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3" r:id="rId2"/>
    <p:sldId id="268" r:id="rId3"/>
    <p:sldId id="269" r:id="rId4"/>
    <p:sldId id="328" r:id="rId5"/>
    <p:sldId id="332" r:id="rId6"/>
    <p:sldId id="331" r:id="rId7"/>
    <p:sldId id="325" r:id="rId8"/>
    <p:sldId id="333" r:id="rId9"/>
    <p:sldId id="319" r:id="rId10"/>
    <p:sldId id="334" r:id="rId11"/>
    <p:sldId id="329" r:id="rId12"/>
    <p:sldId id="330" r:id="rId13"/>
    <p:sldId id="281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n yhtään tiedä, mitä teen lukion jälkeen" id="{8E78658E-0EBB-4439-96F6-329660F88772}">
          <p14:sldIdLst>
            <p14:sldId id="263"/>
            <p14:sldId id="268"/>
            <p14:sldId id="269"/>
            <p14:sldId id="328"/>
            <p14:sldId id="332"/>
            <p14:sldId id="331"/>
            <p14:sldId id="325"/>
            <p14:sldId id="333"/>
            <p14:sldId id="319"/>
            <p14:sldId id="334"/>
            <p14:sldId id="329"/>
            <p14:sldId id="33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C8B0"/>
    <a:srgbClr val="19FF81"/>
    <a:srgbClr val="FFE977"/>
    <a:srgbClr val="A86FD3"/>
    <a:srgbClr val="FFFF89"/>
    <a:srgbClr val="61D6FF"/>
    <a:srgbClr val="32A48E"/>
    <a:srgbClr val="F6FFA3"/>
    <a:srgbClr val="CEE072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86566" autoAdjust="0"/>
  </p:normalViewPr>
  <p:slideViewPr>
    <p:cSldViewPr>
      <p:cViewPr varScale="1">
        <p:scale>
          <a:sx n="39" d="100"/>
          <a:sy n="39" d="100"/>
        </p:scale>
        <p:origin x="52" y="436"/>
      </p:cViewPr>
      <p:guideLst>
        <p:guide pos="3840"/>
        <p:guide pos="768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61533-12C6-411C-B1C1-D56A68250014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A10EA-D4A2-4FB5-87A0-3052E6491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364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2B930-51FB-3ECC-A38F-BE81FB1B6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56C2B4D-5683-DB66-86F5-D2A4E9C71A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35F3334F-AA2F-8019-6804-AC70732B3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96868B5-F59D-6D3A-0F1A-60675538D8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95554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73DA0-426F-E700-653E-76109CD43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0948B0FD-EF72-A610-6CB1-3788B15BDC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0D97E6B-116C-E575-25B8-1E127E5F8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B605688-390C-BCFE-6F2A-E52501EB83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208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C5CB1-6BE8-2837-CFCC-0E7C49FEB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5B11DC3E-8385-5FE8-2B1B-F4E596CA50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902DFE52-CA4B-20FD-70E2-318C4BA6B0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CED538E-A82F-3D74-EBFE-A797161EB5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41294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31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460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64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EC50F-DB63-FDCB-2E6E-F0B6EE0E4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F7D6700F-5C68-7D55-2F62-A66E89049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6F33B035-FFF3-A642-589B-C12913B547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BF56697-C45B-B4CA-EB06-C48C4103D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016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31A04-A9EA-F6B4-0B5A-293919878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8AE0940-D502-A856-654A-37136CD5B2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5EDA1093-CA6A-27E3-D1CC-EADDD4F3B7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650C035-48AD-F15F-14E8-532A962DA0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4172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81F73-5EBC-C7BB-29F8-2027EB18B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E214013-B93A-A0B5-E673-B21A5D10E7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347A00C9-CA10-1A11-5AB4-3F6D702771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31C651-85C4-7589-2C3C-2144FF110A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956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B26E6-3080-F730-EA40-5AE17E38E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B0D48001-D963-071A-57C3-A7449CEB07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DA429A04-557B-338B-4F38-CD2D33DD0E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68175F5-92A8-0026-E40D-91B6721A68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0751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BD3D7-77E1-FC7C-DB27-3317AC4A4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014B38C-246F-6521-5EFC-221F522A12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67561751-0F73-F692-CC6A-905B414070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0312E21-3393-636A-D03C-1094E876DC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441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2F4A9-2437-F619-4665-8F0CF6871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E0543BEF-C12E-7500-6777-1FA9A38346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E0B99C7-7A7D-B22C-15C3-EB4764FE06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3C36E3-32BF-F4D5-0BFF-FD72B3DECF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82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0" indent="0" algn="ctr">
              <a:spcAft>
                <a:spcPts val="12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617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n purku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E2B32944-BDB8-4BAD-6CF6-5B903E6CC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5" y="1"/>
            <a:ext cx="12192509" cy="1532945"/>
          </a:xfrm>
          <a:custGeom>
            <a:avLst/>
            <a:gdLst>
              <a:gd name="connsiteX0" fmla="*/ 0 w 12192509"/>
              <a:gd name="connsiteY0" fmla="*/ 0 h 1532945"/>
              <a:gd name="connsiteX1" fmla="*/ 12192509 w 12192509"/>
              <a:gd name="connsiteY1" fmla="*/ 0 h 1532945"/>
              <a:gd name="connsiteX2" fmla="*/ 12192509 w 12192509"/>
              <a:gd name="connsiteY2" fmla="*/ 1309669 h 1532945"/>
              <a:gd name="connsiteX3" fmla="*/ 11871888 w 12192509"/>
              <a:gd name="connsiteY3" fmla="*/ 1532945 h 1532945"/>
              <a:gd name="connsiteX4" fmla="*/ 11551140 w 12192509"/>
              <a:gd name="connsiteY4" fmla="*/ 1309414 h 1532945"/>
              <a:gd name="connsiteX5" fmla="*/ 11228291 w 12192509"/>
              <a:gd name="connsiteY5" fmla="*/ 1532945 h 1532945"/>
              <a:gd name="connsiteX6" fmla="*/ 10907543 w 12192509"/>
              <a:gd name="connsiteY6" fmla="*/ 1309414 h 1532945"/>
              <a:gd name="connsiteX7" fmla="*/ 10586794 w 12192509"/>
              <a:gd name="connsiteY7" fmla="*/ 1532945 h 1532945"/>
              <a:gd name="connsiteX8" fmla="*/ 10266046 w 12192509"/>
              <a:gd name="connsiteY8" fmla="*/ 1309414 h 1532945"/>
              <a:gd name="connsiteX9" fmla="*/ 9945298 w 12192509"/>
              <a:gd name="connsiteY9" fmla="*/ 1532945 h 1532945"/>
              <a:gd name="connsiteX10" fmla="*/ 9624549 w 12192509"/>
              <a:gd name="connsiteY10" fmla="*/ 1309414 h 1532945"/>
              <a:gd name="connsiteX11" fmla="*/ 9303801 w 12192509"/>
              <a:gd name="connsiteY11" fmla="*/ 1532945 h 1532945"/>
              <a:gd name="connsiteX12" fmla="*/ 8983053 w 12192509"/>
              <a:gd name="connsiteY12" fmla="*/ 1309414 h 1532945"/>
              <a:gd name="connsiteX13" fmla="*/ 8662304 w 12192509"/>
              <a:gd name="connsiteY13" fmla="*/ 1532945 h 1532945"/>
              <a:gd name="connsiteX14" fmla="*/ 8341556 w 12192509"/>
              <a:gd name="connsiteY14" fmla="*/ 1309414 h 1532945"/>
              <a:gd name="connsiteX15" fmla="*/ 8020808 w 12192509"/>
              <a:gd name="connsiteY15" fmla="*/ 1532945 h 1532945"/>
              <a:gd name="connsiteX16" fmla="*/ 7700060 w 12192509"/>
              <a:gd name="connsiteY16" fmla="*/ 1309414 h 1532945"/>
              <a:gd name="connsiteX17" fmla="*/ 7379311 w 12192509"/>
              <a:gd name="connsiteY17" fmla="*/ 1532945 h 1532945"/>
              <a:gd name="connsiteX18" fmla="*/ 7058563 w 12192509"/>
              <a:gd name="connsiteY18" fmla="*/ 1309414 h 1532945"/>
              <a:gd name="connsiteX19" fmla="*/ 6737816 w 12192509"/>
              <a:gd name="connsiteY19" fmla="*/ 1532945 h 1532945"/>
              <a:gd name="connsiteX20" fmla="*/ 6417067 w 12192509"/>
              <a:gd name="connsiteY20" fmla="*/ 1309414 h 1532945"/>
              <a:gd name="connsiteX21" fmla="*/ 6096319 w 12192509"/>
              <a:gd name="connsiteY21" fmla="*/ 1532945 h 1532945"/>
              <a:gd name="connsiteX22" fmla="*/ 5775570 w 12192509"/>
              <a:gd name="connsiteY22" fmla="*/ 1309414 h 1532945"/>
              <a:gd name="connsiteX23" fmla="*/ 5452721 w 12192509"/>
              <a:gd name="connsiteY23" fmla="*/ 1532945 h 1532945"/>
              <a:gd name="connsiteX24" fmla="*/ 5131973 w 12192509"/>
              <a:gd name="connsiteY24" fmla="*/ 1309414 h 1532945"/>
              <a:gd name="connsiteX25" fmla="*/ 4811225 w 12192509"/>
              <a:gd name="connsiteY25" fmla="*/ 1532945 h 1532945"/>
              <a:gd name="connsiteX26" fmla="*/ 4490476 w 12192509"/>
              <a:gd name="connsiteY26" fmla="*/ 1309414 h 1532945"/>
              <a:gd name="connsiteX27" fmla="*/ 4169728 w 12192509"/>
              <a:gd name="connsiteY27" fmla="*/ 1532945 h 1532945"/>
              <a:gd name="connsiteX28" fmla="*/ 3848979 w 12192509"/>
              <a:gd name="connsiteY28" fmla="*/ 1309414 h 1532945"/>
              <a:gd name="connsiteX29" fmla="*/ 3528231 w 12192509"/>
              <a:gd name="connsiteY29" fmla="*/ 1532945 h 1532945"/>
              <a:gd name="connsiteX30" fmla="*/ 3207483 w 12192509"/>
              <a:gd name="connsiteY30" fmla="*/ 1309414 h 1532945"/>
              <a:gd name="connsiteX31" fmla="*/ 2886735 w 12192509"/>
              <a:gd name="connsiteY31" fmla="*/ 1532945 h 1532945"/>
              <a:gd name="connsiteX32" fmla="*/ 2565986 w 12192509"/>
              <a:gd name="connsiteY32" fmla="*/ 1309414 h 1532945"/>
              <a:gd name="connsiteX33" fmla="*/ 2245238 w 12192509"/>
              <a:gd name="connsiteY33" fmla="*/ 1532945 h 1532945"/>
              <a:gd name="connsiteX34" fmla="*/ 1924490 w 12192509"/>
              <a:gd name="connsiteY34" fmla="*/ 1309414 h 1532945"/>
              <a:gd name="connsiteX35" fmla="*/ 1603741 w 12192509"/>
              <a:gd name="connsiteY35" fmla="*/ 1532945 h 1532945"/>
              <a:gd name="connsiteX36" fmla="*/ 1282993 w 12192509"/>
              <a:gd name="connsiteY36" fmla="*/ 1309414 h 1532945"/>
              <a:gd name="connsiteX37" fmla="*/ 962245 w 12192509"/>
              <a:gd name="connsiteY37" fmla="*/ 1532945 h 1532945"/>
              <a:gd name="connsiteX38" fmla="*/ 641497 w 12192509"/>
              <a:gd name="connsiteY38" fmla="*/ 1309414 h 1532945"/>
              <a:gd name="connsiteX39" fmla="*/ 320748 w 12192509"/>
              <a:gd name="connsiteY39" fmla="*/ 1532945 h 1532945"/>
              <a:gd name="connsiteX40" fmla="*/ 0 w 12192509"/>
              <a:gd name="connsiteY40" fmla="*/ 1309414 h 1532945"/>
              <a:gd name="connsiteX41" fmla="*/ 0 w 12192509"/>
              <a:gd name="connsiteY41" fmla="*/ 0 h 1532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192509" h="1532945">
                <a:moveTo>
                  <a:pt x="0" y="0"/>
                </a:moveTo>
                <a:lnTo>
                  <a:pt x="12192509" y="0"/>
                </a:lnTo>
                <a:lnTo>
                  <a:pt x="12192509" y="1309669"/>
                </a:lnTo>
                <a:cubicBezTo>
                  <a:pt x="12138648" y="1439929"/>
                  <a:pt x="12016728" y="1532945"/>
                  <a:pt x="11871888" y="1532945"/>
                </a:cubicBezTo>
                <a:cubicBezTo>
                  <a:pt x="11727049" y="1532945"/>
                  <a:pt x="11602900" y="1441839"/>
                  <a:pt x="11551140" y="1309414"/>
                </a:cubicBezTo>
                <a:cubicBezTo>
                  <a:pt x="11497343" y="1439802"/>
                  <a:pt x="11373131" y="1532945"/>
                  <a:pt x="11228291" y="1532945"/>
                </a:cubicBezTo>
                <a:cubicBezTo>
                  <a:pt x="11083451" y="1532945"/>
                  <a:pt x="10959303" y="1441839"/>
                  <a:pt x="10907543" y="1309414"/>
                </a:cubicBezTo>
                <a:cubicBezTo>
                  <a:pt x="10853745" y="1439802"/>
                  <a:pt x="10731634" y="1532945"/>
                  <a:pt x="10586794" y="1532945"/>
                </a:cubicBezTo>
                <a:cubicBezTo>
                  <a:pt x="10441955" y="1532945"/>
                  <a:pt x="10317806" y="1441839"/>
                  <a:pt x="10266046" y="1309414"/>
                </a:cubicBezTo>
                <a:cubicBezTo>
                  <a:pt x="10212249" y="1439802"/>
                  <a:pt x="10090137" y="1532945"/>
                  <a:pt x="9945298" y="1532945"/>
                </a:cubicBezTo>
                <a:cubicBezTo>
                  <a:pt x="9800458" y="1532945"/>
                  <a:pt x="9676310" y="1441839"/>
                  <a:pt x="9624549" y="1309414"/>
                </a:cubicBezTo>
                <a:cubicBezTo>
                  <a:pt x="9570752" y="1439802"/>
                  <a:pt x="9448641" y="1532945"/>
                  <a:pt x="9303801" y="1532945"/>
                </a:cubicBezTo>
                <a:cubicBezTo>
                  <a:pt x="9158961" y="1532945"/>
                  <a:pt x="9034813" y="1441839"/>
                  <a:pt x="8983053" y="1309414"/>
                </a:cubicBezTo>
                <a:cubicBezTo>
                  <a:pt x="8929255" y="1439802"/>
                  <a:pt x="8807144" y="1532945"/>
                  <a:pt x="8662304" y="1532945"/>
                </a:cubicBezTo>
                <a:cubicBezTo>
                  <a:pt x="8517465" y="1532945"/>
                  <a:pt x="8393316" y="1441839"/>
                  <a:pt x="8341556" y="1309414"/>
                </a:cubicBezTo>
                <a:cubicBezTo>
                  <a:pt x="8287759" y="1439802"/>
                  <a:pt x="8165648" y="1532945"/>
                  <a:pt x="8020808" y="1532945"/>
                </a:cubicBezTo>
                <a:cubicBezTo>
                  <a:pt x="7875968" y="1532945"/>
                  <a:pt x="7751820" y="1441839"/>
                  <a:pt x="7700060" y="1309414"/>
                </a:cubicBezTo>
                <a:cubicBezTo>
                  <a:pt x="7646262" y="1439802"/>
                  <a:pt x="7524151" y="1532945"/>
                  <a:pt x="7379311" y="1532945"/>
                </a:cubicBezTo>
                <a:cubicBezTo>
                  <a:pt x="7234472" y="1532945"/>
                  <a:pt x="7110323" y="1441839"/>
                  <a:pt x="7058563" y="1309414"/>
                </a:cubicBezTo>
                <a:cubicBezTo>
                  <a:pt x="7004766" y="1439802"/>
                  <a:pt x="6882655" y="1532945"/>
                  <a:pt x="6737816" y="1532945"/>
                </a:cubicBezTo>
                <a:cubicBezTo>
                  <a:pt x="6592976" y="1532945"/>
                  <a:pt x="6468827" y="1441839"/>
                  <a:pt x="6417067" y="1309414"/>
                </a:cubicBezTo>
                <a:cubicBezTo>
                  <a:pt x="6363269" y="1439802"/>
                  <a:pt x="6241158" y="1532945"/>
                  <a:pt x="6096319" y="1532945"/>
                </a:cubicBezTo>
                <a:cubicBezTo>
                  <a:pt x="5951479" y="1532945"/>
                  <a:pt x="5827331" y="1441839"/>
                  <a:pt x="5775570" y="1309414"/>
                </a:cubicBezTo>
                <a:cubicBezTo>
                  <a:pt x="5721773" y="1439802"/>
                  <a:pt x="5597561" y="1532945"/>
                  <a:pt x="5452721" y="1532945"/>
                </a:cubicBezTo>
                <a:cubicBezTo>
                  <a:pt x="5307881" y="1532945"/>
                  <a:pt x="5183733" y="1441839"/>
                  <a:pt x="5131973" y="1309414"/>
                </a:cubicBezTo>
                <a:cubicBezTo>
                  <a:pt x="5078175" y="1439802"/>
                  <a:pt x="4956064" y="1532945"/>
                  <a:pt x="4811225" y="1532945"/>
                </a:cubicBezTo>
                <a:cubicBezTo>
                  <a:pt x="4666385" y="1532945"/>
                  <a:pt x="4542237" y="1441839"/>
                  <a:pt x="4490476" y="1309414"/>
                </a:cubicBezTo>
                <a:cubicBezTo>
                  <a:pt x="4436679" y="1439802"/>
                  <a:pt x="4312530" y="1532945"/>
                  <a:pt x="4169728" y="1532945"/>
                </a:cubicBezTo>
                <a:cubicBezTo>
                  <a:pt x="4024888" y="1532945"/>
                  <a:pt x="3900740" y="1441839"/>
                  <a:pt x="3848979" y="1309414"/>
                </a:cubicBezTo>
                <a:cubicBezTo>
                  <a:pt x="3795182" y="1439802"/>
                  <a:pt x="3673071" y="1532945"/>
                  <a:pt x="3528231" y="1532945"/>
                </a:cubicBezTo>
                <a:cubicBezTo>
                  <a:pt x="3383391" y="1532945"/>
                  <a:pt x="3259243" y="1441839"/>
                  <a:pt x="3207483" y="1309414"/>
                </a:cubicBezTo>
                <a:cubicBezTo>
                  <a:pt x="3153685" y="1439802"/>
                  <a:pt x="3031574" y="1532945"/>
                  <a:pt x="2886735" y="1532945"/>
                </a:cubicBezTo>
                <a:cubicBezTo>
                  <a:pt x="2741895" y="1532945"/>
                  <a:pt x="2617747" y="1441839"/>
                  <a:pt x="2565986" y="1309414"/>
                </a:cubicBezTo>
                <a:cubicBezTo>
                  <a:pt x="2512189" y="1439802"/>
                  <a:pt x="2390078" y="1532945"/>
                  <a:pt x="2245238" y="1532945"/>
                </a:cubicBezTo>
                <a:cubicBezTo>
                  <a:pt x="2100398" y="1532945"/>
                  <a:pt x="1976250" y="1441839"/>
                  <a:pt x="1924490" y="1309414"/>
                </a:cubicBezTo>
                <a:cubicBezTo>
                  <a:pt x="1870692" y="1439802"/>
                  <a:pt x="1748581" y="1532945"/>
                  <a:pt x="1603741" y="1532945"/>
                </a:cubicBezTo>
                <a:cubicBezTo>
                  <a:pt x="1458902" y="1532945"/>
                  <a:pt x="1334753" y="1441839"/>
                  <a:pt x="1282993" y="1309414"/>
                </a:cubicBezTo>
                <a:cubicBezTo>
                  <a:pt x="1229196" y="1439802"/>
                  <a:pt x="1107085" y="1532945"/>
                  <a:pt x="962245" y="1532945"/>
                </a:cubicBezTo>
                <a:cubicBezTo>
                  <a:pt x="817405" y="1532945"/>
                  <a:pt x="693257" y="1441839"/>
                  <a:pt x="641497" y="1309414"/>
                </a:cubicBezTo>
                <a:cubicBezTo>
                  <a:pt x="587699" y="1439802"/>
                  <a:pt x="463551" y="1532945"/>
                  <a:pt x="320748" y="1532945"/>
                </a:cubicBezTo>
                <a:cubicBezTo>
                  <a:pt x="175909" y="1532945"/>
                  <a:pt x="51760" y="1441839"/>
                  <a:pt x="0" y="130941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8610600" y="332656"/>
            <a:ext cx="32460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TEHTÄVÄN PURKU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519114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824"/>
            <a:ext cx="9866312" cy="4449552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581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HTÄVÄ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380476" y="332656"/>
            <a:ext cx="1476164" cy="294409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7" y="2207041"/>
            <a:ext cx="9866312" cy="897923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B4DA86E-1C18-6CB8-2230-239B6081F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7487" y="1703655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3" name="Tekstin paikkamerkki 9">
            <a:extLst>
              <a:ext uri="{FF2B5EF4-FFF2-40B4-BE49-F238E27FC236}">
                <a16:creationId xmlns:a16="http://schemas.microsoft.com/office/drawing/2014/main" id="{4033A747-EBAD-22AC-1B16-323B6460E1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7" y="3104964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FF53C56B-EFE6-88FE-6AC8-03840D42A7C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487487" y="3608201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6" name="Tekstin paikkamerkki 9">
            <a:extLst>
              <a:ext uri="{FF2B5EF4-FFF2-40B4-BE49-F238E27FC236}">
                <a16:creationId xmlns:a16="http://schemas.microsoft.com/office/drawing/2014/main" id="{265DBA6E-BD3C-8319-0F42-2E9F72541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7487" y="4776523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DCEE7D7B-27C2-9AF2-3DAA-C1F25AF083B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487487" y="5279760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156054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180505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8861"/>
            <a:ext cx="9866312" cy="418749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7053F537-7FFF-2463-D274-B20938A949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23975"/>
            <a:ext cx="10515600" cy="60323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138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73B1A-943E-F035-FA2C-5737764C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5DD08-5265-7A73-2BCF-748B7DC6F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E7791E-6721-2B0A-8DCD-B0802166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DE05E0-344C-73C8-7725-9C0B2438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22C37-103D-95B9-3176-CF1BA681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2BF37B-B7F2-5D48-3E71-F8E2145F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401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>
            <a:extLst>
              <a:ext uri="{FF2B5EF4-FFF2-40B4-BE49-F238E27FC236}">
                <a16:creationId xmlns:a16="http://schemas.microsoft.com/office/drawing/2014/main" id="{9C8BFE63-4B59-9FBB-2540-3F4B33D199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0" y="-351419"/>
            <a:ext cx="12192000" cy="228838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1A7ADF-0B82-CC57-0D97-A75D4574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3714CF-D1AA-8A45-DF5E-619BC283A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25500"/>
            <a:ext cx="5157787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E34453-ADBF-EE8E-AF0C-79B09010D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10556"/>
            <a:ext cx="5157787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707812-FC9F-D6CE-3F4E-2AF9F196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25500"/>
            <a:ext cx="5183188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40412E-AD51-542B-790B-883B3E17C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10556"/>
            <a:ext cx="5183188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94DB07-B833-AE03-AD65-3E22FD85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32AF17-E285-FFE5-585F-C7D594AA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5E2126-823A-2B76-A87C-8AB98A27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965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793FC-00FB-4D9D-A728-5BEB5D7A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F094245-45B1-BADB-3358-B51E7643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4C4BAE-AB35-0461-2146-B8FD29F8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1C88DF-2B6A-27D6-24C1-F0FF16F7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705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A77B65-8CD8-316B-19DE-E72455C0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2C1CC29-4743-3352-2F2E-42F8E708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AEE63F-D84E-E934-BC02-AE8BA6F9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36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6797C6-3908-E242-5E49-709EAD32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A5455-3037-81AD-0F4C-7D889A0E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33B1B9-BB6D-BBAA-1389-3B1075F1E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50D087-27A3-9CFF-2F95-DE5B07B41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F4E2FD-BFBF-9675-F51A-7DB02298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B7D00C-9DEB-63DC-1BE3-71A40346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010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55BC3-117C-876A-C97D-6DFAE0871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FC434C8-06F9-31FF-4045-70AF22DCF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0CC001-7CD9-FC01-26C9-C0C62945C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F670E4-84E8-A82C-BD44-6096A213F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CF9A32-DEA5-5111-8CC9-23665EE9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A7DCEE-B88B-77C9-6627-22B914E6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9312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E4B3C-7DD5-EEF7-422F-BA926666E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F8436D-0E06-7D69-4977-F3959B926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6D1F5A-1850-85C1-0088-386E89D6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B62C06-51DC-0923-9602-FAFE4B7DD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2BCAA2-7EDE-4CED-83D4-10092AEA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15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266700" indent="-266700" algn="ctr">
              <a:spcAft>
                <a:spcPts val="1200"/>
              </a:spcAft>
              <a:buFont typeface="Arial" panose="020B0604020202020204" pitchFamily="34" charset="0"/>
              <a:buChar char="•"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05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8AE031-DA20-7DFF-A8E3-7FE3CB7F9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1509FB-E6C4-FE33-6B28-1DCEA6A89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CCF637-5724-F56F-B739-B423C879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6F3FF3-1CF8-4F84-2D42-0F37DCA2D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1B31A-E314-F0C1-3843-31B5B42F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04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Johdan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0FEF8E30-8CE6-B16E-4829-A3FB827B4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0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49110C1F-BC03-B4F8-4A45-D5A22C2E4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76470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927220"/>
          </a:xfrm>
        </p:spPr>
        <p:txBody>
          <a:bodyPr anchor="ctr"/>
          <a:lstStyle>
            <a:lvl1pPr algn="l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3778"/>
            <a:ext cx="10515600" cy="3276364"/>
          </a:xfrm>
        </p:spPr>
        <p:txBody>
          <a:bodyPr/>
          <a:lstStyle>
            <a:lvl1pPr marL="0" indent="0" algn="l"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95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Kuva 14">
            <a:extLst>
              <a:ext uri="{FF2B5EF4-FFF2-40B4-BE49-F238E27FC236}">
                <a16:creationId xmlns:a16="http://schemas.microsoft.com/office/drawing/2014/main" id="{C5B8ACDC-1B76-D05D-E39A-5097D27E202F}"/>
              </a:ext>
            </a:extLst>
          </p:cNvPr>
          <p:cNvSpPr/>
          <p:nvPr/>
        </p:nvSpPr>
        <p:spPr>
          <a:xfrm rot="10800000">
            <a:off x="0" y="0"/>
            <a:ext cx="12194415" cy="3166487"/>
          </a:xfrm>
          <a:custGeom>
            <a:avLst/>
            <a:gdLst>
              <a:gd name="connsiteX0" fmla="*/ 12194416 w 12194415"/>
              <a:gd name="connsiteY0" fmla="*/ 254 h 3166487"/>
              <a:gd name="connsiteX1" fmla="*/ 12194416 w 12194415"/>
              <a:gd name="connsiteY1" fmla="*/ 3166487 h 3166487"/>
              <a:gd name="connsiteX2" fmla="*/ 0 w 12194415"/>
              <a:gd name="connsiteY2" fmla="*/ 3166487 h 3166487"/>
              <a:gd name="connsiteX3" fmla="*/ 0 w 12194415"/>
              <a:gd name="connsiteY3" fmla="*/ 0 h 3166487"/>
              <a:gd name="connsiteX4" fmla="*/ 508784 w 12194415"/>
              <a:gd name="connsiteY4" fmla="*/ 155547 h 3166487"/>
              <a:gd name="connsiteX5" fmla="*/ 1017632 w 12194415"/>
              <a:gd name="connsiteY5" fmla="*/ 0 h 3166487"/>
              <a:gd name="connsiteX6" fmla="*/ 1526416 w 12194415"/>
              <a:gd name="connsiteY6" fmla="*/ 155547 h 3166487"/>
              <a:gd name="connsiteX7" fmla="*/ 2035327 w 12194415"/>
              <a:gd name="connsiteY7" fmla="*/ 0 h 3166487"/>
              <a:gd name="connsiteX8" fmla="*/ 2544111 w 12194415"/>
              <a:gd name="connsiteY8" fmla="*/ 155547 h 3166487"/>
              <a:gd name="connsiteX9" fmla="*/ 3052895 w 12194415"/>
              <a:gd name="connsiteY9" fmla="*/ 0 h 3166487"/>
              <a:gd name="connsiteX10" fmla="*/ 3561742 w 12194415"/>
              <a:gd name="connsiteY10" fmla="*/ 155547 h 3166487"/>
              <a:gd name="connsiteX11" fmla="*/ 4070526 w 12194415"/>
              <a:gd name="connsiteY11" fmla="*/ 0 h 3166487"/>
              <a:gd name="connsiteX12" fmla="*/ 4579311 w 12194415"/>
              <a:gd name="connsiteY12" fmla="*/ 155547 h 3166487"/>
              <a:gd name="connsiteX13" fmla="*/ 5088222 w 12194415"/>
              <a:gd name="connsiteY13" fmla="*/ 0 h 3166487"/>
              <a:gd name="connsiteX14" fmla="*/ 5597005 w 12194415"/>
              <a:gd name="connsiteY14" fmla="*/ 155547 h 3166487"/>
              <a:gd name="connsiteX15" fmla="*/ 6105853 w 12194415"/>
              <a:gd name="connsiteY15" fmla="*/ 0 h 3166487"/>
              <a:gd name="connsiteX16" fmla="*/ 6614637 w 12194415"/>
              <a:gd name="connsiteY16" fmla="*/ 155547 h 3166487"/>
              <a:gd name="connsiteX17" fmla="*/ 7123548 w 12194415"/>
              <a:gd name="connsiteY17" fmla="*/ 0 h 3166487"/>
              <a:gd name="connsiteX18" fmla="*/ 7632332 w 12194415"/>
              <a:gd name="connsiteY18" fmla="*/ 155547 h 3166487"/>
              <a:gd name="connsiteX19" fmla="*/ 8141116 w 12194415"/>
              <a:gd name="connsiteY19" fmla="*/ 0 h 3166487"/>
              <a:gd name="connsiteX20" fmla="*/ 8649964 w 12194415"/>
              <a:gd name="connsiteY20" fmla="*/ 155547 h 3166487"/>
              <a:gd name="connsiteX21" fmla="*/ 9158747 w 12194415"/>
              <a:gd name="connsiteY21" fmla="*/ 0 h 3166487"/>
              <a:gd name="connsiteX22" fmla="*/ 9667531 w 12194415"/>
              <a:gd name="connsiteY22" fmla="*/ 155547 h 3166487"/>
              <a:gd name="connsiteX23" fmla="*/ 10176443 w 12194415"/>
              <a:gd name="connsiteY23" fmla="*/ 0 h 3166487"/>
              <a:gd name="connsiteX24" fmla="*/ 10685226 w 12194415"/>
              <a:gd name="connsiteY24" fmla="*/ 155547 h 3166487"/>
              <a:gd name="connsiteX25" fmla="*/ 11194074 w 12194415"/>
              <a:gd name="connsiteY25" fmla="*/ 0 h 3166487"/>
              <a:gd name="connsiteX26" fmla="*/ 11702858 w 12194415"/>
              <a:gd name="connsiteY26" fmla="*/ 155547 h 3166487"/>
              <a:gd name="connsiteX27" fmla="*/ 12194416 w 12194415"/>
              <a:gd name="connsiteY27" fmla="*/ 254 h 316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4415" h="3166487">
                <a:moveTo>
                  <a:pt x="12194416" y="254"/>
                </a:moveTo>
                <a:lnTo>
                  <a:pt x="12194416" y="3166487"/>
                </a:lnTo>
                <a:lnTo>
                  <a:pt x="0" y="3166487"/>
                </a:lnTo>
                <a:lnTo>
                  <a:pt x="0" y="0"/>
                </a:lnTo>
                <a:cubicBezTo>
                  <a:pt x="252803" y="0"/>
                  <a:pt x="252803" y="155547"/>
                  <a:pt x="508784" y="155547"/>
                </a:cubicBezTo>
                <a:cubicBezTo>
                  <a:pt x="764765" y="155547"/>
                  <a:pt x="761587" y="0"/>
                  <a:pt x="1017632" y="0"/>
                </a:cubicBezTo>
                <a:cubicBezTo>
                  <a:pt x="1273676" y="0"/>
                  <a:pt x="1270371" y="155547"/>
                  <a:pt x="1526416" y="155547"/>
                </a:cubicBezTo>
                <a:cubicBezTo>
                  <a:pt x="1782460" y="155547"/>
                  <a:pt x="1779282" y="0"/>
                  <a:pt x="2035327" y="0"/>
                </a:cubicBezTo>
                <a:cubicBezTo>
                  <a:pt x="2291371" y="0"/>
                  <a:pt x="2288066" y="155547"/>
                  <a:pt x="2544111" y="155547"/>
                </a:cubicBezTo>
                <a:cubicBezTo>
                  <a:pt x="2800156" y="155547"/>
                  <a:pt x="2796914" y="0"/>
                  <a:pt x="3052895" y="0"/>
                </a:cubicBezTo>
                <a:cubicBezTo>
                  <a:pt x="3308876" y="0"/>
                  <a:pt x="3305697" y="155547"/>
                  <a:pt x="3561742" y="155547"/>
                </a:cubicBezTo>
                <a:cubicBezTo>
                  <a:pt x="3817787" y="155547"/>
                  <a:pt x="3817724" y="0"/>
                  <a:pt x="4070526" y="0"/>
                </a:cubicBezTo>
                <a:cubicBezTo>
                  <a:pt x="4323329" y="0"/>
                  <a:pt x="4323393" y="155547"/>
                  <a:pt x="4579311" y="155547"/>
                </a:cubicBezTo>
                <a:cubicBezTo>
                  <a:pt x="4835228" y="155547"/>
                  <a:pt x="4832177" y="0"/>
                  <a:pt x="5088222" y="0"/>
                </a:cubicBezTo>
                <a:cubicBezTo>
                  <a:pt x="5344266" y="0"/>
                  <a:pt x="5340961" y="155547"/>
                  <a:pt x="5597005" y="155547"/>
                </a:cubicBezTo>
                <a:cubicBezTo>
                  <a:pt x="5853050" y="155547"/>
                  <a:pt x="5853050" y="0"/>
                  <a:pt x="6105853" y="0"/>
                </a:cubicBezTo>
                <a:cubicBezTo>
                  <a:pt x="6358656" y="0"/>
                  <a:pt x="6358592" y="155547"/>
                  <a:pt x="6614637" y="155547"/>
                </a:cubicBezTo>
                <a:cubicBezTo>
                  <a:pt x="6870682" y="155547"/>
                  <a:pt x="6867503" y="0"/>
                  <a:pt x="7123548" y="0"/>
                </a:cubicBezTo>
                <a:cubicBezTo>
                  <a:pt x="7379593" y="0"/>
                  <a:pt x="7376288" y="155547"/>
                  <a:pt x="7632332" y="155547"/>
                </a:cubicBezTo>
                <a:cubicBezTo>
                  <a:pt x="7888377" y="155547"/>
                  <a:pt x="7885071" y="0"/>
                  <a:pt x="8141116" y="0"/>
                </a:cubicBezTo>
                <a:cubicBezTo>
                  <a:pt x="8397161" y="0"/>
                  <a:pt x="8393919" y="155547"/>
                  <a:pt x="8649964" y="155547"/>
                </a:cubicBezTo>
                <a:cubicBezTo>
                  <a:pt x="8906008" y="155547"/>
                  <a:pt x="8902703" y="0"/>
                  <a:pt x="9158747" y="0"/>
                </a:cubicBezTo>
                <a:cubicBezTo>
                  <a:pt x="9414792" y="0"/>
                  <a:pt x="9411614" y="155547"/>
                  <a:pt x="9667531" y="155547"/>
                </a:cubicBezTo>
                <a:cubicBezTo>
                  <a:pt x="9923449" y="155547"/>
                  <a:pt x="9920398" y="0"/>
                  <a:pt x="10176443" y="0"/>
                </a:cubicBezTo>
                <a:cubicBezTo>
                  <a:pt x="10432487" y="0"/>
                  <a:pt x="10429182" y="155547"/>
                  <a:pt x="10685226" y="155547"/>
                </a:cubicBezTo>
                <a:cubicBezTo>
                  <a:pt x="10941271" y="155547"/>
                  <a:pt x="10938029" y="0"/>
                  <a:pt x="11194074" y="0"/>
                </a:cubicBezTo>
                <a:cubicBezTo>
                  <a:pt x="11450119" y="0"/>
                  <a:pt x="11446813" y="155547"/>
                  <a:pt x="11702858" y="155547"/>
                </a:cubicBezTo>
                <a:cubicBezTo>
                  <a:pt x="11958902" y="155547"/>
                  <a:pt x="11955598" y="7056"/>
                  <a:pt x="12194416" y="254"/>
                </a:cubicBezTo>
                <a:close/>
              </a:path>
            </a:pathLst>
          </a:custGeom>
          <a:solidFill>
            <a:schemeClr val="accent4"/>
          </a:solidFill>
          <a:ln w="6357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89464D-1C5C-E78E-0161-C330FBED5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647904-2C76-8AE8-F8D0-9E070E0FE0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2191822"/>
            <a:ext cx="10515600" cy="564888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 dirty="0"/>
              <a:t>Tekijän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B9CE57-41EA-22CC-DBBA-CCC886C1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8E57E1-DA5A-0E7F-0781-98285D3F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3628FF-4F8E-182C-7FB4-E7054AB0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113EA9B0-C895-2BBF-9820-EE77DD0DB2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77504"/>
            <a:ext cx="10521950" cy="1803724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543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770"/>
            <a:ext cx="9866312" cy="4701580"/>
          </a:xfrm>
        </p:spPr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2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592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2582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56617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4394DF20-C7FE-B59C-D43F-1DC7FB659AD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955421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14006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userDrawn="1">
          <p15:clr>
            <a:srgbClr val="FBAE40"/>
          </p15:clr>
        </p15:guide>
        <p15:guide id="2" pos="7680" userDrawn="1">
          <p15:clr>
            <a:srgbClr val="FBAE40"/>
          </p15:clr>
        </p15:guide>
        <p15:guide id="3" pos="340" userDrawn="1">
          <p15:clr>
            <a:srgbClr val="FBAE40"/>
          </p15:clr>
        </p15:guide>
        <p15:guide id="4" pos="1920" userDrawn="1">
          <p15:clr>
            <a:srgbClr val="FBAE40"/>
          </p15:clr>
        </p15:guide>
        <p15:guide id="5" pos="2146" userDrawn="1">
          <p15:clr>
            <a:srgbClr val="FBAE40"/>
          </p15:clr>
        </p15:guide>
        <p15:guide id="6" pos="3726" userDrawn="1">
          <p15:clr>
            <a:srgbClr val="FBAE40"/>
          </p15:clr>
        </p15:guide>
        <p15:guide id="7" pos="3953" userDrawn="1">
          <p15:clr>
            <a:srgbClr val="FBAE40"/>
          </p15:clr>
        </p15:guide>
        <p15:guide id="8" pos="5533" userDrawn="1">
          <p15:clr>
            <a:srgbClr val="FBAE40"/>
          </p15:clr>
        </p15:guide>
        <p15:guide id="9" pos="5760" userDrawn="1">
          <p15:clr>
            <a:srgbClr val="FBAE40"/>
          </p15:clr>
        </p15:guide>
        <p15:guide id="10" pos="7339" userDrawn="1">
          <p15:clr>
            <a:srgbClr val="FBAE40"/>
          </p15:clr>
        </p15:guide>
        <p15:guide id="11" orient="horz" userDrawn="1">
          <p15:clr>
            <a:srgbClr val="FBAE40"/>
          </p15:clr>
        </p15:guide>
        <p15:guide id="12" orient="horz" pos="4320" userDrawn="1">
          <p15:clr>
            <a:srgbClr val="FBAE40"/>
          </p15:clr>
        </p15:guide>
        <p15:guide id="13" orient="horz" pos="340" userDrawn="1">
          <p15:clr>
            <a:srgbClr val="FBAE40"/>
          </p15:clr>
        </p15:guide>
        <p15:guide id="14" orient="horz" pos="461" userDrawn="1">
          <p15:clr>
            <a:srgbClr val="FBAE40"/>
          </p15:clr>
        </p15:guide>
        <p15:guide id="15" orient="horz" pos="582" userDrawn="1">
          <p15:clr>
            <a:srgbClr val="FBAE40"/>
          </p15:clr>
        </p15:guide>
        <p15:guide id="16" orient="horz" pos="704" userDrawn="1">
          <p15:clr>
            <a:srgbClr val="FBAE40"/>
          </p15:clr>
        </p15:guide>
        <p15:guide id="17" orient="horz" pos="825" userDrawn="1">
          <p15:clr>
            <a:srgbClr val="FBAE40"/>
          </p15:clr>
        </p15:guide>
        <p15:guide id="18" orient="horz" pos="946" userDrawn="1">
          <p15:clr>
            <a:srgbClr val="FBAE40"/>
          </p15:clr>
        </p15:guide>
        <p15:guide id="19" orient="horz" pos="1068" userDrawn="1">
          <p15:clr>
            <a:srgbClr val="FBAE40"/>
          </p15:clr>
        </p15:guide>
        <p15:guide id="20" orient="horz" pos="1189" userDrawn="1">
          <p15:clr>
            <a:srgbClr val="FBAE40"/>
          </p15:clr>
        </p15:guide>
        <p15:guide id="21" orient="horz" pos="1310" userDrawn="1">
          <p15:clr>
            <a:srgbClr val="FBAE40"/>
          </p15:clr>
        </p15:guide>
        <p15:guide id="22" orient="horz" pos="1432" userDrawn="1">
          <p15:clr>
            <a:srgbClr val="FBAE40"/>
          </p15:clr>
        </p15:guide>
        <p15:guide id="23" orient="horz" pos="1553" userDrawn="1">
          <p15:clr>
            <a:srgbClr val="FBAE40"/>
          </p15:clr>
        </p15:guide>
        <p15:guide id="24" orient="horz" pos="1674" userDrawn="1">
          <p15:clr>
            <a:srgbClr val="FBAE40"/>
          </p15:clr>
        </p15:guide>
        <p15:guide id="25" orient="horz" pos="1796" userDrawn="1">
          <p15:clr>
            <a:srgbClr val="FBAE40"/>
          </p15:clr>
        </p15:guide>
        <p15:guide id="26" orient="horz" pos="1917" userDrawn="1">
          <p15:clr>
            <a:srgbClr val="FBAE40"/>
          </p15:clr>
        </p15:guide>
        <p15:guide id="27" orient="horz" pos="2038" userDrawn="1">
          <p15:clr>
            <a:srgbClr val="FBAE40"/>
          </p15:clr>
        </p15:guide>
        <p15:guide id="28" orient="horz" pos="2160" userDrawn="1">
          <p15:clr>
            <a:srgbClr val="FBAE40"/>
          </p15:clr>
        </p15:guide>
        <p15:guide id="29" orient="horz" pos="2281" userDrawn="1">
          <p15:clr>
            <a:srgbClr val="FBAE40"/>
          </p15:clr>
        </p15:guide>
        <p15:guide id="30" orient="horz" pos="2402" userDrawn="1">
          <p15:clr>
            <a:srgbClr val="FBAE40"/>
          </p15:clr>
        </p15:guide>
        <p15:guide id="31" orient="horz" pos="2523" userDrawn="1">
          <p15:clr>
            <a:srgbClr val="FBAE40"/>
          </p15:clr>
        </p15:guide>
        <p15:guide id="32" orient="horz" pos="2645" userDrawn="1">
          <p15:clr>
            <a:srgbClr val="FBAE40"/>
          </p15:clr>
        </p15:guide>
        <p15:guide id="33" orient="horz" pos="2766" userDrawn="1">
          <p15:clr>
            <a:srgbClr val="FBAE40"/>
          </p15:clr>
        </p15:guide>
        <p15:guide id="34" orient="horz" pos="2887" userDrawn="1">
          <p15:clr>
            <a:srgbClr val="FBAE40"/>
          </p15:clr>
        </p15:guide>
        <p15:guide id="35" orient="horz" pos="3009" userDrawn="1">
          <p15:clr>
            <a:srgbClr val="FBAE40"/>
          </p15:clr>
        </p15:guide>
        <p15:guide id="36" orient="horz" pos="3130" userDrawn="1">
          <p15:clr>
            <a:srgbClr val="FBAE40"/>
          </p15:clr>
        </p15:guide>
        <p15:guide id="37" orient="horz" pos="3251" userDrawn="1">
          <p15:clr>
            <a:srgbClr val="FBAE40"/>
          </p15:clr>
        </p15:guide>
        <p15:guide id="38" orient="horz" pos="3373" userDrawn="1">
          <p15:clr>
            <a:srgbClr val="FBAE40"/>
          </p15:clr>
        </p15:guide>
        <p15:guide id="39" orient="horz" pos="3494" userDrawn="1">
          <p15:clr>
            <a:srgbClr val="FBAE40"/>
          </p15:clr>
        </p15:guide>
        <p15:guide id="40" orient="horz" pos="3615" userDrawn="1">
          <p15:clr>
            <a:srgbClr val="FBAE40"/>
          </p15:clr>
        </p15:guide>
        <p15:guide id="41" orient="horz" pos="3737" userDrawn="1">
          <p15:clr>
            <a:srgbClr val="FBAE40"/>
          </p15:clr>
        </p15:guide>
        <p15:guide id="42" orient="horz" pos="3858" userDrawn="1">
          <p15:clr>
            <a:srgbClr val="FBAE40"/>
          </p15:clr>
        </p15:guide>
        <p15:guide id="43" orient="horz" pos="397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1B078A1C-65D4-6188-5AA7-394D5B1F9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03512" y="7641468"/>
            <a:ext cx="3276364" cy="4995725"/>
          </a:xfrm>
          <a:prstGeom prst="rect">
            <a:avLst/>
          </a:prstGeom>
          <a:solidFill>
            <a:schemeClr val="accent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14B0CB42-F5E2-51EF-CF90-151EDADBF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9856" y="7736128"/>
            <a:ext cx="3276364" cy="4995725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03411" y="2740403"/>
            <a:ext cx="2988333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656000" y="2740403"/>
            <a:ext cx="2880000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462514" y="2740402"/>
            <a:ext cx="2891285" cy="3316889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C7CD402C-353C-8CAD-3F1B-695D57D10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22379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44FCDA68-3E5D-914C-7CC6-608FF6A74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3916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31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32B191FC-5605-1672-EB79-E118CA88E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596500" y="332656"/>
            <a:ext cx="12601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846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 sz="2400"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339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ehtävä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4556"/>
            <a:ext cx="10515600" cy="768240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808"/>
            <a:ext cx="10515600" cy="4428492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 sz="2400"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7971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E6EA50-4296-2C9E-00C3-445EF20E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BDEB0E-72E6-E233-62E4-EF0287447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222D1-871D-282E-D434-A5F52068B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8182A1-88CA-FF6D-3BC9-BDF06B7A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6B7D73-0163-C844-7A63-7D511F151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83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9" r:id="rId2"/>
    <p:sldLayoutId id="2147483673" r:id="rId3"/>
    <p:sldLayoutId id="2147483651" r:id="rId4"/>
    <p:sldLayoutId id="2147483650" r:id="rId5"/>
    <p:sldLayoutId id="2147483670" r:id="rId6"/>
    <p:sldLayoutId id="2147483677" r:id="rId7"/>
    <p:sldLayoutId id="2147483667" r:id="rId8"/>
    <p:sldLayoutId id="2147483678" r:id="rId9"/>
    <p:sldLayoutId id="2147483668" r:id="rId10"/>
    <p:sldLayoutId id="2147483675" r:id="rId11"/>
    <p:sldLayoutId id="2147483662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deed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acharacter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EDBC38-53D8-10A8-E82E-A3D45BBBE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C40D58E-2E77-7544-F66C-C67B69A6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12104910" cy="1928643"/>
          </a:xfrm>
        </p:spPr>
        <p:txBody>
          <a:bodyPr/>
          <a:lstStyle/>
          <a:p>
            <a:r>
              <a:rPr lang="fi-FI" dirty="0"/>
              <a:t>En yhtään tiedä, </a:t>
            </a:r>
            <a:br>
              <a:rPr lang="fi-FI" dirty="0"/>
            </a:br>
            <a:r>
              <a:rPr lang="fi-FI" dirty="0"/>
              <a:t>mitä teen lukion jälkeen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5F0438-2F52-71FB-5151-938CACA34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147556"/>
            <a:ext cx="10515600" cy="565150"/>
          </a:xfrm>
        </p:spPr>
        <p:txBody>
          <a:bodyPr/>
          <a:lstStyle/>
          <a:p>
            <a:r>
              <a:rPr lang="fi-FI" dirty="0"/>
              <a:t>Verna Puttonen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F3F6B16-9751-8238-4882-35EA21DF1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09020"/>
            <a:ext cx="9836658" cy="18034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fi-FI" dirty="0"/>
              <a:t>Materiaali on tarkoitettu aiheen mukaisen työpajan vetämiseksi. Materiaalia täydentää Hyvinvointia ja ohjausta työpajamuotoisesti lukiossa – Ohjaajan opas, tutustuthan myös siihen. </a:t>
            </a:r>
          </a:p>
          <a:p>
            <a:pPr>
              <a:lnSpc>
                <a:spcPct val="105000"/>
              </a:lnSpc>
            </a:pPr>
            <a:r>
              <a:rPr lang="fi-FI" dirty="0"/>
              <a:t>Sivut on tarkoitettu vapaasti käytettäväksi ja muokattavaksi. </a:t>
            </a:r>
            <a:r>
              <a:rPr lang="fi-FI" sz="1600" b="0" u="sng" dirty="0">
                <a:solidFill>
                  <a:schemeClr val="tx2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BY-NC-SA 4.0</a:t>
            </a:r>
            <a:br>
              <a:rPr lang="fi-FI" dirty="0"/>
            </a:br>
            <a:r>
              <a:rPr lang="fi-FI" dirty="0"/>
              <a:t>Mainitsethan alkuperäiset tekijät ja lähteen.</a:t>
            </a:r>
          </a:p>
        </p:txBody>
      </p:sp>
      <p:sp>
        <p:nvSpPr>
          <p:cNvPr id="13" name="Vapaamuotoinen: Muoto 12" descr="Helsingin kaupungin kehystunnus.">
            <a:extLst>
              <a:ext uri="{FF2B5EF4-FFF2-40B4-BE49-F238E27FC236}">
                <a16:creationId xmlns:a16="http://schemas.microsoft.com/office/drawing/2014/main" id="{515D81BB-7AD6-CDF8-B964-683991B46A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831850" y="5540846"/>
            <a:ext cx="1440000" cy="660550"/>
          </a:xfrm>
          <a:custGeom>
            <a:avLst/>
            <a:gdLst>
              <a:gd name="connsiteX0" fmla="*/ 817776 w 2567940"/>
              <a:gd name="connsiteY0" fmla="*/ 708367 h 1179195"/>
              <a:gd name="connsiteX1" fmla="*/ 817816 w 2567940"/>
              <a:gd name="connsiteY1" fmla="*/ 708374 h 1179195"/>
              <a:gd name="connsiteX2" fmla="*/ 817720 w 2567940"/>
              <a:gd name="connsiteY2" fmla="*/ 708374 h 1179195"/>
              <a:gd name="connsiteX3" fmla="*/ 1055138 w 2567940"/>
              <a:gd name="connsiteY3" fmla="*/ 707320 h 1179195"/>
              <a:gd name="connsiteX4" fmla="*/ 1055179 w 2567940"/>
              <a:gd name="connsiteY4" fmla="*/ 707326 h 1179195"/>
              <a:gd name="connsiteX5" fmla="*/ 1055084 w 2567940"/>
              <a:gd name="connsiteY5" fmla="*/ 707326 h 1179195"/>
              <a:gd name="connsiteX6" fmla="*/ 816197 w 2567940"/>
              <a:gd name="connsiteY6" fmla="*/ 496348 h 1179195"/>
              <a:gd name="connsiteX7" fmla="*/ 763904 w 2567940"/>
              <a:gd name="connsiteY7" fmla="*/ 549116 h 1179195"/>
              <a:gd name="connsiteX8" fmla="*/ 862964 w 2567940"/>
              <a:gd name="connsiteY8" fmla="*/ 549116 h 1179195"/>
              <a:gd name="connsiteX9" fmla="*/ 816197 w 2567940"/>
              <a:gd name="connsiteY9" fmla="*/ 496348 h 1179195"/>
              <a:gd name="connsiteX10" fmla="*/ 2139600 w 2567940"/>
              <a:gd name="connsiteY10" fmla="*/ 451485 h 1179195"/>
              <a:gd name="connsiteX11" fmla="*/ 2210276 w 2567940"/>
              <a:gd name="connsiteY11" fmla="*/ 451485 h 1179195"/>
              <a:gd name="connsiteX12" fmla="*/ 2210276 w 2567940"/>
              <a:gd name="connsiteY12" fmla="*/ 702373 h 1179195"/>
              <a:gd name="connsiteX13" fmla="*/ 2139600 w 2567940"/>
              <a:gd name="connsiteY13" fmla="*/ 702373 h 1179195"/>
              <a:gd name="connsiteX14" fmla="*/ 1415796 w 2567940"/>
              <a:gd name="connsiteY14" fmla="*/ 451485 h 1179195"/>
              <a:gd name="connsiteX15" fmla="*/ 1486471 w 2567940"/>
              <a:gd name="connsiteY15" fmla="*/ 451485 h 1179195"/>
              <a:gd name="connsiteX16" fmla="*/ 1486471 w 2567940"/>
              <a:gd name="connsiteY16" fmla="*/ 702373 h 1179195"/>
              <a:gd name="connsiteX17" fmla="*/ 1415796 w 2567940"/>
              <a:gd name="connsiteY17" fmla="*/ 702373 h 1179195"/>
              <a:gd name="connsiteX18" fmla="*/ 1703546 w 2567940"/>
              <a:gd name="connsiteY18" fmla="*/ 445579 h 1179195"/>
              <a:gd name="connsiteX19" fmla="*/ 1782223 w 2567940"/>
              <a:gd name="connsiteY19" fmla="*/ 541686 h 1179195"/>
              <a:gd name="connsiteX20" fmla="*/ 1782223 w 2567940"/>
              <a:gd name="connsiteY20" fmla="*/ 702468 h 1179195"/>
              <a:gd name="connsiteX21" fmla="*/ 1711547 w 2567940"/>
              <a:gd name="connsiteY21" fmla="*/ 702468 h 1179195"/>
              <a:gd name="connsiteX22" fmla="*/ 1711547 w 2567940"/>
              <a:gd name="connsiteY22" fmla="*/ 555593 h 1179195"/>
              <a:gd name="connsiteX23" fmla="*/ 1673733 w 2567940"/>
              <a:gd name="connsiteY23" fmla="*/ 504825 h 1179195"/>
              <a:gd name="connsiteX24" fmla="*/ 1630394 w 2567940"/>
              <a:gd name="connsiteY24" fmla="*/ 553593 h 1179195"/>
              <a:gd name="connsiteX25" fmla="*/ 1630394 w 2567940"/>
              <a:gd name="connsiteY25" fmla="*/ 702373 h 1179195"/>
              <a:gd name="connsiteX26" fmla="*/ 1560195 w 2567940"/>
              <a:gd name="connsiteY26" fmla="*/ 702373 h 1179195"/>
              <a:gd name="connsiteX27" fmla="*/ 1560195 w 2567940"/>
              <a:gd name="connsiteY27" fmla="*/ 451485 h 1179195"/>
              <a:gd name="connsiteX28" fmla="*/ 1630394 w 2567940"/>
              <a:gd name="connsiteY28" fmla="*/ 451485 h 1179195"/>
              <a:gd name="connsiteX29" fmla="*/ 1626870 w 2567940"/>
              <a:gd name="connsiteY29" fmla="*/ 492823 h 1179195"/>
              <a:gd name="connsiteX30" fmla="*/ 1628394 w 2567940"/>
              <a:gd name="connsiteY30" fmla="*/ 492823 h 1179195"/>
              <a:gd name="connsiteX31" fmla="*/ 1703546 w 2567940"/>
              <a:gd name="connsiteY31" fmla="*/ 445579 h 1179195"/>
              <a:gd name="connsiteX32" fmla="*/ 1241869 w 2567940"/>
              <a:gd name="connsiteY32" fmla="*/ 445579 h 1179195"/>
              <a:gd name="connsiteX33" fmla="*/ 1356835 w 2567940"/>
              <a:gd name="connsiteY33" fmla="*/ 502824 h 1179195"/>
              <a:gd name="connsiteX34" fmla="*/ 1296638 w 2567940"/>
              <a:gd name="connsiteY34" fmla="*/ 536638 h 1179195"/>
              <a:gd name="connsiteX35" fmla="*/ 1244345 w 2567940"/>
              <a:gd name="connsiteY35" fmla="*/ 496824 h 1179195"/>
              <a:gd name="connsiteX36" fmla="*/ 1211484 w 2567940"/>
              <a:gd name="connsiteY36" fmla="*/ 519207 h 1179195"/>
              <a:gd name="connsiteX37" fmla="*/ 1281683 w 2567940"/>
              <a:gd name="connsiteY37" fmla="*/ 552069 h 1179195"/>
              <a:gd name="connsiteX38" fmla="*/ 1356835 w 2567940"/>
              <a:gd name="connsiteY38" fmla="*/ 628269 h 1179195"/>
              <a:gd name="connsiteX39" fmla="*/ 1255775 w 2567940"/>
              <a:gd name="connsiteY39" fmla="*/ 708374 h 1179195"/>
              <a:gd name="connsiteX40" fmla="*/ 1130331 w 2567940"/>
              <a:gd name="connsiteY40" fmla="*/ 643699 h 1179195"/>
              <a:gd name="connsiteX41" fmla="*/ 1191577 w 2567940"/>
              <a:gd name="connsiteY41" fmla="*/ 609314 h 1179195"/>
              <a:gd name="connsiteX42" fmla="*/ 1254823 w 2567940"/>
              <a:gd name="connsiteY42" fmla="*/ 657129 h 1179195"/>
              <a:gd name="connsiteX43" fmla="*/ 1288160 w 2567940"/>
              <a:gd name="connsiteY43" fmla="*/ 632745 h 1179195"/>
              <a:gd name="connsiteX44" fmla="*/ 1227962 w 2567940"/>
              <a:gd name="connsiteY44" fmla="*/ 599408 h 1179195"/>
              <a:gd name="connsiteX45" fmla="*/ 1142809 w 2567940"/>
              <a:gd name="connsiteY45" fmla="*/ 522732 h 1179195"/>
              <a:gd name="connsiteX46" fmla="*/ 1241869 w 2567940"/>
              <a:gd name="connsiteY46" fmla="*/ 445579 h 1179195"/>
              <a:gd name="connsiteX47" fmla="*/ 816292 w 2567940"/>
              <a:gd name="connsiteY47" fmla="*/ 445484 h 1179195"/>
              <a:gd name="connsiteX48" fmla="*/ 928306 w 2567940"/>
              <a:gd name="connsiteY48" fmla="*/ 561499 h 1179195"/>
              <a:gd name="connsiteX49" fmla="*/ 924781 w 2567940"/>
              <a:gd name="connsiteY49" fmla="*/ 595884 h 1179195"/>
              <a:gd name="connsiteX50" fmla="*/ 762476 w 2567940"/>
              <a:gd name="connsiteY50" fmla="*/ 595884 h 1179195"/>
              <a:gd name="connsiteX51" fmla="*/ 817720 w 2567940"/>
              <a:gd name="connsiteY51" fmla="*/ 656653 h 1179195"/>
              <a:gd name="connsiteX52" fmla="*/ 866012 w 2567940"/>
              <a:gd name="connsiteY52" fmla="*/ 615315 h 1179195"/>
              <a:gd name="connsiteX53" fmla="*/ 925258 w 2567940"/>
              <a:gd name="connsiteY53" fmla="*/ 648652 h 1179195"/>
              <a:gd name="connsiteX54" fmla="*/ 854133 w 2567940"/>
              <a:gd name="connsiteY54" fmla="*/ 703517 h 1179195"/>
              <a:gd name="connsiteX55" fmla="*/ 817776 w 2567940"/>
              <a:gd name="connsiteY55" fmla="*/ 708367 h 1179195"/>
              <a:gd name="connsiteX56" fmla="*/ 769225 w 2567940"/>
              <a:gd name="connsiteY56" fmla="*/ 699315 h 1179195"/>
              <a:gd name="connsiteX57" fmla="*/ 696372 w 2567940"/>
              <a:gd name="connsiteY57" fmla="*/ 576929 h 1179195"/>
              <a:gd name="connsiteX58" fmla="*/ 816292 w 2567940"/>
              <a:gd name="connsiteY58" fmla="*/ 445484 h 1179195"/>
              <a:gd name="connsiteX59" fmla="*/ 356806 w 2567940"/>
              <a:gd name="connsiteY59" fmla="*/ 357949 h 1179195"/>
              <a:gd name="connsiteX60" fmla="*/ 429958 w 2567940"/>
              <a:gd name="connsiteY60" fmla="*/ 357949 h 1179195"/>
              <a:gd name="connsiteX61" fmla="*/ 429958 w 2567940"/>
              <a:gd name="connsiteY61" fmla="*/ 494347 h 1179195"/>
              <a:gd name="connsiteX62" fmla="*/ 567309 w 2567940"/>
              <a:gd name="connsiteY62" fmla="*/ 494347 h 1179195"/>
              <a:gd name="connsiteX63" fmla="*/ 567309 w 2567940"/>
              <a:gd name="connsiteY63" fmla="*/ 357949 h 1179195"/>
              <a:gd name="connsiteX64" fmla="*/ 640556 w 2567940"/>
              <a:gd name="connsiteY64" fmla="*/ 357949 h 1179195"/>
              <a:gd name="connsiteX65" fmla="*/ 640556 w 2567940"/>
              <a:gd name="connsiteY65" fmla="*/ 702373 h 1179195"/>
              <a:gd name="connsiteX66" fmla="*/ 567309 w 2567940"/>
              <a:gd name="connsiteY66" fmla="*/ 702373 h 1179195"/>
              <a:gd name="connsiteX67" fmla="*/ 567309 w 2567940"/>
              <a:gd name="connsiteY67" fmla="*/ 559498 h 1179195"/>
              <a:gd name="connsiteX68" fmla="*/ 429958 w 2567940"/>
              <a:gd name="connsiteY68" fmla="*/ 559498 h 1179195"/>
              <a:gd name="connsiteX69" fmla="*/ 429958 w 2567940"/>
              <a:gd name="connsiteY69" fmla="*/ 702373 h 1179195"/>
              <a:gd name="connsiteX70" fmla="*/ 356806 w 2567940"/>
              <a:gd name="connsiteY70" fmla="*/ 702373 h 1179195"/>
              <a:gd name="connsiteX71" fmla="*/ 985456 w 2567940"/>
              <a:gd name="connsiteY71" fmla="*/ 344423 h 1179195"/>
              <a:gd name="connsiteX72" fmla="*/ 1056131 w 2567940"/>
              <a:gd name="connsiteY72" fmla="*/ 344423 h 1179195"/>
              <a:gd name="connsiteX73" fmla="*/ 1056131 w 2567940"/>
              <a:gd name="connsiteY73" fmla="*/ 623220 h 1179195"/>
              <a:gd name="connsiteX74" fmla="*/ 1061370 w 2567940"/>
              <a:gd name="connsiteY74" fmla="*/ 648080 h 1179195"/>
              <a:gd name="connsiteX75" fmla="*/ 1078039 w 2567940"/>
              <a:gd name="connsiteY75" fmla="*/ 655033 h 1179195"/>
              <a:gd name="connsiteX76" fmla="*/ 1092708 w 2567940"/>
              <a:gd name="connsiteY76" fmla="*/ 653795 h 1179195"/>
              <a:gd name="connsiteX77" fmla="*/ 1107376 w 2567940"/>
              <a:gd name="connsiteY77" fmla="*/ 649604 h 1179195"/>
              <a:gd name="connsiteX78" fmla="*/ 1101375 w 2567940"/>
              <a:gd name="connsiteY78" fmla="*/ 696848 h 1179195"/>
              <a:gd name="connsiteX79" fmla="*/ 1080420 w 2567940"/>
              <a:gd name="connsiteY79" fmla="*/ 704563 h 1179195"/>
              <a:gd name="connsiteX80" fmla="*/ 1055138 w 2567940"/>
              <a:gd name="connsiteY80" fmla="*/ 707320 h 1179195"/>
              <a:gd name="connsiteX81" fmla="*/ 1023723 w 2567940"/>
              <a:gd name="connsiteY81" fmla="*/ 702897 h 1179195"/>
              <a:gd name="connsiteX82" fmla="*/ 1002125 w 2567940"/>
              <a:gd name="connsiteY82" fmla="*/ 689609 h 1179195"/>
              <a:gd name="connsiteX83" fmla="*/ 985456 w 2567940"/>
              <a:gd name="connsiteY83" fmla="*/ 633126 h 1179195"/>
              <a:gd name="connsiteX84" fmla="*/ 2174938 w 2567940"/>
              <a:gd name="connsiteY84" fmla="*/ 342995 h 1179195"/>
              <a:gd name="connsiteX85" fmla="*/ 2215705 w 2567940"/>
              <a:gd name="connsiteY85" fmla="*/ 382333 h 1179195"/>
              <a:gd name="connsiteX86" fmla="*/ 2174938 w 2567940"/>
              <a:gd name="connsiteY86" fmla="*/ 421672 h 1179195"/>
              <a:gd name="connsiteX87" fmla="*/ 2134076 w 2567940"/>
              <a:gd name="connsiteY87" fmla="*/ 382333 h 1179195"/>
              <a:gd name="connsiteX88" fmla="*/ 2174938 w 2567940"/>
              <a:gd name="connsiteY88" fmla="*/ 342995 h 1179195"/>
              <a:gd name="connsiteX89" fmla="*/ 1451133 w 2567940"/>
              <a:gd name="connsiteY89" fmla="*/ 342995 h 1179195"/>
              <a:gd name="connsiteX90" fmla="*/ 1491995 w 2567940"/>
              <a:gd name="connsiteY90" fmla="*/ 382333 h 1179195"/>
              <a:gd name="connsiteX91" fmla="*/ 1451133 w 2567940"/>
              <a:gd name="connsiteY91" fmla="*/ 421672 h 1179195"/>
              <a:gd name="connsiteX92" fmla="*/ 1410366 w 2567940"/>
              <a:gd name="connsiteY92" fmla="*/ 382333 h 1179195"/>
              <a:gd name="connsiteX93" fmla="*/ 1451133 w 2567940"/>
              <a:gd name="connsiteY93" fmla="*/ 342995 h 1179195"/>
              <a:gd name="connsiteX94" fmla="*/ 1853183 w 2567940"/>
              <a:gd name="connsiteY94" fmla="*/ 342042 h 1179195"/>
              <a:gd name="connsiteX95" fmla="*/ 1923382 w 2567940"/>
              <a:gd name="connsiteY95" fmla="*/ 342042 h 1179195"/>
              <a:gd name="connsiteX96" fmla="*/ 1923382 w 2567940"/>
              <a:gd name="connsiteY96" fmla="*/ 508253 h 1179195"/>
              <a:gd name="connsiteX97" fmla="*/ 1919858 w 2567940"/>
              <a:gd name="connsiteY97" fmla="*/ 569975 h 1179195"/>
              <a:gd name="connsiteX98" fmla="*/ 1921382 w 2567940"/>
              <a:gd name="connsiteY98" fmla="*/ 569975 h 1179195"/>
              <a:gd name="connsiteX99" fmla="*/ 1951767 w 2567940"/>
              <a:gd name="connsiteY99" fmla="*/ 523208 h 1179195"/>
              <a:gd name="connsiteX100" fmla="*/ 2005488 w 2567940"/>
              <a:gd name="connsiteY100" fmla="*/ 451580 h 1179195"/>
              <a:gd name="connsiteX101" fmla="*/ 2087593 w 2567940"/>
              <a:gd name="connsiteY101" fmla="*/ 451580 h 1179195"/>
              <a:gd name="connsiteX102" fmla="*/ 2003011 w 2567940"/>
              <a:gd name="connsiteY102" fmla="*/ 551116 h 1179195"/>
              <a:gd name="connsiteX103" fmla="*/ 2095118 w 2567940"/>
              <a:gd name="connsiteY103" fmla="*/ 702468 h 1179195"/>
              <a:gd name="connsiteX104" fmla="*/ 2018442 w 2567940"/>
              <a:gd name="connsiteY104" fmla="*/ 702468 h 1179195"/>
              <a:gd name="connsiteX105" fmla="*/ 1956720 w 2567940"/>
              <a:gd name="connsiteY105" fmla="*/ 601884 h 1179195"/>
              <a:gd name="connsiteX106" fmla="*/ 1923382 w 2567940"/>
              <a:gd name="connsiteY106" fmla="*/ 644175 h 1179195"/>
              <a:gd name="connsiteX107" fmla="*/ 1923382 w 2567940"/>
              <a:gd name="connsiteY107" fmla="*/ 644270 h 1179195"/>
              <a:gd name="connsiteX108" fmla="*/ 1923382 w 2567940"/>
              <a:gd name="connsiteY108" fmla="*/ 702468 h 1179195"/>
              <a:gd name="connsiteX109" fmla="*/ 1853183 w 2567940"/>
              <a:gd name="connsiteY109" fmla="*/ 702468 h 1179195"/>
              <a:gd name="connsiteX110" fmla="*/ 73152 w 2567940"/>
              <a:gd name="connsiteY110" fmla="*/ 73152 h 1179195"/>
              <a:gd name="connsiteX111" fmla="*/ 73152 w 2567940"/>
              <a:gd name="connsiteY111" fmla="*/ 752475 h 1179195"/>
              <a:gd name="connsiteX112" fmla="*/ 309182 w 2567940"/>
              <a:gd name="connsiteY112" fmla="*/ 986981 h 1179195"/>
              <a:gd name="connsiteX113" fmla="*/ 1049941 w 2567940"/>
              <a:gd name="connsiteY113" fmla="*/ 986981 h 1179195"/>
              <a:gd name="connsiteX114" fmla="*/ 1283875 w 2567940"/>
              <a:gd name="connsiteY114" fmla="*/ 1076516 h 1179195"/>
              <a:gd name="connsiteX115" fmla="*/ 1517809 w 2567940"/>
              <a:gd name="connsiteY115" fmla="*/ 986981 h 1179195"/>
              <a:gd name="connsiteX116" fmla="*/ 2256758 w 2567940"/>
              <a:gd name="connsiteY116" fmla="*/ 986981 h 1179195"/>
              <a:gd name="connsiteX117" fmla="*/ 2494693 w 2567940"/>
              <a:gd name="connsiteY117" fmla="*/ 752475 h 1179195"/>
              <a:gd name="connsiteX118" fmla="*/ 2494598 w 2567940"/>
              <a:gd name="connsiteY118" fmla="*/ 752475 h 1179195"/>
              <a:gd name="connsiteX119" fmla="*/ 2494598 w 2567940"/>
              <a:gd name="connsiteY119" fmla="*/ 73152 h 1179195"/>
              <a:gd name="connsiteX120" fmla="*/ 0 w 2567940"/>
              <a:gd name="connsiteY120" fmla="*/ 0 h 1179195"/>
              <a:gd name="connsiteX121" fmla="*/ 2567940 w 2567940"/>
              <a:gd name="connsiteY121" fmla="*/ 0 h 1179195"/>
              <a:gd name="connsiteX122" fmla="*/ 2567940 w 2567940"/>
              <a:gd name="connsiteY122" fmla="*/ 752475 h 1179195"/>
              <a:gd name="connsiteX123" fmla="*/ 2256854 w 2567940"/>
              <a:gd name="connsiteY123" fmla="*/ 1060133 h 1179195"/>
              <a:gd name="connsiteX124" fmla="*/ 1517904 w 2567940"/>
              <a:gd name="connsiteY124" fmla="*/ 1060133 h 1179195"/>
              <a:gd name="connsiteX125" fmla="*/ 1322451 w 2567940"/>
              <a:gd name="connsiteY125" fmla="*/ 1140809 h 1179195"/>
              <a:gd name="connsiteX126" fmla="*/ 1283970 w 2567940"/>
              <a:gd name="connsiteY126" fmla="*/ 1179195 h 1179195"/>
              <a:gd name="connsiteX127" fmla="*/ 1245489 w 2567940"/>
              <a:gd name="connsiteY127" fmla="*/ 1140809 h 1179195"/>
              <a:gd name="connsiteX128" fmla="*/ 1050036 w 2567940"/>
              <a:gd name="connsiteY128" fmla="*/ 1060133 h 1179195"/>
              <a:gd name="connsiteX129" fmla="*/ 309182 w 2567940"/>
              <a:gd name="connsiteY129" fmla="*/ 1060133 h 1179195"/>
              <a:gd name="connsiteX130" fmla="*/ 0 w 2567940"/>
              <a:gd name="connsiteY130" fmla="*/ 75247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567940" h="1179195">
                <a:moveTo>
                  <a:pt x="817776" y="708367"/>
                </a:moveTo>
                <a:lnTo>
                  <a:pt x="817816" y="708374"/>
                </a:lnTo>
                <a:lnTo>
                  <a:pt x="817720" y="708374"/>
                </a:lnTo>
                <a:close/>
                <a:moveTo>
                  <a:pt x="1055138" y="707320"/>
                </a:moveTo>
                <a:lnTo>
                  <a:pt x="1055179" y="707326"/>
                </a:lnTo>
                <a:lnTo>
                  <a:pt x="1055084" y="707326"/>
                </a:lnTo>
                <a:close/>
                <a:moveTo>
                  <a:pt x="816197" y="496348"/>
                </a:moveTo>
                <a:cubicBezTo>
                  <a:pt x="790289" y="496348"/>
                  <a:pt x="769333" y="514731"/>
                  <a:pt x="763904" y="549116"/>
                </a:cubicBezTo>
                <a:lnTo>
                  <a:pt x="862964" y="549116"/>
                </a:lnTo>
                <a:cubicBezTo>
                  <a:pt x="862964" y="518731"/>
                  <a:pt x="843533" y="496348"/>
                  <a:pt x="816197" y="496348"/>
                </a:cubicBezTo>
                <a:close/>
                <a:moveTo>
                  <a:pt x="2139600" y="451485"/>
                </a:moveTo>
                <a:lnTo>
                  <a:pt x="2210276" y="451485"/>
                </a:lnTo>
                <a:lnTo>
                  <a:pt x="2210276" y="702373"/>
                </a:lnTo>
                <a:lnTo>
                  <a:pt x="2139600" y="702373"/>
                </a:lnTo>
                <a:close/>
                <a:moveTo>
                  <a:pt x="1415796" y="451485"/>
                </a:moveTo>
                <a:lnTo>
                  <a:pt x="1486471" y="451485"/>
                </a:lnTo>
                <a:lnTo>
                  <a:pt x="1486471" y="702373"/>
                </a:lnTo>
                <a:lnTo>
                  <a:pt x="1415796" y="702373"/>
                </a:lnTo>
                <a:close/>
                <a:moveTo>
                  <a:pt x="1703546" y="445579"/>
                </a:moveTo>
                <a:cubicBezTo>
                  <a:pt x="1751838" y="445579"/>
                  <a:pt x="1782223" y="479488"/>
                  <a:pt x="1782223" y="541686"/>
                </a:cubicBezTo>
                <a:lnTo>
                  <a:pt x="1782223" y="702468"/>
                </a:lnTo>
                <a:lnTo>
                  <a:pt x="1711547" y="702468"/>
                </a:lnTo>
                <a:lnTo>
                  <a:pt x="1711547" y="555593"/>
                </a:lnTo>
                <a:cubicBezTo>
                  <a:pt x="1711547" y="522255"/>
                  <a:pt x="1700117" y="504825"/>
                  <a:pt x="1673733" y="504825"/>
                </a:cubicBezTo>
                <a:cubicBezTo>
                  <a:pt x="1647349" y="504825"/>
                  <a:pt x="1630394" y="524732"/>
                  <a:pt x="1630394" y="553593"/>
                </a:cubicBezTo>
                <a:lnTo>
                  <a:pt x="1630394" y="702373"/>
                </a:lnTo>
                <a:lnTo>
                  <a:pt x="1560195" y="702373"/>
                </a:lnTo>
                <a:lnTo>
                  <a:pt x="1560195" y="451485"/>
                </a:lnTo>
                <a:lnTo>
                  <a:pt x="1630394" y="451485"/>
                </a:lnTo>
                <a:lnTo>
                  <a:pt x="1626870" y="492823"/>
                </a:lnTo>
                <a:lnTo>
                  <a:pt x="1628394" y="492823"/>
                </a:lnTo>
                <a:cubicBezTo>
                  <a:pt x="1640872" y="469963"/>
                  <a:pt x="1662208" y="445579"/>
                  <a:pt x="1703546" y="445579"/>
                </a:cubicBezTo>
                <a:close/>
                <a:moveTo>
                  <a:pt x="1241869" y="445579"/>
                </a:moveTo>
                <a:cubicBezTo>
                  <a:pt x="1291589" y="445579"/>
                  <a:pt x="1337405" y="469487"/>
                  <a:pt x="1356835" y="502824"/>
                </a:cubicBezTo>
                <a:lnTo>
                  <a:pt x="1296638" y="536638"/>
                </a:lnTo>
                <a:cubicBezTo>
                  <a:pt x="1290637" y="514254"/>
                  <a:pt x="1271682" y="496824"/>
                  <a:pt x="1244345" y="496824"/>
                </a:cubicBezTo>
                <a:cubicBezTo>
                  <a:pt x="1226438" y="496824"/>
                  <a:pt x="1211484" y="504729"/>
                  <a:pt x="1211484" y="519207"/>
                </a:cubicBezTo>
                <a:cubicBezTo>
                  <a:pt x="1211484" y="538162"/>
                  <a:pt x="1244345" y="540162"/>
                  <a:pt x="1281683" y="552069"/>
                </a:cubicBezTo>
                <a:cubicBezTo>
                  <a:pt x="1321022" y="564546"/>
                  <a:pt x="1356835" y="582453"/>
                  <a:pt x="1356835" y="628269"/>
                </a:cubicBezTo>
                <a:cubicBezTo>
                  <a:pt x="1356835" y="678465"/>
                  <a:pt x="1310068" y="708374"/>
                  <a:pt x="1255775" y="708374"/>
                </a:cubicBezTo>
                <a:cubicBezTo>
                  <a:pt x="1197006" y="708374"/>
                  <a:pt x="1150714" y="683514"/>
                  <a:pt x="1130331" y="643699"/>
                </a:cubicBezTo>
                <a:lnTo>
                  <a:pt x="1191577" y="609314"/>
                </a:lnTo>
                <a:cubicBezTo>
                  <a:pt x="1199578" y="636746"/>
                  <a:pt x="1221485" y="657129"/>
                  <a:pt x="1254823" y="657129"/>
                </a:cubicBezTo>
                <a:cubicBezTo>
                  <a:pt x="1274254" y="657129"/>
                  <a:pt x="1288160" y="648652"/>
                  <a:pt x="1288160" y="632745"/>
                </a:cubicBezTo>
                <a:cubicBezTo>
                  <a:pt x="1288160" y="612838"/>
                  <a:pt x="1260347" y="608361"/>
                  <a:pt x="1227962" y="599408"/>
                </a:cubicBezTo>
                <a:cubicBezTo>
                  <a:pt x="1190053" y="589407"/>
                  <a:pt x="1142809" y="569976"/>
                  <a:pt x="1142809" y="522732"/>
                </a:cubicBezTo>
                <a:cubicBezTo>
                  <a:pt x="1142809" y="475487"/>
                  <a:pt x="1188148" y="445579"/>
                  <a:pt x="1241869" y="445579"/>
                </a:cubicBezTo>
                <a:close/>
                <a:moveTo>
                  <a:pt x="816292" y="445484"/>
                </a:moveTo>
                <a:cubicBezTo>
                  <a:pt x="883538" y="445484"/>
                  <a:pt x="928306" y="493300"/>
                  <a:pt x="928306" y="561499"/>
                </a:cubicBezTo>
                <a:cubicBezTo>
                  <a:pt x="928306" y="581977"/>
                  <a:pt x="924781" y="595884"/>
                  <a:pt x="924781" y="595884"/>
                </a:cubicBezTo>
                <a:lnTo>
                  <a:pt x="762476" y="595884"/>
                </a:lnTo>
                <a:cubicBezTo>
                  <a:pt x="765428" y="636746"/>
                  <a:pt x="788383" y="656653"/>
                  <a:pt x="817720" y="656653"/>
                </a:cubicBezTo>
                <a:cubicBezTo>
                  <a:pt x="844105" y="656653"/>
                  <a:pt x="862012" y="639223"/>
                  <a:pt x="866012" y="615315"/>
                </a:cubicBezTo>
                <a:lnTo>
                  <a:pt x="925258" y="648652"/>
                </a:lnTo>
                <a:cubicBezTo>
                  <a:pt x="912185" y="672513"/>
                  <a:pt x="887646" y="694176"/>
                  <a:pt x="854133" y="703517"/>
                </a:cubicBezTo>
                <a:lnTo>
                  <a:pt x="817776" y="708367"/>
                </a:lnTo>
                <a:lnTo>
                  <a:pt x="769225" y="699315"/>
                </a:lnTo>
                <a:cubicBezTo>
                  <a:pt x="725197" y="681478"/>
                  <a:pt x="696372" y="638151"/>
                  <a:pt x="696372" y="576929"/>
                </a:cubicBezTo>
                <a:cubicBezTo>
                  <a:pt x="696372" y="495300"/>
                  <a:pt x="749045" y="445484"/>
                  <a:pt x="816292" y="445484"/>
                </a:cubicBezTo>
                <a:close/>
                <a:moveTo>
                  <a:pt x="356806" y="357949"/>
                </a:moveTo>
                <a:lnTo>
                  <a:pt x="429958" y="357949"/>
                </a:lnTo>
                <a:lnTo>
                  <a:pt x="429958" y="494347"/>
                </a:lnTo>
                <a:lnTo>
                  <a:pt x="567309" y="494347"/>
                </a:lnTo>
                <a:lnTo>
                  <a:pt x="567309" y="357949"/>
                </a:lnTo>
                <a:lnTo>
                  <a:pt x="640556" y="357949"/>
                </a:lnTo>
                <a:lnTo>
                  <a:pt x="640556" y="702373"/>
                </a:lnTo>
                <a:lnTo>
                  <a:pt x="567309" y="702373"/>
                </a:lnTo>
                <a:lnTo>
                  <a:pt x="567309" y="559498"/>
                </a:lnTo>
                <a:lnTo>
                  <a:pt x="429958" y="559498"/>
                </a:lnTo>
                <a:lnTo>
                  <a:pt x="429958" y="702373"/>
                </a:lnTo>
                <a:lnTo>
                  <a:pt x="356806" y="702373"/>
                </a:lnTo>
                <a:close/>
                <a:moveTo>
                  <a:pt x="985456" y="344423"/>
                </a:moveTo>
                <a:lnTo>
                  <a:pt x="1056131" y="344423"/>
                </a:lnTo>
                <a:lnTo>
                  <a:pt x="1056131" y="623220"/>
                </a:lnTo>
                <a:cubicBezTo>
                  <a:pt x="1056131" y="635126"/>
                  <a:pt x="1057846" y="643413"/>
                  <a:pt x="1061370" y="648080"/>
                </a:cubicBezTo>
                <a:cubicBezTo>
                  <a:pt x="1064895" y="652747"/>
                  <a:pt x="1068704" y="655033"/>
                  <a:pt x="1078039" y="655033"/>
                </a:cubicBezTo>
                <a:cubicBezTo>
                  <a:pt x="1083659" y="655033"/>
                  <a:pt x="1088517" y="654652"/>
                  <a:pt x="1092708" y="653795"/>
                </a:cubicBezTo>
                <a:cubicBezTo>
                  <a:pt x="1096803" y="653033"/>
                  <a:pt x="1101756" y="651604"/>
                  <a:pt x="1107376" y="649604"/>
                </a:cubicBezTo>
                <a:lnTo>
                  <a:pt x="1101375" y="696848"/>
                </a:lnTo>
                <a:cubicBezTo>
                  <a:pt x="1096041" y="700182"/>
                  <a:pt x="1089088" y="702754"/>
                  <a:pt x="1080420" y="704563"/>
                </a:cubicBezTo>
                <a:lnTo>
                  <a:pt x="1055138" y="707320"/>
                </a:lnTo>
                <a:lnTo>
                  <a:pt x="1023723" y="702897"/>
                </a:lnTo>
                <a:cubicBezTo>
                  <a:pt x="1014888" y="699944"/>
                  <a:pt x="1007697" y="695515"/>
                  <a:pt x="1002125" y="689609"/>
                </a:cubicBezTo>
                <a:cubicBezTo>
                  <a:pt x="990981" y="677893"/>
                  <a:pt x="985456" y="659034"/>
                  <a:pt x="985456" y="633126"/>
                </a:cubicBezTo>
                <a:close/>
                <a:moveTo>
                  <a:pt x="2174938" y="342995"/>
                </a:moveTo>
                <a:cubicBezTo>
                  <a:pt x="2197798" y="342995"/>
                  <a:pt x="2215705" y="359378"/>
                  <a:pt x="2215705" y="382333"/>
                </a:cubicBezTo>
                <a:cubicBezTo>
                  <a:pt x="2215705" y="405289"/>
                  <a:pt x="2197798" y="421672"/>
                  <a:pt x="2174938" y="421672"/>
                </a:cubicBezTo>
                <a:cubicBezTo>
                  <a:pt x="2151983" y="421672"/>
                  <a:pt x="2134076" y="405289"/>
                  <a:pt x="2134076" y="382333"/>
                </a:cubicBezTo>
                <a:cubicBezTo>
                  <a:pt x="2134076" y="359378"/>
                  <a:pt x="2152078" y="342995"/>
                  <a:pt x="2174938" y="342995"/>
                </a:cubicBezTo>
                <a:close/>
                <a:moveTo>
                  <a:pt x="1451133" y="342995"/>
                </a:moveTo>
                <a:cubicBezTo>
                  <a:pt x="1474088" y="342995"/>
                  <a:pt x="1491995" y="359378"/>
                  <a:pt x="1491995" y="382333"/>
                </a:cubicBezTo>
                <a:cubicBezTo>
                  <a:pt x="1491995" y="405289"/>
                  <a:pt x="1473993" y="421672"/>
                  <a:pt x="1451133" y="421672"/>
                </a:cubicBezTo>
                <a:cubicBezTo>
                  <a:pt x="1428273" y="421672"/>
                  <a:pt x="1410366" y="405289"/>
                  <a:pt x="1410366" y="382333"/>
                </a:cubicBezTo>
                <a:cubicBezTo>
                  <a:pt x="1410366" y="359378"/>
                  <a:pt x="1428178" y="342995"/>
                  <a:pt x="1451133" y="342995"/>
                </a:cubicBezTo>
                <a:close/>
                <a:moveTo>
                  <a:pt x="1853183" y="342042"/>
                </a:moveTo>
                <a:lnTo>
                  <a:pt x="1923382" y="342042"/>
                </a:lnTo>
                <a:lnTo>
                  <a:pt x="1923382" y="508253"/>
                </a:lnTo>
                <a:cubicBezTo>
                  <a:pt x="1923382" y="539114"/>
                  <a:pt x="1919858" y="569975"/>
                  <a:pt x="1919858" y="569975"/>
                </a:cubicBezTo>
                <a:lnTo>
                  <a:pt x="1921382" y="569975"/>
                </a:lnTo>
                <a:cubicBezTo>
                  <a:pt x="1921382" y="569975"/>
                  <a:pt x="1937860" y="542639"/>
                  <a:pt x="1951767" y="523208"/>
                </a:cubicBezTo>
                <a:lnTo>
                  <a:pt x="2005488" y="451580"/>
                </a:lnTo>
                <a:lnTo>
                  <a:pt x="2087593" y="451580"/>
                </a:lnTo>
                <a:lnTo>
                  <a:pt x="2003011" y="551116"/>
                </a:lnTo>
                <a:lnTo>
                  <a:pt x="2095118" y="702468"/>
                </a:lnTo>
                <a:lnTo>
                  <a:pt x="2018442" y="702468"/>
                </a:lnTo>
                <a:lnTo>
                  <a:pt x="1956720" y="601884"/>
                </a:lnTo>
                <a:lnTo>
                  <a:pt x="1923382" y="644175"/>
                </a:lnTo>
                <a:lnTo>
                  <a:pt x="1923382" y="644270"/>
                </a:lnTo>
                <a:lnTo>
                  <a:pt x="1923382" y="702468"/>
                </a:lnTo>
                <a:lnTo>
                  <a:pt x="1853183" y="702468"/>
                </a:lnTo>
                <a:close/>
                <a:moveTo>
                  <a:pt x="73152" y="73152"/>
                </a:moveTo>
                <a:lnTo>
                  <a:pt x="73152" y="752475"/>
                </a:lnTo>
                <a:cubicBezTo>
                  <a:pt x="73152" y="881825"/>
                  <a:pt x="179070" y="986981"/>
                  <a:pt x="309182" y="986981"/>
                </a:cubicBezTo>
                <a:lnTo>
                  <a:pt x="1049941" y="986981"/>
                </a:lnTo>
                <a:cubicBezTo>
                  <a:pt x="1137190" y="986981"/>
                  <a:pt x="1219581" y="1018699"/>
                  <a:pt x="1283875" y="1076516"/>
                </a:cubicBezTo>
                <a:cubicBezTo>
                  <a:pt x="1348264" y="1018604"/>
                  <a:pt x="1430560" y="986981"/>
                  <a:pt x="1517809" y="986981"/>
                </a:cubicBezTo>
                <a:lnTo>
                  <a:pt x="2256758" y="986981"/>
                </a:lnTo>
                <a:cubicBezTo>
                  <a:pt x="2388013" y="986981"/>
                  <a:pt x="2494693" y="881825"/>
                  <a:pt x="2494693" y="752475"/>
                </a:cubicBezTo>
                <a:lnTo>
                  <a:pt x="2494598" y="752475"/>
                </a:lnTo>
                <a:lnTo>
                  <a:pt x="2494598" y="73152"/>
                </a:lnTo>
                <a:close/>
                <a:moveTo>
                  <a:pt x="0" y="0"/>
                </a:moveTo>
                <a:lnTo>
                  <a:pt x="2567940" y="0"/>
                </a:lnTo>
                <a:lnTo>
                  <a:pt x="2567940" y="752475"/>
                </a:lnTo>
                <a:cubicBezTo>
                  <a:pt x="2567940" y="922115"/>
                  <a:pt x="2428399" y="1060133"/>
                  <a:pt x="2256854" y="1060133"/>
                </a:cubicBezTo>
                <a:lnTo>
                  <a:pt x="1517904" y="1060133"/>
                </a:lnTo>
                <a:cubicBezTo>
                  <a:pt x="1444085" y="1060133"/>
                  <a:pt x="1374648" y="1088803"/>
                  <a:pt x="1322451" y="1140809"/>
                </a:cubicBezTo>
                <a:lnTo>
                  <a:pt x="1283970" y="1179195"/>
                </a:lnTo>
                <a:lnTo>
                  <a:pt x="1245489" y="1140809"/>
                </a:lnTo>
                <a:cubicBezTo>
                  <a:pt x="1193292" y="1088803"/>
                  <a:pt x="1123855" y="1060133"/>
                  <a:pt x="1050036" y="1060133"/>
                </a:cubicBezTo>
                <a:lnTo>
                  <a:pt x="309182" y="1060133"/>
                </a:lnTo>
                <a:cubicBezTo>
                  <a:pt x="138684" y="1060133"/>
                  <a:pt x="0" y="922115"/>
                  <a:pt x="0" y="752475"/>
                </a:cubicBezTo>
                <a:close/>
              </a:path>
            </a:pathLst>
          </a:custGeom>
          <a:solidFill>
            <a:schemeClr val="bg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12" name="Kuva 11" descr="Opetushallitus rahoittaa hanketta-tunnus.">
            <a:extLst>
              <a:ext uri="{FF2B5EF4-FFF2-40B4-BE49-F238E27FC236}">
                <a16:creationId xmlns:a16="http://schemas.microsoft.com/office/drawing/2014/main" id="{9CA8F950-B786-7D01-0D4A-3E26E51091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684" y="5325033"/>
            <a:ext cx="1154481" cy="1116000"/>
          </a:xfrm>
          <a:prstGeom prst="rect">
            <a:avLst/>
          </a:prstGeom>
        </p:spPr>
      </p:pic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FC7695B3-57F0-A41E-E9DA-F850DEB70ED8}"/>
              </a:ext>
            </a:extLst>
          </p:cNvPr>
          <p:cNvSpPr txBox="1">
            <a:spLocks/>
          </p:cNvSpPr>
          <p:nvPr/>
        </p:nvSpPr>
        <p:spPr>
          <a:xfrm>
            <a:off x="4992000" y="5301208"/>
            <a:ext cx="7200000" cy="11398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Materiaalit tuotettu ja koottu osana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Opetushallituksen rahoittamaa Helsingin kaupungin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Lukiokoulutuksen laatu- ja saavutettavuushanketta vuonna 2024.</a:t>
            </a:r>
          </a:p>
        </p:txBody>
      </p:sp>
    </p:spTree>
    <p:extLst>
      <p:ext uri="{BB962C8B-B14F-4D97-AF65-F5344CB8AC3E}">
        <p14:creationId xmlns:p14="http://schemas.microsoft.com/office/powerpoint/2010/main" val="819421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A09749-4D99-44EF-7F9E-9139C3709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4441AD-EB06-58B0-762A-97CE0E09B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6514"/>
            <a:ext cx="10515600" cy="768240"/>
          </a:xfrm>
        </p:spPr>
        <p:txBody>
          <a:bodyPr anchor="ctr" anchorCtr="0"/>
          <a:lstStyle/>
          <a:p>
            <a:pPr algn="l"/>
            <a:r>
              <a:rPr lang="fi-FI" dirty="0"/>
              <a:t>Mitä tarvitsen oman suunnan löytämiseen?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FF89EE-F1B1-6DB0-90F4-D9B3C10E0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766"/>
            <a:ext cx="9208898" cy="4950550"/>
          </a:xfrm>
        </p:spPr>
        <p:txBody>
          <a:bodyPr/>
          <a:lstStyle/>
          <a:p>
            <a:pPr marL="0" indent="0" algn="l">
              <a:buNone/>
            </a:pPr>
            <a:r>
              <a:rPr lang="fi-FI" sz="2400" b="1" dirty="0"/>
              <a:t>Pohdintaa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000" dirty="0"/>
              <a:t>Mistä saan tukea, millainen sosiaalinen ympäristö tukee minua tavoitteissani?</a:t>
            </a:r>
          </a:p>
          <a:p>
            <a:pPr marL="266700" indent="-2667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Miten voin tarvittaessa hakeutua kannustavaan ympäristöön?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Ahkeruutta</a:t>
            </a: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Tekemisen ja tutustumisen kautta saan motivaatiota ja inspiraatiota.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Vaikuttamista</a:t>
            </a: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Miten voisin järjestää elämäni jo nyt niin, että tekisin merkityksellisiä ja palkitsevia asioita päivästä toiseen?</a:t>
            </a:r>
          </a:p>
          <a:p>
            <a:pPr marL="627063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Olennaisinta kysyä: Mitä teen seuraavaksi, </a:t>
            </a:r>
            <a:b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mihin suuntaan vien elämääni!</a:t>
            </a:r>
          </a:p>
        </p:txBody>
      </p:sp>
      <p:sp>
        <p:nvSpPr>
          <p:cNvPr id="6" name="Kuva 13">
            <a:extLst>
              <a:ext uri="{FF2B5EF4-FFF2-40B4-BE49-F238E27FC236}">
                <a16:creationId xmlns:a16="http://schemas.microsoft.com/office/drawing/2014/main" id="{33E69757-90CE-4D63-7655-04BEE7E5A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47098" y="2786505"/>
            <a:ext cx="1115684" cy="1487919"/>
          </a:xfrm>
          <a:custGeom>
            <a:avLst/>
            <a:gdLst>
              <a:gd name="connsiteX0" fmla="*/ 557843 w 1115684"/>
              <a:gd name="connsiteY0" fmla="*/ 0 h 1487919"/>
              <a:gd name="connsiteX1" fmla="*/ 956255 w 1115684"/>
              <a:gd name="connsiteY1" fmla="*/ 163146 h 1487919"/>
              <a:gd name="connsiteX2" fmla="*/ 956255 w 1115684"/>
              <a:gd name="connsiteY2" fmla="*/ 952269 h 1487919"/>
              <a:gd name="connsiteX3" fmla="*/ 912843 w 1115684"/>
              <a:gd name="connsiteY3" fmla="*/ 1001983 h 1487919"/>
              <a:gd name="connsiteX4" fmla="*/ 557843 w 1115684"/>
              <a:gd name="connsiteY4" fmla="*/ 1487920 h 1487919"/>
              <a:gd name="connsiteX5" fmla="*/ 159430 w 1115684"/>
              <a:gd name="connsiteY5" fmla="*/ 952269 h 1487919"/>
              <a:gd name="connsiteX6" fmla="*/ 159430 w 1115684"/>
              <a:gd name="connsiteY6" fmla="*/ 163146 h 1487919"/>
              <a:gd name="connsiteX7" fmla="*/ 557843 w 1115684"/>
              <a:gd name="connsiteY7" fmla="*/ 0 h 1487919"/>
              <a:gd name="connsiteX8" fmla="*/ 559943 w 1115684"/>
              <a:gd name="connsiteY8" fmla="*/ 140040 h 1487919"/>
              <a:gd name="connsiteX9" fmla="*/ 258858 w 1115684"/>
              <a:gd name="connsiteY9" fmla="*/ 263274 h 1487919"/>
              <a:gd name="connsiteX10" fmla="*/ 139825 w 1115684"/>
              <a:gd name="connsiteY10" fmla="*/ 553856 h 1487919"/>
              <a:gd name="connsiteX11" fmla="*/ 263760 w 1115684"/>
              <a:gd name="connsiteY11" fmla="*/ 861943 h 1487919"/>
              <a:gd name="connsiteX12" fmla="*/ 309973 w 1115684"/>
              <a:gd name="connsiteY12" fmla="*/ 914458 h 1487919"/>
              <a:gd name="connsiteX13" fmla="*/ 559943 w 1115684"/>
              <a:gd name="connsiteY13" fmla="*/ 1229547 h 1487919"/>
              <a:gd name="connsiteX14" fmla="*/ 856127 w 1115684"/>
              <a:gd name="connsiteY14" fmla="*/ 861243 h 1487919"/>
              <a:gd name="connsiteX15" fmla="*/ 980062 w 1115684"/>
              <a:gd name="connsiteY15" fmla="*/ 553156 h 1487919"/>
              <a:gd name="connsiteX16" fmla="*/ 861028 w 1115684"/>
              <a:gd name="connsiteY16" fmla="*/ 262574 h 1487919"/>
              <a:gd name="connsiteX17" fmla="*/ 559943 w 1115684"/>
              <a:gd name="connsiteY17" fmla="*/ 139339 h 1487919"/>
              <a:gd name="connsiteX18" fmla="*/ 559943 w 1115684"/>
              <a:gd name="connsiteY18" fmla="*/ 315089 h 1487919"/>
              <a:gd name="connsiteX19" fmla="*/ 805012 w 1115684"/>
              <a:gd name="connsiteY19" fmla="*/ 560158 h 1487919"/>
              <a:gd name="connsiteX20" fmla="*/ 559943 w 1115684"/>
              <a:gd name="connsiteY20" fmla="*/ 805227 h 1487919"/>
              <a:gd name="connsiteX21" fmla="*/ 314874 w 1115684"/>
              <a:gd name="connsiteY21" fmla="*/ 560158 h 1487919"/>
              <a:gd name="connsiteX22" fmla="*/ 559943 w 1115684"/>
              <a:gd name="connsiteY22" fmla="*/ 315089 h 1487919"/>
              <a:gd name="connsiteX23" fmla="*/ 559943 w 1115684"/>
              <a:gd name="connsiteY23" fmla="*/ 455128 h 1487919"/>
              <a:gd name="connsiteX24" fmla="*/ 454913 w 1115684"/>
              <a:gd name="connsiteY24" fmla="*/ 560158 h 1487919"/>
              <a:gd name="connsiteX25" fmla="*/ 559943 w 1115684"/>
              <a:gd name="connsiteY25" fmla="*/ 665188 h 1487919"/>
              <a:gd name="connsiteX26" fmla="*/ 664973 w 1115684"/>
              <a:gd name="connsiteY26" fmla="*/ 560158 h 1487919"/>
              <a:gd name="connsiteX27" fmla="*/ 559943 w 1115684"/>
              <a:gd name="connsiteY27" fmla="*/ 455128 h 1487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15684" h="1487919">
                <a:moveTo>
                  <a:pt x="557843" y="0"/>
                </a:moveTo>
                <a:cubicBezTo>
                  <a:pt x="702083" y="0"/>
                  <a:pt x="846324" y="54615"/>
                  <a:pt x="956255" y="163146"/>
                </a:cubicBezTo>
                <a:cubicBezTo>
                  <a:pt x="1176117" y="380908"/>
                  <a:pt x="1161413" y="720503"/>
                  <a:pt x="956255" y="952269"/>
                </a:cubicBezTo>
                <a:lnTo>
                  <a:pt x="912843" y="1001983"/>
                </a:lnTo>
                <a:cubicBezTo>
                  <a:pt x="730091" y="1211342"/>
                  <a:pt x="627862" y="1349281"/>
                  <a:pt x="557843" y="1487920"/>
                </a:cubicBezTo>
                <a:cubicBezTo>
                  <a:pt x="482921" y="1338778"/>
                  <a:pt x="370190" y="1190336"/>
                  <a:pt x="159430" y="952269"/>
                </a:cubicBezTo>
                <a:cubicBezTo>
                  <a:pt x="-45728" y="720503"/>
                  <a:pt x="-60432" y="381608"/>
                  <a:pt x="159430" y="163146"/>
                </a:cubicBezTo>
                <a:cubicBezTo>
                  <a:pt x="269361" y="54615"/>
                  <a:pt x="413602" y="0"/>
                  <a:pt x="557843" y="0"/>
                </a:cubicBezTo>
                <a:close/>
                <a:moveTo>
                  <a:pt x="559943" y="140040"/>
                </a:moveTo>
                <a:cubicBezTo>
                  <a:pt x="446511" y="140040"/>
                  <a:pt x="339381" y="184152"/>
                  <a:pt x="258858" y="263274"/>
                </a:cubicBezTo>
                <a:cubicBezTo>
                  <a:pt x="179736" y="341696"/>
                  <a:pt x="138424" y="442525"/>
                  <a:pt x="139825" y="553856"/>
                </a:cubicBezTo>
                <a:cubicBezTo>
                  <a:pt x="141225" y="663787"/>
                  <a:pt x="185337" y="773018"/>
                  <a:pt x="263760" y="861943"/>
                </a:cubicBezTo>
                <a:lnTo>
                  <a:pt x="309973" y="914458"/>
                </a:lnTo>
                <a:cubicBezTo>
                  <a:pt x="421304" y="1041894"/>
                  <a:pt x="500426" y="1141322"/>
                  <a:pt x="559943" y="1229547"/>
                </a:cubicBezTo>
                <a:cubicBezTo>
                  <a:pt x="627862" y="1128719"/>
                  <a:pt x="720288" y="1015287"/>
                  <a:pt x="856127" y="861243"/>
                </a:cubicBezTo>
                <a:cubicBezTo>
                  <a:pt x="934549" y="773018"/>
                  <a:pt x="978661" y="663787"/>
                  <a:pt x="980062" y="553156"/>
                </a:cubicBezTo>
                <a:cubicBezTo>
                  <a:pt x="981462" y="441825"/>
                  <a:pt x="940150" y="340996"/>
                  <a:pt x="861028" y="262574"/>
                </a:cubicBezTo>
                <a:cubicBezTo>
                  <a:pt x="780505" y="182752"/>
                  <a:pt x="673375" y="139339"/>
                  <a:pt x="559943" y="139339"/>
                </a:cubicBezTo>
                <a:close/>
                <a:moveTo>
                  <a:pt x="559943" y="315089"/>
                </a:moveTo>
                <a:cubicBezTo>
                  <a:pt x="695081" y="315089"/>
                  <a:pt x="805012" y="425020"/>
                  <a:pt x="805012" y="560158"/>
                </a:cubicBezTo>
                <a:cubicBezTo>
                  <a:pt x="805012" y="695296"/>
                  <a:pt x="695081" y="805227"/>
                  <a:pt x="559943" y="805227"/>
                </a:cubicBezTo>
                <a:cubicBezTo>
                  <a:pt x="424805" y="805227"/>
                  <a:pt x="314874" y="695296"/>
                  <a:pt x="314874" y="560158"/>
                </a:cubicBezTo>
                <a:cubicBezTo>
                  <a:pt x="314874" y="425020"/>
                  <a:pt x="424805" y="315089"/>
                  <a:pt x="559943" y="315089"/>
                </a:cubicBezTo>
                <a:close/>
                <a:moveTo>
                  <a:pt x="559943" y="455128"/>
                </a:moveTo>
                <a:cubicBezTo>
                  <a:pt x="501827" y="455128"/>
                  <a:pt x="454913" y="502042"/>
                  <a:pt x="454913" y="560158"/>
                </a:cubicBezTo>
                <a:cubicBezTo>
                  <a:pt x="454913" y="618275"/>
                  <a:pt x="501827" y="665188"/>
                  <a:pt x="559943" y="665188"/>
                </a:cubicBezTo>
                <a:cubicBezTo>
                  <a:pt x="618060" y="665188"/>
                  <a:pt x="664973" y="618275"/>
                  <a:pt x="664973" y="560158"/>
                </a:cubicBezTo>
                <a:cubicBezTo>
                  <a:pt x="664973" y="502042"/>
                  <a:pt x="618060" y="455128"/>
                  <a:pt x="559943" y="455128"/>
                </a:cubicBezTo>
                <a:close/>
              </a:path>
            </a:pathLst>
          </a:custGeom>
          <a:solidFill>
            <a:srgbClr val="000000"/>
          </a:solidFill>
          <a:ln w="69652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4" name="Kuva 7">
            <a:extLst>
              <a:ext uri="{FF2B5EF4-FFF2-40B4-BE49-F238E27FC236}">
                <a16:creationId xmlns:a16="http://schemas.microsoft.com/office/drawing/2014/main" id="{BCC335D4-02F3-DAEF-95AA-99055352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4994435"/>
            <a:ext cx="456926" cy="360000"/>
          </a:xfrm>
          <a:custGeom>
            <a:avLst/>
            <a:gdLst>
              <a:gd name="connsiteX0" fmla="*/ 95250 w 157162"/>
              <a:gd name="connsiteY0" fmla="*/ 0 h 123825"/>
              <a:gd name="connsiteX1" fmla="*/ 80963 w 157162"/>
              <a:gd name="connsiteY1" fmla="*/ 14288 h 123825"/>
              <a:gd name="connsiteX2" fmla="*/ 119063 w 157162"/>
              <a:gd name="connsiteY2" fmla="*/ 52388 h 123825"/>
              <a:gd name="connsiteX3" fmla="*/ 0 w 157162"/>
              <a:gd name="connsiteY3" fmla="*/ 52388 h 123825"/>
              <a:gd name="connsiteX4" fmla="*/ 0 w 157162"/>
              <a:gd name="connsiteY4" fmla="*/ 71438 h 123825"/>
              <a:gd name="connsiteX5" fmla="*/ 119063 w 157162"/>
              <a:gd name="connsiteY5" fmla="*/ 71438 h 123825"/>
              <a:gd name="connsiteX6" fmla="*/ 80963 w 157162"/>
              <a:gd name="connsiteY6" fmla="*/ 109538 h 123825"/>
              <a:gd name="connsiteX7" fmla="*/ 95250 w 157162"/>
              <a:gd name="connsiteY7" fmla="*/ 123825 h 123825"/>
              <a:gd name="connsiteX8" fmla="*/ 157163 w 157162"/>
              <a:gd name="connsiteY8" fmla="*/ 61913 h 123825"/>
              <a:gd name="connsiteX9" fmla="*/ 95250 w 157162"/>
              <a:gd name="connsiteY9" fmla="*/ 0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162" h="123825">
                <a:moveTo>
                  <a:pt x="95250" y="0"/>
                </a:moveTo>
                <a:lnTo>
                  <a:pt x="80963" y="14288"/>
                </a:lnTo>
                <a:lnTo>
                  <a:pt x="119063" y="52388"/>
                </a:lnTo>
                <a:lnTo>
                  <a:pt x="0" y="52388"/>
                </a:lnTo>
                <a:lnTo>
                  <a:pt x="0" y="71438"/>
                </a:lnTo>
                <a:lnTo>
                  <a:pt x="119063" y="71438"/>
                </a:lnTo>
                <a:lnTo>
                  <a:pt x="80963" y="109538"/>
                </a:lnTo>
                <a:lnTo>
                  <a:pt x="95250" y="123825"/>
                </a:lnTo>
                <a:lnTo>
                  <a:pt x="157163" y="61913"/>
                </a:lnTo>
                <a:lnTo>
                  <a:pt x="95250" y="0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5" name="Kuva 4" descr="Kuva, joka sisältää kohteen luonnos, mato, taide, mustavalkoinen&#10;&#10;Kuvaus luotu automaattisesti, normaali luotettavuus">
            <a:extLst>
              <a:ext uri="{FF2B5EF4-FFF2-40B4-BE49-F238E27FC236}">
                <a16:creationId xmlns:a16="http://schemas.microsoft.com/office/drawing/2014/main" id="{BB651390-6B60-1BEA-3313-F649E96CF9A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758" b="41920"/>
          <a:stretch/>
        </p:blipFill>
        <p:spPr>
          <a:xfrm>
            <a:off x="9192344" y="4365104"/>
            <a:ext cx="299965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621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D14E0E-6C87-656F-3BE6-477C3ABB1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30ECAE-7FC4-15AC-0666-2D30D676F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927220"/>
          </a:xfrm>
        </p:spPr>
        <p:txBody>
          <a:bodyPr anchor="ctr" anchorCtr="0"/>
          <a:lstStyle/>
          <a:p>
            <a:r>
              <a:rPr lang="fi-FI" dirty="0"/>
              <a:t>Mitä teen seuraavaksi?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D852DB-1FB0-AAD2-61A7-6EC13DC21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6852"/>
            <a:ext cx="10010328" cy="3276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i-FI" b="1" dirty="0"/>
              <a:t>Opintopolku</a:t>
            </a:r>
          </a:p>
          <a:p>
            <a:pPr marL="266700" indent="-2667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Etsi eri hakusanoilla sinua kiinnostavia aloja tai asioita, rajaa hakua. </a:t>
            </a:r>
          </a:p>
          <a:p>
            <a:pPr marL="266700" indent="-2667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Kirjaa ylös, millaisia koulutusvaihtoehtoja Opintopolku tarjoaa.</a:t>
            </a:r>
          </a:p>
          <a:p>
            <a:pPr marL="266700" indent="-2667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Kirjoita ylös koulutusten kohdalla vastaan tulevia sanoja ja teemoja, jotka inspiroivat sinua.</a:t>
            </a:r>
          </a:p>
          <a:p>
            <a:pPr marL="266700" indent="-2667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Jatka kotona Opintopolun tarjoamien vaihtoehtojen tutkimista. </a:t>
            </a:r>
          </a:p>
          <a:p>
            <a:pPr marL="266700" indent="-2667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Vieraile eri jatkokoulutuspaikkojen omilla sivustoilla.  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fi-FI" b="1" dirty="0"/>
              <a:t>Jatko-opinnot pähkinänkuoressa</a:t>
            </a:r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fi-FI" sz="2400" dirty="0"/>
              <a:t>Sivustolta löytyy lisää linkkejä ja vinkkejä. </a:t>
            </a:r>
          </a:p>
        </p:txBody>
      </p:sp>
    </p:spTree>
    <p:extLst>
      <p:ext uri="{BB962C8B-B14F-4D97-AF65-F5344CB8AC3E}">
        <p14:creationId xmlns:p14="http://schemas.microsoft.com/office/powerpoint/2010/main" val="1055593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32892-B46E-1CAF-313A-C2E7EF07A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F94934-94D9-2A10-EC36-5A40E0D4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Lupaus ja juhlat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F461DAD2-D419-64AE-F8D2-7512DCBDE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700"/>
            <a:ext cx="10082336" cy="4645025"/>
          </a:xfrm>
        </p:spPr>
        <p:txBody>
          <a:bodyPr/>
          <a:lstStyle/>
          <a:p>
            <a:r>
              <a:rPr lang="fi-FI" b="1" dirty="0"/>
              <a:t>Palauta mieleen piirtämäsi asteikko ja siinä asettamasi tavoite.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fi-FI" dirty="0"/>
              <a:t>Mikä olikaan pienin mahdollinen asia, jonka voit tehdä tänään vahvistaaksesi kokemusta siitä, että löydät oman polkusi lukion jälkeen?</a:t>
            </a:r>
          </a:p>
          <a:p>
            <a:pPr>
              <a:spcAft>
                <a:spcPts val="1800"/>
              </a:spcAft>
            </a:pPr>
            <a:r>
              <a:rPr lang="fi-FI" b="1" dirty="0"/>
              <a:t>Lupaa läheisellesi, että toteutat suunnittelemasi asian tänään. </a:t>
            </a:r>
          </a:p>
          <a:p>
            <a:pPr>
              <a:spcAft>
                <a:spcPts val="1800"/>
              </a:spcAft>
            </a:pPr>
            <a:r>
              <a:rPr lang="fi-FI" b="1" dirty="0"/>
              <a:t>Millaiset juhlat pidät, kun olet tavoitteessasi ja tiedät, </a:t>
            </a:r>
            <a:br>
              <a:rPr lang="fi-FI" b="1" dirty="0"/>
            </a:br>
            <a:r>
              <a:rPr lang="fi-FI" b="1" dirty="0"/>
              <a:t>mitä asioita tavoittelet lukion jälkeen? Suunnittele!</a:t>
            </a:r>
          </a:p>
        </p:txBody>
      </p:sp>
    </p:spTree>
    <p:extLst>
      <p:ext uri="{BB962C8B-B14F-4D97-AF65-F5344CB8AC3E}">
        <p14:creationId xmlns:p14="http://schemas.microsoft.com/office/powerpoint/2010/main" val="3312742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D85FC-A6E9-0390-CB11-80EA7D8D8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9F97A-AE4A-865A-797F-7A23713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 anchor="ctr" anchorCtr="0"/>
          <a:lstStyle/>
          <a:p>
            <a:pPr algn="l"/>
            <a:r>
              <a:rPr lang="fi-FI" dirty="0"/>
              <a:t>Fiiliskierros ja palaute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F39F02-E1AF-6B49-17D2-E7B4315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76686"/>
            <a:ext cx="5157787" cy="823912"/>
          </a:xfrm>
        </p:spPr>
        <p:txBody>
          <a:bodyPr/>
          <a:lstStyle/>
          <a:p>
            <a:r>
              <a:rPr lang="fi-FI" dirty="0"/>
              <a:t>Suullisesti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C21FA8-C688-80BB-41E9-3FC0670B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83610"/>
            <a:ext cx="9000628" cy="859527"/>
          </a:xfrm>
        </p:spPr>
        <p:txBody>
          <a:bodyPr/>
          <a:lstStyle/>
          <a:p>
            <a:r>
              <a:rPr lang="fi-FI" dirty="0"/>
              <a:t>Mikä fiilis jäi? Mikä ajatus on päällimmäisenä?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1A1427-E352-B4A3-E98C-D0E9B700F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5004" y="3429000"/>
            <a:ext cx="5183188" cy="823912"/>
          </a:xfrm>
        </p:spPr>
        <p:txBody>
          <a:bodyPr/>
          <a:lstStyle/>
          <a:p>
            <a:r>
              <a:rPr lang="fi-FI" dirty="0"/>
              <a:t>Kirjallisesti (nimetön palaute)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CE3CFE-6365-0C1E-AFA5-4FC7D8615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5004" y="4471539"/>
            <a:ext cx="10350778" cy="2863850"/>
          </a:xfrm>
        </p:spPr>
        <p:txBody>
          <a:bodyPr/>
          <a:lstStyle/>
          <a:p>
            <a:r>
              <a:rPr lang="fi-FI" dirty="0"/>
              <a:t>Mitä hyvää työpajassa oli? Mikä toimi sinun kohdallasi?</a:t>
            </a:r>
          </a:p>
          <a:p>
            <a:r>
              <a:rPr lang="fi-FI" dirty="0"/>
              <a:t>Mitä olisit toivonut tehtävän eri tavalla? </a:t>
            </a:r>
          </a:p>
          <a:p>
            <a:r>
              <a:rPr lang="fi-FI" dirty="0"/>
              <a:t>Jäikö jotain puuttumaan, mitä olisit toivonut lisää?</a:t>
            </a:r>
          </a:p>
          <a:p>
            <a:endParaRPr lang="fi-FI" dirty="0"/>
          </a:p>
        </p:txBody>
      </p:sp>
      <p:sp>
        <p:nvSpPr>
          <p:cNvPr id="12" name="Vuokaaviosymboli: Liitin 11">
            <a:extLst>
              <a:ext uri="{FF2B5EF4-FFF2-40B4-BE49-F238E27FC236}">
                <a16:creationId xmlns:a16="http://schemas.microsoft.com/office/drawing/2014/main" id="{B1C177DD-B3D2-9A02-C512-A2975F9EC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2740" y="2780923"/>
            <a:ext cx="2304256" cy="230425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35A5B5E-A89E-C60C-BA83-EDE5F9604408}"/>
              </a:ext>
            </a:extLst>
          </p:cNvPr>
          <p:cNvSpPr txBox="1"/>
          <p:nvPr/>
        </p:nvSpPr>
        <p:spPr>
          <a:xfrm>
            <a:off x="9224758" y="3087050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Minkä arvosanan antaisit työpajalle:</a:t>
            </a:r>
          </a:p>
        </p:txBody>
      </p:sp>
    </p:spTree>
    <p:extLst>
      <p:ext uri="{BB962C8B-B14F-4D97-AF65-F5344CB8AC3E}">
        <p14:creationId xmlns:p14="http://schemas.microsoft.com/office/powerpoint/2010/main" val="403248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B6214-3393-B2AE-3B2E-7AE6725D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Tervetuloa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7B4814-366D-8069-6DF3-B3D156324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0868"/>
            <a:ext cx="9290248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Valitaan kortti, jonka tunnelma kuvaa tulevaisuuttasi.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Käydään yhdessä läpi työpajan toimintaperiaatteet.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Esittelykierros kuvakorttien avulla.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Otetaan valokuva kortista muistuttamaan tavoitteistasi.</a:t>
            </a:r>
          </a:p>
        </p:txBody>
      </p:sp>
    </p:spTree>
    <p:extLst>
      <p:ext uri="{BB962C8B-B14F-4D97-AF65-F5344CB8AC3E}">
        <p14:creationId xmlns:p14="http://schemas.microsoft.com/office/powerpoint/2010/main" val="2624252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FDA431-326C-E2F7-FA7C-F219F27A7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163ED-C3D9-2844-87F9-70AD05FC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/>
          <a:lstStyle/>
          <a:p>
            <a:r>
              <a:rPr lang="fi-FI" sz="3600" dirty="0"/>
              <a:t>Turvallisemman tilan periaatteet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37818453-B53F-05A6-8BAF-CBC6A6AFC59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641056" y="2174986"/>
            <a:ext cx="2922888" cy="1814131"/>
          </a:xfrm>
        </p:spPr>
        <p:txBody>
          <a:bodyPr/>
          <a:lstStyle/>
          <a:p>
            <a:r>
              <a:rPr lang="fi-FI" b="1" dirty="0"/>
              <a:t>Kuuntele ja opi. </a:t>
            </a:r>
            <a:br>
              <a:rPr lang="fi-FI" dirty="0"/>
            </a:br>
            <a:r>
              <a:rPr lang="fi-FI" sz="1600" dirty="0"/>
              <a:t>Ota vastaan uudet näkökulmat ennakkoluulottomasti. Suhtaudu uusiin tilanteisiin mahdollisuutena oppia uutta.</a:t>
            </a:r>
            <a:endParaRPr lang="fi-FI" dirty="0"/>
          </a:p>
        </p:txBody>
      </p:sp>
      <p:sp>
        <p:nvSpPr>
          <p:cNvPr id="26" name="Sisällön paikkamerkki 25">
            <a:extLst>
              <a:ext uri="{FF2B5EF4-FFF2-40B4-BE49-F238E27FC236}">
                <a16:creationId xmlns:a16="http://schemas.microsoft.com/office/drawing/2014/main" id="{F780F32B-C212-2446-B901-09F619DDCDD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195888" y="2174986"/>
            <a:ext cx="1800225" cy="1853297"/>
          </a:xfrm>
        </p:spPr>
        <p:txBody>
          <a:bodyPr/>
          <a:lstStyle/>
          <a:p>
            <a:r>
              <a:rPr lang="fi-FI" b="1" dirty="0"/>
              <a:t>Rentoudu. </a:t>
            </a:r>
            <a:r>
              <a:rPr lang="fi-FI" sz="1600" dirty="0"/>
              <a:t>Erehtyminen ja kysyminen on sallittua.</a:t>
            </a:r>
            <a:endParaRPr lang="fi-FI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2DA52A50-7B04-95F2-DADA-5112AA3E8E6C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7583230" y="2174986"/>
            <a:ext cx="2169320" cy="1877631"/>
          </a:xfrm>
        </p:spPr>
        <p:txBody>
          <a:bodyPr/>
          <a:lstStyle/>
          <a:p>
            <a:r>
              <a:rPr lang="fi-FI" b="1" dirty="0"/>
              <a:t>Kannusta. </a:t>
            </a:r>
            <a:br>
              <a:rPr lang="fi-FI" dirty="0"/>
            </a:br>
            <a:r>
              <a:rPr lang="fi-FI" sz="1600" dirty="0"/>
              <a:t>Ota vastuuta myös muiden osallistujien kokemuksesta. Kuuntele ja kannusta.</a:t>
            </a:r>
            <a:endParaRPr lang="fi-FI" dirty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D5E46E06-F6D5-CF2D-60F3-F94B5070AB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2818" y="4618334"/>
            <a:ext cx="2657998" cy="1773238"/>
          </a:xfrm>
        </p:spPr>
        <p:txBody>
          <a:bodyPr/>
          <a:lstStyle/>
          <a:p>
            <a:r>
              <a:rPr lang="fi-FI" b="1" dirty="0"/>
              <a:t>Anna tilaa. </a:t>
            </a:r>
            <a:br>
              <a:rPr lang="fi-FI" dirty="0"/>
            </a:br>
            <a:r>
              <a:rPr lang="fi-FI" sz="1600" dirty="0"/>
              <a:t>Pyri huolehtimaan siitä, </a:t>
            </a:r>
            <a:br>
              <a:rPr lang="fi-FI" sz="1600" dirty="0"/>
            </a:br>
            <a:r>
              <a:rPr lang="fi-FI" sz="1600" dirty="0"/>
              <a:t>että kaikilla on mahdollisuus osallistua keskusteluun. </a:t>
            </a:r>
            <a:br>
              <a:rPr lang="fi-FI" sz="1600" dirty="0"/>
            </a:br>
            <a:r>
              <a:rPr lang="fi-FI" sz="1600" dirty="0"/>
              <a:t>Älä jyrää muiden mielipiteitä ja anna puheenvuoro.</a:t>
            </a:r>
            <a:endParaRPr lang="fi-FI" dirty="0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90148E9-92C6-7CAE-4D0E-6368A4E137A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720875" y="4618334"/>
            <a:ext cx="2239416" cy="1774825"/>
          </a:xfrm>
        </p:spPr>
        <p:txBody>
          <a:bodyPr/>
          <a:lstStyle/>
          <a:p>
            <a:r>
              <a:rPr lang="fi-FI" b="1" dirty="0"/>
              <a:t>Älä julkaise. </a:t>
            </a:r>
            <a:br>
              <a:rPr lang="fi-FI" b="1" dirty="0"/>
            </a:br>
            <a:r>
              <a:rPr lang="fi-FI" sz="1600" dirty="0"/>
              <a:t>Älä jaa tai julkaise työpajassa käytyjä keskusteluja ulkopuolisille.</a:t>
            </a: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CBAC186-CBA6-C609-0039-84AC3D4675F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8726" y="4618334"/>
            <a:ext cx="2679684" cy="2001529"/>
          </a:xfrm>
        </p:spPr>
        <p:txBody>
          <a:bodyPr/>
          <a:lstStyle/>
          <a:p>
            <a:r>
              <a:rPr lang="fi-FI" b="1" dirty="0"/>
              <a:t>Älä tee oletuksia. </a:t>
            </a:r>
            <a:br>
              <a:rPr lang="fi-FI" b="1" dirty="0"/>
            </a:br>
            <a:r>
              <a:rPr lang="fi-FI" sz="1600" dirty="0"/>
              <a:t>Kenenkään seksuaalisuutta, sukupuolta, kansallisuutta, etnisyyttä, uskontoa tai taustaa ei voi päätellä ulkonäön tai toiminnan pohjalta.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59B72F-A9E5-79B7-B531-7C18C2482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3302" y="4618334"/>
            <a:ext cx="2136918" cy="2028345"/>
          </a:xfrm>
        </p:spPr>
        <p:txBody>
          <a:bodyPr/>
          <a:lstStyle/>
          <a:p>
            <a:r>
              <a:rPr lang="fi-FI" b="1" dirty="0"/>
              <a:t>Älä pilkkaa. </a:t>
            </a:r>
            <a:br>
              <a:rPr lang="fi-FI" b="1" dirty="0"/>
            </a:br>
            <a:r>
              <a:rPr lang="fi-FI" sz="1600" dirty="0"/>
              <a:t>Älä nolaa tai jätä ketään ulkopuolelle puheillasi tai käytökselläsi.</a:t>
            </a:r>
            <a:endParaRPr lang="fi-FI" dirty="0"/>
          </a:p>
        </p:txBody>
      </p:sp>
      <p:sp>
        <p:nvSpPr>
          <p:cNvPr id="45" name="Kuva 43">
            <a:extLst>
              <a:ext uri="{FF2B5EF4-FFF2-40B4-BE49-F238E27FC236}">
                <a16:creationId xmlns:a16="http://schemas.microsoft.com/office/drawing/2014/main" id="{AB289D21-11E9-756D-F108-53731121B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71761" y="3848397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95345 w 190500"/>
              <a:gd name="connsiteY10" fmla="*/ 104775 h 190500"/>
              <a:gd name="connsiteX11" fmla="*/ 140875 w 190500"/>
              <a:gd name="connsiteY11" fmla="*/ 131636 h 190500"/>
              <a:gd name="connsiteX12" fmla="*/ 141923 w 190500"/>
              <a:gd name="connsiteY12" fmla="*/ 133636 h 190500"/>
              <a:gd name="connsiteX13" fmla="*/ 124873 w 190500"/>
              <a:gd name="connsiteY13" fmla="*/ 142113 h 190500"/>
              <a:gd name="connsiteX14" fmla="*/ 124301 w 190500"/>
              <a:gd name="connsiteY14" fmla="*/ 140970 h 190500"/>
              <a:gd name="connsiteX15" fmla="*/ 95345 w 190500"/>
              <a:gd name="connsiteY15" fmla="*/ 123825 h 190500"/>
              <a:gd name="connsiteX16" fmla="*/ 66675 w 190500"/>
              <a:gd name="connsiteY16" fmla="*/ 140589 h 190500"/>
              <a:gd name="connsiteX17" fmla="*/ 65723 w 190500"/>
              <a:gd name="connsiteY17" fmla="*/ 142304 h 190500"/>
              <a:gd name="connsiteX18" fmla="*/ 48673 w 190500"/>
              <a:gd name="connsiteY18" fmla="*/ 133922 h 190500"/>
              <a:gd name="connsiteX19" fmla="*/ 49340 w 190500"/>
              <a:gd name="connsiteY19" fmla="*/ 132588 h 190500"/>
              <a:gd name="connsiteX20" fmla="*/ 95345 w 190500"/>
              <a:gd name="connsiteY20" fmla="*/ 104775 h 190500"/>
              <a:gd name="connsiteX21" fmla="*/ 61913 w 190500"/>
              <a:gd name="connsiteY21" fmla="*/ 57150 h 190500"/>
              <a:gd name="connsiteX22" fmla="*/ 76200 w 190500"/>
              <a:gd name="connsiteY22" fmla="*/ 71438 h 190500"/>
              <a:gd name="connsiteX23" fmla="*/ 61913 w 190500"/>
              <a:gd name="connsiteY23" fmla="*/ 85725 h 190500"/>
              <a:gd name="connsiteX24" fmla="*/ 47625 w 190500"/>
              <a:gd name="connsiteY24" fmla="*/ 71438 h 190500"/>
              <a:gd name="connsiteX25" fmla="*/ 61913 w 190500"/>
              <a:gd name="connsiteY25" fmla="*/ 57150 h 190500"/>
              <a:gd name="connsiteX26" fmla="*/ 128588 w 190500"/>
              <a:gd name="connsiteY26" fmla="*/ 57150 h 190500"/>
              <a:gd name="connsiteX27" fmla="*/ 142875 w 190500"/>
              <a:gd name="connsiteY27" fmla="*/ 71438 h 190500"/>
              <a:gd name="connsiteX28" fmla="*/ 128588 w 190500"/>
              <a:gd name="connsiteY28" fmla="*/ 85725 h 190500"/>
              <a:gd name="connsiteX29" fmla="*/ 114300 w 190500"/>
              <a:gd name="connsiteY29" fmla="*/ 71438 h 190500"/>
              <a:gd name="connsiteX30" fmla="*/ 128588 w 190500"/>
              <a:gd name="connsiteY30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95345" y="104775"/>
                </a:moveTo>
                <a:cubicBezTo>
                  <a:pt x="114491" y="104775"/>
                  <a:pt x="131826" y="115253"/>
                  <a:pt x="140875" y="131636"/>
                </a:cubicBezTo>
                <a:lnTo>
                  <a:pt x="141923" y="133636"/>
                </a:lnTo>
                <a:lnTo>
                  <a:pt x="124873" y="142113"/>
                </a:lnTo>
                <a:lnTo>
                  <a:pt x="124301" y="140970"/>
                </a:lnTo>
                <a:cubicBezTo>
                  <a:pt x="118586" y="130493"/>
                  <a:pt x="107537" y="123825"/>
                  <a:pt x="95345" y="123825"/>
                </a:cubicBezTo>
                <a:cubicBezTo>
                  <a:pt x="83153" y="123825"/>
                  <a:pt x="72485" y="130302"/>
                  <a:pt x="66675" y="140589"/>
                </a:cubicBezTo>
                <a:lnTo>
                  <a:pt x="65723" y="142304"/>
                </a:lnTo>
                <a:lnTo>
                  <a:pt x="48673" y="133922"/>
                </a:lnTo>
                <a:lnTo>
                  <a:pt x="49340" y="132588"/>
                </a:lnTo>
                <a:cubicBezTo>
                  <a:pt x="58293" y="115634"/>
                  <a:pt x="75819" y="104775"/>
                  <a:pt x="95345" y="104775"/>
                </a:cubicBez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1" name="Kuva 49">
            <a:extLst>
              <a:ext uri="{FF2B5EF4-FFF2-40B4-BE49-F238E27FC236}">
                <a16:creationId xmlns:a16="http://schemas.microsoft.com/office/drawing/2014/main" id="{FFEEB763-2676-399F-748F-6DAC9AB1E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63844" y="1412776"/>
            <a:ext cx="608092" cy="540000"/>
          </a:xfrm>
          <a:custGeom>
            <a:avLst/>
            <a:gdLst>
              <a:gd name="connsiteX0" fmla="*/ 0 w 171831"/>
              <a:gd name="connsiteY0" fmla="*/ 47720 h 152590"/>
              <a:gd name="connsiteX1" fmla="*/ 38100 w 171831"/>
              <a:gd name="connsiteY1" fmla="*/ 47720 h 152590"/>
              <a:gd name="connsiteX2" fmla="*/ 47625 w 171831"/>
              <a:gd name="connsiteY2" fmla="*/ 57245 h 152590"/>
              <a:gd name="connsiteX3" fmla="*/ 47625 w 171831"/>
              <a:gd name="connsiteY3" fmla="*/ 123920 h 152590"/>
              <a:gd name="connsiteX4" fmla="*/ 38100 w 171831"/>
              <a:gd name="connsiteY4" fmla="*/ 133445 h 152590"/>
              <a:gd name="connsiteX5" fmla="*/ 0 w 171831"/>
              <a:gd name="connsiteY5" fmla="*/ 133445 h 152590"/>
              <a:gd name="connsiteX6" fmla="*/ 0 w 171831"/>
              <a:gd name="connsiteY6" fmla="*/ 47720 h 152590"/>
              <a:gd name="connsiteX7" fmla="*/ 171450 w 171831"/>
              <a:gd name="connsiteY7" fmla="*/ 66389 h 152590"/>
              <a:gd name="connsiteX8" fmla="*/ 149733 w 171831"/>
              <a:gd name="connsiteY8" fmla="*/ 43625 h 152590"/>
              <a:gd name="connsiteX9" fmla="*/ 117348 w 171831"/>
              <a:gd name="connsiteY9" fmla="*/ 43625 h 152590"/>
              <a:gd name="connsiteX10" fmla="*/ 122206 w 171831"/>
              <a:gd name="connsiteY10" fmla="*/ 23432 h 152590"/>
              <a:gd name="connsiteX11" fmla="*/ 99441 w 171831"/>
              <a:gd name="connsiteY11" fmla="*/ 0 h 152590"/>
              <a:gd name="connsiteX12" fmla="*/ 76867 w 171831"/>
              <a:gd name="connsiteY12" fmla="*/ 19907 h 152590"/>
              <a:gd name="connsiteX13" fmla="*/ 57245 w 171831"/>
              <a:gd name="connsiteY13" fmla="*/ 51721 h 152590"/>
              <a:gd name="connsiteX14" fmla="*/ 65056 w 171831"/>
              <a:gd name="connsiteY14" fmla="*/ 59912 h 152590"/>
              <a:gd name="connsiteX15" fmla="*/ 69914 w 171831"/>
              <a:gd name="connsiteY15" fmla="*/ 58103 h 152590"/>
              <a:gd name="connsiteX16" fmla="*/ 99441 w 171831"/>
              <a:gd name="connsiteY16" fmla="*/ 16383 h 152590"/>
              <a:gd name="connsiteX17" fmla="*/ 106585 w 171831"/>
              <a:gd name="connsiteY17" fmla="*/ 23432 h 152590"/>
              <a:gd name="connsiteX18" fmla="*/ 98298 w 171831"/>
              <a:gd name="connsiteY18" fmla="*/ 47816 h 152590"/>
              <a:gd name="connsiteX19" fmla="*/ 97346 w 171831"/>
              <a:gd name="connsiteY19" fmla="*/ 51816 h 152590"/>
              <a:gd name="connsiteX20" fmla="*/ 105156 w 171831"/>
              <a:gd name="connsiteY20" fmla="*/ 59722 h 152590"/>
              <a:gd name="connsiteX21" fmla="*/ 149828 w 171831"/>
              <a:gd name="connsiteY21" fmla="*/ 59722 h 152590"/>
              <a:gd name="connsiteX22" fmla="*/ 156019 w 171831"/>
              <a:gd name="connsiteY22" fmla="*/ 66485 h 152590"/>
              <a:gd name="connsiteX23" fmla="*/ 150305 w 171831"/>
              <a:gd name="connsiteY23" fmla="*/ 72866 h 152590"/>
              <a:gd name="connsiteX24" fmla="*/ 143066 w 171831"/>
              <a:gd name="connsiteY24" fmla="*/ 81058 h 152590"/>
              <a:gd name="connsiteX25" fmla="*/ 146780 w 171831"/>
              <a:gd name="connsiteY25" fmla="*/ 90869 h 152590"/>
              <a:gd name="connsiteX26" fmla="*/ 135446 w 171831"/>
              <a:gd name="connsiteY26" fmla="*/ 105251 h 152590"/>
              <a:gd name="connsiteX27" fmla="*/ 137541 w 171831"/>
              <a:gd name="connsiteY27" fmla="*/ 112776 h 152590"/>
              <a:gd name="connsiteX28" fmla="*/ 127921 w 171831"/>
              <a:gd name="connsiteY28" fmla="*/ 126587 h 152590"/>
              <a:gd name="connsiteX29" fmla="*/ 128302 w 171831"/>
              <a:gd name="connsiteY29" fmla="*/ 129826 h 152590"/>
              <a:gd name="connsiteX30" fmla="*/ 122111 w 171831"/>
              <a:gd name="connsiteY30" fmla="*/ 136303 h 152590"/>
              <a:gd name="connsiteX31" fmla="*/ 105061 w 171831"/>
              <a:gd name="connsiteY31" fmla="*/ 136303 h 152590"/>
              <a:gd name="connsiteX32" fmla="*/ 81820 w 171831"/>
              <a:gd name="connsiteY32" fmla="*/ 128207 h 152590"/>
              <a:gd name="connsiteX33" fmla="*/ 69914 w 171831"/>
              <a:gd name="connsiteY33" fmla="*/ 118872 h 152590"/>
              <a:gd name="connsiteX34" fmla="*/ 65246 w 171831"/>
              <a:gd name="connsiteY34" fmla="*/ 117253 h 152590"/>
              <a:gd name="connsiteX35" fmla="*/ 57436 w 171831"/>
              <a:gd name="connsiteY35" fmla="*/ 125444 h 152590"/>
              <a:gd name="connsiteX36" fmla="*/ 60579 w 171831"/>
              <a:gd name="connsiteY36" fmla="*/ 131921 h 152590"/>
              <a:gd name="connsiteX37" fmla="*/ 72485 w 171831"/>
              <a:gd name="connsiteY37" fmla="*/ 141256 h 152590"/>
              <a:gd name="connsiteX38" fmla="*/ 105061 w 171831"/>
              <a:gd name="connsiteY38" fmla="*/ 152591 h 152590"/>
              <a:gd name="connsiteX39" fmla="*/ 122111 w 171831"/>
              <a:gd name="connsiteY39" fmla="*/ 152591 h 152590"/>
              <a:gd name="connsiteX40" fmla="*/ 143828 w 171831"/>
              <a:gd name="connsiteY40" fmla="*/ 131445 h 152590"/>
              <a:gd name="connsiteX41" fmla="*/ 153162 w 171831"/>
              <a:gd name="connsiteY41" fmla="*/ 112776 h 152590"/>
              <a:gd name="connsiteX42" fmla="*/ 152972 w 171831"/>
              <a:gd name="connsiteY42" fmla="*/ 109633 h 152590"/>
              <a:gd name="connsiteX43" fmla="*/ 162497 w 171831"/>
              <a:gd name="connsiteY43" fmla="*/ 90869 h 152590"/>
              <a:gd name="connsiteX44" fmla="*/ 161925 w 171831"/>
              <a:gd name="connsiteY44" fmla="*/ 85535 h 152590"/>
              <a:gd name="connsiteX45" fmla="*/ 171831 w 171831"/>
              <a:gd name="connsiteY45" fmla="*/ 66485 h 15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1831" h="152590">
                <a:moveTo>
                  <a:pt x="0" y="47720"/>
                </a:moveTo>
                <a:lnTo>
                  <a:pt x="38100" y="47720"/>
                </a:lnTo>
                <a:cubicBezTo>
                  <a:pt x="43339" y="47720"/>
                  <a:pt x="47625" y="52007"/>
                  <a:pt x="47625" y="57245"/>
                </a:cubicBezTo>
                <a:lnTo>
                  <a:pt x="47625" y="123920"/>
                </a:lnTo>
                <a:cubicBezTo>
                  <a:pt x="47625" y="129159"/>
                  <a:pt x="43339" y="133445"/>
                  <a:pt x="38100" y="133445"/>
                </a:cubicBezTo>
                <a:lnTo>
                  <a:pt x="0" y="133445"/>
                </a:lnTo>
                <a:lnTo>
                  <a:pt x="0" y="47720"/>
                </a:lnTo>
                <a:close/>
                <a:moveTo>
                  <a:pt x="171450" y="66389"/>
                </a:moveTo>
                <a:cubicBezTo>
                  <a:pt x="171450" y="53816"/>
                  <a:pt x="161735" y="43625"/>
                  <a:pt x="149733" y="43625"/>
                </a:cubicBezTo>
                <a:lnTo>
                  <a:pt x="117348" y="43625"/>
                </a:lnTo>
                <a:cubicBezTo>
                  <a:pt x="120396" y="35147"/>
                  <a:pt x="122206" y="27813"/>
                  <a:pt x="122206" y="23432"/>
                </a:cubicBezTo>
                <a:cubicBezTo>
                  <a:pt x="122206" y="11906"/>
                  <a:pt x="113728" y="0"/>
                  <a:pt x="99441" y="0"/>
                </a:cubicBezTo>
                <a:cubicBezTo>
                  <a:pt x="84296" y="0"/>
                  <a:pt x="80201" y="11049"/>
                  <a:pt x="76867" y="19907"/>
                </a:cubicBezTo>
                <a:cubicBezTo>
                  <a:pt x="66580" y="47339"/>
                  <a:pt x="57245" y="42482"/>
                  <a:pt x="57245" y="51721"/>
                </a:cubicBezTo>
                <a:cubicBezTo>
                  <a:pt x="57245" y="56102"/>
                  <a:pt x="60579" y="59912"/>
                  <a:pt x="65056" y="59912"/>
                </a:cubicBezTo>
                <a:cubicBezTo>
                  <a:pt x="66770" y="59912"/>
                  <a:pt x="68485" y="59341"/>
                  <a:pt x="69914" y="58103"/>
                </a:cubicBezTo>
                <a:cubicBezTo>
                  <a:pt x="94869" y="37243"/>
                  <a:pt x="88773" y="16383"/>
                  <a:pt x="99441" y="16383"/>
                </a:cubicBezTo>
                <a:cubicBezTo>
                  <a:pt x="104680" y="16383"/>
                  <a:pt x="106585" y="20765"/>
                  <a:pt x="106585" y="23432"/>
                </a:cubicBezTo>
                <a:cubicBezTo>
                  <a:pt x="106585" y="25908"/>
                  <a:pt x="104108" y="36862"/>
                  <a:pt x="98298" y="47816"/>
                </a:cubicBezTo>
                <a:cubicBezTo>
                  <a:pt x="97631" y="49054"/>
                  <a:pt x="97346" y="50387"/>
                  <a:pt x="97346" y="51816"/>
                </a:cubicBezTo>
                <a:cubicBezTo>
                  <a:pt x="97346" y="56579"/>
                  <a:pt x="101060" y="59722"/>
                  <a:pt x="105156" y="59722"/>
                </a:cubicBezTo>
                <a:lnTo>
                  <a:pt x="149828" y="59722"/>
                </a:lnTo>
                <a:cubicBezTo>
                  <a:pt x="153257" y="60008"/>
                  <a:pt x="156019" y="62960"/>
                  <a:pt x="156019" y="66485"/>
                </a:cubicBezTo>
                <a:cubicBezTo>
                  <a:pt x="156019" y="69818"/>
                  <a:pt x="153543" y="72581"/>
                  <a:pt x="150305" y="72866"/>
                </a:cubicBezTo>
                <a:cubicBezTo>
                  <a:pt x="146209" y="73152"/>
                  <a:pt x="143066" y="76772"/>
                  <a:pt x="143066" y="81058"/>
                </a:cubicBezTo>
                <a:cubicBezTo>
                  <a:pt x="143066" y="86297"/>
                  <a:pt x="146780" y="86487"/>
                  <a:pt x="146780" y="90869"/>
                </a:cubicBezTo>
                <a:cubicBezTo>
                  <a:pt x="146780" y="99536"/>
                  <a:pt x="135446" y="95060"/>
                  <a:pt x="135446" y="105251"/>
                </a:cubicBezTo>
                <a:cubicBezTo>
                  <a:pt x="135446" y="109061"/>
                  <a:pt x="137541" y="109728"/>
                  <a:pt x="137541" y="112776"/>
                </a:cubicBezTo>
                <a:cubicBezTo>
                  <a:pt x="137541" y="120491"/>
                  <a:pt x="127921" y="117443"/>
                  <a:pt x="127921" y="126587"/>
                </a:cubicBezTo>
                <a:cubicBezTo>
                  <a:pt x="127921" y="128111"/>
                  <a:pt x="128302" y="128588"/>
                  <a:pt x="128302" y="129826"/>
                </a:cubicBezTo>
                <a:cubicBezTo>
                  <a:pt x="128302" y="133350"/>
                  <a:pt x="125540" y="136303"/>
                  <a:pt x="122111" y="136303"/>
                </a:cubicBezTo>
                <a:lnTo>
                  <a:pt x="105061" y="136303"/>
                </a:lnTo>
                <a:cubicBezTo>
                  <a:pt x="96774" y="136303"/>
                  <a:pt x="88487" y="133445"/>
                  <a:pt x="81820" y="128207"/>
                </a:cubicBezTo>
                <a:lnTo>
                  <a:pt x="69914" y="118872"/>
                </a:lnTo>
                <a:cubicBezTo>
                  <a:pt x="68485" y="117729"/>
                  <a:pt x="66866" y="117253"/>
                  <a:pt x="65246" y="117253"/>
                </a:cubicBezTo>
                <a:cubicBezTo>
                  <a:pt x="60770" y="117253"/>
                  <a:pt x="57436" y="121158"/>
                  <a:pt x="57436" y="125444"/>
                </a:cubicBezTo>
                <a:cubicBezTo>
                  <a:pt x="57436" y="127921"/>
                  <a:pt x="58484" y="130397"/>
                  <a:pt x="60579" y="131921"/>
                </a:cubicBezTo>
                <a:lnTo>
                  <a:pt x="72485" y="141256"/>
                </a:lnTo>
                <a:cubicBezTo>
                  <a:pt x="81820" y="148590"/>
                  <a:pt x="93345" y="152591"/>
                  <a:pt x="105061" y="152591"/>
                </a:cubicBezTo>
                <a:lnTo>
                  <a:pt x="122111" y="152591"/>
                </a:lnTo>
                <a:cubicBezTo>
                  <a:pt x="133541" y="152591"/>
                  <a:pt x="142970" y="143256"/>
                  <a:pt x="143828" y="131445"/>
                </a:cubicBezTo>
                <a:cubicBezTo>
                  <a:pt x="149638" y="127254"/>
                  <a:pt x="153162" y="120396"/>
                  <a:pt x="153162" y="112776"/>
                </a:cubicBezTo>
                <a:cubicBezTo>
                  <a:pt x="153162" y="111728"/>
                  <a:pt x="153162" y="110681"/>
                  <a:pt x="152972" y="109633"/>
                </a:cubicBezTo>
                <a:cubicBezTo>
                  <a:pt x="158782" y="105537"/>
                  <a:pt x="162497" y="98584"/>
                  <a:pt x="162497" y="90869"/>
                </a:cubicBezTo>
                <a:cubicBezTo>
                  <a:pt x="162497" y="89059"/>
                  <a:pt x="162306" y="87249"/>
                  <a:pt x="161925" y="85535"/>
                </a:cubicBezTo>
                <a:cubicBezTo>
                  <a:pt x="167926" y="81153"/>
                  <a:pt x="171831" y="74390"/>
                  <a:pt x="171831" y="6648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3" name="Kuva 61">
            <a:extLst>
              <a:ext uri="{FF2B5EF4-FFF2-40B4-BE49-F238E27FC236}">
                <a16:creationId xmlns:a16="http://schemas.microsoft.com/office/drawing/2014/main" id="{AE69138E-1731-C38B-500F-39F5060F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67059" y="3848397"/>
            <a:ext cx="663016" cy="540000"/>
          </a:xfrm>
          <a:custGeom>
            <a:avLst/>
            <a:gdLst>
              <a:gd name="connsiteX0" fmla="*/ 178880 w 209454"/>
              <a:gd name="connsiteY0" fmla="*/ 0 h 170592"/>
              <a:gd name="connsiteX1" fmla="*/ 192310 w 209454"/>
              <a:gd name="connsiteY1" fmla="*/ 13430 h 170592"/>
              <a:gd name="connsiteX2" fmla="*/ 35243 w 209454"/>
              <a:gd name="connsiteY2" fmla="*/ 170593 h 170592"/>
              <a:gd name="connsiteX3" fmla="*/ 21812 w 209454"/>
              <a:gd name="connsiteY3" fmla="*/ 157163 h 170592"/>
              <a:gd name="connsiteX4" fmla="*/ 178880 w 209454"/>
              <a:gd name="connsiteY4" fmla="*/ 0 h 170592"/>
              <a:gd name="connsiteX5" fmla="*/ 177546 w 209454"/>
              <a:gd name="connsiteY5" fmla="*/ 48482 h 170592"/>
              <a:gd name="connsiteX6" fmla="*/ 209455 w 209454"/>
              <a:gd name="connsiteY6" fmla="*/ 87630 h 170592"/>
              <a:gd name="connsiteX7" fmla="*/ 104680 w 209454"/>
              <a:gd name="connsiteY7" fmla="*/ 159068 h 170592"/>
              <a:gd name="connsiteX8" fmla="*/ 72676 w 209454"/>
              <a:gd name="connsiteY8" fmla="*/ 153257 h 170592"/>
              <a:gd name="connsiteX9" fmla="*/ 87916 w 209454"/>
              <a:gd name="connsiteY9" fmla="*/ 138017 h 170592"/>
              <a:gd name="connsiteX10" fmla="*/ 103061 w 209454"/>
              <a:gd name="connsiteY10" fmla="*/ 140018 h 170592"/>
              <a:gd name="connsiteX11" fmla="*/ 104680 w 209454"/>
              <a:gd name="connsiteY11" fmla="*/ 140018 h 170592"/>
              <a:gd name="connsiteX12" fmla="*/ 184880 w 209454"/>
              <a:gd name="connsiteY12" fmla="*/ 89535 h 170592"/>
              <a:gd name="connsiteX13" fmla="*/ 186214 w 209454"/>
              <a:gd name="connsiteY13" fmla="*/ 87630 h 170592"/>
              <a:gd name="connsiteX14" fmla="*/ 184880 w 209454"/>
              <a:gd name="connsiteY14" fmla="*/ 85725 h 170592"/>
              <a:gd name="connsiteX15" fmla="*/ 164021 w 209454"/>
              <a:gd name="connsiteY15" fmla="*/ 61913 h 170592"/>
              <a:gd name="connsiteX16" fmla="*/ 177451 w 209454"/>
              <a:gd name="connsiteY16" fmla="*/ 48482 h 170592"/>
              <a:gd name="connsiteX17" fmla="*/ 104680 w 209454"/>
              <a:gd name="connsiteY17" fmla="*/ 16288 h 170592"/>
              <a:gd name="connsiteX18" fmla="*/ 136684 w 209454"/>
              <a:gd name="connsiteY18" fmla="*/ 22098 h 170592"/>
              <a:gd name="connsiteX19" fmla="*/ 121444 w 209454"/>
              <a:gd name="connsiteY19" fmla="*/ 37338 h 170592"/>
              <a:gd name="connsiteX20" fmla="*/ 106299 w 209454"/>
              <a:gd name="connsiteY20" fmla="*/ 35338 h 170592"/>
              <a:gd name="connsiteX21" fmla="*/ 104680 w 209454"/>
              <a:gd name="connsiteY21" fmla="*/ 35338 h 170592"/>
              <a:gd name="connsiteX22" fmla="*/ 24479 w 209454"/>
              <a:gd name="connsiteY22" fmla="*/ 85820 h 170592"/>
              <a:gd name="connsiteX23" fmla="*/ 23051 w 209454"/>
              <a:gd name="connsiteY23" fmla="*/ 87725 h 170592"/>
              <a:gd name="connsiteX24" fmla="*/ 24479 w 209454"/>
              <a:gd name="connsiteY24" fmla="*/ 89630 h 170592"/>
              <a:gd name="connsiteX25" fmla="*/ 45339 w 209454"/>
              <a:gd name="connsiteY25" fmla="*/ 113443 h 170592"/>
              <a:gd name="connsiteX26" fmla="*/ 31909 w 209454"/>
              <a:gd name="connsiteY26" fmla="*/ 126873 h 170592"/>
              <a:gd name="connsiteX27" fmla="*/ 0 w 209454"/>
              <a:gd name="connsiteY27" fmla="*/ 87725 h 170592"/>
              <a:gd name="connsiteX28" fmla="*/ 104680 w 209454"/>
              <a:gd name="connsiteY28" fmla="*/ 16288 h 170592"/>
              <a:gd name="connsiteX29" fmla="*/ 142589 w 209454"/>
              <a:gd name="connsiteY29" fmla="*/ 83534 h 170592"/>
              <a:gd name="connsiteX30" fmla="*/ 142780 w 209454"/>
              <a:gd name="connsiteY30" fmla="*/ 87725 h 170592"/>
              <a:gd name="connsiteX31" fmla="*/ 104680 w 209454"/>
              <a:gd name="connsiteY31" fmla="*/ 125825 h 170592"/>
              <a:gd name="connsiteX32" fmla="*/ 100489 w 209454"/>
              <a:gd name="connsiteY32" fmla="*/ 125635 h 170592"/>
              <a:gd name="connsiteX33" fmla="*/ 142589 w 209454"/>
              <a:gd name="connsiteY33" fmla="*/ 83534 h 170592"/>
              <a:gd name="connsiteX34" fmla="*/ 104680 w 209454"/>
              <a:gd name="connsiteY34" fmla="*/ 49625 h 170592"/>
              <a:gd name="connsiteX35" fmla="*/ 108871 w 209454"/>
              <a:gd name="connsiteY35" fmla="*/ 49816 h 170592"/>
              <a:gd name="connsiteX36" fmla="*/ 66770 w 209454"/>
              <a:gd name="connsiteY36" fmla="*/ 91916 h 170592"/>
              <a:gd name="connsiteX37" fmla="*/ 66580 w 209454"/>
              <a:gd name="connsiteY37" fmla="*/ 87725 h 170592"/>
              <a:gd name="connsiteX38" fmla="*/ 104680 w 209454"/>
              <a:gd name="connsiteY38" fmla="*/ 49625 h 17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9454" h="170592">
                <a:moveTo>
                  <a:pt x="178880" y="0"/>
                </a:moveTo>
                <a:lnTo>
                  <a:pt x="192310" y="13430"/>
                </a:lnTo>
                <a:lnTo>
                  <a:pt x="35243" y="170593"/>
                </a:lnTo>
                <a:lnTo>
                  <a:pt x="21812" y="157163"/>
                </a:lnTo>
                <a:lnTo>
                  <a:pt x="178880" y="0"/>
                </a:lnTo>
                <a:close/>
                <a:moveTo>
                  <a:pt x="177546" y="48482"/>
                </a:moveTo>
                <a:cubicBezTo>
                  <a:pt x="188595" y="58960"/>
                  <a:pt x="199263" y="72009"/>
                  <a:pt x="209455" y="87630"/>
                </a:cubicBezTo>
                <a:cubicBezTo>
                  <a:pt x="178213" y="135255"/>
                  <a:pt x="143256" y="159068"/>
                  <a:pt x="104680" y="159068"/>
                </a:cubicBezTo>
                <a:cubicBezTo>
                  <a:pt x="93726" y="159068"/>
                  <a:pt x="83058" y="157163"/>
                  <a:pt x="72676" y="153257"/>
                </a:cubicBezTo>
                <a:lnTo>
                  <a:pt x="87916" y="138017"/>
                </a:lnTo>
                <a:cubicBezTo>
                  <a:pt x="92964" y="139256"/>
                  <a:pt x="97917" y="139827"/>
                  <a:pt x="103061" y="140018"/>
                </a:cubicBezTo>
                <a:lnTo>
                  <a:pt x="104680" y="140018"/>
                </a:lnTo>
                <a:cubicBezTo>
                  <a:pt x="132779" y="140018"/>
                  <a:pt x="159449" y="123825"/>
                  <a:pt x="184880" y="89535"/>
                </a:cubicBezTo>
                <a:lnTo>
                  <a:pt x="186214" y="87630"/>
                </a:lnTo>
                <a:lnTo>
                  <a:pt x="184880" y="85725"/>
                </a:lnTo>
                <a:cubicBezTo>
                  <a:pt x="178022" y="76486"/>
                  <a:pt x="171069" y="68580"/>
                  <a:pt x="164021" y="61913"/>
                </a:cubicBezTo>
                <a:lnTo>
                  <a:pt x="177451" y="48482"/>
                </a:lnTo>
                <a:close/>
                <a:moveTo>
                  <a:pt x="104680" y="16288"/>
                </a:moveTo>
                <a:cubicBezTo>
                  <a:pt x="115634" y="16288"/>
                  <a:pt x="126302" y="18193"/>
                  <a:pt x="136684" y="22098"/>
                </a:cubicBezTo>
                <a:lnTo>
                  <a:pt x="121444" y="37338"/>
                </a:lnTo>
                <a:cubicBezTo>
                  <a:pt x="116395" y="36100"/>
                  <a:pt x="111347" y="35528"/>
                  <a:pt x="106299" y="35338"/>
                </a:cubicBezTo>
                <a:lnTo>
                  <a:pt x="104680" y="35338"/>
                </a:lnTo>
                <a:cubicBezTo>
                  <a:pt x="76581" y="35338"/>
                  <a:pt x="49911" y="51530"/>
                  <a:pt x="24479" y="85820"/>
                </a:cubicBezTo>
                <a:lnTo>
                  <a:pt x="23051" y="87725"/>
                </a:lnTo>
                <a:lnTo>
                  <a:pt x="24479" y="89630"/>
                </a:lnTo>
                <a:cubicBezTo>
                  <a:pt x="31337" y="98870"/>
                  <a:pt x="38291" y="106775"/>
                  <a:pt x="45339" y="113443"/>
                </a:cubicBezTo>
                <a:lnTo>
                  <a:pt x="31909" y="126873"/>
                </a:lnTo>
                <a:cubicBezTo>
                  <a:pt x="20860" y="116396"/>
                  <a:pt x="10192" y="103346"/>
                  <a:pt x="0" y="87725"/>
                </a:cubicBezTo>
                <a:cubicBezTo>
                  <a:pt x="31147" y="40100"/>
                  <a:pt x="66104" y="16288"/>
                  <a:pt x="104680" y="16288"/>
                </a:cubicBezTo>
                <a:close/>
                <a:moveTo>
                  <a:pt x="142589" y="83534"/>
                </a:moveTo>
                <a:cubicBezTo>
                  <a:pt x="142780" y="84868"/>
                  <a:pt x="142780" y="86297"/>
                  <a:pt x="142780" y="87725"/>
                </a:cubicBezTo>
                <a:cubicBezTo>
                  <a:pt x="142780" y="108776"/>
                  <a:pt x="125730" y="125825"/>
                  <a:pt x="104680" y="125825"/>
                </a:cubicBezTo>
                <a:cubicBezTo>
                  <a:pt x="103251" y="125825"/>
                  <a:pt x="101822" y="125825"/>
                  <a:pt x="100489" y="125635"/>
                </a:cubicBezTo>
                <a:lnTo>
                  <a:pt x="142589" y="83534"/>
                </a:lnTo>
                <a:close/>
                <a:moveTo>
                  <a:pt x="104680" y="49625"/>
                </a:moveTo>
                <a:cubicBezTo>
                  <a:pt x="106109" y="49625"/>
                  <a:pt x="107537" y="49625"/>
                  <a:pt x="108871" y="49816"/>
                </a:cubicBezTo>
                <a:lnTo>
                  <a:pt x="66770" y="91916"/>
                </a:lnTo>
                <a:cubicBezTo>
                  <a:pt x="66580" y="90583"/>
                  <a:pt x="66580" y="89154"/>
                  <a:pt x="66580" y="87725"/>
                </a:cubicBezTo>
                <a:cubicBezTo>
                  <a:pt x="66580" y="66675"/>
                  <a:pt x="83630" y="49625"/>
                  <a:pt x="104680" y="4962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6" name="Kuva 64">
            <a:extLst>
              <a:ext uri="{FF2B5EF4-FFF2-40B4-BE49-F238E27FC236}">
                <a16:creationId xmlns:a16="http://schemas.microsoft.com/office/drawing/2014/main" id="{199A495C-FE43-5562-1B9C-83038819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63944" y="3848397"/>
            <a:ext cx="553279" cy="540000"/>
          </a:xfrm>
          <a:custGeom>
            <a:avLst/>
            <a:gdLst>
              <a:gd name="connsiteX0" fmla="*/ 1203602 w 1458912"/>
              <a:gd name="connsiteY0" fmla="*/ 0 h 1423898"/>
              <a:gd name="connsiteX1" fmla="*/ 1458912 w 1458912"/>
              <a:gd name="connsiteY1" fmla="*/ 255310 h 1423898"/>
              <a:gd name="connsiteX2" fmla="*/ 1203602 w 1458912"/>
              <a:gd name="connsiteY2" fmla="*/ 510619 h 1423898"/>
              <a:gd name="connsiteX3" fmla="*/ 1013214 w 1458912"/>
              <a:gd name="connsiteY3" fmla="*/ 425273 h 1423898"/>
              <a:gd name="connsiteX4" fmla="*/ 508431 w 1458912"/>
              <a:gd name="connsiteY4" fmla="*/ 677665 h 1423898"/>
              <a:gd name="connsiteX5" fmla="*/ 510619 w 1458912"/>
              <a:gd name="connsiteY5" fmla="*/ 711949 h 1423898"/>
              <a:gd name="connsiteX6" fmla="*/ 508431 w 1458912"/>
              <a:gd name="connsiteY6" fmla="*/ 746233 h 1423898"/>
              <a:gd name="connsiteX7" fmla="*/ 1013214 w 1458912"/>
              <a:gd name="connsiteY7" fmla="*/ 998625 h 1423898"/>
              <a:gd name="connsiteX8" fmla="*/ 1203602 w 1458912"/>
              <a:gd name="connsiteY8" fmla="*/ 913279 h 1423898"/>
              <a:gd name="connsiteX9" fmla="*/ 1458912 w 1458912"/>
              <a:gd name="connsiteY9" fmla="*/ 1168589 h 1423898"/>
              <a:gd name="connsiteX10" fmla="*/ 1203602 w 1458912"/>
              <a:gd name="connsiteY10" fmla="*/ 1423898 h 1423898"/>
              <a:gd name="connsiteX11" fmla="*/ 948293 w 1458912"/>
              <a:gd name="connsiteY11" fmla="*/ 1168589 h 1423898"/>
              <a:gd name="connsiteX12" fmla="*/ 949752 w 1458912"/>
              <a:gd name="connsiteY12" fmla="*/ 1139410 h 1423898"/>
              <a:gd name="connsiteX13" fmla="*/ 442780 w 1458912"/>
              <a:gd name="connsiteY13" fmla="*/ 886289 h 1423898"/>
              <a:gd name="connsiteX14" fmla="*/ 255310 w 1458912"/>
              <a:gd name="connsiteY14" fmla="*/ 968718 h 1423898"/>
              <a:gd name="connsiteX15" fmla="*/ 0 w 1458912"/>
              <a:gd name="connsiteY15" fmla="*/ 713408 h 1423898"/>
              <a:gd name="connsiteX16" fmla="*/ 255310 w 1458912"/>
              <a:gd name="connsiteY16" fmla="*/ 458098 h 1423898"/>
              <a:gd name="connsiteX17" fmla="*/ 442780 w 1458912"/>
              <a:gd name="connsiteY17" fmla="*/ 540527 h 1423898"/>
              <a:gd name="connsiteX18" fmla="*/ 949752 w 1458912"/>
              <a:gd name="connsiteY18" fmla="*/ 287406 h 1423898"/>
              <a:gd name="connsiteX19" fmla="*/ 948293 w 1458912"/>
              <a:gd name="connsiteY19" fmla="*/ 258227 h 1423898"/>
              <a:gd name="connsiteX20" fmla="*/ 1203602 w 1458912"/>
              <a:gd name="connsiteY20" fmla="*/ 2918 h 1423898"/>
              <a:gd name="connsiteX21" fmla="*/ 1203602 w 1458912"/>
              <a:gd name="connsiteY21" fmla="*/ 1057711 h 1423898"/>
              <a:gd name="connsiteX22" fmla="*/ 1094184 w 1458912"/>
              <a:gd name="connsiteY22" fmla="*/ 1167130 h 1423898"/>
              <a:gd name="connsiteX23" fmla="*/ 1203602 w 1458912"/>
              <a:gd name="connsiteY23" fmla="*/ 1276548 h 1423898"/>
              <a:gd name="connsiteX24" fmla="*/ 1313021 w 1458912"/>
              <a:gd name="connsiteY24" fmla="*/ 1167130 h 1423898"/>
              <a:gd name="connsiteX25" fmla="*/ 1203602 w 1458912"/>
              <a:gd name="connsiteY25" fmla="*/ 1057711 h 1423898"/>
              <a:gd name="connsiteX26" fmla="*/ 255310 w 1458912"/>
              <a:gd name="connsiteY26" fmla="*/ 601801 h 1423898"/>
              <a:gd name="connsiteX27" fmla="*/ 145891 w 1458912"/>
              <a:gd name="connsiteY27" fmla="*/ 711220 h 1423898"/>
              <a:gd name="connsiteX28" fmla="*/ 255310 w 1458912"/>
              <a:gd name="connsiteY28" fmla="*/ 820638 h 1423898"/>
              <a:gd name="connsiteX29" fmla="*/ 364728 w 1458912"/>
              <a:gd name="connsiteY29" fmla="*/ 711220 h 1423898"/>
              <a:gd name="connsiteX30" fmla="*/ 255310 w 1458912"/>
              <a:gd name="connsiteY30" fmla="*/ 601801 h 1423898"/>
              <a:gd name="connsiteX31" fmla="*/ 1203602 w 1458912"/>
              <a:gd name="connsiteY31" fmla="*/ 145891 h 1423898"/>
              <a:gd name="connsiteX32" fmla="*/ 1094184 w 1458912"/>
              <a:gd name="connsiteY32" fmla="*/ 255310 h 1423898"/>
              <a:gd name="connsiteX33" fmla="*/ 1203602 w 1458912"/>
              <a:gd name="connsiteY33" fmla="*/ 364728 h 1423898"/>
              <a:gd name="connsiteX34" fmla="*/ 1313021 w 1458912"/>
              <a:gd name="connsiteY34" fmla="*/ 255310 h 1423898"/>
              <a:gd name="connsiteX35" fmla="*/ 1203602 w 1458912"/>
              <a:gd name="connsiteY35" fmla="*/ 145891 h 142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58912" h="1423898">
                <a:moveTo>
                  <a:pt x="1203602" y="0"/>
                </a:moveTo>
                <a:cubicBezTo>
                  <a:pt x="1344387" y="0"/>
                  <a:pt x="1458912" y="114525"/>
                  <a:pt x="1458912" y="255310"/>
                </a:cubicBezTo>
                <a:cubicBezTo>
                  <a:pt x="1458912" y="396095"/>
                  <a:pt x="1344387" y="510619"/>
                  <a:pt x="1203602" y="510619"/>
                </a:cubicBezTo>
                <a:cubicBezTo>
                  <a:pt x="1127739" y="510619"/>
                  <a:pt x="1059900" y="477794"/>
                  <a:pt x="1013214" y="425273"/>
                </a:cubicBezTo>
                <a:lnTo>
                  <a:pt x="508431" y="677665"/>
                </a:lnTo>
                <a:cubicBezTo>
                  <a:pt x="509890" y="688606"/>
                  <a:pt x="510619" y="700278"/>
                  <a:pt x="510619" y="711949"/>
                </a:cubicBezTo>
                <a:cubicBezTo>
                  <a:pt x="510619" y="723620"/>
                  <a:pt x="509890" y="734562"/>
                  <a:pt x="508431" y="746233"/>
                </a:cubicBezTo>
                <a:lnTo>
                  <a:pt x="1013214" y="998625"/>
                </a:lnTo>
                <a:cubicBezTo>
                  <a:pt x="1059900" y="946104"/>
                  <a:pt x="1128469" y="913279"/>
                  <a:pt x="1203602" y="913279"/>
                </a:cubicBezTo>
                <a:cubicBezTo>
                  <a:pt x="1344387" y="913279"/>
                  <a:pt x="1458912" y="1027804"/>
                  <a:pt x="1458912" y="1168589"/>
                </a:cubicBezTo>
                <a:cubicBezTo>
                  <a:pt x="1458912" y="1309374"/>
                  <a:pt x="1344387" y="1423898"/>
                  <a:pt x="1203602" y="1423898"/>
                </a:cubicBezTo>
                <a:cubicBezTo>
                  <a:pt x="1062817" y="1423898"/>
                  <a:pt x="948293" y="1309374"/>
                  <a:pt x="948293" y="1168589"/>
                </a:cubicBezTo>
                <a:cubicBezTo>
                  <a:pt x="948293" y="1158376"/>
                  <a:pt x="948293" y="1148893"/>
                  <a:pt x="949752" y="1139410"/>
                </a:cubicBezTo>
                <a:lnTo>
                  <a:pt x="442780" y="886289"/>
                </a:lnTo>
                <a:cubicBezTo>
                  <a:pt x="396095" y="936622"/>
                  <a:pt x="328985" y="968718"/>
                  <a:pt x="255310" y="968718"/>
                </a:cubicBezTo>
                <a:cubicBezTo>
                  <a:pt x="114525" y="968718"/>
                  <a:pt x="0" y="854193"/>
                  <a:pt x="0" y="713408"/>
                </a:cubicBezTo>
                <a:cubicBezTo>
                  <a:pt x="0" y="572623"/>
                  <a:pt x="114525" y="458098"/>
                  <a:pt x="255310" y="458098"/>
                </a:cubicBezTo>
                <a:cubicBezTo>
                  <a:pt x="329714" y="458098"/>
                  <a:pt x="396095" y="489465"/>
                  <a:pt x="442780" y="540527"/>
                </a:cubicBezTo>
                <a:lnTo>
                  <a:pt x="949752" y="287406"/>
                </a:lnTo>
                <a:cubicBezTo>
                  <a:pt x="948293" y="277923"/>
                  <a:pt x="948293" y="267710"/>
                  <a:pt x="948293" y="258227"/>
                </a:cubicBezTo>
                <a:cubicBezTo>
                  <a:pt x="948293" y="117442"/>
                  <a:pt x="1062817" y="2918"/>
                  <a:pt x="1203602" y="2918"/>
                </a:cubicBezTo>
                <a:close/>
                <a:moveTo>
                  <a:pt x="1203602" y="1057711"/>
                </a:moveTo>
                <a:cubicBezTo>
                  <a:pt x="1143058" y="1057711"/>
                  <a:pt x="1094184" y="1106585"/>
                  <a:pt x="1094184" y="1167130"/>
                </a:cubicBezTo>
                <a:cubicBezTo>
                  <a:pt x="1094184" y="1227675"/>
                  <a:pt x="1143058" y="1276548"/>
                  <a:pt x="1203602" y="1276548"/>
                </a:cubicBezTo>
                <a:cubicBezTo>
                  <a:pt x="1264147" y="1276548"/>
                  <a:pt x="1313021" y="1227675"/>
                  <a:pt x="1313021" y="1167130"/>
                </a:cubicBezTo>
                <a:cubicBezTo>
                  <a:pt x="1313021" y="1106585"/>
                  <a:pt x="1264147" y="1057711"/>
                  <a:pt x="1203602" y="1057711"/>
                </a:cubicBezTo>
                <a:close/>
                <a:moveTo>
                  <a:pt x="255310" y="601801"/>
                </a:moveTo>
                <a:cubicBezTo>
                  <a:pt x="194765" y="601801"/>
                  <a:pt x="145891" y="650675"/>
                  <a:pt x="145891" y="711220"/>
                </a:cubicBezTo>
                <a:cubicBezTo>
                  <a:pt x="145891" y="771764"/>
                  <a:pt x="194765" y="820638"/>
                  <a:pt x="255310" y="820638"/>
                </a:cubicBezTo>
                <a:cubicBezTo>
                  <a:pt x="315854" y="820638"/>
                  <a:pt x="364728" y="771764"/>
                  <a:pt x="364728" y="711220"/>
                </a:cubicBezTo>
                <a:cubicBezTo>
                  <a:pt x="364728" y="650675"/>
                  <a:pt x="315854" y="601801"/>
                  <a:pt x="255310" y="601801"/>
                </a:cubicBezTo>
                <a:close/>
                <a:moveTo>
                  <a:pt x="1203602" y="145891"/>
                </a:moveTo>
                <a:cubicBezTo>
                  <a:pt x="1143058" y="145891"/>
                  <a:pt x="1094184" y="194765"/>
                  <a:pt x="1094184" y="255310"/>
                </a:cubicBezTo>
                <a:cubicBezTo>
                  <a:pt x="1094184" y="315854"/>
                  <a:pt x="1143058" y="364728"/>
                  <a:pt x="1203602" y="364728"/>
                </a:cubicBezTo>
                <a:cubicBezTo>
                  <a:pt x="1264147" y="364728"/>
                  <a:pt x="1313021" y="315854"/>
                  <a:pt x="1313021" y="255310"/>
                </a:cubicBezTo>
                <a:cubicBezTo>
                  <a:pt x="1313021" y="194765"/>
                  <a:pt x="1264147" y="145891"/>
                  <a:pt x="1203602" y="145891"/>
                </a:cubicBezTo>
                <a:close/>
              </a:path>
            </a:pathLst>
          </a:custGeom>
          <a:solidFill>
            <a:srgbClr val="000000"/>
          </a:solidFill>
          <a:ln w="72866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87" name="Kuva 85">
            <a:extLst>
              <a:ext uri="{FF2B5EF4-FFF2-40B4-BE49-F238E27FC236}">
                <a16:creationId xmlns:a16="http://schemas.microsoft.com/office/drawing/2014/main" id="{4A102202-DDA9-B079-116B-AE6C2AADE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7952" y="3851065"/>
            <a:ext cx="647728" cy="540000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6" name="Kuva 94">
            <a:extLst>
              <a:ext uri="{FF2B5EF4-FFF2-40B4-BE49-F238E27FC236}">
                <a16:creationId xmlns:a16="http://schemas.microsoft.com/office/drawing/2014/main" id="{599C552C-1E54-4A04-A5BA-90B051017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06388" y="1412776"/>
            <a:ext cx="392224" cy="540000"/>
          </a:xfrm>
          <a:custGeom>
            <a:avLst/>
            <a:gdLst>
              <a:gd name="connsiteX0" fmla="*/ 0 w 152400"/>
              <a:gd name="connsiteY0" fmla="*/ 76200 h 200025"/>
              <a:gd name="connsiteX1" fmla="*/ 28575 w 152400"/>
              <a:gd name="connsiteY1" fmla="*/ 135731 h 200025"/>
              <a:gd name="connsiteX2" fmla="*/ 38100 w 152400"/>
              <a:gd name="connsiteY2" fmla="*/ 142875 h 200025"/>
              <a:gd name="connsiteX3" fmla="*/ 114300 w 152400"/>
              <a:gd name="connsiteY3" fmla="*/ 142875 h 200025"/>
              <a:gd name="connsiteX4" fmla="*/ 123825 w 152400"/>
              <a:gd name="connsiteY4" fmla="*/ 135731 h 200025"/>
              <a:gd name="connsiteX5" fmla="*/ 152400 w 152400"/>
              <a:gd name="connsiteY5" fmla="*/ 76200 h 200025"/>
              <a:gd name="connsiteX6" fmla="*/ 76200 w 152400"/>
              <a:gd name="connsiteY6" fmla="*/ 0 h 200025"/>
              <a:gd name="connsiteX7" fmla="*/ 0 w 152400"/>
              <a:gd name="connsiteY7" fmla="*/ 76200 h 200025"/>
              <a:gd name="connsiteX8" fmla="*/ 111919 w 152400"/>
              <a:gd name="connsiteY8" fmla="*/ 119063 h 200025"/>
              <a:gd name="connsiteX9" fmla="*/ 133350 w 152400"/>
              <a:gd name="connsiteY9" fmla="*/ 76200 h 200025"/>
              <a:gd name="connsiteX10" fmla="*/ 76200 w 152400"/>
              <a:gd name="connsiteY10" fmla="*/ 19050 h 200025"/>
              <a:gd name="connsiteX11" fmla="*/ 19050 w 152400"/>
              <a:gd name="connsiteY11" fmla="*/ 76200 h 200025"/>
              <a:gd name="connsiteX12" fmla="*/ 40481 w 152400"/>
              <a:gd name="connsiteY12" fmla="*/ 119063 h 200025"/>
              <a:gd name="connsiteX13" fmla="*/ 111919 w 152400"/>
              <a:gd name="connsiteY13" fmla="*/ 119063 h 200025"/>
              <a:gd name="connsiteX14" fmla="*/ 114300 w 152400"/>
              <a:gd name="connsiteY14" fmla="*/ 152400 h 200025"/>
              <a:gd name="connsiteX15" fmla="*/ 114300 w 152400"/>
              <a:gd name="connsiteY15" fmla="*/ 171450 h 200025"/>
              <a:gd name="connsiteX16" fmla="*/ 38100 w 152400"/>
              <a:gd name="connsiteY16" fmla="*/ 171450 h 200025"/>
              <a:gd name="connsiteX17" fmla="*/ 38100 w 152400"/>
              <a:gd name="connsiteY17" fmla="*/ 152400 h 200025"/>
              <a:gd name="connsiteX18" fmla="*/ 114300 w 152400"/>
              <a:gd name="connsiteY18" fmla="*/ 152400 h 200025"/>
              <a:gd name="connsiteX19" fmla="*/ 109538 w 152400"/>
              <a:gd name="connsiteY19" fmla="*/ 180975 h 200025"/>
              <a:gd name="connsiteX20" fmla="*/ 109538 w 152400"/>
              <a:gd name="connsiteY20" fmla="*/ 200025 h 200025"/>
              <a:gd name="connsiteX21" fmla="*/ 42863 w 152400"/>
              <a:gd name="connsiteY21" fmla="*/ 200025 h 200025"/>
              <a:gd name="connsiteX22" fmla="*/ 42863 w 152400"/>
              <a:gd name="connsiteY22" fmla="*/ 180975 h 200025"/>
              <a:gd name="connsiteX23" fmla="*/ 109538 w 152400"/>
              <a:gd name="connsiteY23" fmla="*/ 18097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2400" h="200025">
                <a:moveTo>
                  <a:pt x="0" y="76200"/>
                </a:moveTo>
                <a:cubicBezTo>
                  <a:pt x="0" y="100298"/>
                  <a:pt x="11144" y="121730"/>
                  <a:pt x="28575" y="135731"/>
                </a:cubicBezTo>
                <a:lnTo>
                  <a:pt x="38100" y="142875"/>
                </a:lnTo>
                <a:lnTo>
                  <a:pt x="114300" y="142875"/>
                </a:lnTo>
                <a:lnTo>
                  <a:pt x="123825" y="135731"/>
                </a:lnTo>
                <a:cubicBezTo>
                  <a:pt x="141256" y="121730"/>
                  <a:pt x="152400" y="100298"/>
                  <a:pt x="152400" y="76200"/>
                </a:cubicBezTo>
                <a:cubicBezTo>
                  <a:pt x="152400" y="34100"/>
                  <a:pt x="118301" y="0"/>
                  <a:pt x="76200" y="0"/>
                </a:cubicBezTo>
                <a:cubicBezTo>
                  <a:pt x="34100" y="0"/>
                  <a:pt x="0" y="34100"/>
                  <a:pt x="0" y="76200"/>
                </a:cubicBezTo>
                <a:close/>
                <a:moveTo>
                  <a:pt x="111919" y="119063"/>
                </a:moveTo>
                <a:cubicBezTo>
                  <a:pt x="124968" y="108966"/>
                  <a:pt x="133350" y="94298"/>
                  <a:pt x="133350" y="76200"/>
                </a:cubicBezTo>
                <a:cubicBezTo>
                  <a:pt x="133350" y="44672"/>
                  <a:pt x="107728" y="19050"/>
                  <a:pt x="76200" y="19050"/>
                </a:cubicBezTo>
                <a:cubicBezTo>
                  <a:pt x="44672" y="19050"/>
                  <a:pt x="19050" y="44672"/>
                  <a:pt x="19050" y="76200"/>
                </a:cubicBezTo>
                <a:cubicBezTo>
                  <a:pt x="19050" y="94298"/>
                  <a:pt x="27432" y="108966"/>
                  <a:pt x="40481" y="119063"/>
                </a:cubicBezTo>
                <a:lnTo>
                  <a:pt x="111919" y="119063"/>
                </a:lnTo>
                <a:close/>
                <a:moveTo>
                  <a:pt x="114300" y="152400"/>
                </a:moveTo>
                <a:lnTo>
                  <a:pt x="114300" y="171450"/>
                </a:lnTo>
                <a:lnTo>
                  <a:pt x="38100" y="171450"/>
                </a:lnTo>
                <a:lnTo>
                  <a:pt x="38100" y="152400"/>
                </a:lnTo>
                <a:lnTo>
                  <a:pt x="114300" y="152400"/>
                </a:lnTo>
                <a:close/>
                <a:moveTo>
                  <a:pt x="109538" y="180975"/>
                </a:moveTo>
                <a:lnTo>
                  <a:pt x="109538" y="200025"/>
                </a:lnTo>
                <a:lnTo>
                  <a:pt x="42863" y="200025"/>
                </a:lnTo>
                <a:lnTo>
                  <a:pt x="42863" y="180975"/>
                </a:lnTo>
                <a:lnTo>
                  <a:pt x="109538" y="18097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9" name="Kuva 97">
            <a:extLst>
              <a:ext uri="{FF2B5EF4-FFF2-40B4-BE49-F238E27FC236}">
                <a16:creationId xmlns:a16="http://schemas.microsoft.com/office/drawing/2014/main" id="{4DB6748C-E244-C4EC-CF82-4E3F643F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6000" y="1414942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65723 w 190500"/>
              <a:gd name="connsiteY10" fmla="*/ 110109 h 190500"/>
              <a:gd name="connsiteX11" fmla="*/ 95345 w 190500"/>
              <a:gd name="connsiteY11" fmla="*/ 128588 h 190500"/>
              <a:gd name="connsiteX12" fmla="*/ 124301 w 190500"/>
              <a:gd name="connsiteY12" fmla="*/ 111443 h 190500"/>
              <a:gd name="connsiteX13" fmla="*/ 124873 w 190500"/>
              <a:gd name="connsiteY13" fmla="*/ 110300 h 190500"/>
              <a:gd name="connsiteX14" fmla="*/ 141923 w 190500"/>
              <a:gd name="connsiteY14" fmla="*/ 118777 h 190500"/>
              <a:gd name="connsiteX15" fmla="*/ 95345 w 190500"/>
              <a:gd name="connsiteY15" fmla="*/ 147638 h 190500"/>
              <a:gd name="connsiteX16" fmla="*/ 49340 w 190500"/>
              <a:gd name="connsiteY16" fmla="*/ 119825 h 190500"/>
              <a:gd name="connsiteX17" fmla="*/ 48673 w 190500"/>
              <a:gd name="connsiteY17" fmla="*/ 118491 h 190500"/>
              <a:gd name="connsiteX18" fmla="*/ 65723 w 190500"/>
              <a:gd name="connsiteY18" fmla="*/ 110109 h 190500"/>
              <a:gd name="connsiteX19" fmla="*/ 61913 w 190500"/>
              <a:gd name="connsiteY19" fmla="*/ 57150 h 190500"/>
              <a:gd name="connsiteX20" fmla="*/ 76200 w 190500"/>
              <a:gd name="connsiteY20" fmla="*/ 71438 h 190500"/>
              <a:gd name="connsiteX21" fmla="*/ 61913 w 190500"/>
              <a:gd name="connsiteY21" fmla="*/ 85725 h 190500"/>
              <a:gd name="connsiteX22" fmla="*/ 47625 w 190500"/>
              <a:gd name="connsiteY22" fmla="*/ 71438 h 190500"/>
              <a:gd name="connsiteX23" fmla="*/ 61913 w 190500"/>
              <a:gd name="connsiteY23" fmla="*/ 57150 h 190500"/>
              <a:gd name="connsiteX24" fmla="*/ 128588 w 190500"/>
              <a:gd name="connsiteY24" fmla="*/ 57150 h 190500"/>
              <a:gd name="connsiteX25" fmla="*/ 142875 w 190500"/>
              <a:gd name="connsiteY25" fmla="*/ 71438 h 190500"/>
              <a:gd name="connsiteX26" fmla="*/ 128588 w 190500"/>
              <a:gd name="connsiteY26" fmla="*/ 85725 h 190500"/>
              <a:gd name="connsiteX27" fmla="*/ 114300 w 190500"/>
              <a:gd name="connsiteY27" fmla="*/ 71438 h 190500"/>
              <a:gd name="connsiteX28" fmla="*/ 128588 w 190500"/>
              <a:gd name="connsiteY28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65723" y="110109"/>
                </a:moveTo>
                <a:cubicBezTo>
                  <a:pt x="71247" y="121349"/>
                  <a:pt x="82677" y="128588"/>
                  <a:pt x="95345" y="128588"/>
                </a:cubicBezTo>
                <a:cubicBezTo>
                  <a:pt x="108014" y="128588"/>
                  <a:pt x="118491" y="121920"/>
                  <a:pt x="124301" y="111443"/>
                </a:cubicBezTo>
                <a:lnTo>
                  <a:pt x="124873" y="110300"/>
                </a:lnTo>
                <a:lnTo>
                  <a:pt x="141923" y="118777"/>
                </a:lnTo>
                <a:cubicBezTo>
                  <a:pt x="133160" y="136303"/>
                  <a:pt x="115253" y="147638"/>
                  <a:pt x="95345" y="147638"/>
                </a:cubicBezTo>
                <a:cubicBezTo>
                  <a:pt x="75438" y="147638"/>
                  <a:pt x="58293" y="136779"/>
                  <a:pt x="49340" y="119825"/>
                </a:cubicBezTo>
                <a:lnTo>
                  <a:pt x="48673" y="118491"/>
                </a:lnTo>
                <a:lnTo>
                  <a:pt x="65723" y="110109"/>
                </a:ln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741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ECEEC-10F1-189D-BA7F-4CCCA4A9C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A27F12-095A-1AE0-42EC-BB533DAB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Hyvinvointipyörä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49237CEC-ED1D-6871-C92C-EF01436DA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700"/>
            <a:ext cx="9722296" cy="4645025"/>
          </a:xfrm>
        </p:spPr>
        <p:txBody>
          <a:bodyPr/>
          <a:lstStyle/>
          <a:p>
            <a:r>
              <a:rPr lang="fi-FI" dirty="0"/>
              <a:t>Mieti jokaisen väittämän kohdalla, kuinka hyvin tämä asia pätee sinun elämääsi. </a:t>
            </a:r>
          </a:p>
          <a:p>
            <a:r>
              <a:rPr lang="fi-FI" dirty="0"/>
              <a:t>Valitse kuhunkin kohtaan tunnettasi ja tyytyväisyyttäsi vastaava numero asteikolla 1–10. </a:t>
            </a:r>
          </a:p>
          <a:p>
            <a:r>
              <a:rPr lang="fi-FI" dirty="0"/>
              <a:t>Kun olet rengastanut itsellesi sopivat vaihtoehdot, yhdistä numerot toisiinsa viivalla. </a:t>
            </a:r>
          </a:p>
          <a:p>
            <a:r>
              <a:rPr lang="fi-FI" dirty="0"/>
              <a:t>Huomioi ensin positiiviset asiat, jotka saavat korkeimmat pisteet. Nämä ovat voimavarojasi.</a:t>
            </a:r>
          </a:p>
          <a:p>
            <a:r>
              <a:rPr lang="fi-FI" dirty="0"/>
              <a:t>Katso sitten kohtia, joihin haluat muutosta ja aseta seuraavaksi itsellesi innostavia tavoitteita.</a:t>
            </a:r>
          </a:p>
        </p:txBody>
      </p:sp>
    </p:spTree>
    <p:extLst>
      <p:ext uri="{BB962C8B-B14F-4D97-AF65-F5344CB8AC3E}">
        <p14:creationId xmlns:p14="http://schemas.microsoft.com/office/powerpoint/2010/main" val="3147315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24C3A-85BA-2B2C-C209-E1E04EE2E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9AB3FA-730D-ABE8-6351-D765219CB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Hyvinvointipyörän tulokset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E9AAF71E-C173-F9CA-4521-49EDD3367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700"/>
            <a:ext cx="10658400" cy="4645025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Katso omia tuloksiasi ja arvioi tulosten keskiarvoa:</a:t>
            </a:r>
          </a:p>
          <a:p>
            <a:r>
              <a:rPr lang="fi-FI" dirty="0"/>
              <a:t>Kuinka innostavaa on kuulla, että hyvinvointisi on esim. 8 asteikolla 4–10?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fi-FI" b="1" dirty="0"/>
              <a:t>100 %:n hyvinvointiakku:</a:t>
            </a:r>
          </a:p>
          <a:p>
            <a:r>
              <a:rPr lang="fi-FI" dirty="0"/>
              <a:t>Käännä 8 prosenteiksi! </a:t>
            </a:r>
          </a:p>
          <a:p>
            <a:r>
              <a:rPr lang="fi-FI" dirty="0"/>
              <a:t>Miltä kuulostaa 80 %:n hyvinvointiakun hyvinvointi?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fi-FI" b="1" dirty="0"/>
              <a:t>Miten tuolla 80 %:lla rakennat lopun 20 %:n hyvinvointia ja </a:t>
            </a:r>
            <a:br>
              <a:rPr lang="fi-FI" b="1" dirty="0"/>
            </a:br>
            <a:r>
              <a:rPr lang="fi-FI" b="1" dirty="0"/>
              <a:t>tuet sen selvittämistä, mitä teet lukion jälkeen?</a:t>
            </a:r>
          </a:p>
        </p:txBody>
      </p:sp>
    </p:spTree>
    <p:extLst>
      <p:ext uri="{BB962C8B-B14F-4D97-AF65-F5344CB8AC3E}">
        <p14:creationId xmlns:p14="http://schemas.microsoft.com/office/powerpoint/2010/main" val="2027632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E50C9D-49E8-0657-C33F-8B4DC6081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574C4A-CE33-8C95-6A01-E806E907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Mitä lukion jälkeen?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4840A7-FB72-ABFC-92FE-C828B49E4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0868"/>
            <a:ext cx="9290248" cy="4392488"/>
          </a:xfrm>
        </p:spPr>
        <p:txBody>
          <a:bodyPr/>
          <a:lstStyle/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Mitä tarvitset lisää, että voit aloittaa eri vaihtoehtojen tutkimisen? </a:t>
            </a:r>
          </a:p>
          <a:p>
            <a:pPr marL="723900" lvl="1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Itsetuntemusta?</a:t>
            </a:r>
          </a:p>
          <a:p>
            <a:pPr marL="723900" lvl="1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Lisää tietoa siitä, mistä saan tietoa?</a:t>
            </a:r>
          </a:p>
          <a:p>
            <a:pPr marL="723900" lvl="1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Aikaa, tilanteita ja motivaatiota tietojen keräämiseen ja asian pohtimiseen?</a:t>
            </a:r>
          </a:p>
          <a:p>
            <a:pPr marL="266700" indent="-266700" algn="l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Tee VIA-testi: </a:t>
            </a:r>
            <a:r>
              <a:rPr lang="fi-FI" sz="24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www.viacharacter.org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</a:p>
          <a:p>
            <a:pPr marL="723900" lvl="1" indent="-266700" algn="l">
              <a:buFont typeface="Arial" panose="020B0604020202020204" pitchFamily="34" charset="0"/>
              <a:buChar char="•"/>
            </a:pPr>
            <a:r>
              <a:rPr lang="fi-FI" sz="2000" dirty="0"/>
              <a:t>VIA </a:t>
            </a:r>
            <a:r>
              <a:rPr lang="fi-FI" sz="2000" dirty="0" err="1"/>
              <a:t>Character</a:t>
            </a:r>
            <a:r>
              <a:rPr lang="fi-FI" sz="2000" dirty="0"/>
              <a:t> </a:t>
            </a:r>
            <a:r>
              <a:rPr lang="fi-FI" sz="2000" dirty="0" err="1"/>
              <a:t>Strengths</a:t>
            </a:r>
            <a:r>
              <a:rPr lang="fi-FI" sz="2000" dirty="0"/>
              <a:t> </a:t>
            </a:r>
            <a:r>
              <a:rPr lang="fi-FI" sz="2000" dirty="0" err="1"/>
              <a:t>Survey</a:t>
            </a:r>
            <a:r>
              <a:rPr lang="fi-FI" sz="2000" dirty="0"/>
              <a:t> on ilmainen testi, joka vie noin 10-15 min.</a:t>
            </a:r>
          </a:p>
          <a:p>
            <a:pPr marL="723900" lvl="1" indent="-266700" algn="l">
              <a:buFont typeface="Arial" panose="020B0604020202020204" pitchFamily="34" charset="0"/>
              <a:buChar char="•"/>
            </a:pPr>
            <a:r>
              <a:rPr lang="fi-FI" sz="2000" dirty="0"/>
              <a:t>Positiivisen psykologian työkalu, jossa kuvataan 24 luonteenvahvuutta vastaajan ominaisuuksien mukaisessa järjestyksessä.</a:t>
            </a:r>
          </a:p>
          <a:p>
            <a:pPr marL="723900" lvl="1" indent="-266700" algn="l">
              <a:buFont typeface="Arial" panose="020B0604020202020204" pitchFamily="34" charset="0"/>
              <a:buChar char="•"/>
            </a:pPr>
            <a:endParaRPr lang="fi-FI" sz="2000" dirty="0"/>
          </a:p>
          <a:p>
            <a:pPr marL="266700" indent="-266700">
              <a:buFont typeface="Arial" panose="020B0604020202020204" pitchFamily="34" charset="0"/>
              <a:buChar char="•"/>
            </a:pPr>
            <a:r>
              <a:rPr lang="fi-FI" sz="2400" dirty="0"/>
              <a:t>Valitse tuloksista kolme vahvuutta, joista kerrot parillesi.</a:t>
            </a:r>
          </a:p>
        </p:txBody>
      </p:sp>
    </p:spTree>
    <p:extLst>
      <p:ext uri="{BB962C8B-B14F-4D97-AF65-F5344CB8AC3E}">
        <p14:creationId xmlns:p14="http://schemas.microsoft.com/office/powerpoint/2010/main" val="3351794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0B074-BEC2-9F85-65BE-98C3C1A05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EA79D4-EA50-A09B-E74B-C9D42D52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Missä vaiheessa olen tulevaisuuden suunnitelmissani?</a:t>
            </a:r>
          </a:p>
        </p:txBody>
      </p: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845BDAA6-0C24-F9F0-2A8E-A87EF3E9B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487" y="1536846"/>
            <a:ext cx="9217085" cy="4644516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fi-FI" b="1" dirty="0"/>
              <a:t>Pohdi parin kanssa.</a:t>
            </a:r>
          </a:p>
          <a:p>
            <a:pPr>
              <a:spcBef>
                <a:spcPts val="600"/>
              </a:spcBef>
            </a:pPr>
            <a:r>
              <a:rPr lang="fi-FI" dirty="0"/>
              <a:t>Miten voisitte käyttää vahvuuksianne ja </a:t>
            </a:r>
            <a:br>
              <a:rPr lang="fi-FI" dirty="0"/>
            </a:br>
            <a:r>
              <a:rPr lang="fi-FI" dirty="0"/>
              <a:t>hyvinvointiakkuanne tukena tulevaisuuden suunnittelussa?	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fi-FI" b="1" dirty="0"/>
              <a:t>Piirrä asteikko 1–10:</a:t>
            </a:r>
          </a:p>
          <a:p>
            <a:pPr>
              <a:spcBef>
                <a:spcPts val="600"/>
              </a:spcBef>
            </a:pPr>
            <a:r>
              <a:rPr lang="fi-FI" dirty="0"/>
              <a:t>Merkitse kohta, jossa olet nyt tulevaisuuden suunnitelmissasi.</a:t>
            </a:r>
          </a:p>
          <a:p>
            <a:pPr>
              <a:spcBef>
                <a:spcPts val="600"/>
              </a:spcBef>
            </a:pPr>
            <a:r>
              <a:rPr lang="fi-FI" dirty="0"/>
              <a:t>Kirjoita, mitä olet jo tehnyt, että olet tässä, etkä ykkösessä. </a:t>
            </a:r>
          </a:p>
          <a:p>
            <a:pPr>
              <a:spcBef>
                <a:spcPts val="600"/>
              </a:spcBef>
            </a:pPr>
            <a:r>
              <a:rPr lang="fi-FI" dirty="0"/>
              <a:t>Merkitse, missä kohdassa olisit riittävän tyytyväinen tilanteeseesi.</a:t>
            </a:r>
          </a:p>
          <a:p>
            <a:pPr>
              <a:spcBef>
                <a:spcPts val="600"/>
              </a:spcBef>
            </a:pPr>
            <a:r>
              <a:rPr lang="fi-FI" dirty="0"/>
              <a:t>Mikä on pienin mahdollinen asia, jonka teet, että pääset puoli askelta kohti tuota tavoitettasi?</a:t>
            </a:r>
          </a:p>
        </p:txBody>
      </p:sp>
      <p:sp>
        <p:nvSpPr>
          <p:cNvPr id="3" name="Kuva 12">
            <a:extLst>
              <a:ext uri="{FF2B5EF4-FFF2-40B4-BE49-F238E27FC236}">
                <a16:creationId xmlns:a16="http://schemas.microsoft.com/office/drawing/2014/main" id="{759485F0-A457-1E77-D065-2985AF166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200" y="1532944"/>
            <a:ext cx="900000" cy="845249"/>
          </a:xfrm>
          <a:custGeom>
            <a:avLst/>
            <a:gdLst>
              <a:gd name="connsiteX0" fmla="*/ 605314 w 1089755"/>
              <a:gd name="connsiteY0" fmla="*/ 0 h 1023461"/>
              <a:gd name="connsiteX1" fmla="*/ 198406 w 1089755"/>
              <a:gd name="connsiteY1" fmla="*/ 0 h 1023461"/>
              <a:gd name="connsiteX2" fmla="*/ 185452 w 1089755"/>
              <a:gd name="connsiteY2" fmla="*/ 572 h 1023461"/>
              <a:gd name="connsiteX3" fmla="*/ 135636 w 1089755"/>
              <a:gd name="connsiteY3" fmla="*/ 572 h 1023461"/>
              <a:gd name="connsiteX4" fmla="*/ 128588 w 1089755"/>
              <a:gd name="connsiteY4" fmla="*/ 762 h 1023461"/>
              <a:gd name="connsiteX5" fmla="*/ 125254 w 1089755"/>
              <a:gd name="connsiteY5" fmla="*/ 953 h 1023461"/>
              <a:gd name="connsiteX6" fmla="*/ 381 w 1089755"/>
              <a:gd name="connsiteY6" fmla="*/ 125825 h 1023461"/>
              <a:gd name="connsiteX7" fmla="*/ 191 w 1089755"/>
              <a:gd name="connsiteY7" fmla="*/ 129159 h 1023461"/>
              <a:gd name="connsiteX8" fmla="*/ 0 w 1089755"/>
              <a:gd name="connsiteY8" fmla="*/ 136208 h 1023461"/>
              <a:gd name="connsiteX9" fmla="*/ 0 w 1089755"/>
              <a:gd name="connsiteY9" fmla="*/ 339662 h 1023461"/>
              <a:gd name="connsiteX10" fmla="*/ 95 w 1089755"/>
              <a:gd name="connsiteY10" fmla="*/ 345091 h 1023461"/>
              <a:gd name="connsiteX11" fmla="*/ 286 w 1089755"/>
              <a:gd name="connsiteY11" fmla="*/ 348520 h 1023461"/>
              <a:gd name="connsiteX12" fmla="*/ 286 w 1089755"/>
              <a:gd name="connsiteY12" fmla="*/ 350520 h 1023461"/>
              <a:gd name="connsiteX13" fmla="*/ 124873 w 1089755"/>
              <a:gd name="connsiteY13" fmla="*/ 475012 h 1023461"/>
              <a:gd name="connsiteX14" fmla="*/ 126778 w 1089755"/>
              <a:gd name="connsiteY14" fmla="*/ 475107 h 1023461"/>
              <a:gd name="connsiteX15" fmla="*/ 130207 w 1089755"/>
              <a:gd name="connsiteY15" fmla="*/ 475298 h 1023461"/>
              <a:gd name="connsiteX16" fmla="*/ 135636 w 1089755"/>
              <a:gd name="connsiteY16" fmla="*/ 475393 h 1023461"/>
              <a:gd name="connsiteX17" fmla="*/ 412433 w 1089755"/>
              <a:gd name="connsiteY17" fmla="*/ 475393 h 1023461"/>
              <a:gd name="connsiteX18" fmla="*/ 472631 w 1089755"/>
              <a:gd name="connsiteY18" fmla="*/ 504063 h 1023461"/>
              <a:gd name="connsiteX19" fmla="*/ 486537 w 1089755"/>
              <a:gd name="connsiteY19" fmla="*/ 517970 h 1023461"/>
              <a:gd name="connsiteX20" fmla="*/ 500444 w 1089755"/>
              <a:gd name="connsiteY20" fmla="*/ 504063 h 1023461"/>
              <a:gd name="connsiteX21" fmla="*/ 571214 w 1089755"/>
              <a:gd name="connsiteY21" fmla="*/ 474821 h 1023461"/>
              <a:gd name="connsiteX22" fmla="*/ 605123 w 1089755"/>
              <a:gd name="connsiteY22" fmla="*/ 474821 h 1023461"/>
              <a:gd name="connsiteX23" fmla="*/ 740759 w 1089755"/>
              <a:gd name="connsiteY23" fmla="*/ 339281 h 1023461"/>
              <a:gd name="connsiteX24" fmla="*/ 740759 w 1089755"/>
              <a:gd name="connsiteY24" fmla="*/ 135636 h 1023461"/>
              <a:gd name="connsiteX25" fmla="*/ 605314 w 1089755"/>
              <a:gd name="connsiteY25" fmla="*/ 0 h 1023461"/>
              <a:gd name="connsiteX26" fmla="*/ 689991 w 1089755"/>
              <a:gd name="connsiteY26" fmla="*/ 338995 h 1023461"/>
              <a:gd name="connsiteX27" fmla="*/ 662845 w 1089755"/>
              <a:gd name="connsiteY27" fmla="*/ 402717 h 1023461"/>
              <a:gd name="connsiteX28" fmla="*/ 605123 w 1089755"/>
              <a:gd name="connsiteY28" fmla="*/ 423672 h 1023461"/>
              <a:gd name="connsiteX29" fmla="*/ 571310 w 1089755"/>
              <a:gd name="connsiteY29" fmla="*/ 423672 h 1023461"/>
              <a:gd name="connsiteX30" fmla="*/ 486537 w 1089755"/>
              <a:gd name="connsiteY30" fmla="*/ 449580 h 1023461"/>
              <a:gd name="connsiteX31" fmla="*/ 414909 w 1089755"/>
              <a:gd name="connsiteY31" fmla="*/ 424244 h 1023461"/>
              <a:gd name="connsiteX32" fmla="*/ 133350 w 1089755"/>
              <a:gd name="connsiteY32" fmla="*/ 424244 h 1023461"/>
              <a:gd name="connsiteX33" fmla="*/ 131255 w 1089755"/>
              <a:gd name="connsiteY33" fmla="*/ 424244 h 1023461"/>
              <a:gd name="connsiteX34" fmla="*/ 77153 w 1089755"/>
              <a:gd name="connsiteY34" fmla="*/ 401479 h 1023461"/>
              <a:gd name="connsiteX35" fmla="*/ 50864 w 1089755"/>
              <a:gd name="connsiteY35" fmla="*/ 341948 h 1023461"/>
              <a:gd name="connsiteX36" fmla="*/ 50864 w 1089755"/>
              <a:gd name="connsiteY36" fmla="*/ 133826 h 1023461"/>
              <a:gd name="connsiteX37" fmla="*/ 77915 w 1089755"/>
              <a:gd name="connsiteY37" fmla="*/ 72390 h 1023461"/>
              <a:gd name="connsiteX38" fmla="*/ 131159 w 1089755"/>
              <a:gd name="connsiteY38" fmla="*/ 51530 h 1023461"/>
              <a:gd name="connsiteX39" fmla="*/ 135636 w 1089755"/>
              <a:gd name="connsiteY39" fmla="*/ 51435 h 1023461"/>
              <a:gd name="connsiteX40" fmla="*/ 188214 w 1089755"/>
              <a:gd name="connsiteY40" fmla="*/ 51435 h 1023461"/>
              <a:gd name="connsiteX41" fmla="*/ 198406 w 1089755"/>
              <a:gd name="connsiteY41" fmla="*/ 50864 h 1023461"/>
              <a:gd name="connsiteX42" fmla="*/ 605219 w 1089755"/>
              <a:gd name="connsiteY42" fmla="*/ 50864 h 1023461"/>
              <a:gd name="connsiteX43" fmla="*/ 662845 w 1089755"/>
              <a:gd name="connsiteY43" fmla="*/ 72962 h 1023461"/>
              <a:gd name="connsiteX44" fmla="*/ 663702 w 1089755"/>
              <a:gd name="connsiteY44" fmla="*/ 73724 h 1023461"/>
              <a:gd name="connsiteX45" fmla="*/ 689991 w 1089755"/>
              <a:gd name="connsiteY45" fmla="*/ 135636 h 1023461"/>
              <a:gd name="connsiteX46" fmla="*/ 689991 w 1089755"/>
              <a:gd name="connsiteY46" fmla="*/ 338995 h 1023461"/>
              <a:gd name="connsiteX47" fmla="*/ 173831 w 1089755"/>
              <a:gd name="connsiteY47" fmla="*/ 144018 h 1023461"/>
              <a:gd name="connsiteX48" fmla="*/ 567119 w 1089755"/>
              <a:gd name="connsiteY48" fmla="*/ 144018 h 1023461"/>
              <a:gd name="connsiteX49" fmla="*/ 567119 w 1089755"/>
              <a:gd name="connsiteY49" fmla="*/ 194881 h 1023461"/>
              <a:gd name="connsiteX50" fmla="*/ 173831 w 1089755"/>
              <a:gd name="connsiteY50" fmla="*/ 194881 h 1023461"/>
              <a:gd name="connsiteX51" fmla="*/ 173831 w 1089755"/>
              <a:gd name="connsiteY51" fmla="*/ 144018 h 1023461"/>
              <a:gd name="connsiteX52" fmla="*/ 173831 w 1089755"/>
              <a:gd name="connsiteY52" fmla="*/ 279654 h 1023461"/>
              <a:gd name="connsiteX53" fmla="*/ 567119 w 1089755"/>
              <a:gd name="connsiteY53" fmla="*/ 279654 h 1023461"/>
              <a:gd name="connsiteX54" fmla="*/ 567119 w 1089755"/>
              <a:gd name="connsiteY54" fmla="*/ 330518 h 1023461"/>
              <a:gd name="connsiteX55" fmla="*/ 173831 w 1089755"/>
              <a:gd name="connsiteY55" fmla="*/ 330518 h 1023461"/>
              <a:gd name="connsiteX56" fmla="*/ 173831 w 1089755"/>
              <a:gd name="connsiteY56" fmla="*/ 279654 h 1023461"/>
              <a:gd name="connsiteX57" fmla="*/ 538448 w 1089755"/>
              <a:gd name="connsiteY57" fmla="*/ 865346 h 1023461"/>
              <a:gd name="connsiteX58" fmla="*/ 589121 w 1089755"/>
              <a:gd name="connsiteY58" fmla="*/ 916019 h 1023461"/>
              <a:gd name="connsiteX59" fmla="*/ 589121 w 1089755"/>
              <a:gd name="connsiteY59" fmla="*/ 971645 h 1023461"/>
              <a:gd name="connsiteX60" fmla="*/ 296228 w 1089755"/>
              <a:gd name="connsiteY60" fmla="*/ 971645 h 1023461"/>
              <a:gd name="connsiteX61" fmla="*/ 296228 w 1089755"/>
              <a:gd name="connsiteY61" fmla="*/ 916019 h 1023461"/>
              <a:gd name="connsiteX62" fmla="*/ 346900 w 1089755"/>
              <a:gd name="connsiteY62" fmla="*/ 865346 h 1023461"/>
              <a:gd name="connsiteX63" fmla="*/ 538448 w 1089755"/>
              <a:gd name="connsiteY63" fmla="*/ 865346 h 1023461"/>
              <a:gd name="connsiteX64" fmla="*/ 538448 w 1089755"/>
              <a:gd name="connsiteY64" fmla="*/ 813435 h 1023461"/>
              <a:gd name="connsiteX65" fmla="*/ 346900 w 1089755"/>
              <a:gd name="connsiteY65" fmla="*/ 813435 h 1023461"/>
              <a:gd name="connsiteX66" fmla="*/ 244316 w 1089755"/>
              <a:gd name="connsiteY66" fmla="*/ 916019 h 1023461"/>
              <a:gd name="connsiteX67" fmla="*/ 244316 w 1089755"/>
              <a:gd name="connsiteY67" fmla="*/ 1023461 h 1023461"/>
              <a:gd name="connsiteX68" fmla="*/ 641128 w 1089755"/>
              <a:gd name="connsiteY68" fmla="*/ 1023461 h 1023461"/>
              <a:gd name="connsiteX69" fmla="*/ 641128 w 1089755"/>
              <a:gd name="connsiteY69" fmla="*/ 916019 h 1023461"/>
              <a:gd name="connsiteX70" fmla="*/ 538448 w 1089755"/>
              <a:gd name="connsiteY70" fmla="*/ 813435 h 1023461"/>
              <a:gd name="connsiteX71" fmla="*/ 538448 w 1089755"/>
              <a:gd name="connsiteY71" fmla="*/ 813435 h 1023461"/>
              <a:gd name="connsiteX72" fmla="*/ 442722 w 1089755"/>
              <a:gd name="connsiteY72" fmla="*/ 620268 h 1023461"/>
              <a:gd name="connsiteX73" fmla="*/ 498729 w 1089755"/>
              <a:gd name="connsiteY73" fmla="*/ 676275 h 1023461"/>
              <a:gd name="connsiteX74" fmla="*/ 442722 w 1089755"/>
              <a:gd name="connsiteY74" fmla="*/ 732282 h 1023461"/>
              <a:gd name="connsiteX75" fmla="*/ 386715 w 1089755"/>
              <a:gd name="connsiteY75" fmla="*/ 676275 h 1023461"/>
              <a:gd name="connsiteX76" fmla="*/ 442722 w 1089755"/>
              <a:gd name="connsiteY76" fmla="*/ 620268 h 1023461"/>
              <a:gd name="connsiteX77" fmla="*/ 442722 w 1089755"/>
              <a:gd name="connsiteY77" fmla="*/ 568357 h 1023461"/>
              <a:gd name="connsiteX78" fmla="*/ 334804 w 1089755"/>
              <a:gd name="connsiteY78" fmla="*/ 676275 h 1023461"/>
              <a:gd name="connsiteX79" fmla="*/ 442722 w 1089755"/>
              <a:gd name="connsiteY79" fmla="*/ 784193 h 1023461"/>
              <a:gd name="connsiteX80" fmla="*/ 550640 w 1089755"/>
              <a:gd name="connsiteY80" fmla="*/ 676275 h 1023461"/>
              <a:gd name="connsiteX81" fmla="*/ 442722 w 1089755"/>
              <a:gd name="connsiteY81" fmla="*/ 568357 h 1023461"/>
              <a:gd name="connsiteX82" fmla="*/ 442722 w 1089755"/>
              <a:gd name="connsiteY82" fmla="*/ 568357 h 1023461"/>
              <a:gd name="connsiteX83" fmla="*/ 987171 w 1089755"/>
              <a:gd name="connsiteY83" fmla="*/ 741331 h 1023461"/>
              <a:gd name="connsiteX84" fmla="*/ 1037844 w 1089755"/>
              <a:gd name="connsiteY84" fmla="*/ 792004 h 1023461"/>
              <a:gd name="connsiteX85" fmla="*/ 1037844 w 1089755"/>
              <a:gd name="connsiteY85" fmla="*/ 847630 h 1023461"/>
              <a:gd name="connsiteX86" fmla="*/ 744855 w 1089755"/>
              <a:gd name="connsiteY86" fmla="*/ 847630 h 1023461"/>
              <a:gd name="connsiteX87" fmla="*/ 744855 w 1089755"/>
              <a:gd name="connsiteY87" fmla="*/ 792004 h 1023461"/>
              <a:gd name="connsiteX88" fmla="*/ 795528 w 1089755"/>
              <a:gd name="connsiteY88" fmla="*/ 741331 h 1023461"/>
              <a:gd name="connsiteX89" fmla="*/ 987171 w 1089755"/>
              <a:gd name="connsiteY89" fmla="*/ 741331 h 1023461"/>
              <a:gd name="connsiteX90" fmla="*/ 987171 w 1089755"/>
              <a:gd name="connsiteY90" fmla="*/ 689420 h 1023461"/>
              <a:gd name="connsiteX91" fmla="*/ 795528 w 1089755"/>
              <a:gd name="connsiteY91" fmla="*/ 689420 h 1023461"/>
              <a:gd name="connsiteX92" fmla="*/ 692944 w 1089755"/>
              <a:gd name="connsiteY92" fmla="*/ 792004 h 1023461"/>
              <a:gd name="connsiteX93" fmla="*/ 692944 w 1089755"/>
              <a:gd name="connsiteY93" fmla="*/ 899446 h 1023461"/>
              <a:gd name="connsiteX94" fmla="*/ 1089755 w 1089755"/>
              <a:gd name="connsiteY94" fmla="*/ 899446 h 1023461"/>
              <a:gd name="connsiteX95" fmla="*/ 1089755 w 1089755"/>
              <a:gd name="connsiteY95" fmla="*/ 792004 h 1023461"/>
              <a:gd name="connsiteX96" fmla="*/ 987171 w 1089755"/>
              <a:gd name="connsiteY96" fmla="*/ 689420 h 1023461"/>
              <a:gd name="connsiteX97" fmla="*/ 987171 w 1089755"/>
              <a:gd name="connsiteY97" fmla="*/ 689420 h 1023461"/>
              <a:gd name="connsiteX98" fmla="*/ 891350 w 1089755"/>
              <a:gd name="connsiteY98" fmla="*/ 496253 h 1023461"/>
              <a:gd name="connsiteX99" fmla="*/ 947357 w 1089755"/>
              <a:gd name="connsiteY99" fmla="*/ 552260 h 1023461"/>
              <a:gd name="connsiteX100" fmla="*/ 891350 w 1089755"/>
              <a:gd name="connsiteY100" fmla="*/ 608267 h 1023461"/>
              <a:gd name="connsiteX101" fmla="*/ 835343 w 1089755"/>
              <a:gd name="connsiteY101" fmla="*/ 552260 h 1023461"/>
              <a:gd name="connsiteX102" fmla="*/ 891350 w 1089755"/>
              <a:gd name="connsiteY102" fmla="*/ 496253 h 1023461"/>
              <a:gd name="connsiteX103" fmla="*/ 891350 w 1089755"/>
              <a:gd name="connsiteY103" fmla="*/ 444341 h 1023461"/>
              <a:gd name="connsiteX104" fmla="*/ 783431 w 1089755"/>
              <a:gd name="connsiteY104" fmla="*/ 552260 h 1023461"/>
              <a:gd name="connsiteX105" fmla="*/ 891350 w 1089755"/>
              <a:gd name="connsiteY105" fmla="*/ 660178 h 1023461"/>
              <a:gd name="connsiteX106" fmla="*/ 999268 w 1089755"/>
              <a:gd name="connsiteY106" fmla="*/ 552260 h 1023461"/>
              <a:gd name="connsiteX107" fmla="*/ 891350 w 1089755"/>
              <a:gd name="connsiteY107" fmla="*/ 444341 h 1023461"/>
              <a:gd name="connsiteX108" fmla="*/ 891350 w 1089755"/>
              <a:gd name="connsiteY108" fmla="*/ 444341 h 10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089755" h="1023461">
                <a:moveTo>
                  <a:pt x="605314" y="0"/>
                </a:moveTo>
                <a:lnTo>
                  <a:pt x="198406" y="0"/>
                </a:lnTo>
                <a:cubicBezTo>
                  <a:pt x="194024" y="0"/>
                  <a:pt x="189738" y="191"/>
                  <a:pt x="185452" y="572"/>
                </a:cubicBezTo>
                <a:lnTo>
                  <a:pt x="135636" y="572"/>
                </a:lnTo>
                <a:cubicBezTo>
                  <a:pt x="133255" y="572"/>
                  <a:pt x="130874" y="667"/>
                  <a:pt x="128588" y="762"/>
                </a:cubicBezTo>
                <a:cubicBezTo>
                  <a:pt x="127445" y="857"/>
                  <a:pt x="126397" y="857"/>
                  <a:pt x="125254" y="953"/>
                </a:cubicBezTo>
                <a:cubicBezTo>
                  <a:pt x="56674" y="5715"/>
                  <a:pt x="5144" y="57531"/>
                  <a:pt x="381" y="125825"/>
                </a:cubicBezTo>
                <a:cubicBezTo>
                  <a:pt x="286" y="126968"/>
                  <a:pt x="191" y="128016"/>
                  <a:pt x="191" y="129159"/>
                </a:cubicBezTo>
                <a:cubicBezTo>
                  <a:pt x="95" y="131445"/>
                  <a:pt x="0" y="133826"/>
                  <a:pt x="0" y="136208"/>
                </a:cubicBezTo>
                <a:lnTo>
                  <a:pt x="0" y="339662"/>
                </a:lnTo>
                <a:cubicBezTo>
                  <a:pt x="0" y="341471"/>
                  <a:pt x="0" y="343281"/>
                  <a:pt x="95" y="345091"/>
                </a:cubicBezTo>
                <a:cubicBezTo>
                  <a:pt x="95" y="346234"/>
                  <a:pt x="191" y="347377"/>
                  <a:pt x="286" y="348520"/>
                </a:cubicBezTo>
                <a:lnTo>
                  <a:pt x="286" y="350520"/>
                </a:lnTo>
                <a:cubicBezTo>
                  <a:pt x="5429" y="417671"/>
                  <a:pt x="57722" y="469868"/>
                  <a:pt x="124873" y="475012"/>
                </a:cubicBezTo>
                <a:cubicBezTo>
                  <a:pt x="125540" y="475107"/>
                  <a:pt x="126111" y="475107"/>
                  <a:pt x="126778" y="475107"/>
                </a:cubicBezTo>
                <a:cubicBezTo>
                  <a:pt x="127921" y="475202"/>
                  <a:pt x="129064" y="475202"/>
                  <a:pt x="130207" y="475298"/>
                </a:cubicBezTo>
                <a:cubicBezTo>
                  <a:pt x="132017" y="475393"/>
                  <a:pt x="133826" y="475393"/>
                  <a:pt x="135636" y="475393"/>
                </a:cubicBezTo>
                <a:lnTo>
                  <a:pt x="412433" y="475393"/>
                </a:lnTo>
                <a:cubicBezTo>
                  <a:pt x="435197" y="477774"/>
                  <a:pt x="456248" y="487775"/>
                  <a:pt x="472631" y="504063"/>
                </a:cubicBezTo>
                <a:lnTo>
                  <a:pt x="486537" y="517970"/>
                </a:lnTo>
                <a:lnTo>
                  <a:pt x="500444" y="504063"/>
                </a:lnTo>
                <a:cubicBezTo>
                  <a:pt x="519398" y="485204"/>
                  <a:pt x="544544" y="474821"/>
                  <a:pt x="571214" y="474821"/>
                </a:cubicBezTo>
                <a:lnTo>
                  <a:pt x="605123" y="474821"/>
                </a:lnTo>
                <a:cubicBezTo>
                  <a:pt x="682371" y="474821"/>
                  <a:pt x="740759" y="416052"/>
                  <a:pt x="740759" y="339281"/>
                </a:cubicBezTo>
                <a:lnTo>
                  <a:pt x="740759" y="135636"/>
                </a:lnTo>
                <a:cubicBezTo>
                  <a:pt x="740855" y="59722"/>
                  <a:pt x="681133" y="0"/>
                  <a:pt x="605314" y="0"/>
                </a:cubicBezTo>
                <a:close/>
                <a:moveTo>
                  <a:pt x="689991" y="338995"/>
                </a:moveTo>
                <a:cubicBezTo>
                  <a:pt x="689991" y="365189"/>
                  <a:pt x="679799" y="387572"/>
                  <a:pt x="662845" y="402717"/>
                </a:cubicBezTo>
                <a:cubicBezTo>
                  <a:pt x="648081" y="415957"/>
                  <a:pt x="628079" y="423672"/>
                  <a:pt x="605123" y="423672"/>
                </a:cubicBezTo>
                <a:lnTo>
                  <a:pt x="571310" y="423672"/>
                </a:lnTo>
                <a:cubicBezTo>
                  <a:pt x="540639" y="423672"/>
                  <a:pt x="511397" y="432721"/>
                  <a:pt x="486537" y="449580"/>
                </a:cubicBezTo>
                <a:cubicBezTo>
                  <a:pt x="465296" y="435102"/>
                  <a:pt x="440722" y="426434"/>
                  <a:pt x="414909" y="424244"/>
                </a:cubicBezTo>
                <a:lnTo>
                  <a:pt x="133350" y="424244"/>
                </a:lnTo>
                <a:cubicBezTo>
                  <a:pt x="132683" y="424244"/>
                  <a:pt x="131921" y="424244"/>
                  <a:pt x="131255" y="424244"/>
                </a:cubicBezTo>
                <a:cubicBezTo>
                  <a:pt x="110109" y="423196"/>
                  <a:pt x="91250" y="414814"/>
                  <a:pt x="77153" y="401479"/>
                </a:cubicBezTo>
                <a:cubicBezTo>
                  <a:pt x="61436" y="386620"/>
                  <a:pt x="51530" y="365665"/>
                  <a:pt x="50864" y="341948"/>
                </a:cubicBezTo>
                <a:lnTo>
                  <a:pt x="50864" y="133826"/>
                </a:lnTo>
                <a:cubicBezTo>
                  <a:pt x="51435" y="108585"/>
                  <a:pt x="61532" y="87059"/>
                  <a:pt x="77915" y="72390"/>
                </a:cubicBezTo>
                <a:cubicBezTo>
                  <a:pt x="91726" y="60008"/>
                  <a:pt x="110109" y="52483"/>
                  <a:pt x="131159" y="51530"/>
                </a:cubicBezTo>
                <a:cubicBezTo>
                  <a:pt x="132588" y="51435"/>
                  <a:pt x="134112" y="51435"/>
                  <a:pt x="135636" y="51435"/>
                </a:cubicBezTo>
                <a:lnTo>
                  <a:pt x="188214" y="51435"/>
                </a:lnTo>
                <a:cubicBezTo>
                  <a:pt x="191548" y="51054"/>
                  <a:pt x="194977" y="50864"/>
                  <a:pt x="198406" y="50864"/>
                </a:cubicBezTo>
                <a:lnTo>
                  <a:pt x="605219" y="50864"/>
                </a:lnTo>
                <a:cubicBezTo>
                  <a:pt x="627698" y="50864"/>
                  <a:pt x="647795" y="59150"/>
                  <a:pt x="662845" y="72962"/>
                </a:cubicBezTo>
                <a:cubicBezTo>
                  <a:pt x="663131" y="73247"/>
                  <a:pt x="663416" y="73533"/>
                  <a:pt x="663702" y="73724"/>
                </a:cubicBezTo>
                <a:cubicBezTo>
                  <a:pt x="679990" y="89059"/>
                  <a:pt x="689991" y="110966"/>
                  <a:pt x="689991" y="135636"/>
                </a:cubicBezTo>
                <a:lnTo>
                  <a:pt x="689991" y="338995"/>
                </a:lnTo>
                <a:close/>
                <a:moveTo>
                  <a:pt x="173831" y="144018"/>
                </a:moveTo>
                <a:lnTo>
                  <a:pt x="567119" y="144018"/>
                </a:lnTo>
                <a:lnTo>
                  <a:pt x="567119" y="194881"/>
                </a:lnTo>
                <a:lnTo>
                  <a:pt x="173831" y="194881"/>
                </a:lnTo>
                <a:lnTo>
                  <a:pt x="173831" y="144018"/>
                </a:lnTo>
                <a:close/>
                <a:moveTo>
                  <a:pt x="173831" y="279654"/>
                </a:moveTo>
                <a:lnTo>
                  <a:pt x="567119" y="279654"/>
                </a:lnTo>
                <a:lnTo>
                  <a:pt x="567119" y="330518"/>
                </a:lnTo>
                <a:lnTo>
                  <a:pt x="173831" y="330518"/>
                </a:lnTo>
                <a:lnTo>
                  <a:pt x="173831" y="279654"/>
                </a:lnTo>
                <a:close/>
                <a:moveTo>
                  <a:pt x="538448" y="865346"/>
                </a:moveTo>
                <a:cubicBezTo>
                  <a:pt x="566357" y="865346"/>
                  <a:pt x="589121" y="888111"/>
                  <a:pt x="589121" y="916019"/>
                </a:cubicBezTo>
                <a:lnTo>
                  <a:pt x="589121" y="971645"/>
                </a:lnTo>
                <a:lnTo>
                  <a:pt x="296228" y="971645"/>
                </a:lnTo>
                <a:lnTo>
                  <a:pt x="296228" y="916019"/>
                </a:lnTo>
                <a:cubicBezTo>
                  <a:pt x="296228" y="888111"/>
                  <a:pt x="318992" y="865346"/>
                  <a:pt x="346900" y="865346"/>
                </a:cubicBezTo>
                <a:lnTo>
                  <a:pt x="538448" y="865346"/>
                </a:lnTo>
                <a:moveTo>
                  <a:pt x="538448" y="813435"/>
                </a:moveTo>
                <a:lnTo>
                  <a:pt x="346900" y="813435"/>
                </a:lnTo>
                <a:cubicBezTo>
                  <a:pt x="290227" y="813435"/>
                  <a:pt x="244316" y="859346"/>
                  <a:pt x="244316" y="916019"/>
                </a:cubicBezTo>
                <a:lnTo>
                  <a:pt x="244316" y="1023461"/>
                </a:lnTo>
                <a:lnTo>
                  <a:pt x="641128" y="1023461"/>
                </a:lnTo>
                <a:lnTo>
                  <a:pt x="641128" y="916019"/>
                </a:lnTo>
                <a:cubicBezTo>
                  <a:pt x="641033" y="859346"/>
                  <a:pt x="595122" y="813435"/>
                  <a:pt x="538448" y="813435"/>
                </a:cubicBezTo>
                <a:lnTo>
                  <a:pt x="538448" y="813435"/>
                </a:lnTo>
                <a:close/>
                <a:moveTo>
                  <a:pt x="442722" y="620268"/>
                </a:moveTo>
                <a:cubicBezTo>
                  <a:pt x="473583" y="620268"/>
                  <a:pt x="498729" y="645414"/>
                  <a:pt x="498729" y="676275"/>
                </a:cubicBezTo>
                <a:cubicBezTo>
                  <a:pt x="498729" y="707136"/>
                  <a:pt x="473583" y="732282"/>
                  <a:pt x="442722" y="732282"/>
                </a:cubicBezTo>
                <a:cubicBezTo>
                  <a:pt x="411861" y="732282"/>
                  <a:pt x="386715" y="707136"/>
                  <a:pt x="386715" y="676275"/>
                </a:cubicBezTo>
                <a:cubicBezTo>
                  <a:pt x="386715" y="645414"/>
                  <a:pt x="411766" y="620268"/>
                  <a:pt x="442722" y="620268"/>
                </a:cubicBezTo>
                <a:moveTo>
                  <a:pt x="442722" y="568357"/>
                </a:moveTo>
                <a:cubicBezTo>
                  <a:pt x="383096" y="568357"/>
                  <a:pt x="334804" y="616649"/>
                  <a:pt x="334804" y="676275"/>
                </a:cubicBezTo>
                <a:cubicBezTo>
                  <a:pt x="334804" y="735902"/>
                  <a:pt x="383096" y="784193"/>
                  <a:pt x="442722" y="784193"/>
                </a:cubicBezTo>
                <a:cubicBezTo>
                  <a:pt x="502349" y="784193"/>
                  <a:pt x="550640" y="735902"/>
                  <a:pt x="550640" y="676275"/>
                </a:cubicBezTo>
                <a:cubicBezTo>
                  <a:pt x="550640" y="616649"/>
                  <a:pt x="502253" y="568357"/>
                  <a:pt x="442722" y="568357"/>
                </a:cubicBezTo>
                <a:lnTo>
                  <a:pt x="442722" y="568357"/>
                </a:lnTo>
                <a:close/>
                <a:moveTo>
                  <a:pt x="987171" y="741331"/>
                </a:moveTo>
                <a:cubicBezTo>
                  <a:pt x="1015079" y="741331"/>
                  <a:pt x="1037844" y="764096"/>
                  <a:pt x="1037844" y="792004"/>
                </a:cubicBezTo>
                <a:lnTo>
                  <a:pt x="1037844" y="847630"/>
                </a:lnTo>
                <a:lnTo>
                  <a:pt x="744855" y="847630"/>
                </a:lnTo>
                <a:lnTo>
                  <a:pt x="744855" y="792004"/>
                </a:lnTo>
                <a:cubicBezTo>
                  <a:pt x="744855" y="764096"/>
                  <a:pt x="767620" y="741331"/>
                  <a:pt x="795528" y="741331"/>
                </a:cubicBezTo>
                <a:lnTo>
                  <a:pt x="987171" y="741331"/>
                </a:lnTo>
                <a:moveTo>
                  <a:pt x="987171" y="689420"/>
                </a:moveTo>
                <a:lnTo>
                  <a:pt x="795528" y="689420"/>
                </a:lnTo>
                <a:cubicBezTo>
                  <a:pt x="738854" y="689420"/>
                  <a:pt x="692944" y="735330"/>
                  <a:pt x="692944" y="792004"/>
                </a:cubicBezTo>
                <a:lnTo>
                  <a:pt x="692944" y="899446"/>
                </a:lnTo>
                <a:lnTo>
                  <a:pt x="1089755" y="899446"/>
                </a:lnTo>
                <a:lnTo>
                  <a:pt x="1089755" y="792004"/>
                </a:lnTo>
                <a:cubicBezTo>
                  <a:pt x="1089755" y="735330"/>
                  <a:pt x="1043845" y="689420"/>
                  <a:pt x="987171" y="689420"/>
                </a:cubicBezTo>
                <a:lnTo>
                  <a:pt x="987171" y="689420"/>
                </a:lnTo>
                <a:close/>
                <a:moveTo>
                  <a:pt x="891350" y="496253"/>
                </a:moveTo>
                <a:cubicBezTo>
                  <a:pt x="922211" y="496253"/>
                  <a:pt x="947357" y="521399"/>
                  <a:pt x="947357" y="552260"/>
                </a:cubicBezTo>
                <a:cubicBezTo>
                  <a:pt x="947357" y="583121"/>
                  <a:pt x="922211" y="608267"/>
                  <a:pt x="891350" y="608267"/>
                </a:cubicBezTo>
                <a:cubicBezTo>
                  <a:pt x="860488" y="608267"/>
                  <a:pt x="835343" y="583121"/>
                  <a:pt x="835343" y="552260"/>
                </a:cubicBezTo>
                <a:cubicBezTo>
                  <a:pt x="835343" y="521399"/>
                  <a:pt x="860488" y="496253"/>
                  <a:pt x="891350" y="496253"/>
                </a:cubicBezTo>
                <a:moveTo>
                  <a:pt x="891350" y="444341"/>
                </a:moveTo>
                <a:cubicBezTo>
                  <a:pt x="831723" y="444341"/>
                  <a:pt x="783431" y="492633"/>
                  <a:pt x="783431" y="552260"/>
                </a:cubicBezTo>
                <a:cubicBezTo>
                  <a:pt x="783431" y="611886"/>
                  <a:pt x="831723" y="660178"/>
                  <a:pt x="891350" y="660178"/>
                </a:cubicBezTo>
                <a:cubicBezTo>
                  <a:pt x="950976" y="660178"/>
                  <a:pt x="999268" y="611886"/>
                  <a:pt x="999268" y="552260"/>
                </a:cubicBezTo>
                <a:cubicBezTo>
                  <a:pt x="999268" y="492633"/>
                  <a:pt x="950976" y="444341"/>
                  <a:pt x="891350" y="444341"/>
                </a:cubicBezTo>
                <a:lnTo>
                  <a:pt x="891350" y="444341"/>
                </a:ln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4" name="Kuva 10">
            <a:extLst>
              <a:ext uri="{FF2B5EF4-FFF2-40B4-BE49-F238E27FC236}">
                <a16:creationId xmlns:a16="http://schemas.microsoft.com/office/drawing/2014/main" id="{67C31EF5-C9F8-F80C-9FBE-2331CCA9A6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99662" y="3065890"/>
            <a:ext cx="784613" cy="900000"/>
          </a:xfrm>
          <a:custGeom>
            <a:avLst/>
            <a:gdLst>
              <a:gd name="connsiteX0" fmla="*/ 102394 w 161925"/>
              <a:gd name="connsiteY0" fmla="*/ 0 h 185737"/>
              <a:gd name="connsiteX1" fmla="*/ 0 w 161925"/>
              <a:gd name="connsiteY1" fmla="*/ 102394 h 185737"/>
              <a:gd name="connsiteX2" fmla="*/ 0 w 161925"/>
              <a:gd name="connsiteY2" fmla="*/ 147542 h 185737"/>
              <a:gd name="connsiteX3" fmla="*/ 45244 w 161925"/>
              <a:gd name="connsiteY3" fmla="*/ 147638 h 185737"/>
              <a:gd name="connsiteX4" fmla="*/ 147638 w 161925"/>
              <a:gd name="connsiteY4" fmla="*/ 45244 h 185737"/>
              <a:gd name="connsiteX5" fmla="*/ 102394 w 161925"/>
              <a:gd name="connsiteY5" fmla="*/ 0 h 185737"/>
              <a:gd name="connsiteX6" fmla="*/ 19050 w 161925"/>
              <a:gd name="connsiteY6" fmla="*/ 109538 h 185737"/>
              <a:gd name="connsiteX7" fmla="*/ 102394 w 161925"/>
              <a:gd name="connsiteY7" fmla="*/ 26194 h 185737"/>
              <a:gd name="connsiteX8" fmla="*/ 121444 w 161925"/>
              <a:gd name="connsiteY8" fmla="*/ 45244 h 185737"/>
              <a:gd name="connsiteX9" fmla="*/ 38100 w 161925"/>
              <a:gd name="connsiteY9" fmla="*/ 128588 h 185737"/>
              <a:gd name="connsiteX10" fmla="*/ 19145 w 161925"/>
              <a:gd name="connsiteY10" fmla="*/ 128588 h 185737"/>
              <a:gd name="connsiteX11" fmla="*/ 19145 w 161925"/>
              <a:gd name="connsiteY11" fmla="*/ 109538 h 185737"/>
              <a:gd name="connsiteX12" fmla="*/ 0 w 161925"/>
              <a:gd name="connsiteY12" fmla="*/ 166688 h 185737"/>
              <a:gd name="connsiteX13" fmla="*/ 161925 w 161925"/>
              <a:gd name="connsiteY13" fmla="*/ 166688 h 185737"/>
              <a:gd name="connsiteX14" fmla="*/ 161925 w 161925"/>
              <a:gd name="connsiteY14" fmla="*/ 185738 h 185737"/>
              <a:gd name="connsiteX15" fmla="*/ 0 w 161925"/>
              <a:gd name="connsiteY15" fmla="*/ 185738 h 185737"/>
              <a:gd name="connsiteX16" fmla="*/ 0 w 161925"/>
              <a:gd name="connsiteY16" fmla="*/ 166688 h 185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1925" h="185737">
                <a:moveTo>
                  <a:pt x="102394" y="0"/>
                </a:moveTo>
                <a:lnTo>
                  <a:pt x="0" y="102394"/>
                </a:lnTo>
                <a:lnTo>
                  <a:pt x="0" y="147542"/>
                </a:lnTo>
                <a:cubicBezTo>
                  <a:pt x="0" y="147542"/>
                  <a:pt x="45244" y="147638"/>
                  <a:pt x="45244" y="147638"/>
                </a:cubicBezTo>
                <a:lnTo>
                  <a:pt x="147638" y="45244"/>
                </a:lnTo>
                <a:lnTo>
                  <a:pt x="102394" y="0"/>
                </a:lnTo>
                <a:close/>
                <a:moveTo>
                  <a:pt x="19050" y="109538"/>
                </a:moveTo>
                <a:lnTo>
                  <a:pt x="102394" y="26194"/>
                </a:lnTo>
                <a:lnTo>
                  <a:pt x="121444" y="45244"/>
                </a:lnTo>
                <a:lnTo>
                  <a:pt x="38100" y="128588"/>
                </a:lnTo>
                <a:lnTo>
                  <a:pt x="19145" y="128588"/>
                </a:lnTo>
                <a:cubicBezTo>
                  <a:pt x="19145" y="128588"/>
                  <a:pt x="19145" y="109538"/>
                  <a:pt x="19145" y="109538"/>
                </a:cubicBezTo>
                <a:close/>
                <a:moveTo>
                  <a:pt x="0" y="166688"/>
                </a:moveTo>
                <a:lnTo>
                  <a:pt x="161925" y="166688"/>
                </a:lnTo>
                <a:lnTo>
                  <a:pt x="161925" y="185738"/>
                </a:lnTo>
                <a:lnTo>
                  <a:pt x="0" y="185738"/>
                </a:lnTo>
                <a:lnTo>
                  <a:pt x="0" y="166688"/>
                </a:lnTo>
                <a:close/>
              </a:path>
            </a:pathLst>
          </a:custGeom>
          <a:solidFill>
            <a:srgbClr val="000000"/>
          </a:solidFill>
          <a:ln w="25400" cap="sq">
            <a:noFill/>
            <a:prstDash val="solid"/>
            <a:bevel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8080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02D23-B1AE-42FF-33CE-7DF04F6D7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F52E04-245A-B054-6C3A-5C4029087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 err="1"/>
              <a:t>Ikigai</a:t>
            </a:r>
            <a:endParaRPr lang="fi-FI" dirty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783D9CD5-283D-EE25-8398-A99B44935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700"/>
            <a:ext cx="4249688" cy="4645025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Ihminen löytää tekemisen, jota osaa ja rakastaa, siitä maksetaan ja se palvelee maailman tarpeita.</a:t>
            </a:r>
          </a:p>
        </p:txBody>
      </p:sp>
      <p:grpSp>
        <p:nvGrpSpPr>
          <p:cNvPr id="73" name="Ryhmä 72">
            <a:extLst>
              <a:ext uri="{FF2B5EF4-FFF2-40B4-BE49-F238E27FC236}">
                <a16:creationId xmlns:a16="http://schemas.microsoft.com/office/drawing/2014/main" id="{055706A9-AFF3-5F81-A604-5DD36D9A1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915980" y="1066700"/>
            <a:ext cx="5077781" cy="5101519"/>
            <a:chOff x="6276020" y="1016732"/>
            <a:chExt cx="5077781" cy="5101519"/>
          </a:xfrm>
        </p:grpSpPr>
        <p:grpSp>
          <p:nvGrpSpPr>
            <p:cNvPr id="71" name="Ryhmä 70">
              <a:extLst>
                <a:ext uri="{FF2B5EF4-FFF2-40B4-BE49-F238E27FC236}">
                  <a16:creationId xmlns:a16="http://schemas.microsoft.com/office/drawing/2014/main" id="{7644CE8D-D4E2-46E6-759F-FD73B9AA5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6276020" y="1040471"/>
              <a:ext cx="5077781" cy="5077780"/>
              <a:chOff x="-3985120" y="4319110"/>
              <a:chExt cx="5077781" cy="5077780"/>
            </a:xfrm>
          </p:grpSpPr>
          <p:grpSp>
            <p:nvGrpSpPr>
              <p:cNvPr id="65" name="Ryhmä 64">
                <a:extLst>
                  <a:ext uri="{FF2B5EF4-FFF2-40B4-BE49-F238E27FC236}">
                    <a16:creationId xmlns:a16="http://schemas.microsoft.com/office/drawing/2014/main" id="{01C097B2-76AD-E08D-6E57-E31AE5709454}"/>
                  </a:ext>
                </a:extLst>
              </p:cNvPr>
              <p:cNvGrpSpPr/>
              <p:nvPr/>
            </p:nvGrpSpPr>
            <p:grpSpPr>
              <a:xfrm>
                <a:off x="-3985120" y="4319110"/>
                <a:ext cx="5077781" cy="5077780"/>
                <a:chOff x="531482" y="2789638"/>
                <a:chExt cx="5077781" cy="5077780"/>
              </a:xfrm>
              <a:solidFill>
                <a:schemeClr val="bg1"/>
              </a:solidFill>
            </p:grpSpPr>
            <p:sp>
              <p:nvSpPr>
                <p:cNvPr id="63" name="Ellipsi 62">
                  <a:extLst>
                    <a:ext uri="{FF2B5EF4-FFF2-40B4-BE49-F238E27FC236}">
                      <a16:creationId xmlns:a16="http://schemas.microsoft.com/office/drawing/2014/main" id="{32992556-86DC-85A4-7BDC-37A80DD4F4B1}"/>
                    </a:ext>
                  </a:extLst>
                </p:cNvPr>
                <p:cNvSpPr/>
                <p:nvPr/>
              </p:nvSpPr>
              <p:spPr>
                <a:xfrm>
                  <a:off x="1582171" y="4891015"/>
                  <a:ext cx="2976403" cy="2976403"/>
                </a:xfrm>
                <a:prstGeom prst="ellipse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64" name="Ellipsi 63">
                  <a:extLst>
                    <a:ext uri="{FF2B5EF4-FFF2-40B4-BE49-F238E27FC236}">
                      <a16:creationId xmlns:a16="http://schemas.microsoft.com/office/drawing/2014/main" id="{3364C798-8CA9-0595-5204-E04682593FDD}"/>
                    </a:ext>
                  </a:extLst>
                </p:cNvPr>
                <p:cNvSpPr/>
                <p:nvPr/>
              </p:nvSpPr>
              <p:spPr>
                <a:xfrm>
                  <a:off x="1582171" y="2789638"/>
                  <a:ext cx="2976403" cy="2976403"/>
                </a:xfrm>
                <a:prstGeom prst="ellipse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dirty="0"/>
                </a:p>
              </p:txBody>
            </p:sp>
            <p:sp>
              <p:nvSpPr>
                <p:cNvPr id="61" name="Ellipsi 60">
                  <a:extLst>
                    <a:ext uri="{FF2B5EF4-FFF2-40B4-BE49-F238E27FC236}">
                      <a16:creationId xmlns:a16="http://schemas.microsoft.com/office/drawing/2014/main" id="{327F3AD0-044F-A640-2BCD-FE3F7E2BC868}"/>
                    </a:ext>
                  </a:extLst>
                </p:cNvPr>
                <p:cNvSpPr/>
                <p:nvPr/>
              </p:nvSpPr>
              <p:spPr>
                <a:xfrm rot="5400000">
                  <a:off x="531482" y="3789616"/>
                  <a:ext cx="2976403" cy="2976403"/>
                </a:xfrm>
                <a:prstGeom prst="ellipse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62" name="Ellipsi 61">
                  <a:extLst>
                    <a:ext uri="{FF2B5EF4-FFF2-40B4-BE49-F238E27FC236}">
                      <a16:creationId xmlns:a16="http://schemas.microsoft.com/office/drawing/2014/main" id="{9F167C01-C013-0B63-70B5-40DBB08C59BA}"/>
                    </a:ext>
                  </a:extLst>
                </p:cNvPr>
                <p:cNvSpPr/>
                <p:nvPr/>
              </p:nvSpPr>
              <p:spPr>
                <a:xfrm rot="5400000">
                  <a:off x="2632860" y="3789616"/>
                  <a:ext cx="2976403" cy="2976403"/>
                </a:xfrm>
                <a:prstGeom prst="ellipse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</p:grpSp>
          <p:grpSp>
            <p:nvGrpSpPr>
              <p:cNvPr id="66" name="Ryhmä 65">
                <a:extLst>
                  <a:ext uri="{FF2B5EF4-FFF2-40B4-BE49-F238E27FC236}">
                    <a16:creationId xmlns:a16="http://schemas.microsoft.com/office/drawing/2014/main" id="{C89B40AB-AC31-6234-BA50-D83A61873B05}"/>
                  </a:ext>
                </a:extLst>
              </p:cNvPr>
              <p:cNvGrpSpPr/>
              <p:nvPr/>
            </p:nvGrpSpPr>
            <p:grpSpPr>
              <a:xfrm>
                <a:off x="-3985120" y="4319110"/>
                <a:ext cx="5077781" cy="5077780"/>
                <a:chOff x="531482" y="2789638"/>
                <a:chExt cx="5077781" cy="5077780"/>
              </a:xfrm>
            </p:grpSpPr>
            <p:sp>
              <p:nvSpPr>
                <p:cNvPr id="67" name="Ellipsi 66">
                  <a:extLst>
                    <a:ext uri="{FF2B5EF4-FFF2-40B4-BE49-F238E27FC236}">
                      <a16:creationId xmlns:a16="http://schemas.microsoft.com/office/drawing/2014/main" id="{676142C2-2E24-9E0E-4D15-CD21E398C43A}"/>
                    </a:ext>
                  </a:extLst>
                </p:cNvPr>
                <p:cNvSpPr/>
                <p:nvPr/>
              </p:nvSpPr>
              <p:spPr>
                <a:xfrm>
                  <a:off x="1582171" y="4891015"/>
                  <a:ext cx="2976403" cy="2976403"/>
                </a:xfrm>
                <a:prstGeom prst="ellipse">
                  <a:avLst/>
                </a:prstGeom>
                <a:solidFill>
                  <a:srgbClr val="00B0F0">
                    <a:alpha val="70000"/>
                  </a:srgbClr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68" name="Ellipsi 67">
                  <a:extLst>
                    <a:ext uri="{FF2B5EF4-FFF2-40B4-BE49-F238E27FC236}">
                      <a16:creationId xmlns:a16="http://schemas.microsoft.com/office/drawing/2014/main" id="{404CB8DC-2DD4-42B7-F224-B91DD95064C7}"/>
                    </a:ext>
                  </a:extLst>
                </p:cNvPr>
                <p:cNvSpPr/>
                <p:nvPr/>
              </p:nvSpPr>
              <p:spPr>
                <a:xfrm>
                  <a:off x="1582171" y="2789638"/>
                  <a:ext cx="2976403" cy="2976403"/>
                </a:xfrm>
                <a:prstGeom prst="ellipse">
                  <a:avLst/>
                </a:prstGeom>
                <a:solidFill>
                  <a:schemeClr val="accent4">
                    <a:lumMod val="75000"/>
                    <a:alpha val="70000"/>
                  </a:schemeClr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dirty="0"/>
                </a:p>
              </p:txBody>
            </p:sp>
            <p:sp>
              <p:nvSpPr>
                <p:cNvPr id="69" name="Ellipsi 68">
                  <a:extLst>
                    <a:ext uri="{FF2B5EF4-FFF2-40B4-BE49-F238E27FC236}">
                      <a16:creationId xmlns:a16="http://schemas.microsoft.com/office/drawing/2014/main" id="{A45883C2-AC62-5CCE-4E3B-CAEDB6630FF1}"/>
                    </a:ext>
                  </a:extLst>
                </p:cNvPr>
                <p:cNvSpPr/>
                <p:nvPr/>
              </p:nvSpPr>
              <p:spPr>
                <a:xfrm rot="5400000">
                  <a:off x="531482" y="3789616"/>
                  <a:ext cx="2976403" cy="2976403"/>
                </a:xfrm>
                <a:prstGeom prst="ellipse">
                  <a:avLst/>
                </a:prstGeom>
                <a:solidFill>
                  <a:srgbClr val="49C8B0">
                    <a:alpha val="70000"/>
                  </a:srgbClr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70" name="Ellipsi 69">
                  <a:extLst>
                    <a:ext uri="{FF2B5EF4-FFF2-40B4-BE49-F238E27FC236}">
                      <a16:creationId xmlns:a16="http://schemas.microsoft.com/office/drawing/2014/main" id="{E8A58C4C-7423-EECA-520D-3E1B1B2605D1}"/>
                    </a:ext>
                  </a:extLst>
                </p:cNvPr>
                <p:cNvSpPr/>
                <p:nvPr/>
              </p:nvSpPr>
              <p:spPr>
                <a:xfrm rot="5400000">
                  <a:off x="2632860" y="3789616"/>
                  <a:ext cx="2976403" cy="2976403"/>
                </a:xfrm>
                <a:prstGeom prst="ellipse">
                  <a:avLst/>
                </a:prstGeom>
                <a:solidFill>
                  <a:schemeClr val="accent5">
                    <a:alpha val="70000"/>
                  </a:schemeClr>
                </a:solidFill>
                <a:ln w="762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</p:grpSp>
        </p:grpSp>
        <p:grpSp>
          <p:nvGrpSpPr>
            <p:cNvPr id="48" name="Ryhmä 47">
              <a:extLst>
                <a:ext uri="{FF2B5EF4-FFF2-40B4-BE49-F238E27FC236}">
                  <a16:creationId xmlns:a16="http://schemas.microsoft.com/office/drawing/2014/main" id="{E058742C-BAD0-18F3-322A-2B5699D9D5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6276021" y="1016732"/>
              <a:ext cx="5077780" cy="5077780"/>
              <a:chOff x="6276021" y="1016732"/>
              <a:chExt cx="5077780" cy="5077780"/>
            </a:xfrm>
          </p:grpSpPr>
          <p:grpSp>
            <p:nvGrpSpPr>
              <p:cNvPr id="8" name="Ryhmä 7">
                <a:extLst>
                  <a:ext uri="{FF2B5EF4-FFF2-40B4-BE49-F238E27FC236}">
                    <a16:creationId xmlns:a16="http://schemas.microsoft.com/office/drawing/2014/main" id="{1FB02F13-FD85-67A5-B664-82A7252635D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/>
            </p:nvGrpSpPr>
            <p:grpSpPr>
              <a:xfrm>
                <a:off x="7326709" y="1016732"/>
                <a:ext cx="2976403" cy="5077780"/>
                <a:chOff x="7752184" y="1376772"/>
                <a:chExt cx="2700300" cy="4606745"/>
              </a:xfrm>
            </p:grpSpPr>
            <p:sp>
              <p:nvSpPr>
                <p:cNvPr id="3" name="Ellipsi 2">
                  <a:extLst>
                    <a:ext uri="{FF2B5EF4-FFF2-40B4-BE49-F238E27FC236}">
                      <a16:creationId xmlns:a16="http://schemas.microsoft.com/office/drawing/2014/main" id="{8969985C-94D5-302A-B888-A0417BC949B8}"/>
                    </a:ext>
                  </a:extLst>
                </p:cNvPr>
                <p:cNvSpPr/>
                <p:nvPr/>
              </p:nvSpPr>
              <p:spPr>
                <a:xfrm>
                  <a:off x="7752184" y="3283217"/>
                  <a:ext cx="2700300" cy="2700300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4" name="Ellipsi 3">
                  <a:extLst>
                    <a:ext uri="{FF2B5EF4-FFF2-40B4-BE49-F238E27FC236}">
                      <a16:creationId xmlns:a16="http://schemas.microsoft.com/office/drawing/2014/main" id="{D423318E-62ED-DE03-AE20-E356DC04EF86}"/>
                    </a:ext>
                  </a:extLst>
                </p:cNvPr>
                <p:cNvSpPr/>
                <p:nvPr/>
              </p:nvSpPr>
              <p:spPr>
                <a:xfrm>
                  <a:off x="7752184" y="1376772"/>
                  <a:ext cx="2700300" cy="2700300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</p:grpSp>
          <p:grpSp>
            <p:nvGrpSpPr>
              <p:cNvPr id="7" name="Ryhmä 6">
                <a:extLst>
                  <a:ext uri="{FF2B5EF4-FFF2-40B4-BE49-F238E27FC236}">
                    <a16:creationId xmlns:a16="http://schemas.microsoft.com/office/drawing/2014/main" id="{77AE9820-CB22-1BED-8848-245523AAF6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/>
            </p:nvGrpSpPr>
            <p:grpSpPr>
              <a:xfrm rot="5400000">
                <a:off x="7326709" y="966021"/>
                <a:ext cx="2976403" cy="5077780"/>
                <a:chOff x="6096000" y="1376772"/>
                <a:chExt cx="2700300" cy="4606745"/>
              </a:xfrm>
            </p:grpSpPr>
            <p:sp>
              <p:nvSpPr>
                <p:cNvPr id="5" name="Ellipsi 4">
                  <a:extLst>
                    <a:ext uri="{FF2B5EF4-FFF2-40B4-BE49-F238E27FC236}">
                      <a16:creationId xmlns:a16="http://schemas.microsoft.com/office/drawing/2014/main" id="{FC0DC99D-20A9-6BD1-BFF0-800FE66B4E47}"/>
                    </a:ext>
                  </a:extLst>
                </p:cNvPr>
                <p:cNvSpPr/>
                <p:nvPr/>
              </p:nvSpPr>
              <p:spPr>
                <a:xfrm>
                  <a:off x="6096000" y="3283217"/>
                  <a:ext cx="2700300" cy="2700300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6" name="Ellipsi 5">
                  <a:extLst>
                    <a:ext uri="{FF2B5EF4-FFF2-40B4-BE49-F238E27FC236}">
                      <a16:creationId xmlns:a16="http://schemas.microsoft.com/office/drawing/2014/main" id="{A524B213-EB21-5E6B-0D4A-FF4A9D3E06E7}"/>
                    </a:ext>
                  </a:extLst>
                </p:cNvPr>
                <p:cNvSpPr/>
                <p:nvPr/>
              </p:nvSpPr>
              <p:spPr>
                <a:xfrm>
                  <a:off x="6096000" y="1376772"/>
                  <a:ext cx="2700300" cy="2700300"/>
                </a:xfrm>
                <a:prstGeom prst="ellipse">
                  <a:avLst/>
                </a:prstGeom>
                <a:noFill/>
                <a:ln w="762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</p:grpSp>
        </p:grpSp>
        <p:grpSp>
          <p:nvGrpSpPr>
            <p:cNvPr id="72" name="Ryhmä 71">
              <a:extLst>
                <a:ext uri="{FF2B5EF4-FFF2-40B4-BE49-F238E27FC236}">
                  <a16:creationId xmlns:a16="http://schemas.microsoft.com/office/drawing/2014/main" id="{308E49D4-BECE-ACC7-963A-4203F42C53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6290536" y="1315227"/>
              <a:ext cx="4944768" cy="4462582"/>
              <a:chOff x="6290536" y="1315227"/>
              <a:chExt cx="4944768" cy="4462582"/>
            </a:xfrm>
          </p:grpSpPr>
          <p:sp>
            <p:nvSpPr>
              <p:cNvPr id="49" name="Tekstiruutu 48">
                <a:extLst>
                  <a:ext uri="{FF2B5EF4-FFF2-40B4-BE49-F238E27FC236}">
                    <a16:creationId xmlns:a16="http://schemas.microsoft.com/office/drawing/2014/main" id="{CF47B1D6-DA99-4C1B-1F3B-03DC76A496BE}"/>
                  </a:ext>
                </a:extLst>
              </p:cNvPr>
              <p:cNvSpPr txBox="1"/>
              <p:nvPr/>
            </p:nvSpPr>
            <p:spPr>
              <a:xfrm>
                <a:off x="8005154" y="1315227"/>
                <a:ext cx="1615368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400" dirty="0"/>
                  <a:t>Minkälainen tekeminen tuottaa iloa minulle?</a:t>
                </a:r>
              </a:p>
            </p:txBody>
          </p:sp>
          <p:sp>
            <p:nvSpPr>
              <p:cNvPr id="50" name="Tekstiruutu 49">
                <a:extLst>
                  <a:ext uri="{FF2B5EF4-FFF2-40B4-BE49-F238E27FC236}">
                    <a16:creationId xmlns:a16="http://schemas.microsoft.com/office/drawing/2014/main" id="{8971721C-080D-279F-9AB0-806BF2BF8F5C}"/>
                  </a:ext>
                </a:extLst>
              </p:cNvPr>
              <p:cNvSpPr txBox="1"/>
              <p:nvPr/>
            </p:nvSpPr>
            <p:spPr>
              <a:xfrm>
                <a:off x="8321357" y="3394873"/>
                <a:ext cx="98296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400" b="1" dirty="0" err="1"/>
                  <a:t>Ikigai</a:t>
                </a:r>
                <a:endParaRPr lang="fi-FI" sz="1400" b="1" dirty="0"/>
              </a:p>
            </p:txBody>
          </p:sp>
          <p:sp>
            <p:nvSpPr>
              <p:cNvPr id="51" name="Tekstiruutu 50">
                <a:extLst>
                  <a:ext uri="{FF2B5EF4-FFF2-40B4-BE49-F238E27FC236}">
                    <a16:creationId xmlns:a16="http://schemas.microsoft.com/office/drawing/2014/main" id="{0D9D402A-48FE-6543-E81C-00A0DC98A81C}"/>
                  </a:ext>
                </a:extLst>
              </p:cNvPr>
              <p:cNvSpPr txBox="1"/>
              <p:nvPr/>
            </p:nvSpPr>
            <p:spPr>
              <a:xfrm>
                <a:off x="8005154" y="5039145"/>
                <a:ext cx="1615368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400" dirty="0"/>
                  <a:t>Millaisesta tekemisestä voin saada elantoni?</a:t>
                </a:r>
              </a:p>
            </p:txBody>
          </p:sp>
          <p:sp>
            <p:nvSpPr>
              <p:cNvPr id="52" name="Tekstiruutu 51">
                <a:extLst>
                  <a:ext uri="{FF2B5EF4-FFF2-40B4-BE49-F238E27FC236}">
                    <a16:creationId xmlns:a16="http://schemas.microsoft.com/office/drawing/2014/main" id="{48876AD6-7E63-A1BC-A2E3-DE886E12CD78}"/>
                  </a:ext>
                </a:extLst>
              </p:cNvPr>
              <p:cNvSpPr txBox="1"/>
              <p:nvPr/>
            </p:nvSpPr>
            <p:spPr>
              <a:xfrm>
                <a:off x="7208276" y="4272851"/>
                <a:ext cx="16153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400" dirty="0"/>
                  <a:t>Asiantuntijuus</a:t>
                </a:r>
              </a:p>
            </p:txBody>
          </p:sp>
          <p:sp>
            <p:nvSpPr>
              <p:cNvPr id="53" name="Tekstiruutu 52">
                <a:extLst>
                  <a:ext uri="{FF2B5EF4-FFF2-40B4-BE49-F238E27FC236}">
                    <a16:creationId xmlns:a16="http://schemas.microsoft.com/office/drawing/2014/main" id="{E26A0E4A-E198-30D0-2B45-7E04EB2399F4}"/>
                  </a:ext>
                </a:extLst>
              </p:cNvPr>
              <p:cNvSpPr txBox="1"/>
              <p:nvPr/>
            </p:nvSpPr>
            <p:spPr>
              <a:xfrm>
                <a:off x="8804779" y="4272851"/>
                <a:ext cx="16153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400" dirty="0"/>
                  <a:t>Palkkatyö</a:t>
                </a:r>
              </a:p>
            </p:txBody>
          </p:sp>
          <p:sp>
            <p:nvSpPr>
              <p:cNvPr id="54" name="Tekstiruutu 53">
                <a:extLst>
                  <a:ext uri="{FF2B5EF4-FFF2-40B4-BE49-F238E27FC236}">
                    <a16:creationId xmlns:a16="http://schemas.microsoft.com/office/drawing/2014/main" id="{22891E23-92FE-9525-D199-C077A692D7B5}"/>
                  </a:ext>
                </a:extLst>
              </p:cNvPr>
              <p:cNvSpPr txBox="1"/>
              <p:nvPr/>
            </p:nvSpPr>
            <p:spPr>
              <a:xfrm>
                <a:off x="9054162" y="2480676"/>
                <a:ext cx="111660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400" dirty="0"/>
                  <a:t>Elämän-tehtävä</a:t>
                </a:r>
              </a:p>
            </p:txBody>
          </p:sp>
          <p:sp>
            <p:nvSpPr>
              <p:cNvPr id="55" name="Tekstiruutu 54">
                <a:extLst>
                  <a:ext uri="{FF2B5EF4-FFF2-40B4-BE49-F238E27FC236}">
                    <a16:creationId xmlns:a16="http://schemas.microsoft.com/office/drawing/2014/main" id="{993B5A56-6C78-2729-470E-DA63B033FC86}"/>
                  </a:ext>
                </a:extLst>
              </p:cNvPr>
              <p:cNvSpPr txBox="1"/>
              <p:nvPr/>
            </p:nvSpPr>
            <p:spPr>
              <a:xfrm>
                <a:off x="7194361" y="2480676"/>
                <a:ext cx="161536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400" dirty="0"/>
                  <a:t>Intohimo</a:t>
                </a:r>
              </a:p>
            </p:txBody>
          </p:sp>
          <p:sp>
            <p:nvSpPr>
              <p:cNvPr id="56" name="Tekstiruutu 55">
                <a:extLst>
                  <a:ext uri="{FF2B5EF4-FFF2-40B4-BE49-F238E27FC236}">
                    <a16:creationId xmlns:a16="http://schemas.microsoft.com/office/drawing/2014/main" id="{80EF7946-A1F6-2512-D4A8-02BB5BB6AB9B}"/>
                  </a:ext>
                </a:extLst>
              </p:cNvPr>
              <p:cNvSpPr txBox="1"/>
              <p:nvPr/>
            </p:nvSpPr>
            <p:spPr>
              <a:xfrm>
                <a:off x="10118702" y="3176671"/>
                <a:ext cx="1116602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400" dirty="0"/>
                  <a:t>Mitä maailma tarvitsee?</a:t>
                </a:r>
              </a:p>
            </p:txBody>
          </p:sp>
          <p:sp>
            <p:nvSpPr>
              <p:cNvPr id="57" name="Tekstiruutu 56">
                <a:extLst>
                  <a:ext uri="{FF2B5EF4-FFF2-40B4-BE49-F238E27FC236}">
                    <a16:creationId xmlns:a16="http://schemas.microsoft.com/office/drawing/2014/main" id="{584D3C84-7422-7F95-5755-6DD98FFAF628}"/>
                  </a:ext>
                </a:extLst>
              </p:cNvPr>
              <p:cNvSpPr txBox="1"/>
              <p:nvPr/>
            </p:nvSpPr>
            <p:spPr>
              <a:xfrm>
                <a:off x="6290536" y="3176671"/>
                <a:ext cx="1333308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400" dirty="0"/>
                  <a:t>Millainen osaaminen on vahvuuteni?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68478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55AC3B-B722-6EBF-15D1-B002C249C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0C5164-93C6-DF88-AC81-4B76E166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Mitä tarvitsen oman suunnan löytämiseen?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85C757-5585-BEBE-812E-A7C9F5FD9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8786192" cy="3276364"/>
          </a:xfrm>
        </p:spPr>
        <p:txBody>
          <a:bodyPr/>
          <a:lstStyle/>
          <a:p>
            <a:pPr algn="l">
              <a:spcAft>
                <a:spcPts val="600"/>
              </a:spcAft>
            </a:pPr>
            <a:r>
              <a:rPr lang="fi-FI" sz="2400" b="1" dirty="0"/>
              <a:t>Itsetuntemusta</a:t>
            </a:r>
          </a:p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Mitä vahvuuksia ja luontaisia taipumuksia minulla on?</a:t>
            </a:r>
          </a:p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Mistä asioista olen kiinnostunut? Harrastukset? Lempiaineet?</a:t>
            </a:r>
          </a:p>
          <a:p>
            <a:pPr marL="266700" indent="-2667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i-FI" sz="2000" dirty="0"/>
              <a:t>Millaisten asioiden eteen haluan työskennellä, mihin asioihin vaikuttaa?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Tietoa</a:t>
            </a: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Mitä vaihtoehtoja on olemassa, mitkä niistä vastaavat parhaiten intressejäni?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Luottamusta</a:t>
            </a: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Lisää ovia avautuu, kun otan askeleita itseäni kiinnostavien asioiden suuntaan.</a:t>
            </a:r>
          </a:p>
          <a:p>
            <a:pPr algn="l">
              <a:spcAft>
                <a:spcPts val="600"/>
              </a:spcAft>
            </a:pPr>
            <a:endParaRPr lang="fi-FI" sz="2000" dirty="0"/>
          </a:p>
        </p:txBody>
      </p:sp>
      <p:sp>
        <p:nvSpPr>
          <p:cNvPr id="6" name="Kuva 13">
            <a:extLst>
              <a:ext uri="{FF2B5EF4-FFF2-40B4-BE49-F238E27FC236}">
                <a16:creationId xmlns:a16="http://schemas.microsoft.com/office/drawing/2014/main" id="{CBD9CEF7-46F4-0CC9-3107-F0C55BDF3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47098" y="2786505"/>
            <a:ext cx="1115684" cy="1487919"/>
          </a:xfrm>
          <a:custGeom>
            <a:avLst/>
            <a:gdLst>
              <a:gd name="connsiteX0" fmla="*/ 557843 w 1115684"/>
              <a:gd name="connsiteY0" fmla="*/ 0 h 1487919"/>
              <a:gd name="connsiteX1" fmla="*/ 956255 w 1115684"/>
              <a:gd name="connsiteY1" fmla="*/ 163146 h 1487919"/>
              <a:gd name="connsiteX2" fmla="*/ 956255 w 1115684"/>
              <a:gd name="connsiteY2" fmla="*/ 952269 h 1487919"/>
              <a:gd name="connsiteX3" fmla="*/ 912843 w 1115684"/>
              <a:gd name="connsiteY3" fmla="*/ 1001983 h 1487919"/>
              <a:gd name="connsiteX4" fmla="*/ 557843 w 1115684"/>
              <a:gd name="connsiteY4" fmla="*/ 1487920 h 1487919"/>
              <a:gd name="connsiteX5" fmla="*/ 159430 w 1115684"/>
              <a:gd name="connsiteY5" fmla="*/ 952269 h 1487919"/>
              <a:gd name="connsiteX6" fmla="*/ 159430 w 1115684"/>
              <a:gd name="connsiteY6" fmla="*/ 163146 h 1487919"/>
              <a:gd name="connsiteX7" fmla="*/ 557843 w 1115684"/>
              <a:gd name="connsiteY7" fmla="*/ 0 h 1487919"/>
              <a:gd name="connsiteX8" fmla="*/ 559943 w 1115684"/>
              <a:gd name="connsiteY8" fmla="*/ 140040 h 1487919"/>
              <a:gd name="connsiteX9" fmla="*/ 258858 w 1115684"/>
              <a:gd name="connsiteY9" fmla="*/ 263274 h 1487919"/>
              <a:gd name="connsiteX10" fmla="*/ 139825 w 1115684"/>
              <a:gd name="connsiteY10" fmla="*/ 553856 h 1487919"/>
              <a:gd name="connsiteX11" fmla="*/ 263760 w 1115684"/>
              <a:gd name="connsiteY11" fmla="*/ 861943 h 1487919"/>
              <a:gd name="connsiteX12" fmla="*/ 309973 w 1115684"/>
              <a:gd name="connsiteY12" fmla="*/ 914458 h 1487919"/>
              <a:gd name="connsiteX13" fmla="*/ 559943 w 1115684"/>
              <a:gd name="connsiteY13" fmla="*/ 1229547 h 1487919"/>
              <a:gd name="connsiteX14" fmla="*/ 856127 w 1115684"/>
              <a:gd name="connsiteY14" fmla="*/ 861243 h 1487919"/>
              <a:gd name="connsiteX15" fmla="*/ 980062 w 1115684"/>
              <a:gd name="connsiteY15" fmla="*/ 553156 h 1487919"/>
              <a:gd name="connsiteX16" fmla="*/ 861028 w 1115684"/>
              <a:gd name="connsiteY16" fmla="*/ 262574 h 1487919"/>
              <a:gd name="connsiteX17" fmla="*/ 559943 w 1115684"/>
              <a:gd name="connsiteY17" fmla="*/ 139339 h 1487919"/>
              <a:gd name="connsiteX18" fmla="*/ 559943 w 1115684"/>
              <a:gd name="connsiteY18" fmla="*/ 315089 h 1487919"/>
              <a:gd name="connsiteX19" fmla="*/ 805012 w 1115684"/>
              <a:gd name="connsiteY19" fmla="*/ 560158 h 1487919"/>
              <a:gd name="connsiteX20" fmla="*/ 559943 w 1115684"/>
              <a:gd name="connsiteY20" fmla="*/ 805227 h 1487919"/>
              <a:gd name="connsiteX21" fmla="*/ 314874 w 1115684"/>
              <a:gd name="connsiteY21" fmla="*/ 560158 h 1487919"/>
              <a:gd name="connsiteX22" fmla="*/ 559943 w 1115684"/>
              <a:gd name="connsiteY22" fmla="*/ 315089 h 1487919"/>
              <a:gd name="connsiteX23" fmla="*/ 559943 w 1115684"/>
              <a:gd name="connsiteY23" fmla="*/ 455128 h 1487919"/>
              <a:gd name="connsiteX24" fmla="*/ 454913 w 1115684"/>
              <a:gd name="connsiteY24" fmla="*/ 560158 h 1487919"/>
              <a:gd name="connsiteX25" fmla="*/ 559943 w 1115684"/>
              <a:gd name="connsiteY25" fmla="*/ 665188 h 1487919"/>
              <a:gd name="connsiteX26" fmla="*/ 664973 w 1115684"/>
              <a:gd name="connsiteY26" fmla="*/ 560158 h 1487919"/>
              <a:gd name="connsiteX27" fmla="*/ 559943 w 1115684"/>
              <a:gd name="connsiteY27" fmla="*/ 455128 h 1487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15684" h="1487919">
                <a:moveTo>
                  <a:pt x="557843" y="0"/>
                </a:moveTo>
                <a:cubicBezTo>
                  <a:pt x="702083" y="0"/>
                  <a:pt x="846324" y="54615"/>
                  <a:pt x="956255" y="163146"/>
                </a:cubicBezTo>
                <a:cubicBezTo>
                  <a:pt x="1176117" y="380908"/>
                  <a:pt x="1161413" y="720503"/>
                  <a:pt x="956255" y="952269"/>
                </a:cubicBezTo>
                <a:lnTo>
                  <a:pt x="912843" y="1001983"/>
                </a:lnTo>
                <a:cubicBezTo>
                  <a:pt x="730091" y="1211342"/>
                  <a:pt x="627862" y="1349281"/>
                  <a:pt x="557843" y="1487920"/>
                </a:cubicBezTo>
                <a:cubicBezTo>
                  <a:pt x="482921" y="1338778"/>
                  <a:pt x="370190" y="1190336"/>
                  <a:pt x="159430" y="952269"/>
                </a:cubicBezTo>
                <a:cubicBezTo>
                  <a:pt x="-45728" y="720503"/>
                  <a:pt x="-60432" y="381608"/>
                  <a:pt x="159430" y="163146"/>
                </a:cubicBezTo>
                <a:cubicBezTo>
                  <a:pt x="269361" y="54615"/>
                  <a:pt x="413602" y="0"/>
                  <a:pt x="557843" y="0"/>
                </a:cubicBezTo>
                <a:close/>
                <a:moveTo>
                  <a:pt x="559943" y="140040"/>
                </a:moveTo>
                <a:cubicBezTo>
                  <a:pt x="446511" y="140040"/>
                  <a:pt x="339381" y="184152"/>
                  <a:pt x="258858" y="263274"/>
                </a:cubicBezTo>
                <a:cubicBezTo>
                  <a:pt x="179736" y="341696"/>
                  <a:pt x="138424" y="442525"/>
                  <a:pt x="139825" y="553856"/>
                </a:cubicBezTo>
                <a:cubicBezTo>
                  <a:pt x="141225" y="663787"/>
                  <a:pt x="185337" y="773018"/>
                  <a:pt x="263760" y="861943"/>
                </a:cubicBezTo>
                <a:lnTo>
                  <a:pt x="309973" y="914458"/>
                </a:lnTo>
                <a:cubicBezTo>
                  <a:pt x="421304" y="1041894"/>
                  <a:pt x="500426" y="1141322"/>
                  <a:pt x="559943" y="1229547"/>
                </a:cubicBezTo>
                <a:cubicBezTo>
                  <a:pt x="627862" y="1128719"/>
                  <a:pt x="720288" y="1015287"/>
                  <a:pt x="856127" y="861243"/>
                </a:cubicBezTo>
                <a:cubicBezTo>
                  <a:pt x="934549" y="773018"/>
                  <a:pt x="978661" y="663787"/>
                  <a:pt x="980062" y="553156"/>
                </a:cubicBezTo>
                <a:cubicBezTo>
                  <a:pt x="981462" y="441825"/>
                  <a:pt x="940150" y="340996"/>
                  <a:pt x="861028" y="262574"/>
                </a:cubicBezTo>
                <a:cubicBezTo>
                  <a:pt x="780505" y="182752"/>
                  <a:pt x="673375" y="139339"/>
                  <a:pt x="559943" y="139339"/>
                </a:cubicBezTo>
                <a:close/>
                <a:moveTo>
                  <a:pt x="559943" y="315089"/>
                </a:moveTo>
                <a:cubicBezTo>
                  <a:pt x="695081" y="315089"/>
                  <a:pt x="805012" y="425020"/>
                  <a:pt x="805012" y="560158"/>
                </a:cubicBezTo>
                <a:cubicBezTo>
                  <a:pt x="805012" y="695296"/>
                  <a:pt x="695081" y="805227"/>
                  <a:pt x="559943" y="805227"/>
                </a:cubicBezTo>
                <a:cubicBezTo>
                  <a:pt x="424805" y="805227"/>
                  <a:pt x="314874" y="695296"/>
                  <a:pt x="314874" y="560158"/>
                </a:cubicBezTo>
                <a:cubicBezTo>
                  <a:pt x="314874" y="425020"/>
                  <a:pt x="424805" y="315089"/>
                  <a:pt x="559943" y="315089"/>
                </a:cubicBezTo>
                <a:close/>
                <a:moveTo>
                  <a:pt x="559943" y="455128"/>
                </a:moveTo>
                <a:cubicBezTo>
                  <a:pt x="501827" y="455128"/>
                  <a:pt x="454913" y="502042"/>
                  <a:pt x="454913" y="560158"/>
                </a:cubicBezTo>
                <a:cubicBezTo>
                  <a:pt x="454913" y="618275"/>
                  <a:pt x="501827" y="665188"/>
                  <a:pt x="559943" y="665188"/>
                </a:cubicBezTo>
                <a:cubicBezTo>
                  <a:pt x="618060" y="665188"/>
                  <a:pt x="664973" y="618275"/>
                  <a:pt x="664973" y="560158"/>
                </a:cubicBezTo>
                <a:cubicBezTo>
                  <a:pt x="664973" y="502042"/>
                  <a:pt x="618060" y="455128"/>
                  <a:pt x="559943" y="455128"/>
                </a:cubicBezTo>
                <a:close/>
              </a:path>
            </a:pathLst>
          </a:custGeom>
          <a:solidFill>
            <a:srgbClr val="000000"/>
          </a:solidFill>
          <a:ln w="69652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5" name="Kuva 4" descr="Kuva, joka sisältää kohteen luonnos, mato, taide, mustavalkoinen&#10;&#10;Kuvaus luotu automaattisesti, normaali luotettavuus">
            <a:extLst>
              <a:ext uri="{FF2B5EF4-FFF2-40B4-BE49-F238E27FC236}">
                <a16:creationId xmlns:a16="http://schemas.microsoft.com/office/drawing/2014/main" id="{9B047E5F-00DF-473B-1269-CAB445F19C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758" b="41920"/>
          <a:stretch/>
        </p:blipFill>
        <p:spPr>
          <a:xfrm>
            <a:off x="9192344" y="4365104"/>
            <a:ext cx="299965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059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Helsinki">
      <a:dk1>
        <a:sysClr val="windowText" lastClr="000000"/>
      </a:dk1>
      <a:lt1>
        <a:sysClr val="window" lastClr="FFFFFF"/>
      </a:lt1>
      <a:dk2>
        <a:srgbClr val="0000BF"/>
      </a:dk2>
      <a:lt2>
        <a:srgbClr val="9FC9EB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4387</TotalTime>
  <Words>851</Words>
  <Application>Microsoft Office PowerPoint</Application>
  <PresentationFormat>Laajakuva</PresentationFormat>
  <Paragraphs>113</Paragraphs>
  <Slides>13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Aptos</vt:lpstr>
      <vt:lpstr>Arial</vt:lpstr>
      <vt:lpstr>Office-teema</vt:lpstr>
      <vt:lpstr>En yhtään tiedä,  mitä teen lukion jälkeen</vt:lpstr>
      <vt:lpstr>Tervetuloa</vt:lpstr>
      <vt:lpstr>Turvallisemman tilan periaatteet</vt:lpstr>
      <vt:lpstr>Hyvinvointipyörä</vt:lpstr>
      <vt:lpstr>Hyvinvointipyörän tulokset</vt:lpstr>
      <vt:lpstr>Mitä lukion jälkeen?</vt:lpstr>
      <vt:lpstr>Missä vaiheessa olen tulevaisuuden suunnitelmissani?</vt:lpstr>
      <vt:lpstr>Ikigai</vt:lpstr>
      <vt:lpstr>Mitä tarvitsen oman suunnan löytämiseen?</vt:lpstr>
      <vt:lpstr>Mitä tarvitsen oman suunnan löytämiseen?</vt:lpstr>
      <vt:lpstr>Mitä teen seuraavaksi?</vt:lpstr>
      <vt:lpstr>Lupaus ja juhlat</vt:lpstr>
      <vt:lpstr>Fiiliskierros ja palaute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yhtään tiedä, mitä teen lukion jälkeen</dc:title>
  <dc:creator>Miia Lindberg</dc:creator>
  <cp:lastModifiedBy>Währn Nina</cp:lastModifiedBy>
  <cp:revision>85</cp:revision>
  <dcterms:created xsi:type="dcterms:W3CDTF">2024-11-24T13:39:50Z</dcterms:created>
  <dcterms:modified xsi:type="dcterms:W3CDTF">2024-12-13T12:39:45Z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2024-11-29T09:09:32Z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e87d9725-20c8-4596-9727-c7c03b98fd47</vt:lpwstr>
  </property>
  <property fmtid="{D5CDD505-2E9C-101B-9397-08002B2CF9AE}" pid="8" name="MSIP_Label_f35e945f-875f-47b7-87fa-10b3524d17f5_ContentBits">
    <vt:lpwstr>0</vt:lpwstr>
  </property>
</Properties>
</file>