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Exo 2"/>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Exo2-bold.fntdata"/><Relationship Id="rId27" Type="http://schemas.openxmlformats.org/officeDocument/2006/relationships/font" Target="fonts/Exo2-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xo2-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Exo2-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0cef0d385c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0cef0d385c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0cef0d385c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0cef0d385c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0cef0d385c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0cef0d385c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0cef0d385c_5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0cef0d385c_5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0cef0d385c_5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0cef0d385c_5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0cef0d385c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0cef0d385c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0cef0d385c_5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0cef0d385c_5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0cef0d385c_5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0cef0d385c_5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0cef0d385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0cef0d385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0cef0d385c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0cef0d385c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0e84ce6f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0e84ce6f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0cef0d385c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0cef0d385c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0cef0d385c_5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0cef0d385c_5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0cef0d385c_5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0cef0d385c_5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0cef0d385c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0cef0d385c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0cef0d385c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0cef0d385c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0cef0d385c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0cef0d385c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0cef0d385c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0cef0d385c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0cef0d385c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0cef0d385c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0cef0d385c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0cef0d385c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docs.google.com/" TargetMode="External"/><Relationship Id="rId4" Type="http://schemas.openxmlformats.org/officeDocument/2006/relationships/hyperlink" Target="https://docs.google.com/" TargetMode="External"/><Relationship Id="rId11" Type="http://schemas.openxmlformats.org/officeDocument/2006/relationships/image" Target="../media/image12.png"/><Relationship Id="rId10" Type="http://schemas.openxmlformats.org/officeDocument/2006/relationships/image" Target="../media/image5.png"/><Relationship Id="rId9" Type="http://schemas.openxmlformats.org/officeDocument/2006/relationships/image" Target="../media/image3.png"/><Relationship Id="rId5" Type="http://schemas.openxmlformats.org/officeDocument/2006/relationships/image" Target="../media/image18.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slides.google.com/" TargetMode="External"/><Relationship Id="rId4" Type="http://schemas.openxmlformats.org/officeDocument/2006/relationships/hyperlink" Target="https://slides.google.com/" TargetMode="External"/><Relationship Id="rId11" Type="http://schemas.openxmlformats.org/officeDocument/2006/relationships/image" Target="../media/image22.png"/><Relationship Id="rId10" Type="http://schemas.openxmlformats.org/officeDocument/2006/relationships/image" Target="../media/image5.png"/><Relationship Id="rId12" Type="http://schemas.openxmlformats.org/officeDocument/2006/relationships/image" Target="../media/image18.png"/><Relationship Id="rId9"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19.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tinyurl.com/digisiivet2510"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20.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2850" y="0"/>
            <a:ext cx="9267825" cy="5295900"/>
          </a:xfrm>
          <a:prstGeom prst="rect">
            <a:avLst/>
          </a:prstGeom>
          <a:noFill/>
          <a:ln>
            <a:noFill/>
          </a:ln>
        </p:spPr>
      </p:pic>
      <p:sp>
        <p:nvSpPr>
          <p:cNvPr id="55" name="Google Shape;55;p13"/>
          <p:cNvSpPr txBox="1"/>
          <p:nvPr>
            <p:ph type="ctrTitle"/>
          </p:nvPr>
        </p:nvSpPr>
        <p:spPr>
          <a:xfrm>
            <a:off x="311708" y="744575"/>
            <a:ext cx="8520600" cy="2052600"/>
          </a:xfrm>
          <a:prstGeom prst="rect">
            <a:avLst/>
          </a:prstGeom>
          <a:solidFill>
            <a:schemeClr val="lt1"/>
          </a:solidFill>
          <a:ln cap="flat" cmpd="sng" w="76200">
            <a:solidFill>
              <a:schemeClr val="dk1"/>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spcBef>
                <a:spcPts val="0"/>
              </a:spcBef>
              <a:spcAft>
                <a:spcPts val="0"/>
              </a:spcAft>
              <a:buNone/>
            </a:pPr>
            <a:r>
              <a:rPr b="1" lang="fi">
                <a:latin typeface="Exo 2"/>
                <a:ea typeface="Exo 2"/>
                <a:cs typeface="Exo 2"/>
                <a:sym typeface="Exo 2"/>
              </a:rPr>
              <a:t>Googlen “toimistopaketin” esittelyä</a:t>
            </a:r>
            <a:endParaRPr b="1">
              <a:latin typeface="Exo 2"/>
              <a:ea typeface="Exo 2"/>
              <a:cs typeface="Exo 2"/>
              <a:sym typeface="Exo 2"/>
            </a:endParaRPr>
          </a:p>
        </p:txBody>
      </p:sp>
      <p:sp>
        <p:nvSpPr>
          <p:cNvPr id="56" name="Google Shape;56;p13"/>
          <p:cNvSpPr txBox="1"/>
          <p:nvPr>
            <p:ph idx="1" type="subTitle"/>
          </p:nvPr>
        </p:nvSpPr>
        <p:spPr>
          <a:xfrm>
            <a:off x="2212975" y="3247525"/>
            <a:ext cx="4772700" cy="792600"/>
          </a:xfrm>
          <a:prstGeom prst="rect">
            <a:avLst/>
          </a:prstGeom>
          <a:solidFill>
            <a:schemeClr val="lt1"/>
          </a:solidFill>
          <a:ln cap="flat" cmpd="sng" w="38100">
            <a:solidFill>
              <a:schemeClr val="dk1"/>
            </a:solidFill>
            <a:prstDash val="solid"/>
            <a:round/>
            <a:headEnd len="sm" w="sm" type="none"/>
            <a:tailEnd len="sm" w="sm" type="none"/>
          </a:ln>
        </p:spPr>
        <p:txBody>
          <a:bodyPr anchorCtr="0" anchor="t" bIns="91425" lIns="91425" spcFirstLastPara="1" rIns="91425" wrap="square" tIns="91425">
            <a:normAutofit fontScale="55000" lnSpcReduction="20000"/>
          </a:bodyPr>
          <a:lstStyle/>
          <a:p>
            <a:pPr indent="0" lvl="0" marL="0" rtl="0" algn="ctr">
              <a:spcBef>
                <a:spcPts val="0"/>
              </a:spcBef>
              <a:spcAft>
                <a:spcPts val="0"/>
              </a:spcAft>
              <a:buNone/>
            </a:pPr>
            <a:r>
              <a:rPr lang="fi"/>
              <a:t>Digisiivet 55+ Moduuli 2. Mediataidot</a:t>
            </a:r>
            <a:endParaRPr/>
          </a:p>
          <a:p>
            <a:pPr indent="0" lvl="0" marL="0" rtl="0" algn="ctr">
              <a:spcBef>
                <a:spcPts val="0"/>
              </a:spcBef>
              <a:spcAft>
                <a:spcPts val="0"/>
              </a:spcAft>
              <a:buNone/>
            </a:pPr>
            <a:r>
              <a:rPr lang="fi"/>
              <a:t>Lauri Ylä-Jussila ja Jari Sarja</a:t>
            </a:r>
            <a:endParaRPr/>
          </a:p>
          <a:p>
            <a:pPr indent="0" lvl="0" marL="0" rtl="0" algn="ctr">
              <a:spcBef>
                <a:spcPts val="0"/>
              </a:spcBef>
              <a:spcAft>
                <a:spcPts val="0"/>
              </a:spcAft>
              <a:buNone/>
            </a:pPr>
            <a:r>
              <a:rPr lang="fi"/>
              <a:t>25.10.2024</a:t>
            </a:r>
            <a:endParaRPr/>
          </a:p>
        </p:txBody>
      </p:sp>
      <p:sp>
        <p:nvSpPr>
          <p:cNvPr id="57" name="Google Shape;57;p13"/>
          <p:cNvSpPr txBox="1"/>
          <p:nvPr/>
        </p:nvSpPr>
        <p:spPr>
          <a:xfrm>
            <a:off x="1773625" y="4490475"/>
            <a:ext cx="5651400" cy="653100"/>
          </a:xfrm>
          <a:prstGeom prst="rect">
            <a:avLst/>
          </a:prstGeom>
          <a:solidFill>
            <a:schemeClr val="lt1"/>
          </a:solid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58" name="Google Shape;58;p13"/>
          <p:cNvPicPr preferRelativeResize="0"/>
          <p:nvPr/>
        </p:nvPicPr>
        <p:blipFill>
          <a:blip r:embed="rId4">
            <a:alphaModFix/>
          </a:blip>
          <a:stretch>
            <a:fillRect/>
          </a:stretch>
        </p:blipFill>
        <p:spPr>
          <a:xfrm>
            <a:off x="1864022" y="4717454"/>
            <a:ext cx="1028164" cy="426050"/>
          </a:xfrm>
          <a:prstGeom prst="rect">
            <a:avLst/>
          </a:prstGeom>
          <a:noFill/>
          <a:ln>
            <a:noFill/>
          </a:ln>
        </p:spPr>
      </p:pic>
      <p:pic>
        <p:nvPicPr>
          <p:cNvPr id="59" name="Google Shape;59;p13"/>
          <p:cNvPicPr preferRelativeResize="0"/>
          <p:nvPr/>
        </p:nvPicPr>
        <p:blipFill>
          <a:blip r:embed="rId5">
            <a:alphaModFix/>
          </a:blip>
          <a:stretch>
            <a:fillRect/>
          </a:stretch>
        </p:blipFill>
        <p:spPr>
          <a:xfrm>
            <a:off x="2892194" y="4753950"/>
            <a:ext cx="1965745" cy="353050"/>
          </a:xfrm>
          <a:prstGeom prst="rect">
            <a:avLst/>
          </a:prstGeom>
          <a:noFill/>
          <a:ln>
            <a:noFill/>
          </a:ln>
        </p:spPr>
      </p:pic>
      <p:pic>
        <p:nvPicPr>
          <p:cNvPr id="60" name="Google Shape;60;p13"/>
          <p:cNvPicPr preferRelativeResize="0"/>
          <p:nvPr/>
        </p:nvPicPr>
        <p:blipFill>
          <a:blip r:embed="rId6">
            <a:alphaModFix/>
          </a:blip>
          <a:stretch>
            <a:fillRect/>
          </a:stretch>
        </p:blipFill>
        <p:spPr>
          <a:xfrm>
            <a:off x="4907794" y="4680954"/>
            <a:ext cx="479772" cy="426050"/>
          </a:xfrm>
          <a:prstGeom prst="rect">
            <a:avLst/>
          </a:prstGeom>
          <a:noFill/>
          <a:ln>
            <a:noFill/>
          </a:ln>
        </p:spPr>
      </p:pic>
      <p:pic>
        <p:nvPicPr>
          <p:cNvPr id="61" name="Google Shape;61;p13"/>
          <p:cNvPicPr preferRelativeResize="0"/>
          <p:nvPr/>
        </p:nvPicPr>
        <p:blipFill>
          <a:blip r:embed="rId7">
            <a:alphaModFix/>
          </a:blip>
          <a:stretch>
            <a:fillRect/>
          </a:stretch>
        </p:blipFill>
        <p:spPr>
          <a:xfrm>
            <a:off x="5412491" y="4534300"/>
            <a:ext cx="1208924" cy="572700"/>
          </a:xfrm>
          <a:prstGeom prst="rect">
            <a:avLst/>
          </a:prstGeom>
          <a:noFill/>
          <a:ln>
            <a:noFill/>
          </a:ln>
        </p:spPr>
      </p:pic>
      <p:pic>
        <p:nvPicPr>
          <p:cNvPr id="62" name="Google Shape;62;p13"/>
          <p:cNvPicPr preferRelativeResize="0"/>
          <p:nvPr/>
        </p:nvPicPr>
        <p:blipFill>
          <a:blip r:embed="rId8">
            <a:alphaModFix/>
          </a:blip>
          <a:stretch>
            <a:fillRect/>
          </a:stretch>
        </p:blipFill>
        <p:spPr>
          <a:xfrm>
            <a:off x="6686795" y="4534300"/>
            <a:ext cx="593188" cy="5726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i"/>
              <a:t>Google Sheets</a:t>
            </a:r>
            <a:endParaRPr b="1"/>
          </a:p>
        </p:txBody>
      </p:sp>
      <p:sp>
        <p:nvSpPr>
          <p:cNvPr id="158" name="Google Shape;158;p22"/>
          <p:cNvSpPr txBox="1"/>
          <p:nvPr>
            <p:ph idx="1" type="body"/>
          </p:nvPr>
        </p:nvSpPr>
        <p:spPr>
          <a:xfrm>
            <a:off x="311700" y="1152475"/>
            <a:ext cx="4857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i">
                <a:solidFill>
                  <a:schemeClr val="dk1"/>
                </a:solidFill>
              </a:rPr>
              <a:t>Google Sheets on Googlen taulukkolaskentaohjelma, joka toimii pilvipalveluna. Sen avulla käyttäjät voivat tehdä yhteistyötä reaaliajassa missä tahansa ja milloin vain. Sheets-tiedostot tallentuvat automaattisesti Google Driveen. Ohjelmaa voi käyttää verkkoselaimessa eri laitteilla, ja siitä on saatavilla myös mobiilisovellus Android- ja iOS-käyttöjärjestelmille.</a:t>
            </a:r>
            <a:endParaRPr>
              <a:solidFill>
                <a:schemeClr val="dk1"/>
              </a:solidFill>
            </a:endParaRPr>
          </a:p>
        </p:txBody>
      </p:sp>
      <p:pic>
        <p:nvPicPr>
          <p:cNvPr id="159" name="Google Shape;159;p22"/>
          <p:cNvPicPr preferRelativeResize="0"/>
          <p:nvPr/>
        </p:nvPicPr>
        <p:blipFill>
          <a:blip r:embed="rId3">
            <a:alphaModFix/>
          </a:blip>
          <a:stretch>
            <a:fillRect/>
          </a:stretch>
        </p:blipFill>
        <p:spPr>
          <a:xfrm>
            <a:off x="6202725" y="1152475"/>
            <a:ext cx="2629575" cy="2629575"/>
          </a:xfrm>
          <a:prstGeom prst="rect">
            <a:avLst/>
          </a:prstGeom>
          <a:noFill/>
          <a:ln>
            <a:noFill/>
          </a:ln>
        </p:spPr>
      </p:pic>
      <p:pic>
        <p:nvPicPr>
          <p:cNvPr id="160" name="Google Shape;160;p22"/>
          <p:cNvPicPr preferRelativeResize="0"/>
          <p:nvPr/>
        </p:nvPicPr>
        <p:blipFill>
          <a:blip r:embed="rId4">
            <a:alphaModFix/>
          </a:blip>
          <a:stretch>
            <a:fillRect/>
          </a:stretch>
        </p:blipFill>
        <p:spPr>
          <a:xfrm>
            <a:off x="1864022" y="4717454"/>
            <a:ext cx="1028164" cy="426050"/>
          </a:xfrm>
          <a:prstGeom prst="rect">
            <a:avLst/>
          </a:prstGeom>
          <a:noFill/>
          <a:ln>
            <a:noFill/>
          </a:ln>
        </p:spPr>
      </p:pic>
      <p:pic>
        <p:nvPicPr>
          <p:cNvPr id="161" name="Google Shape;161;p22"/>
          <p:cNvPicPr preferRelativeResize="0"/>
          <p:nvPr/>
        </p:nvPicPr>
        <p:blipFill>
          <a:blip r:embed="rId5">
            <a:alphaModFix/>
          </a:blip>
          <a:stretch>
            <a:fillRect/>
          </a:stretch>
        </p:blipFill>
        <p:spPr>
          <a:xfrm>
            <a:off x="2892194" y="4753950"/>
            <a:ext cx="1965745" cy="353050"/>
          </a:xfrm>
          <a:prstGeom prst="rect">
            <a:avLst/>
          </a:prstGeom>
          <a:noFill/>
          <a:ln>
            <a:noFill/>
          </a:ln>
        </p:spPr>
      </p:pic>
      <p:pic>
        <p:nvPicPr>
          <p:cNvPr id="162" name="Google Shape;162;p22"/>
          <p:cNvPicPr preferRelativeResize="0"/>
          <p:nvPr/>
        </p:nvPicPr>
        <p:blipFill>
          <a:blip r:embed="rId6">
            <a:alphaModFix/>
          </a:blip>
          <a:stretch>
            <a:fillRect/>
          </a:stretch>
        </p:blipFill>
        <p:spPr>
          <a:xfrm>
            <a:off x="4907794" y="4680954"/>
            <a:ext cx="479772" cy="426050"/>
          </a:xfrm>
          <a:prstGeom prst="rect">
            <a:avLst/>
          </a:prstGeom>
          <a:noFill/>
          <a:ln>
            <a:noFill/>
          </a:ln>
        </p:spPr>
      </p:pic>
      <p:pic>
        <p:nvPicPr>
          <p:cNvPr id="163" name="Google Shape;163;p22"/>
          <p:cNvPicPr preferRelativeResize="0"/>
          <p:nvPr/>
        </p:nvPicPr>
        <p:blipFill>
          <a:blip r:embed="rId7">
            <a:alphaModFix/>
          </a:blip>
          <a:stretch>
            <a:fillRect/>
          </a:stretch>
        </p:blipFill>
        <p:spPr>
          <a:xfrm>
            <a:off x="5412491" y="4534300"/>
            <a:ext cx="1208924" cy="572700"/>
          </a:xfrm>
          <a:prstGeom prst="rect">
            <a:avLst/>
          </a:prstGeom>
          <a:noFill/>
          <a:ln>
            <a:noFill/>
          </a:ln>
        </p:spPr>
      </p:pic>
      <p:pic>
        <p:nvPicPr>
          <p:cNvPr id="164" name="Google Shape;164;p22"/>
          <p:cNvPicPr preferRelativeResize="0"/>
          <p:nvPr/>
        </p:nvPicPr>
        <p:blipFill>
          <a:blip r:embed="rId8">
            <a:alphaModFix/>
          </a:blip>
          <a:stretch>
            <a:fillRect/>
          </a:stretch>
        </p:blipFill>
        <p:spPr>
          <a:xfrm>
            <a:off x="6686795" y="4534300"/>
            <a:ext cx="593188" cy="572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0" name="Google Shape;17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1" name="Google Shape;171;p23"/>
          <p:cNvPicPr preferRelativeResize="0"/>
          <p:nvPr/>
        </p:nvPicPr>
        <p:blipFill>
          <a:blip r:embed="rId3">
            <a:alphaModFix/>
          </a:blip>
          <a:stretch>
            <a:fillRect/>
          </a:stretch>
        </p:blipFill>
        <p:spPr>
          <a:xfrm>
            <a:off x="0" y="490538"/>
            <a:ext cx="9144000" cy="4162425"/>
          </a:xfrm>
          <a:prstGeom prst="rect">
            <a:avLst/>
          </a:prstGeom>
          <a:noFill/>
          <a:ln>
            <a:noFill/>
          </a:ln>
        </p:spPr>
      </p:pic>
      <p:pic>
        <p:nvPicPr>
          <p:cNvPr id="172" name="Google Shape;172;p23"/>
          <p:cNvPicPr preferRelativeResize="0"/>
          <p:nvPr/>
        </p:nvPicPr>
        <p:blipFill>
          <a:blip r:embed="rId4">
            <a:alphaModFix/>
          </a:blip>
          <a:stretch>
            <a:fillRect/>
          </a:stretch>
        </p:blipFill>
        <p:spPr>
          <a:xfrm>
            <a:off x="1864022" y="4717454"/>
            <a:ext cx="1028164" cy="426050"/>
          </a:xfrm>
          <a:prstGeom prst="rect">
            <a:avLst/>
          </a:prstGeom>
          <a:noFill/>
          <a:ln>
            <a:noFill/>
          </a:ln>
        </p:spPr>
      </p:pic>
      <p:pic>
        <p:nvPicPr>
          <p:cNvPr id="173" name="Google Shape;173;p23"/>
          <p:cNvPicPr preferRelativeResize="0"/>
          <p:nvPr/>
        </p:nvPicPr>
        <p:blipFill>
          <a:blip r:embed="rId5">
            <a:alphaModFix/>
          </a:blip>
          <a:stretch>
            <a:fillRect/>
          </a:stretch>
        </p:blipFill>
        <p:spPr>
          <a:xfrm>
            <a:off x="2892194" y="4753950"/>
            <a:ext cx="1965745" cy="353050"/>
          </a:xfrm>
          <a:prstGeom prst="rect">
            <a:avLst/>
          </a:prstGeom>
          <a:noFill/>
          <a:ln>
            <a:noFill/>
          </a:ln>
        </p:spPr>
      </p:pic>
      <p:pic>
        <p:nvPicPr>
          <p:cNvPr id="174" name="Google Shape;174;p23"/>
          <p:cNvPicPr preferRelativeResize="0"/>
          <p:nvPr/>
        </p:nvPicPr>
        <p:blipFill>
          <a:blip r:embed="rId6">
            <a:alphaModFix/>
          </a:blip>
          <a:stretch>
            <a:fillRect/>
          </a:stretch>
        </p:blipFill>
        <p:spPr>
          <a:xfrm>
            <a:off x="4907794" y="4680954"/>
            <a:ext cx="479772" cy="426050"/>
          </a:xfrm>
          <a:prstGeom prst="rect">
            <a:avLst/>
          </a:prstGeom>
          <a:noFill/>
          <a:ln>
            <a:noFill/>
          </a:ln>
        </p:spPr>
      </p:pic>
      <p:pic>
        <p:nvPicPr>
          <p:cNvPr id="175" name="Google Shape;175;p23"/>
          <p:cNvPicPr preferRelativeResize="0"/>
          <p:nvPr/>
        </p:nvPicPr>
        <p:blipFill>
          <a:blip r:embed="rId7">
            <a:alphaModFix/>
          </a:blip>
          <a:stretch>
            <a:fillRect/>
          </a:stretch>
        </p:blipFill>
        <p:spPr>
          <a:xfrm>
            <a:off x="5412491" y="4534300"/>
            <a:ext cx="1208924" cy="572700"/>
          </a:xfrm>
          <a:prstGeom prst="rect">
            <a:avLst/>
          </a:prstGeom>
          <a:noFill/>
          <a:ln>
            <a:noFill/>
          </a:ln>
        </p:spPr>
      </p:pic>
      <p:pic>
        <p:nvPicPr>
          <p:cNvPr id="176" name="Google Shape;176;p23"/>
          <p:cNvPicPr preferRelativeResize="0"/>
          <p:nvPr/>
        </p:nvPicPr>
        <p:blipFill>
          <a:blip r:embed="rId8">
            <a:alphaModFix/>
          </a:blip>
          <a:stretch>
            <a:fillRect/>
          </a:stretch>
        </p:blipFill>
        <p:spPr>
          <a:xfrm>
            <a:off x="6686795" y="4534300"/>
            <a:ext cx="593188" cy="572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fi" sz="2620"/>
              <a:t>Google Forms </a:t>
            </a:r>
            <a:endParaRPr b="1" sz="2620"/>
          </a:p>
        </p:txBody>
      </p:sp>
      <p:sp>
        <p:nvSpPr>
          <p:cNvPr id="182" name="Google Shape;182;p24"/>
          <p:cNvSpPr txBox="1"/>
          <p:nvPr>
            <p:ph idx="1" type="body"/>
          </p:nvPr>
        </p:nvSpPr>
        <p:spPr>
          <a:xfrm>
            <a:off x="311700" y="1152475"/>
            <a:ext cx="6161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i">
                <a:solidFill>
                  <a:schemeClr val="dk1"/>
                </a:solidFill>
              </a:rPr>
              <a:t>Google Forms on Googlen lomaketyökalu, jolla voi helposti luoda lomakkeita, kyselyjä ja kokeita suurillekin osallistujajoukoille. Kerättyjä tietoja voi analysoida reaaliajassa kaavioiden avulla, ja tiedot voi siirtää tarkasteltavaksi myös Google Sheetsiin. Kyselylomakkeiden luominen tapahtuu Google Driven kautta verkkoselaimella.</a:t>
            </a:r>
            <a:endParaRPr>
              <a:solidFill>
                <a:schemeClr val="dk1"/>
              </a:solidFill>
            </a:endParaRPr>
          </a:p>
        </p:txBody>
      </p:sp>
      <p:pic>
        <p:nvPicPr>
          <p:cNvPr id="183" name="Google Shape;183;p24"/>
          <p:cNvPicPr preferRelativeResize="0"/>
          <p:nvPr/>
        </p:nvPicPr>
        <p:blipFill>
          <a:blip r:embed="rId3">
            <a:alphaModFix/>
          </a:blip>
          <a:stretch>
            <a:fillRect/>
          </a:stretch>
        </p:blipFill>
        <p:spPr>
          <a:xfrm>
            <a:off x="6731179" y="1170125"/>
            <a:ext cx="1640275" cy="2254676"/>
          </a:xfrm>
          <a:prstGeom prst="rect">
            <a:avLst/>
          </a:prstGeom>
          <a:noFill/>
          <a:ln>
            <a:noFill/>
          </a:ln>
        </p:spPr>
      </p:pic>
      <p:pic>
        <p:nvPicPr>
          <p:cNvPr id="184" name="Google Shape;184;p24"/>
          <p:cNvPicPr preferRelativeResize="0"/>
          <p:nvPr/>
        </p:nvPicPr>
        <p:blipFill>
          <a:blip r:embed="rId4">
            <a:alphaModFix/>
          </a:blip>
          <a:stretch>
            <a:fillRect/>
          </a:stretch>
        </p:blipFill>
        <p:spPr>
          <a:xfrm>
            <a:off x="1864022" y="4717454"/>
            <a:ext cx="1028164" cy="426050"/>
          </a:xfrm>
          <a:prstGeom prst="rect">
            <a:avLst/>
          </a:prstGeom>
          <a:noFill/>
          <a:ln>
            <a:noFill/>
          </a:ln>
        </p:spPr>
      </p:pic>
      <p:pic>
        <p:nvPicPr>
          <p:cNvPr id="185" name="Google Shape;185;p24"/>
          <p:cNvPicPr preferRelativeResize="0"/>
          <p:nvPr/>
        </p:nvPicPr>
        <p:blipFill>
          <a:blip r:embed="rId5">
            <a:alphaModFix/>
          </a:blip>
          <a:stretch>
            <a:fillRect/>
          </a:stretch>
        </p:blipFill>
        <p:spPr>
          <a:xfrm>
            <a:off x="2892194" y="4753950"/>
            <a:ext cx="1965745" cy="353050"/>
          </a:xfrm>
          <a:prstGeom prst="rect">
            <a:avLst/>
          </a:prstGeom>
          <a:noFill/>
          <a:ln>
            <a:noFill/>
          </a:ln>
        </p:spPr>
      </p:pic>
      <p:pic>
        <p:nvPicPr>
          <p:cNvPr id="186" name="Google Shape;186;p24"/>
          <p:cNvPicPr preferRelativeResize="0"/>
          <p:nvPr/>
        </p:nvPicPr>
        <p:blipFill>
          <a:blip r:embed="rId6">
            <a:alphaModFix/>
          </a:blip>
          <a:stretch>
            <a:fillRect/>
          </a:stretch>
        </p:blipFill>
        <p:spPr>
          <a:xfrm>
            <a:off x="4907794" y="4680954"/>
            <a:ext cx="479772" cy="426050"/>
          </a:xfrm>
          <a:prstGeom prst="rect">
            <a:avLst/>
          </a:prstGeom>
          <a:noFill/>
          <a:ln>
            <a:noFill/>
          </a:ln>
        </p:spPr>
      </p:pic>
      <p:pic>
        <p:nvPicPr>
          <p:cNvPr id="187" name="Google Shape;187;p24"/>
          <p:cNvPicPr preferRelativeResize="0"/>
          <p:nvPr/>
        </p:nvPicPr>
        <p:blipFill>
          <a:blip r:embed="rId7">
            <a:alphaModFix/>
          </a:blip>
          <a:stretch>
            <a:fillRect/>
          </a:stretch>
        </p:blipFill>
        <p:spPr>
          <a:xfrm>
            <a:off x="5412491" y="4534300"/>
            <a:ext cx="1208924" cy="572700"/>
          </a:xfrm>
          <a:prstGeom prst="rect">
            <a:avLst/>
          </a:prstGeom>
          <a:noFill/>
          <a:ln>
            <a:noFill/>
          </a:ln>
        </p:spPr>
      </p:pic>
      <p:pic>
        <p:nvPicPr>
          <p:cNvPr id="188" name="Google Shape;188;p24"/>
          <p:cNvPicPr preferRelativeResize="0"/>
          <p:nvPr/>
        </p:nvPicPr>
        <p:blipFill>
          <a:blip r:embed="rId8">
            <a:alphaModFix/>
          </a:blip>
          <a:stretch>
            <a:fillRect/>
          </a:stretch>
        </p:blipFill>
        <p:spPr>
          <a:xfrm>
            <a:off x="6686795" y="4534300"/>
            <a:ext cx="593188" cy="572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4" name="Google Shape;194;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5" name="Google Shape;195;p25"/>
          <p:cNvPicPr preferRelativeResize="0"/>
          <p:nvPr/>
        </p:nvPicPr>
        <p:blipFill>
          <a:blip r:embed="rId3">
            <a:alphaModFix/>
          </a:blip>
          <a:stretch>
            <a:fillRect/>
          </a:stretch>
        </p:blipFill>
        <p:spPr>
          <a:xfrm>
            <a:off x="0" y="490538"/>
            <a:ext cx="9144000" cy="4162425"/>
          </a:xfrm>
          <a:prstGeom prst="rect">
            <a:avLst/>
          </a:prstGeom>
          <a:noFill/>
          <a:ln>
            <a:noFill/>
          </a:ln>
        </p:spPr>
      </p:pic>
      <p:pic>
        <p:nvPicPr>
          <p:cNvPr id="196" name="Google Shape;196;p25"/>
          <p:cNvPicPr preferRelativeResize="0"/>
          <p:nvPr/>
        </p:nvPicPr>
        <p:blipFill>
          <a:blip r:embed="rId4">
            <a:alphaModFix/>
          </a:blip>
          <a:stretch>
            <a:fillRect/>
          </a:stretch>
        </p:blipFill>
        <p:spPr>
          <a:xfrm>
            <a:off x="1864022" y="4717454"/>
            <a:ext cx="1028164" cy="426050"/>
          </a:xfrm>
          <a:prstGeom prst="rect">
            <a:avLst/>
          </a:prstGeom>
          <a:noFill/>
          <a:ln>
            <a:noFill/>
          </a:ln>
        </p:spPr>
      </p:pic>
      <p:pic>
        <p:nvPicPr>
          <p:cNvPr id="197" name="Google Shape;197;p25"/>
          <p:cNvPicPr preferRelativeResize="0"/>
          <p:nvPr/>
        </p:nvPicPr>
        <p:blipFill>
          <a:blip r:embed="rId5">
            <a:alphaModFix/>
          </a:blip>
          <a:stretch>
            <a:fillRect/>
          </a:stretch>
        </p:blipFill>
        <p:spPr>
          <a:xfrm>
            <a:off x="2892194" y="4753950"/>
            <a:ext cx="1965745" cy="353050"/>
          </a:xfrm>
          <a:prstGeom prst="rect">
            <a:avLst/>
          </a:prstGeom>
          <a:noFill/>
          <a:ln>
            <a:noFill/>
          </a:ln>
        </p:spPr>
      </p:pic>
      <p:pic>
        <p:nvPicPr>
          <p:cNvPr id="198" name="Google Shape;198;p25"/>
          <p:cNvPicPr preferRelativeResize="0"/>
          <p:nvPr/>
        </p:nvPicPr>
        <p:blipFill>
          <a:blip r:embed="rId6">
            <a:alphaModFix/>
          </a:blip>
          <a:stretch>
            <a:fillRect/>
          </a:stretch>
        </p:blipFill>
        <p:spPr>
          <a:xfrm>
            <a:off x="4907794" y="4680954"/>
            <a:ext cx="479772" cy="426050"/>
          </a:xfrm>
          <a:prstGeom prst="rect">
            <a:avLst/>
          </a:prstGeom>
          <a:noFill/>
          <a:ln>
            <a:noFill/>
          </a:ln>
        </p:spPr>
      </p:pic>
      <p:pic>
        <p:nvPicPr>
          <p:cNvPr id="199" name="Google Shape;199;p25"/>
          <p:cNvPicPr preferRelativeResize="0"/>
          <p:nvPr/>
        </p:nvPicPr>
        <p:blipFill>
          <a:blip r:embed="rId7">
            <a:alphaModFix/>
          </a:blip>
          <a:stretch>
            <a:fillRect/>
          </a:stretch>
        </p:blipFill>
        <p:spPr>
          <a:xfrm>
            <a:off x="5412491" y="4534300"/>
            <a:ext cx="1208924" cy="572700"/>
          </a:xfrm>
          <a:prstGeom prst="rect">
            <a:avLst/>
          </a:prstGeom>
          <a:noFill/>
          <a:ln>
            <a:noFill/>
          </a:ln>
        </p:spPr>
      </p:pic>
      <p:pic>
        <p:nvPicPr>
          <p:cNvPr id="200" name="Google Shape;200;p25"/>
          <p:cNvPicPr preferRelativeResize="0"/>
          <p:nvPr/>
        </p:nvPicPr>
        <p:blipFill>
          <a:blip r:embed="rId8">
            <a:alphaModFix/>
          </a:blip>
          <a:stretch>
            <a:fillRect/>
          </a:stretch>
        </p:blipFill>
        <p:spPr>
          <a:xfrm>
            <a:off x="6686795" y="4534300"/>
            <a:ext cx="593188" cy="572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400"/>
              </a:spcBef>
              <a:spcAft>
                <a:spcPts val="400"/>
              </a:spcAft>
              <a:buClr>
                <a:schemeClr val="dk1"/>
              </a:buClr>
              <a:buSzPts val="1100"/>
              <a:buFont typeface="Arial"/>
              <a:buNone/>
            </a:pPr>
            <a:r>
              <a:rPr b="1" lang="fi" sz="2200"/>
              <a:t>Google Docs tietokoneella</a:t>
            </a:r>
            <a:endParaRPr sz="2200"/>
          </a:p>
        </p:txBody>
      </p:sp>
      <p:sp>
        <p:nvSpPr>
          <p:cNvPr id="206" name="Google Shape;206;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1400"/>
              </a:spcBef>
              <a:spcAft>
                <a:spcPts val="0"/>
              </a:spcAft>
              <a:buClr>
                <a:schemeClr val="dk1"/>
              </a:buClr>
              <a:buSzPts val="1100"/>
              <a:buFont typeface="Arial"/>
              <a:buNone/>
            </a:pPr>
            <a:r>
              <a:t/>
            </a:r>
            <a:endParaRPr b="1" sz="1400">
              <a:solidFill>
                <a:schemeClr val="dk1"/>
              </a:solidFill>
            </a:endParaRPr>
          </a:p>
          <a:p>
            <a:pPr indent="-304800" lvl="0" marL="457200" rtl="0" algn="l">
              <a:lnSpc>
                <a:spcPct val="95000"/>
              </a:lnSpc>
              <a:spcBef>
                <a:spcPts val="1200"/>
              </a:spcBef>
              <a:spcAft>
                <a:spcPts val="0"/>
              </a:spcAft>
              <a:buClr>
                <a:schemeClr val="dk1"/>
              </a:buClr>
              <a:buSzPts val="1200"/>
              <a:buAutoNum type="arabicPeriod"/>
            </a:pPr>
            <a:r>
              <a:rPr b="1" lang="fi" sz="1200">
                <a:solidFill>
                  <a:schemeClr val="dk1"/>
                </a:solidFill>
              </a:rPr>
              <a:t>Kirjaudu sisään Google-tilillesi</a:t>
            </a:r>
            <a:r>
              <a:rPr lang="fi" sz="1200">
                <a:solidFill>
                  <a:schemeClr val="dk1"/>
                </a:solidFill>
              </a:rPr>
              <a:t>:</a:t>
            </a:r>
            <a:endParaRPr sz="1200">
              <a:solidFill>
                <a:schemeClr val="dk1"/>
              </a:solidFill>
            </a:endParaRPr>
          </a:p>
          <a:p>
            <a:pPr indent="-304800" lvl="1" marL="914400" rtl="0" algn="l">
              <a:lnSpc>
                <a:spcPct val="95000"/>
              </a:lnSpc>
              <a:spcBef>
                <a:spcPts val="0"/>
              </a:spcBef>
              <a:spcAft>
                <a:spcPts val="0"/>
              </a:spcAft>
              <a:buClr>
                <a:schemeClr val="dk1"/>
              </a:buClr>
              <a:buSzPts val="1200"/>
              <a:buChar char="○"/>
            </a:pPr>
            <a:r>
              <a:rPr lang="fi" sz="1200">
                <a:solidFill>
                  <a:schemeClr val="dk1"/>
                </a:solidFill>
              </a:rPr>
              <a:t>Avaa selain ja mene osoitteeseen</a:t>
            </a:r>
            <a:r>
              <a:rPr lang="fi" sz="1200">
                <a:solidFill>
                  <a:schemeClr val="dk1"/>
                </a:solidFill>
                <a:uFill>
                  <a:noFill/>
                </a:uFill>
                <a:hlinkClick r:id="rId3">
                  <a:extLst>
                    <a:ext uri="{A12FA001-AC4F-418D-AE19-62706E023703}">
                      <ahyp:hlinkClr val="tx"/>
                    </a:ext>
                  </a:extLst>
                </a:hlinkClick>
              </a:rPr>
              <a:t> </a:t>
            </a:r>
            <a:r>
              <a:rPr lang="fi" sz="1200" u="sng">
                <a:solidFill>
                  <a:schemeClr val="hlink"/>
                </a:solidFill>
                <a:hlinkClick r:id="rId4"/>
              </a:rPr>
              <a:t>Google Docs</a:t>
            </a:r>
            <a:r>
              <a:rPr lang="fi" sz="1200">
                <a:solidFill>
                  <a:schemeClr val="dk1"/>
                </a:solidFill>
              </a:rPr>
              <a:t>.</a:t>
            </a:r>
            <a:endParaRPr sz="1200">
              <a:solidFill>
                <a:schemeClr val="dk1"/>
              </a:solidFill>
            </a:endParaRPr>
          </a:p>
          <a:p>
            <a:pPr indent="-304800" lvl="1" marL="914400" rtl="0" algn="l">
              <a:lnSpc>
                <a:spcPct val="95000"/>
              </a:lnSpc>
              <a:spcBef>
                <a:spcPts val="0"/>
              </a:spcBef>
              <a:spcAft>
                <a:spcPts val="0"/>
              </a:spcAft>
              <a:buClr>
                <a:schemeClr val="dk1"/>
              </a:buClr>
              <a:buSzPts val="1200"/>
              <a:buChar char="○"/>
            </a:pPr>
            <a:r>
              <a:rPr lang="fi" sz="1200">
                <a:solidFill>
                  <a:schemeClr val="dk1"/>
                </a:solidFill>
              </a:rPr>
              <a:t>Kirjaudu sisään Google-tilitiedoillasi.</a:t>
            </a:r>
            <a:endParaRPr sz="1200">
              <a:solidFill>
                <a:schemeClr val="dk1"/>
              </a:solidFill>
            </a:endParaRPr>
          </a:p>
          <a:p>
            <a:pPr indent="-304800" lvl="0" marL="457200" rtl="0" algn="l">
              <a:lnSpc>
                <a:spcPct val="95000"/>
              </a:lnSpc>
              <a:spcBef>
                <a:spcPts val="0"/>
              </a:spcBef>
              <a:spcAft>
                <a:spcPts val="0"/>
              </a:spcAft>
              <a:buClr>
                <a:schemeClr val="dk1"/>
              </a:buClr>
              <a:buSzPts val="1200"/>
              <a:buAutoNum type="arabicPeriod"/>
            </a:pPr>
            <a:r>
              <a:rPr b="1" lang="fi" sz="1200">
                <a:solidFill>
                  <a:schemeClr val="dk1"/>
                </a:solidFill>
              </a:rPr>
              <a:t>Luo uusi asiakirja</a:t>
            </a:r>
            <a:r>
              <a:rPr lang="fi" sz="1200">
                <a:solidFill>
                  <a:schemeClr val="dk1"/>
                </a:solidFill>
              </a:rPr>
              <a:t>:</a:t>
            </a:r>
            <a:endParaRPr sz="1200">
              <a:solidFill>
                <a:schemeClr val="dk1"/>
              </a:solidFill>
            </a:endParaRPr>
          </a:p>
          <a:p>
            <a:pPr indent="-304800" lvl="1" marL="914400" rtl="0" algn="l">
              <a:lnSpc>
                <a:spcPct val="95000"/>
              </a:lnSpc>
              <a:spcBef>
                <a:spcPts val="0"/>
              </a:spcBef>
              <a:spcAft>
                <a:spcPts val="0"/>
              </a:spcAft>
              <a:buClr>
                <a:schemeClr val="dk1"/>
              </a:buClr>
              <a:buSzPts val="1200"/>
              <a:buChar char="○"/>
            </a:pPr>
            <a:r>
              <a:rPr lang="fi" sz="1200">
                <a:solidFill>
                  <a:schemeClr val="dk1"/>
                </a:solidFill>
              </a:rPr>
              <a:t>Paina </a:t>
            </a:r>
            <a:r>
              <a:rPr b="1" lang="fi" sz="1200">
                <a:solidFill>
                  <a:schemeClr val="dk1"/>
                </a:solidFill>
              </a:rPr>
              <a:t>"Tyhjä asiakirja"</a:t>
            </a:r>
            <a:r>
              <a:rPr lang="fi" sz="1200">
                <a:solidFill>
                  <a:schemeClr val="dk1"/>
                </a:solidFill>
              </a:rPr>
              <a:t> tai valitse malli valmiista vaihtoehdoista.</a:t>
            </a:r>
            <a:endParaRPr sz="1200">
              <a:solidFill>
                <a:schemeClr val="dk1"/>
              </a:solidFill>
            </a:endParaRPr>
          </a:p>
          <a:p>
            <a:pPr indent="-304800" lvl="0" marL="457200" rtl="0" algn="l">
              <a:lnSpc>
                <a:spcPct val="95000"/>
              </a:lnSpc>
              <a:spcBef>
                <a:spcPts val="0"/>
              </a:spcBef>
              <a:spcAft>
                <a:spcPts val="0"/>
              </a:spcAft>
              <a:buClr>
                <a:schemeClr val="dk1"/>
              </a:buClr>
              <a:buSzPts val="1200"/>
              <a:buAutoNum type="arabicPeriod"/>
            </a:pPr>
            <a:r>
              <a:rPr b="1" lang="fi" sz="1200">
                <a:solidFill>
                  <a:schemeClr val="dk1"/>
                </a:solidFill>
              </a:rPr>
              <a:t>Kirjoita ja muokkaa tekstiä</a:t>
            </a:r>
            <a:r>
              <a:rPr lang="fi" sz="1200">
                <a:solidFill>
                  <a:schemeClr val="dk1"/>
                </a:solidFill>
              </a:rPr>
              <a:t>:</a:t>
            </a:r>
            <a:endParaRPr sz="1200">
              <a:solidFill>
                <a:schemeClr val="dk1"/>
              </a:solidFill>
            </a:endParaRPr>
          </a:p>
          <a:p>
            <a:pPr indent="-304800" lvl="1" marL="914400" rtl="0" algn="l">
              <a:lnSpc>
                <a:spcPct val="95000"/>
              </a:lnSpc>
              <a:spcBef>
                <a:spcPts val="0"/>
              </a:spcBef>
              <a:spcAft>
                <a:spcPts val="0"/>
              </a:spcAft>
              <a:buClr>
                <a:schemeClr val="dk1"/>
              </a:buClr>
              <a:buSzPts val="1200"/>
              <a:buChar char="○"/>
            </a:pPr>
            <a:r>
              <a:rPr lang="fi" sz="1200">
                <a:solidFill>
                  <a:schemeClr val="dk1"/>
                </a:solidFill>
              </a:rPr>
              <a:t>Aloita kirjoittaminen suoraan asiakirjaan.</a:t>
            </a:r>
            <a:endParaRPr sz="1200">
              <a:solidFill>
                <a:schemeClr val="dk1"/>
              </a:solidFill>
            </a:endParaRPr>
          </a:p>
          <a:p>
            <a:pPr indent="-304800" lvl="1" marL="914400" rtl="0" algn="l">
              <a:lnSpc>
                <a:spcPct val="95000"/>
              </a:lnSpc>
              <a:spcBef>
                <a:spcPts val="0"/>
              </a:spcBef>
              <a:spcAft>
                <a:spcPts val="0"/>
              </a:spcAft>
              <a:buClr>
                <a:schemeClr val="dk1"/>
              </a:buClr>
              <a:buSzPts val="1200"/>
              <a:buChar char="○"/>
            </a:pPr>
            <a:r>
              <a:rPr lang="fi" sz="1200">
                <a:solidFill>
                  <a:schemeClr val="dk1"/>
                </a:solidFill>
              </a:rPr>
              <a:t>Voit muokata tekstiä valitsemalla sen ja käyttämällä ylävalikon muokkaustyökaluja, kuten fontin koko, lihavointi, kursivointi ja kappaleen asettelu.</a:t>
            </a:r>
            <a:endParaRPr sz="1200">
              <a:solidFill>
                <a:schemeClr val="dk1"/>
              </a:solidFill>
            </a:endParaRPr>
          </a:p>
          <a:p>
            <a:pPr indent="-304800" lvl="0" marL="457200" rtl="0" algn="l">
              <a:lnSpc>
                <a:spcPct val="95000"/>
              </a:lnSpc>
              <a:spcBef>
                <a:spcPts val="0"/>
              </a:spcBef>
              <a:spcAft>
                <a:spcPts val="0"/>
              </a:spcAft>
              <a:buClr>
                <a:schemeClr val="dk1"/>
              </a:buClr>
              <a:buSzPts val="1200"/>
              <a:buAutoNum type="arabicPeriod"/>
            </a:pPr>
            <a:r>
              <a:rPr b="1" lang="fi" sz="1200">
                <a:solidFill>
                  <a:schemeClr val="dk1"/>
                </a:solidFill>
              </a:rPr>
              <a:t>Lisää elementtejä</a:t>
            </a:r>
            <a:r>
              <a:rPr lang="fi" sz="1200">
                <a:solidFill>
                  <a:schemeClr val="dk1"/>
                </a:solidFill>
              </a:rPr>
              <a:t>:</a:t>
            </a:r>
            <a:endParaRPr sz="1200">
              <a:solidFill>
                <a:schemeClr val="dk1"/>
              </a:solidFill>
            </a:endParaRPr>
          </a:p>
          <a:p>
            <a:pPr indent="-304800" lvl="1" marL="914400" rtl="0" algn="l">
              <a:lnSpc>
                <a:spcPct val="95000"/>
              </a:lnSpc>
              <a:spcBef>
                <a:spcPts val="0"/>
              </a:spcBef>
              <a:spcAft>
                <a:spcPts val="0"/>
              </a:spcAft>
              <a:buClr>
                <a:schemeClr val="dk1"/>
              </a:buClr>
              <a:buSzPts val="1200"/>
              <a:buChar char="○"/>
            </a:pPr>
            <a:r>
              <a:rPr lang="fi" sz="1200">
                <a:solidFill>
                  <a:schemeClr val="dk1"/>
                </a:solidFill>
              </a:rPr>
              <a:t>Valitse ylävalikosta </a:t>
            </a:r>
            <a:r>
              <a:rPr b="1" lang="fi" sz="1200">
                <a:solidFill>
                  <a:schemeClr val="dk1"/>
                </a:solidFill>
              </a:rPr>
              <a:t>"Lisää"</a:t>
            </a:r>
            <a:r>
              <a:rPr lang="fi" sz="1200">
                <a:solidFill>
                  <a:schemeClr val="dk1"/>
                </a:solidFill>
              </a:rPr>
              <a:t> ja voit lisätä kuvia, taulukoita, linkkejä ja muita elementtejä.</a:t>
            </a:r>
            <a:endParaRPr sz="1200">
              <a:solidFill>
                <a:schemeClr val="dk1"/>
              </a:solidFill>
            </a:endParaRPr>
          </a:p>
          <a:p>
            <a:pPr indent="-304800" lvl="0" marL="457200" rtl="0" algn="l">
              <a:lnSpc>
                <a:spcPct val="95000"/>
              </a:lnSpc>
              <a:spcBef>
                <a:spcPts val="0"/>
              </a:spcBef>
              <a:spcAft>
                <a:spcPts val="0"/>
              </a:spcAft>
              <a:buClr>
                <a:schemeClr val="dk1"/>
              </a:buClr>
              <a:buSzPts val="1200"/>
              <a:buAutoNum type="arabicPeriod"/>
            </a:pPr>
            <a:r>
              <a:rPr b="1" lang="fi" sz="1200">
                <a:solidFill>
                  <a:schemeClr val="dk1"/>
                </a:solidFill>
              </a:rPr>
              <a:t>Tallenna ja jaa asiakirja</a:t>
            </a:r>
            <a:r>
              <a:rPr lang="fi" sz="1200">
                <a:solidFill>
                  <a:schemeClr val="dk1"/>
                </a:solidFill>
              </a:rPr>
              <a:t>:</a:t>
            </a:r>
            <a:endParaRPr sz="1200">
              <a:solidFill>
                <a:schemeClr val="dk1"/>
              </a:solidFill>
            </a:endParaRPr>
          </a:p>
          <a:p>
            <a:pPr indent="-304800" lvl="1" marL="914400" rtl="0" algn="l">
              <a:lnSpc>
                <a:spcPct val="95000"/>
              </a:lnSpc>
              <a:spcBef>
                <a:spcPts val="0"/>
              </a:spcBef>
              <a:spcAft>
                <a:spcPts val="0"/>
              </a:spcAft>
              <a:buClr>
                <a:schemeClr val="dk1"/>
              </a:buClr>
              <a:buSzPts val="1200"/>
              <a:buChar char="○"/>
            </a:pPr>
            <a:r>
              <a:rPr lang="fi" sz="1200">
                <a:solidFill>
                  <a:schemeClr val="dk1"/>
                </a:solidFill>
              </a:rPr>
              <a:t>Asiakirjasi tallentuu automaattisesti Google Driveen.</a:t>
            </a:r>
            <a:endParaRPr sz="1200">
              <a:solidFill>
                <a:schemeClr val="dk1"/>
              </a:solidFill>
            </a:endParaRPr>
          </a:p>
          <a:p>
            <a:pPr indent="-304800" lvl="1" marL="914400" rtl="0" algn="l">
              <a:lnSpc>
                <a:spcPct val="95000"/>
              </a:lnSpc>
              <a:spcBef>
                <a:spcPts val="0"/>
              </a:spcBef>
              <a:spcAft>
                <a:spcPts val="0"/>
              </a:spcAft>
              <a:buClr>
                <a:schemeClr val="dk1"/>
              </a:buClr>
              <a:buSzPts val="1200"/>
              <a:buChar char="○"/>
            </a:pPr>
            <a:r>
              <a:rPr lang="fi" sz="1200">
                <a:solidFill>
                  <a:schemeClr val="dk1"/>
                </a:solidFill>
              </a:rPr>
              <a:t>Voit jakaa asiakirjan painamalla oikeasta yläkulmasta </a:t>
            </a:r>
            <a:r>
              <a:rPr b="1" lang="fi" sz="1200">
                <a:solidFill>
                  <a:schemeClr val="dk1"/>
                </a:solidFill>
              </a:rPr>
              <a:t>"Jaa"</a:t>
            </a:r>
            <a:r>
              <a:rPr lang="fi" sz="1200">
                <a:solidFill>
                  <a:schemeClr val="dk1"/>
                </a:solidFill>
              </a:rPr>
              <a:t> ja valitsemalla, kenen kanssa haluat jakaa asiakirjan ja millä oikeuksilla (katsoja, kommentoija, muokkaaja).</a:t>
            </a:r>
            <a:endParaRPr sz="1200">
              <a:solidFill>
                <a:schemeClr val="dk1"/>
              </a:solidFill>
            </a:endParaRPr>
          </a:p>
          <a:p>
            <a:pPr indent="0" lvl="0" marL="0" rtl="0" algn="l">
              <a:lnSpc>
                <a:spcPct val="95000"/>
              </a:lnSpc>
              <a:spcBef>
                <a:spcPts val="1200"/>
              </a:spcBef>
              <a:spcAft>
                <a:spcPts val="1200"/>
              </a:spcAft>
              <a:buNone/>
            </a:pPr>
            <a:r>
              <a:t/>
            </a:r>
            <a:endParaRPr sz="1900"/>
          </a:p>
        </p:txBody>
      </p:sp>
      <p:pic>
        <p:nvPicPr>
          <p:cNvPr id="207" name="Google Shape;207;p26"/>
          <p:cNvPicPr preferRelativeResize="0"/>
          <p:nvPr/>
        </p:nvPicPr>
        <p:blipFill>
          <a:blip r:embed="rId5">
            <a:alphaModFix/>
          </a:blip>
          <a:stretch>
            <a:fillRect/>
          </a:stretch>
        </p:blipFill>
        <p:spPr>
          <a:xfrm>
            <a:off x="4038478" y="315915"/>
            <a:ext cx="830925" cy="830925"/>
          </a:xfrm>
          <a:prstGeom prst="rect">
            <a:avLst/>
          </a:prstGeom>
          <a:noFill/>
          <a:ln>
            <a:noFill/>
          </a:ln>
        </p:spPr>
      </p:pic>
      <p:pic>
        <p:nvPicPr>
          <p:cNvPr id="208" name="Google Shape;208;p26"/>
          <p:cNvPicPr preferRelativeResize="0"/>
          <p:nvPr/>
        </p:nvPicPr>
        <p:blipFill>
          <a:blip r:embed="rId6">
            <a:alphaModFix/>
          </a:blip>
          <a:stretch>
            <a:fillRect/>
          </a:stretch>
        </p:blipFill>
        <p:spPr>
          <a:xfrm>
            <a:off x="1864022" y="4717454"/>
            <a:ext cx="1028164" cy="426050"/>
          </a:xfrm>
          <a:prstGeom prst="rect">
            <a:avLst/>
          </a:prstGeom>
          <a:noFill/>
          <a:ln>
            <a:noFill/>
          </a:ln>
        </p:spPr>
      </p:pic>
      <p:pic>
        <p:nvPicPr>
          <p:cNvPr id="209" name="Google Shape;209;p26"/>
          <p:cNvPicPr preferRelativeResize="0"/>
          <p:nvPr/>
        </p:nvPicPr>
        <p:blipFill>
          <a:blip r:embed="rId7">
            <a:alphaModFix/>
          </a:blip>
          <a:stretch>
            <a:fillRect/>
          </a:stretch>
        </p:blipFill>
        <p:spPr>
          <a:xfrm>
            <a:off x="2892194" y="4753950"/>
            <a:ext cx="1965745" cy="353050"/>
          </a:xfrm>
          <a:prstGeom prst="rect">
            <a:avLst/>
          </a:prstGeom>
          <a:noFill/>
          <a:ln>
            <a:noFill/>
          </a:ln>
        </p:spPr>
      </p:pic>
      <p:pic>
        <p:nvPicPr>
          <p:cNvPr id="210" name="Google Shape;210;p26"/>
          <p:cNvPicPr preferRelativeResize="0"/>
          <p:nvPr/>
        </p:nvPicPr>
        <p:blipFill>
          <a:blip r:embed="rId8">
            <a:alphaModFix/>
          </a:blip>
          <a:stretch>
            <a:fillRect/>
          </a:stretch>
        </p:blipFill>
        <p:spPr>
          <a:xfrm>
            <a:off x="4907794" y="4680954"/>
            <a:ext cx="479772" cy="426050"/>
          </a:xfrm>
          <a:prstGeom prst="rect">
            <a:avLst/>
          </a:prstGeom>
          <a:noFill/>
          <a:ln>
            <a:noFill/>
          </a:ln>
        </p:spPr>
      </p:pic>
      <p:pic>
        <p:nvPicPr>
          <p:cNvPr id="211" name="Google Shape;211;p26"/>
          <p:cNvPicPr preferRelativeResize="0"/>
          <p:nvPr/>
        </p:nvPicPr>
        <p:blipFill>
          <a:blip r:embed="rId9">
            <a:alphaModFix/>
          </a:blip>
          <a:stretch>
            <a:fillRect/>
          </a:stretch>
        </p:blipFill>
        <p:spPr>
          <a:xfrm>
            <a:off x="5412491" y="4534300"/>
            <a:ext cx="1208924" cy="572700"/>
          </a:xfrm>
          <a:prstGeom prst="rect">
            <a:avLst/>
          </a:prstGeom>
          <a:noFill/>
          <a:ln>
            <a:noFill/>
          </a:ln>
        </p:spPr>
      </p:pic>
      <p:pic>
        <p:nvPicPr>
          <p:cNvPr id="212" name="Google Shape;212;p26"/>
          <p:cNvPicPr preferRelativeResize="0"/>
          <p:nvPr/>
        </p:nvPicPr>
        <p:blipFill>
          <a:blip r:embed="rId10">
            <a:alphaModFix/>
          </a:blip>
          <a:stretch>
            <a:fillRect/>
          </a:stretch>
        </p:blipFill>
        <p:spPr>
          <a:xfrm>
            <a:off x="6686795" y="4534300"/>
            <a:ext cx="593188" cy="572699"/>
          </a:xfrm>
          <a:prstGeom prst="rect">
            <a:avLst/>
          </a:prstGeom>
          <a:noFill/>
          <a:ln>
            <a:noFill/>
          </a:ln>
        </p:spPr>
      </p:pic>
      <p:pic>
        <p:nvPicPr>
          <p:cNvPr id="213" name="Google Shape;213;p26"/>
          <p:cNvPicPr preferRelativeResize="0"/>
          <p:nvPr/>
        </p:nvPicPr>
        <p:blipFill>
          <a:blip r:embed="rId11">
            <a:alphaModFix/>
          </a:blip>
          <a:stretch>
            <a:fillRect/>
          </a:stretch>
        </p:blipFill>
        <p:spPr>
          <a:xfrm>
            <a:off x="7623375" y="315925"/>
            <a:ext cx="1208925" cy="1208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400"/>
              </a:spcBef>
              <a:spcAft>
                <a:spcPts val="400"/>
              </a:spcAft>
              <a:buClr>
                <a:schemeClr val="dk1"/>
              </a:buClr>
              <a:buSzPts val="1100"/>
              <a:buFont typeface="Arial"/>
              <a:buNone/>
            </a:pPr>
            <a:r>
              <a:rPr b="1" lang="fi" sz="2200"/>
              <a:t>Google Docs Androidilla</a:t>
            </a:r>
            <a:endParaRPr sz="2200"/>
          </a:p>
        </p:txBody>
      </p:sp>
      <p:sp>
        <p:nvSpPr>
          <p:cNvPr id="219" name="Google Shape;219;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t/>
            </a:r>
            <a:endParaRPr b="1" sz="1400">
              <a:solidFill>
                <a:schemeClr val="dk1"/>
              </a:solidFill>
            </a:endParaRPr>
          </a:p>
          <a:p>
            <a:pPr indent="-304800" lvl="0" marL="457200" rtl="0" algn="l">
              <a:spcBef>
                <a:spcPts val="1200"/>
              </a:spcBef>
              <a:spcAft>
                <a:spcPts val="0"/>
              </a:spcAft>
              <a:buClr>
                <a:schemeClr val="dk1"/>
              </a:buClr>
              <a:buSzPts val="1200"/>
              <a:buAutoNum type="arabicPeriod"/>
            </a:pPr>
            <a:r>
              <a:rPr b="1" lang="fi" sz="1200">
                <a:solidFill>
                  <a:schemeClr val="dk1"/>
                </a:solidFill>
              </a:rPr>
              <a:t>Lataa sovellus</a:t>
            </a:r>
            <a:r>
              <a:rPr lang="fi" sz="1200">
                <a:solidFill>
                  <a:schemeClr val="dk1"/>
                </a:solidFill>
              </a:rPr>
              <a:t>:</a:t>
            </a:r>
            <a:endParaRPr sz="1200">
              <a:solidFill>
                <a:schemeClr val="dk1"/>
              </a:solidFill>
            </a:endParaRPr>
          </a:p>
          <a:p>
            <a:pPr indent="-304800" lvl="1" marL="914400" rtl="0" algn="l">
              <a:spcBef>
                <a:spcPts val="0"/>
              </a:spcBef>
              <a:spcAft>
                <a:spcPts val="0"/>
              </a:spcAft>
              <a:buClr>
                <a:schemeClr val="dk1"/>
              </a:buClr>
              <a:buSzPts val="1200"/>
              <a:buChar char="○"/>
            </a:pPr>
            <a:r>
              <a:rPr lang="fi" sz="1200">
                <a:solidFill>
                  <a:schemeClr val="dk1"/>
                </a:solidFill>
              </a:rPr>
              <a:t>Mene Google Play -kauppaan ja etsi </a:t>
            </a:r>
            <a:r>
              <a:rPr b="1" lang="fi" sz="1200">
                <a:solidFill>
                  <a:schemeClr val="dk1"/>
                </a:solidFill>
              </a:rPr>
              <a:t>Google Docs</a:t>
            </a:r>
            <a:r>
              <a:rPr lang="fi" sz="1200">
                <a:solidFill>
                  <a:schemeClr val="dk1"/>
                </a:solidFill>
              </a:rPr>
              <a:t>.</a:t>
            </a:r>
            <a:endParaRPr sz="1200">
              <a:solidFill>
                <a:schemeClr val="dk1"/>
              </a:solidFill>
            </a:endParaRPr>
          </a:p>
          <a:p>
            <a:pPr indent="-304800" lvl="1" marL="914400" rtl="0" algn="l">
              <a:spcBef>
                <a:spcPts val="0"/>
              </a:spcBef>
              <a:spcAft>
                <a:spcPts val="0"/>
              </a:spcAft>
              <a:buClr>
                <a:schemeClr val="dk1"/>
              </a:buClr>
              <a:buSzPts val="1200"/>
              <a:buChar char="○"/>
            </a:pPr>
            <a:r>
              <a:rPr lang="fi" sz="1200">
                <a:solidFill>
                  <a:schemeClr val="dk1"/>
                </a:solidFill>
              </a:rPr>
              <a:t>Lataa ja asenna sovellus.</a:t>
            </a:r>
            <a:endParaRPr sz="1200">
              <a:solidFill>
                <a:schemeClr val="dk1"/>
              </a:solidFill>
            </a:endParaRPr>
          </a:p>
          <a:p>
            <a:pPr indent="-304800" lvl="0" marL="457200" rtl="0" algn="l">
              <a:spcBef>
                <a:spcPts val="0"/>
              </a:spcBef>
              <a:spcAft>
                <a:spcPts val="0"/>
              </a:spcAft>
              <a:buClr>
                <a:schemeClr val="dk1"/>
              </a:buClr>
              <a:buSzPts val="1200"/>
              <a:buAutoNum type="arabicPeriod"/>
            </a:pPr>
            <a:r>
              <a:rPr b="1" lang="fi" sz="1200">
                <a:solidFill>
                  <a:schemeClr val="dk1"/>
                </a:solidFill>
              </a:rPr>
              <a:t>Avaa Google Docs</a:t>
            </a:r>
            <a:r>
              <a:rPr lang="fi" sz="1200">
                <a:solidFill>
                  <a:schemeClr val="dk1"/>
                </a:solidFill>
              </a:rPr>
              <a:t>:</a:t>
            </a:r>
            <a:endParaRPr sz="1200">
              <a:solidFill>
                <a:schemeClr val="dk1"/>
              </a:solidFill>
            </a:endParaRPr>
          </a:p>
          <a:p>
            <a:pPr indent="-304800" lvl="1" marL="914400" rtl="0" algn="l">
              <a:spcBef>
                <a:spcPts val="0"/>
              </a:spcBef>
              <a:spcAft>
                <a:spcPts val="0"/>
              </a:spcAft>
              <a:buClr>
                <a:schemeClr val="dk1"/>
              </a:buClr>
              <a:buSzPts val="1200"/>
              <a:buChar char="○"/>
            </a:pPr>
            <a:r>
              <a:rPr lang="fi" sz="1200">
                <a:solidFill>
                  <a:schemeClr val="dk1"/>
                </a:solidFill>
              </a:rPr>
              <a:t>Avaa sovellus ja kirjaudu Google-tilillesi.</a:t>
            </a:r>
            <a:endParaRPr sz="1200">
              <a:solidFill>
                <a:schemeClr val="dk1"/>
              </a:solidFill>
            </a:endParaRPr>
          </a:p>
          <a:p>
            <a:pPr indent="-304800" lvl="0" marL="457200" rtl="0" algn="l">
              <a:spcBef>
                <a:spcPts val="0"/>
              </a:spcBef>
              <a:spcAft>
                <a:spcPts val="0"/>
              </a:spcAft>
              <a:buClr>
                <a:schemeClr val="dk1"/>
              </a:buClr>
              <a:buSzPts val="1200"/>
              <a:buAutoNum type="arabicPeriod"/>
            </a:pPr>
            <a:r>
              <a:rPr b="1" lang="fi" sz="1200">
                <a:solidFill>
                  <a:schemeClr val="dk1"/>
                </a:solidFill>
              </a:rPr>
              <a:t>Luo uusi asiakirja</a:t>
            </a:r>
            <a:r>
              <a:rPr lang="fi" sz="1200">
                <a:solidFill>
                  <a:schemeClr val="dk1"/>
                </a:solidFill>
              </a:rPr>
              <a:t>:</a:t>
            </a:r>
            <a:endParaRPr sz="1200">
              <a:solidFill>
                <a:schemeClr val="dk1"/>
              </a:solidFill>
            </a:endParaRPr>
          </a:p>
          <a:p>
            <a:pPr indent="-304800" lvl="1" marL="914400" rtl="0" algn="l">
              <a:spcBef>
                <a:spcPts val="0"/>
              </a:spcBef>
              <a:spcAft>
                <a:spcPts val="0"/>
              </a:spcAft>
              <a:buClr>
                <a:schemeClr val="dk1"/>
              </a:buClr>
              <a:buSzPts val="1200"/>
              <a:buChar char="○"/>
            </a:pPr>
            <a:r>
              <a:rPr lang="fi" sz="1200">
                <a:solidFill>
                  <a:schemeClr val="dk1"/>
                </a:solidFill>
              </a:rPr>
              <a:t>Paina oikeassa alakulmassa olevaa </a:t>
            </a:r>
            <a:r>
              <a:rPr b="1" lang="fi" sz="1200">
                <a:solidFill>
                  <a:schemeClr val="dk1"/>
                </a:solidFill>
              </a:rPr>
              <a:t>"+"</a:t>
            </a:r>
            <a:r>
              <a:rPr lang="fi" sz="1200">
                <a:solidFill>
                  <a:schemeClr val="dk1"/>
                </a:solidFill>
              </a:rPr>
              <a:t> -ikonia ja valitse </a:t>
            </a:r>
            <a:r>
              <a:rPr b="1" lang="fi" sz="1200">
                <a:solidFill>
                  <a:schemeClr val="dk1"/>
                </a:solidFill>
              </a:rPr>
              <a:t>"Uusi asiakirja"</a:t>
            </a:r>
            <a:r>
              <a:rPr lang="fi" sz="1200">
                <a:solidFill>
                  <a:schemeClr val="dk1"/>
                </a:solidFill>
              </a:rPr>
              <a:t>.</a:t>
            </a:r>
            <a:endParaRPr sz="1200">
              <a:solidFill>
                <a:schemeClr val="dk1"/>
              </a:solidFill>
            </a:endParaRPr>
          </a:p>
          <a:p>
            <a:pPr indent="-304800" lvl="0" marL="457200" rtl="0" algn="l">
              <a:spcBef>
                <a:spcPts val="0"/>
              </a:spcBef>
              <a:spcAft>
                <a:spcPts val="0"/>
              </a:spcAft>
              <a:buClr>
                <a:schemeClr val="dk1"/>
              </a:buClr>
              <a:buSzPts val="1200"/>
              <a:buAutoNum type="arabicPeriod"/>
            </a:pPr>
            <a:r>
              <a:rPr b="1" lang="fi" sz="1200">
                <a:solidFill>
                  <a:schemeClr val="dk1"/>
                </a:solidFill>
              </a:rPr>
              <a:t>Kirjoita ja muokkaa tekstiä</a:t>
            </a:r>
            <a:r>
              <a:rPr lang="fi" sz="1200">
                <a:solidFill>
                  <a:schemeClr val="dk1"/>
                </a:solidFill>
              </a:rPr>
              <a:t>:</a:t>
            </a:r>
            <a:endParaRPr sz="1200">
              <a:solidFill>
                <a:schemeClr val="dk1"/>
              </a:solidFill>
            </a:endParaRPr>
          </a:p>
          <a:p>
            <a:pPr indent="-304800" lvl="1" marL="914400" rtl="0" algn="l">
              <a:spcBef>
                <a:spcPts val="0"/>
              </a:spcBef>
              <a:spcAft>
                <a:spcPts val="0"/>
              </a:spcAft>
              <a:buClr>
                <a:schemeClr val="dk1"/>
              </a:buClr>
              <a:buSzPts val="1200"/>
              <a:buChar char="○"/>
            </a:pPr>
            <a:r>
              <a:rPr lang="fi" sz="1200">
                <a:solidFill>
                  <a:schemeClr val="dk1"/>
                </a:solidFill>
              </a:rPr>
              <a:t>Aloita kirjoittaminen ja muokkaa tekstiä painamalla tekstiä ja käyttämällä ylävalikon muokkaustyökaluja.</a:t>
            </a:r>
            <a:endParaRPr sz="1200">
              <a:solidFill>
                <a:schemeClr val="dk1"/>
              </a:solidFill>
            </a:endParaRPr>
          </a:p>
          <a:p>
            <a:pPr indent="-304800" lvl="0" marL="457200" rtl="0" algn="l">
              <a:spcBef>
                <a:spcPts val="0"/>
              </a:spcBef>
              <a:spcAft>
                <a:spcPts val="0"/>
              </a:spcAft>
              <a:buClr>
                <a:schemeClr val="dk1"/>
              </a:buClr>
              <a:buSzPts val="1200"/>
              <a:buAutoNum type="arabicPeriod"/>
            </a:pPr>
            <a:r>
              <a:rPr b="1" lang="fi" sz="1200">
                <a:solidFill>
                  <a:schemeClr val="dk1"/>
                </a:solidFill>
              </a:rPr>
              <a:t>Tallenna ja jaa asiakirja</a:t>
            </a:r>
            <a:r>
              <a:rPr lang="fi" sz="1200">
                <a:solidFill>
                  <a:schemeClr val="dk1"/>
                </a:solidFill>
              </a:rPr>
              <a:t>:</a:t>
            </a:r>
            <a:endParaRPr sz="1200">
              <a:solidFill>
                <a:schemeClr val="dk1"/>
              </a:solidFill>
            </a:endParaRPr>
          </a:p>
          <a:p>
            <a:pPr indent="-304800" lvl="1" marL="914400" rtl="0" algn="l">
              <a:spcBef>
                <a:spcPts val="0"/>
              </a:spcBef>
              <a:spcAft>
                <a:spcPts val="0"/>
              </a:spcAft>
              <a:buClr>
                <a:schemeClr val="dk1"/>
              </a:buClr>
              <a:buSzPts val="1200"/>
              <a:buChar char="○"/>
            </a:pPr>
            <a:r>
              <a:rPr lang="fi" sz="1200">
                <a:solidFill>
                  <a:schemeClr val="dk1"/>
                </a:solidFill>
              </a:rPr>
              <a:t>Asiakirjat tallentuvat automaattisesti Google Driveen.</a:t>
            </a:r>
            <a:endParaRPr sz="1200">
              <a:solidFill>
                <a:schemeClr val="dk1"/>
              </a:solidFill>
            </a:endParaRPr>
          </a:p>
          <a:p>
            <a:pPr indent="-304800" lvl="1" marL="914400" rtl="0" algn="l">
              <a:spcBef>
                <a:spcPts val="0"/>
              </a:spcBef>
              <a:spcAft>
                <a:spcPts val="0"/>
              </a:spcAft>
              <a:buClr>
                <a:schemeClr val="dk1"/>
              </a:buClr>
              <a:buSzPts val="1200"/>
              <a:buChar char="○"/>
            </a:pPr>
            <a:r>
              <a:rPr lang="fi" sz="1200">
                <a:solidFill>
                  <a:schemeClr val="dk1"/>
                </a:solidFill>
              </a:rPr>
              <a:t>Voit jakaa asiakirjan painamalla oikeasta yläkulmasta kolmea pistettä ja valitsemalla </a:t>
            </a:r>
            <a:r>
              <a:rPr b="1" lang="fi" sz="1200">
                <a:solidFill>
                  <a:schemeClr val="dk1"/>
                </a:solidFill>
              </a:rPr>
              <a:t>"Jaa"</a:t>
            </a:r>
            <a:r>
              <a:rPr lang="fi" sz="1200">
                <a:solidFill>
                  <a:schemeClr val="dk1"/>
                </a:solidFill>
              </a:rPr>
              <a:t>.</a:t>
            </a:r>
            <a:endParaRPr sz="1200">
              <a:solidFill>
                <a:schemeClr val="dk1"/>
              </a:solidFill>
            </a:endParaRPr>
          </a:p>
          <a:p>
            <a:pPr indent="0" lvl="0" marL="0" rtl="0" algn="l">
              <a:spcBef>
                <a:spcPts val="1200"/>
              </a:spcBef>
              <a:spcAft>
                <a:spcPts val="1200"/>
              </a:spcAft>
              <a:buNone/>
            </a:pPr>
            <a:r>
              <a:t/>
            </a:r>
            <a:endParaRPr sz="1900"/>
          </a:p>
        </p:txBody>
      </p:sp>
      <p:pic>
        <p:nvPicPr>
          <p:cNvPr id="220" name="Google Shape;220;p27"/>
          <p:cNvPicPr preferRelativeResize="0"/>
          <p:nvPr/>
        </p:nvPicPr>
        <p:blipFill>
          <a:blip r:embed="rId3">
            <a:alphaModFix/>
          </a:blip>
          <a:stretch>
            <a:fillRect/>
          </a:stretch>
        </p:blipFill>
        <p:spPr>
          <a:xfrm>
            <a:off x="3758417" y="445017"/>
            <a:ext cx="700700" cy="700700"/>
          </a:xfrm>
          <a:prstGeom prst="rect">
            <a:avLst/>
          </a:prstGeom>
          <a:noFill/>
          <a:ln>
            <a:noFill/>
          </a:ln>
        </p:spPr>
      </p:pic>
      <p:pic>
        <p:nvPicPr>
          <p:cNvPr id="221" name="Google Shape;221;p27"/>
          <p:cNvPicPr preferRelativeResize="0"/>
          <p:nvPr/>
        </p:nvPicPr>
        <p:blipFill>
          <a:blip r:embed="rId4">
            <a:alphaModFix/>
          </a:blip>
          <a:stretch>
            <a:fillRect/>
          </a:stretch>
        </p:blipFill>
        <p:spPr>
          <a:xfrm>
            <a:off x="1864022" y="4717454"/>
            <a:ext cx="1028164" cy="426050"/>
          </a:xfrm>
          <a:prstGeom prst="rect">
            <a:avLst/>
          </a:prstGeom>
          <a:noFill/>
          <a:ln>
            <a:noFill/>
          </a:ln>
        </p:spPr>
      </p:pic>
      <p:pic>
        <p:nvPicPr>
          <p:cNvPr id="222" name="Google Shape;222;p27"/>
          <p:cNvPicPr preferRelativeResize="0"/>
          <p:nvPr/>
        </p:nvPicPr>
        <p:blipFill>
          <a:blip r:embed="rId5">
            <a:alphaModFix/>
          </a:blip>
          <a:stretch>
            <a:fillRect/>
          </a:stretch>
        </p:blipFill>
        <p:spPr>
          <a:xfrm>
            <a:off x="2892194" y="4753950"/>
            <a:ext cx="1965745" cy="353050"/>
          </a:xfrm>
          <a:prstGeom prst="rect">
            <a:avLst/>
          </a:prstGeom>
          <a:noFill/>
          <a:ln>
            <a:noFill/>
          </a:ln>
        </p:spPr>
      </p:pic>
      <p:pic>
        <p:nvPicPr>
          <p:cNvPr id="223" name="Google Shape;223;p27"/>
          <p:cNvPicPr preferRelativeResize="0"/>
          <p:nvPr/>
        </p:nvPicPr>
        <p:blipFill>
          <a:blip r:embed="rId6">
            <a:alphaModFix/>
          </a:blip>
          <a:stretch>
            <a:fillRect/>
          </a:stretch>
        </p:blipFill>
        <p:spPr>
          <a:xfrm>
            <a:off x="4907794" y="4680954"/>
            <a:ext cx="479772" cy="426050"/>
          </a:xfrm>
          <a:prstGeom prst="rect">
            <a:avLst/>
          </a:prstGeom>
          <a:noFill/>
          <a:ln>
            <a:noFill/>
          </a:ln>
        </p:spPr>
      </p:pic>
      <p:pic>
        <p:nvPicPr>
          <p:cNvPr id="224" name="Google Shape;224;p27"/>
          <p:cNvPicPr preferRelativeResize="0"/>
          <p:nvPr/>
        </p:nvPicPr>
        <p:blipFill>
          <a:blip r:embed="rId7">
            <a:alphaModFix/>
          </a:blip>
          <a:stretch>
            <a:fillRect/>
          </a:stretch>
        </p:blipFill>
        <p:spPr>
          <a:xfrm>
            <a:off x="5412491" y="4534300"/>
            <a:ext cx="1208924" cy="572700"/>
          </a:xfrm>
          <a:prstGeom prst="rect">
            <a:avLst/>
          </a:prstGeom>
          <a:noFill/>
          <a:ln>
            <a:noFill/>
          </a:ln>
        </p:spPr>
      </p:pic>
      <p:pic>
        <p:nvPicPr>
          <p:cNvPr id="225" name="Google Shape;225;p27"/>
          <p:cNvPicPr preferRelativeResize="0"/>
          <p:nvPr/>
        </p:nvPicPr>
        <p:blipFill>
          <a:blip r:embed="rId8">
            <a:alphaModFix/>
          </a:blip>
          <a:stretch>
            <a:fillRect/>
          </a:stretch>
        </p:blipFill>
        <p:spPr>
          <a:xfrm>
            <a:off x="6686795" y="4534300"/>
            <a:ext cx="593188" cy="572699"/>
          </a:xfrm>
          <a:prstGeom prst="rect">
            <a:avLst/>
          </a:prstGeom>
          <a:noFill/>
          <a:ln>
            <a:noFill/>
          </a:ln>
        </p:spPr>
      </p:pic>
      <p:pic>
        <p:nvPicPr>
          <p:cNvPr id="226" name="Google Shape;226;p27"/>
          <p:cNvPicPr preferRelativeResize="0"/>
          <p:nvPr/>
        </p:nvPicPr>
        <p:blipFill>
          <a:blip r:embed="rId9">
            <a:alphaModFix/>
          </a:blip>
          <a:stretch>
            <a:fillRect/>
          </a:stretch>
        </p:blipFill>
        <p:spPr>
          <a:xfrm>
            <a:off x="7623375" y="315925"/>
            <a:ext cx="1208925" cy="1208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8"/>
          <p:cNvSpPr txBox="1"/>
          <p:nvPr>
            <p:ph type="title"/>
          </p:nvPr>
        </p:nvSpPr>
        <p:spPr>
          <a:xfrm>
            <a:off x="311700" y="461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Google Docs Ipadilla  </a:t>
            </a:r>
            <a:endParaRPr/>
          </a:p>
        </p:txBody>
      </p:sp>
      <p:sp>
        <p:nvSpPr>
          <p:cNvPr id="232" name="Google Shape;232;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b="1" lang="fi" sz="1400">
                <a:solidFill>
                  <a:schemeClr val="dk1"/>
                </a:solidFill>
              </a:rPr>
              <a:t>Google Docs iPadilla</a:t>
            </a:r>
            <a:endParaRPr b="1" sz="1400">
              <a:solidFill>
                <a:schemeClr val="dk1"/>
              </a:solidFill>
            </a:endParaRPr>
          </a:p>
          <a:p>
            <a:pPr indent="-304800" lvl="0" marL="457200" rtl="0" algn="l">
              <a:spcBef>
                <a:spcPts val="1200"/>
              </a:spcBef>
              <a:spcAft>
                <a:spcPts val="0"/>
              </a:spcAft>
              <a:buClr>
                <a:schemeClr val="dk1"/>
              </a:buClr>
              <a:buSzPts val="1200"/>
              <a:buAutoNum type="arabicPeriod"/>
            </a:pPr>
            <a:r>
              <a:rPr b="1" lang="fi" sz="1200">
                <a:solidFill>
                  <a:schemeClr val="dk1"/>
                </a:solidFill>
              </a:rPr>
              <a:t>Lataa sovellus</a:t>
            </a:r>
            <a:r>
              <a:rPr lang="fi" sz="1200">
                <a:solidFill>
                  <a:schemeClr val="dk1"/>
                </a:solidFill>
              </a:rPr>
              <a:t>:</a:t>
            </a:r>
            <a:endParaRPr sz="1200">
              <a:solidFill>
                <a:schemeClr val="dk1"/>
              </a:solidFill>
            </a:endParaRPr>
          </a:p>
          <a:p>
            <a:pPr indent="-304800" lvl="1" marL="914400" rtl="0" algn="l">
              <a:spcBef>
                <a:spcPts val="0"/>
              </a:spcBef>
              <a:spcAft>
                <a:spcPts val="0"/>
              </a:spcAft>
              <a:buClr>
                <a:schemeClr val="dk1"/>
              </a:buClr>
              <a:buSzPts val="1200"/>
              <a:buChar char="○"/>
            </a:pPr>
            <a:r>
              <a:rPr lang="fi" sz="1200">
                <a:solidFill>
                  <a:schemeClr val="dk1"/>
                </a:solidFill>
              </a:rPr>
              <a:t>Mene App Storeen ja etsi </a:t>
            </a:r>
            <a:r>
              <a:rPr b="1" lang="fi" sz="1200">
                <a:solidFill>
                  <a:schemeClr val="dk1"/>
                </a:solidFill>
              </a:rPr>
              <a:t>Google Docs</a:t>
            </a:r>
            <a:r>
              <a:rPr lang="fi" sz="1200">
                <a:solidFill>
                  <a:schemeClr val="dk1"/>
                </a:solidFill>
              </a:rPr>
              <a:t>.</a:t>
            </a:r>
            <a:endParaRPr sz="1200">
              <a:solidFill>
                <a:schemeClr val="dk1"/>
              </a:solidFill>
            </a:endParaRPr>
          </a:p>
          <a:p>
            <a:pPr indent="-304800" lvl="1" marL="914400" rtl="0" algn="l">
              <a:spcBef>
                <a:spcPts val="0"/>
              </a:spcBef>
              <a:spcAft>
                <a:spcPts val="0"/>
              </a:spcAft>
              <a:buClr>
                <a:schemeClr val="dk1"/>
              </a:buClr>
              <a:buSzPts val="1200"/>
              <a:buChar char="○"/>
            </a:pPr>
            <a:r>
              <a:rPr lang="fi" sz="1200">
                <a:solidFill>
                  <a:schemeClr val="dk1"/>
                </a:solidFill>
              </a:rPr>
              <a:t>Lataa ja asenna sovellus.</a:t>
            </a:r>
            <a:endParaRPr sz="1200">
              <a:solidFill>
                <a:schemeClr val="dk1"/>
              </a:solidFill>
            </a:endParaRPr>
          </a:p>
          <a:p>
            <a:pPr indent="-304800" lvl="0" marL="457200" rtl="0" algn="l">
              <a:spcBef>
                <a:spcPts val="0"/>
              </a:spcBef>
              <a:spcAft>
                <a:spcPts val="0"/>
              </a:spcAft>
              <a:buClr>
                <a:schemeClr val="dk1"/>
              </a:buClr>
              <a:buSzPts val="1200"/>
              <a:buAutoNum type="arabicPeriod"/>
            </a:pPr>
            <a:r>
              <a:rPr b="1" lang="fi" sz="1200">
                <a:solidFill>
                  <a:schemeClr val="dk1"/>
                </a:solidFill>
              </a:rPr>
              <a:t>Avaa Google Docs</a:t>
            </a:r>
            <a:r>
              <a:rPr lang="fi" sz="1200">
                <a:solidFill>
                  <a:schemeClr val="dk1"/>
                </a:solidFill>
              </a:rPr>
              <a:t>:</a:t>
            </a:r>
            <a:endParaRPr sz="1200">
              <a:solidFill>
                <a:schemeClr val="dk1"/>
              </a:solidFill>
            </a:endParaRPr>
          </a:p>
          <a:p>
            <a:pPr indent="-304800" lvl="1" marL="914400" rtl="0" algn="l">
              <a:spcBef>
                <a:spcPts val="0"/>
              </a:spcBef>
              <a:spcAft>
                <a:spcPts val="0"/>
              </a:spcAft>
              <a:buClr>
                <a:schemeClr val="dk1"/>
              </a:buClr>
              <a:buSzPts val="1200"/>
              <a:buChar char="○"/>
            </a:pPr>
            <a:r>
              <a:rPr lang="fi" sz="1200">
                <a:solidFill>
                  <a:schemeClr val="dk1"/>
                </a:solidFill>
              </a:rPr>
              <a:t>Avaa sovellus ja kirjaudu sisään Google-tililläsi.</a:t>
            </a:r>
            <a:endParaRPr sz="1200">
              <a:solidFill>
                <a:schemeClr val="dk1"/>
              </a:solidFill>
            </a:endParaRPr>
          </a:p>
          <a:p>
            <a:pPr indent="-304800" lvl="0" marL="457200" rtl="0" algn="l">
              <a:spcBef>
                <a:spcPts val="0"/>
              </a:spcBef>
              <a:spcAft>
                <a:spcPts val="0"/>
              </a:spcAft>
              <a:buClr>
                <a:schemeClr val="dk1"/>
              </a:buClr>
              <a:buSzPts val="1200"/>
              <a:buAutoNum type="arabicPeriod"/>
            </a:pPr>
            <a:r>
              <a:rPr b="1" lang="fi" sz="1200">
                <a:solidFill>
                  <a:schemeClr val="dk1"/>
                </a:solidFill>
              </a:rPr>
              <a:t>Luo uusi asiakirja</a:t>
            </a:r>
            <a:r>
              <a:rPr lang="fi" sz="1200">
                <a:solidFill>
                  <a:schemeClr val="dk1"/>
                </a:solidFill>
              </a:rPr>
              <a:t>:</a:t>
            </a:r>
            <a:endParaRPr sz="1200">
              <a:solidFill>
                <a:schemeClr val="dk1"/>
              </a:solidFill>
            </a:endParaRPr>
          </a:p>
          <a:p>
            <a:pPr indent="-304800" lvl="1" marL="914400" rtl="0" algn="l">
              <a:spcBef>
                <a:spcPts val="0"/>
              </a:spcBef>
              <a:spcAft>
                <a:spcPts val="0"/>
              </a:spcAft>
              <a:buClr>
                <a:schemeClr val="dk1"/>
              </a:buClr>
              <a:buSzPts val="1200"/>
              <a:buChar char="○"/>
            </a:pPr>
            <a:r>
              <a:rPr lang="fi" sz="1200">
                <a:solidFill>
                  <a:schemeClr val="dk1"/>
                </a:solidFill>
              </a:rPr>
              <a:t>Paina oikeassa alakulmassa olevaa </a:t>
            </a:r>
            <a:r>
              <a:rPr b="1" lang="fi" sz="1200">
                <a:solidFill>
                  <a:schemeClr val="dk1"/>
                </a:solidFill>
              </a:rPr>
              <a:t>"+"</a:t>
            </a:r>
            <a:r>
              <a:rPr lang="fi" sz="1200">
                <a:solidFill>
                  <a:schemeClr val="dk1"/>
                </a:solidFill>
              </a:rPr>
              <a:t> -ikonia ja valitse </a:t>
            </a:r>
            <a:r>
              <a:rPr b="1" lang="fi" sz="1200">
                <a:solidFill>
                  <a:schemeClr val="dk1"/>
                </a:solidFill>
              </a:rPr>
              <a:t>"Uusi asiakirja"</a:t>
            </a:r>
            <a:r>
              <a:rPr lang="fi" sz="1200">
                <a:solidFill>
                  <a:schemeClr val="dk1"/>
                </a:solidFill>
              </a:rPr>
              <a:t>.</a:t>
            </a:r>
            <a:endParaRPr sz="1200">
              <a:solidFill>
                <a:schemeClr val="dk1"/>
              </a:solidFill>
            </a:endParaRPr>
          </a:p>
          <a:p>
            <a:pPr indent="-304800" lvl="0" marL="457200" rtl="0" algn="l">
              <a:spcBef>
                <a:spcPts val="0"/>
              </a:spcBef>
              <a:spcAft>
                <a:spcPts val="0"/>
              </a:spcAft>
              <a:buClr>
                <a:schemeClr val="dk1"/>
              </a:buClr>
              <a:buSzPts val="1200"/>
              <a:buAutoNum type="arabicPeriod"/>
            </a:pPr>
            <a:r>
              <a:rPr b="1" lang="fi" sz="1200">
                <a:solidFill>
                  <a:schemeClr val="dk1"/>
                </a:solidFill>
              </a:rPr>
              <a:t>Kirjoita ja muokkaa tekstiä</a:t>
            </a:r>
            <a:r>
              <a:rPr lang="fi" sz="1200">
                <a:solidFill>
                  <a:schemeClr val="dk1"/>
                </a:solidFill>
              </a:rPr>
              <a:t>:</a:t>
            </a:r>
            <a:endParaRPr sz="1200">
              <a:solidFill>
                <a:schemeClr val="dk1"/>
              </a:solidFill>
            </a:endParaRPr>
          </a:p>
          <a:p>
            <a:pPr indent="-304800" lvl="1" marL="914400" rtl="0" algn="l">
              <a:spcBef>
                <a:spcPts val="0"/>
              </a:spcBef>
              <a:spcAft>
                <a:spcPts val="0"/>
              </a:spcAft>
              <a:buClr>
                <a:schemeClr val="dk1"/>
              </a:buClr>
              <a:buSzPts val="1200"/>
              <a:buChar char="○"/>
            </a:pPr>
            <a:r>
              <a:rPr lang="fi" sz="1200">
                <a:solidFill>
                  <a:schemeClr val="dk1"/>
                </a:solidFill>
              </a:rPr>
              <a:t>Kirjoita ja muokkaa tekstiä koskettamalla tekstiä ja käyttämällä ylävalikon muokkaustyökaluja.</a:t>
            </a:r>
            <a:endParaRPr sz="1200">
              <a:solidFill>
                <a:schemeClr val="dk1"/>
              </a:solidFill>
            </a:endParaRPr>
          </a:p>
          <a:p>
            <a:pPr indent="-304800" lvl="0" marL="457200" rtl="0" algn="l">
              <a:spcBef>
                <a:spcPts val="0"/>
              </a:spcBef>
              <a:spcAft>
                <a:spcPts val="0"/>
              </a:spcAft>
              <a:buClr>
                <a:schemeClr val="dk1"/>
              </a:buClr>
              <a:buSzPts val="1200"/>
              <a:buAutoNum type="arabicPeriod"/>
            </a:pPr>
            <a:r>
              <a:rPr b="1" lang="fi" sz="1200">
                <a:solidFill>
                  <a:schemeClr val="dk1"/>
                </a:solidFill>
              </a:rPr>
              <a:t>Tallenna ja jaa asiakirja</a:t>
            </a:r>
            <a:r>
              <a:rPr lang="fi" sz="1200">
                <a:solidFill>
                  <a:schemeClr val="dk1"/>
                </a:solidFill>
              </a:rPr>
              <a:t>:</a:t>
            </a:r>
            <a:endParaRPr sz="1200">
              <a:solidFill>
                <a:schemeClr val="dk1"/>
              </a:solidFill>
            </a:endParaRPr>
          </a:p>
          <a:p>
            <a:pPr indent="-304800" lvl="1" marL="914400" rtl="0" algn="l">
              <a:spcBef>
                <a:spcPts val="0"/>
              </a:spcBef>
              <a:spcAft>
                <a:spcPts val="0"/>
              </a:spcAft>
              <a:buClr>
                <a:schemeClr val="dk1"/>
              </a:buClr>
              <a:buSzPts val="1200"/>
              <a:buChar char="○"/>
            </a:pPr>
            <a:r>
              <a:rPr lang="fi" sz="1200">
                <a:solidFill>
                  <a:schemeClr val="dk1"/>
                </a:solidFill>
              </a:rPr>
              <a:t>Asiakirjat tallentuvat automaattisesti Google Driveen.</a:t>
            </a:r>
            <a:endParaRPr sz="1200">
              <a:solidFill>
                <a:schemeClr val="dk1"/>
              </a:solidFill>
            </a:endParaRPr>
          </a:p>
          <a:p>
            <a:pPr indent="-304800" lvl="1" marL="914400" rtl="0" algn="l">
              <a:spcBef>
                <a:spcPts val="0"/>
              </a:spcBef>
              <a:spcAft>
                <a:spcPts val="0"/>
              </a:spcAft>
              <a:buClr>
                <a:schemeClr val="dk1"/>
              </a:buClr>
              <a:buSzPts val="1200"/>
              <a:buChar char="○"/>
            </a:pPr>
            <a:r>
              <a:rPr lang="fi" sz="1200">
                <a:solidFill>
                  <a:schemeClr val="dk1"/>
                </a:solidFill>
              </a:rPr>
              <a:t>Voit jakaa asiakirjan painamalla oikeasta yläkulmasta kolmea pistettä ja valitsemalla </a:t>
            </a:r>
            <a:r>
              <a:rPr b="1" lang="fi" sz="1200">
                <a:solidFill>
                  <a:schemeClr val="dk1"/>
                </a:solidFill>
              </a:rPr>
              <a:t>"Jaa"</a:t>
            </a:r>
            <a:r>
              <a:rPr lang="fi" sz="1200">
                <a:solidFill>
                  <a:schemeClr val="dk1"/>
                </a:solidFill>
              </a:rPr>
              <a:t>.</a:t>
            </a:r>
            <a:endParaRPr sz="1200">
              <a:solidFill>
                <a:schemeClr val="dk1"/>
              </a:solidFill>
            </a:endParaRPr>
          </a:p>
          <a:p>
            <a:pPr indent="0" lvl="0" marL="0" rtl="0" algn="l">
              <a:spcBef>
                <a:spcPts val="1200"/>
              </a:spcBef>
              <a:spcAft>
                <a:spcPts val="1200"/>
              </a:spcAft>
              <a:buNone/>
            </a:pPr>
            <a:r>
              <a:t/>
            </a:r>
            <a:endParaRPr sz="1900"/>
          </a:p>
        </p:txBody>
      </p:sp>
      <p:pic>
        <p:nvPicPr>
          <p:cNvPr id="233" name="Google Shape;233;p28"/>
          <p:cNvPicPr preferRelativeResize="0"/>
          <p:nvPr/>
        </p:nvPicPr>
        <p:blipFill>
          <a:blip r:embed="rId3">
            <a:alphaModFix/>
          </a:blip>
          <a:stretch>
            <a:fillRect/>
          </a:stretch>
        </p:blipFill>
        <p:spPr>
          <a:xfrm>
            <a:off x="3484348" y="220623"/>
            <a:ext cx="772900" cy="772900"/>
          </a:xfrm>
          <a:prstGeom prst="rect">
            <a:avLst/>
          </a:prstGeom>
          <a:noFill/>
          <a:ln>
            <a:noFill/>
          </a:ln>
        </p:spPr>
      </p:pic>
      <p:pic>
        <p:nvPicPr>
          <p:cNvPr id="234" name="Google Shape;234;p28"/>
          <p:cNvPicPr preferRelativeResize="0"/>
          <p:nvPr/>
        </p:nvPicPr>
        <p:blipFill>
          <a:blip r:embed="rId4">
            <a:alphaModFix/>
          </a:blip>
          <a:stretch>
            <a:fillRect/>
          </a:stretch>
        </p:blipFill>
        <p:spPr>
          <a:xfrm>
            <a:off x="1864022" y="4717454"/>
            <a:ext cx="1028164" cy="426050"/>
          </a:xfrm>
          <a:prstGeom prst="rect">
            <a:avLst/>
          </a:prstGeom>
          <a:noFill/>
          <a:ln>
            <a:noFill/>
          </a:ln>
        </p:spPr>
      </p:pic>
      <p:pic>
        <p:nvPicPr>
          <p:cNvPr id="235" name="Google Shape;235;p28"/>
          <p:cNvPicPr preferRelativeResize="0"/>
          <p:nvPr/>
        </p:nvPicPr>
        <p:blipFill>
          <a:blip r:embed="rId5">
            <a:alphaModFix/>
          </a:blip>
          <a:stretch>
            <a:fillRect/>
          </a:stretch>
        </p:blipFill>
        <p:spPr>
          <a:xfrm>
            <a:off x="2892194" y="4753950"/>
            <a:ext cx="1965745" cy="353050"/>
          </a:xfrm>
          <a:prstGeom prst="rect">
            <a:avLst/>
          </a:prstGeom>
          <a:noFill/>
          <a:ln>
            <a:noFill/>
          </a:ln>
        </p:spPr>
      </p:pic>
      <p:pic>
        <p:nvPicPr>
          <p:cNvPr id="236" name="Google Shape;236;p28"/>
          <p:cNvPicPr preferRelativeResize="0"/>
          <p:nvPr/>
        </p:nvPicPr>
        <p:blipFill>
          <a:blip r:embed="rId6">
            <a:alphaModFix/>
          </a:blip>
          <a:stretch>
            <a:fillRect/>
          </a:stretch>
        </p:blipFill>
        <p:spPr>
          <a:xfrm>
            <a:off x="4907794" y="4680954"/>
            <a:ext cx="479772" cy="426050"/>
          </a:xfrm>
          <a:prstGeom prst="rect">
            <a:avLst/>
          </a:prstGeom>
          <a:noFill/>
          <a:ln>
            <a:noFill/>
          </a:ln>
        </p:spPr>
      </p:pic>
      <p:pic>
        <p:nvPicPr>
          <p:cNvPr id="237" name="Google Shape;237;p28"/>
          <p:cNvPicPr preferRelativeResize="0"/>
          <p:nvPr/>
        </p:nvPicPr>
        <p:blipFill>
          <a:blip r:embed="rId7">
            <a:alphaModFix/>
          </a:blip>
          <a:stretch>
            <a:fillRect/>
          </a:stretch>
        </p:blipFill>
        <p:spPr>
          <a:xfrm>
            <a:off x="5412491" y="4534300"/>
            <a:ext cx="1208924" cy="572700"/>
          </a:xfrm>
          <a:prstGeom prst="rect">
            <a:avLst/>
          </a:prstGeom>
          <a:noFill/>
          <a:ln>
            <a:noFill/>
          </a:ln>
        </p:spPr>
      </p:pic>
      <p:pic>
        <p:nvPicPr>
          <p:cNvPr id="238" name="Google Shape;238;p28"/>
          <p:cNvPicPr preferRelativeResize="0"/>
          <p:nvPr/>
        </p:nvPicPr>
        <p:blipFill>
          <a:blip r:embed="rId8">
            <a:alphaModFix/>
          </a:blip>
          <a:stretch>
            <a:fillRect/>
          </a:stretch>
        </p:blipFill>
        <p:spPr>
          <a:xfrm>
            <a:off x="6686795" y="4534300"/>
            <a:ext cx="593188" cy="572699"/>
          </a:xfrm>
          <a:prstGeom prst="rect">
            <a:avLst/>
          </a:prstGeom>
          <a:noFill/>
          <a:ln>
            <a:noFill/>
          </a:ln>
        </p:spPr>
      </p:pic>
      <p:pic>
        <p:nvPicPr>
          <p:cNvPr id="239" name="Google Shape;239;p28"/>
          <p:cNvPicPr preferRelativeResize="0"/>
          <p:nvPr/>
        </p:nvPicPr>
        <p:blipFill>
          <a:blip r:embed="rId9">
            <a:alphaModFix/>
          </a:blip>
          <a:stretch>
            <a:fillRect/>
          </a:stretch>
        </p:blipFill>
        <p:spPr>
          <a:xfrm>
            <a:off x="7623375" y="315925"/>
            <a:ext cx="1208925" cy="1208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45" name="Google Shape;245;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6" name="Google Shape;246;p29"/>
          <p:cNvPicPr preferRelativeResize="0"/>
          <p:nvPr/>
        </p:nvPicPr>
        <p:blipFill>
          <a:blip r:embed="rId3">
            <a:alphaModFix/>
          </a:blip>
          <a:stretch>
            <a:fillRect/>
          </a:stretch>
        </p:blipFill>
        <p:spPr>
          <a:xfrm>
            <a:off x="0" y="476250"/>
            <a:ext cx="9144000" cy="4191000"/>
          </a:xfrm>
          <a:prstGeom prst="rect">
            <a:avLst/>
          </a:prstGeom>
          <a:noFill/>
          <a:ln>
            <a:noFill/>
          </a:ln>
        </p:spPr>
      </p:pic>
      <p:pic>
        <p:nvPicPr>
          <p:cNvPr id="247" name="Google Shape;247;p29"/>
          <p:cNvPicPr preferRelativeResize="0"/>
          <p:nvPr/>
        </p:nvPicPr>
        <p:blipFill>
          <a:blip r:embed="rId4">
            <a:alphaModFix/>
          </a:blip>
          <a:stretch>
            <a:fillRect/>
          </a:stretch>
        </p:blipFill>
        <p:spPr>
          <a:xfrm>
            <a:off x="1864022" y="4717454"/>
            <a:ext cx="1028164" cy="426050"/>
          </a:xfrm>
          <a:prstGeom prst="rect">
            <a:avLst/>
          </a:prstGeom>
          <a:noFill/>
          <a:ln>
            <a:noFill/>
          </a:ln>
        </p:spPr>
      </p:pic>
      <p:pic>
        <p:nvPicPr>
          <p:cNvPr id="248" name="Google Shape;248;p29"/>
          <p:cNvPicPr preferRelativeResize="0"/>
          <p:nvPr/>
        </p:nvPicPr>
        <p:blipFill>
          <a:blip r:embed="rId5">
            <a:alphaModFix/>
          </a:blip>
          <a:stretch>
            <a:fillRect/>
          </a:stretch>
        </p:blipFill>
        <p:spPr>
          <a:xfrm>
            <a:off x="2892194" y="4753950"/>
            <a:ext cx="1965745" cy="353050"/>
          </a:xfrm>
          <a:prstGeom prst="rect">
            <a:avLst/>
          </a:prstGeom>
          <a:noFill/>
          <a:ln>
            <a:noFill/>
          </a:ln>
        </p:spPr>
      </p:pic>
      <p:pic>
        <p:nvPicPr>
          <p:cNvPr id="249" name="Google Shape;249;p29"/>
          <p:cNvPicPr preferRelativeResize="0"/>
          <p:nvPr/>
        </p:nvPicPr>
        <p:blipFill>
          <a:blip r:embed="rId6">
            <a:alphaModFix/>
          </a:blip>
          <a:stretch>
            <a:fillRect/>
          </a:stretch>
        </p:blipFill>
        <p:spPr>
          <a:xfrm>
            <a:off x="4907794" y="4680954"/>
            <a:ext cx="479772" cy="426050"/>
          </a:xfrm>
          <a:prstGeom prst="rect">
            <a:avLst/>
          </a:prstGeom>
          <a:noFill/>
          <a:ln>
            <a:noFill/>
          </a:ln>
        </p:spPr>
      </p:pic>
      <p:pic>
        <p:nvPicPr>
          <p:cNvPr id="250" name="Google Shape;250;p29"/>
          <p:cNvPicPr preferRelativeResize="0"/>
          <p:nvPr/>
        </p:nvPicPr>
        <p:blipFill>
          <a:blip r:embed="rId7">
            <a:alphaModFix/>
          </a:blip>
          <a:stretch>
            <a:fillRect/>
          </a:stretch>
        </p:blipFill>
        <p:spPr>
          <a:xfrm>
            <a:off x="5412491" y="4534300"/>
            <a:ext cx="1208924" cy="572700"/>
          </a:xfrm>
          <a:prstGeom prst="rect">
            <a:avLst/>
          </a:prstGeom>
          <a:noFill/>
          <a:ln>
            <a:noFill/>
          </a:ln>
        </p:spPr>
      </p:pic>
      <p:pic>
        <p:nvPicPr>
          <p:cNvPr id="251" name="Google Shape;251;p29"/>
          <p:cNvPicPr preferRelativeResize="0"/>
          <p:nvPr/>
        </p:nvPicPr>
        <p:blipFill>
          <a:blip r:embed="rId8">
            <a:alphaModFix/>
          </a:blip>
          <a:stretch>
            <a:fillRect/>
          </a:stretch>
        </p:blipFill>
        <p:spPr>
          <a:xfrm>
            <a:off x="6686795" y="4534300"/>
            <a:ext cx="593188" cy="5726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400"/>
              </a:spcBef>
              <a:spcAft>
                <a:spcPts val="400"/>
              </a:spcAft>
              <a:buClr>
                <a:schemeClr val="dk1"/>
              </a:buClr>
              <a:buSzPts val="1100"/>
              <a:buFont typeface="Arial"/>
              <a:buNone/>
            </a:pPr>
            <a:r>
              <a:rPr b="1" lang="fi" sz="1800"/>
              <a:t>Google Slides tietokoneella</a:t>
            </a:r>
            <a:endParaRPr sz="1800"/>
          </a:p>
        </p:txBody>
      </p:sp>
      <p:sp>
        <p:nvSpPr>
          <p:cNvPr id="257" name="Google Shape;257;p30"/>
          <p:cNvSpPr txBox="1"/>
          <p:nvPr>
            <p:ph idx="1" type="body"/>
          </p:nvPr>
        </p:nvSpPr>
        <p:spPr>
          <a:xfrm>
            <a:off x="279450" y="813875"/>
            <a:ext cx="8520600" cy="34164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t/>
            </a:r>
            <a:endParaRPr b="1" sz="1300">
              <a:solidFill>
                <a:schemeClr val="dk1"/>
              </a:solidFill>
            </a:endParaRPr>
          </a:p>
          <a:p>
            <a:pPr indent="-311150" lvl="0" marL="457200" rtl="0" algn="l">
              <a:spcBef>
                <a:spcPts val="1200"/>
              </a:spcBef>
              <a:spcAft>
                <a:spcPts val="0"/>
              </a:spcAft>
              <a:buClr>
                <a:schemeClr val="dk1"/>
              </a:buClr>
              <a:buSzPts val="1300"/>
              <a:buAutoNum type="arabicPeriod"/>
            </a:pPr>
            <a:r>
              <a:rPr b="1" lang="fi" sz="1300">
                <a:solidFill>
                  <a:schemeClr val="dk1"/>
                </a:solidFill>
              </a:rPr>
              <a:t>Kirjaudu sisään Google-tilillesi</a:t>
            </a:r>
            <a:r>
              <a:rPr lang="fi" sz="1300">
                <a:solidFill>
                  <a:schemeClr val="dk1"/>
                </a:solidFill>
              </a:rPr>
              <a:t>:</a:t>
            </a:r>
            <a:endParaRPr sz="1300">
              <a:solidFill>
                <a:schemeClr val="dk1"/>
              </a:solidFill>
            </a:endParaRPr>
          </a:p>
          <a:p>
            <a:pPr indent="-311150" lvl="1" marL="914400" rtl="0" algn="l">
              <a:spcBef>
                <a:spcPts val="0"/>
              </a:spcBef>
              <a:spcAft>
                <a:spcPts val="0"/>
              </a:spcAft>
              <a:buClr>
                <a:schemeClr val="dk1"/>
              </a:buClr>
              <a:buSzPts val="1300"/>
              <a:buChar char="○"/>
            </a:pPr>
            <a:r>
              <a:rPr lang="fi" sz="1300">
                <a:solidFill>
                  <a:schemeClr val="dk1"/>
                </a:solidFill>
              </a:rPr>
              <a:t>Avaa selain ja mene osoitteeseen</a:t>
            </a:r>
            <a:r>
              <a:rPr lang="fi" sz="1300">
                <a:solidFill>
                  <a:schemeClr val="dk1"/>
                </a:solidFill>
                <a:uFill>
                  <a:noFill/>
                </a:uFill>
                <a:hlinkClick r:id="rId3">
                  <a:extLst>
                    <a:ext uri="{A12FA001-AC4F-418D-AE19-62706E023703}">
                      <ahyp:hlinkClr val="tx"/>
                    </a:ext>
                  </a:extLst>
                </a:hlinkClick>
              </a:rPr>
              <a:t> </a:t>
            </a:r>
            <a:r>
              <a:rPr lang="fi" sz="1300" u="sng">
                <a:solidFill>
                  <a:schemeClr val="hlink"/>
                </a:solidFill>
                <a:hlinkClick r:id="rId4"/>
              </a:rPr>
              <a:t>Google Slides</a:t>
            </a:r>
            <a:r>
              <a:rPr lang="fi" sz="1300">
                <a:solidFill>
                  <a:schemeClr val="dk1"/>
                </a:solidFill>
              </a:rPr>
              <a:t>, tai google aloitussivun “vohvelivalikosta”, josta löytyy kaikki muutkin Googlen toimisto sovelluktset</a:t>
            </a:r>
            <a:endParaRPr sz="1300">
              <a:solidFill>
                <a:schemeClr val="dk1"/>
              </a:solidFill>
            </a:endParaRPr>
          </a:p>
          <a:p>
            <a:pPr indent="-311150" lvl="1" marL="914400" rtl="0" algn="l">
              <a:spcBef>
                <a:spcPts val="0"/>
              </a:spcBef>
              <a:spcAft>
                <a:spcPts val="0"/>
              </a:spcAft>
              <a:buClr>
                <a:schemeClr val="dk1"/>
              </a:buClr>
              <a:buSzPts val="1300"/>
              <a:buChar char="○"/>
            </a:pPr>
            <a:r>
              <a:rPr lang="fi" sz="1300">
                <a:solidFill>
                  <a:schemeClr val="dk1"/>
                </a:solidFill>
              </a:rPr>
              <a:t>Kirjaudu sisään Google-tilitiedoillasi.</a:t>
            </a:r>
            <a:endParaRPr sz="1300">
              <a:solidFill>
                <a:schemeClr val="dk1"/>
              </a:solidFill>
            </a:endParaRPr>
          </a:p>
          <a:p>
            <a:pPr indent="-311150" lvl="0" marL="457200" rtl="0" algn="l">
              <a:spcBef>
                <a:spcPts val="0"/>
              </a:spcBef>
              <a:spcAft>
                <a:spcPts val="0"/>
              </a:spcAft>
              <a:buClr>
                <a:schemeClr val="dk1"/>
              </a:buClr>
              <a:buSzPts val="1300"/>
              <a:buAutoNum type="arabicPeriod"/>
            </a:pPr>
            <a:r>
              <a:rPr b="1" lang="fi" sz="1300">
                <a:solidFill>
                  <a:schemeClr val="dk1"/>
                </a:solidFill>
              </a:rPr>
              <a:t>Aloita uusi esitys</a:t>
            </a:r>
            <a:r>
              <a:rPr lang="fi" sz="1300">
                <a:solidFill>
                  <a:schemeClr val="dk1"/>
                </a:solidFill>
              </a:rPr>
              <a:t>:</a:t>
            </a:r>
            <a:endParaRPr sz="1300">
              <a:solidFill>
                <a:schemeClr val="dk1"/>
              </a:solidFill>
            </a:endParaRPr>
          </a:p>
          <a:p>
            <a:pPr indent="-311150" lvl="1" marL="914400" rtl="0" algn="l">
              <a:spcBef>
                <a:spcPts val="0"/>
              </a:spcBef>
              <a:spcAft>
                <a:spcPts val="0"/>
              </a:spcAft>
              <a:buClr>
                <a:schemeClr val="dk1"/>
              </a:buClr>
              <a:buSzPts val="1300"/>
              <a:buChar char="○"/>
            </a:pPr>
            <a:r>
              <a:rPr lang="fi" sz="1300">
                <a:solidFill>
                  <a:schemeClr val="dk1"/>
                </a:solidFill>
              </a:rPr>
              <a:t>Paina </a:t>
            </a:r>
            <a:r>
              <a:rPr b="1" lang="fi" sz="1300">
                <a:solidFill>
                  <a:schemeClr val="dk1"/>
                </a:solidFill>
              </a:rPr>
              <a:t>"Tyhjä esitys"</a:t>
            </a:r>
            <a:r>
              <a:rPr lang="fi" sz="1300">
                <a:solidFill>
                  <a:schemeClr val="dk1"/>
                </a:solidFill>
              </a:rPr>
              <a:t> tai valitse pohja valmiista malleista.</a:t>
            </a:r>
            <a:endParaRPr sz="1300">
              <a:solidFill>
                <a:schemeClr val="dk1"/>
              </a:solidFill>
            </a:endParaRPr>
          </a:p>
          <a:p>
            <a:pPr indent="-311150" lvl="0" marL="457200" rtl="0" algn="l">
              <a:spcBef>
                <a:spcPts val="0"/>
              </a:spcBef>
              <a:spcAft>
                <a:spcPts val="0"/>
              </a:spcAft>
              <a:buClr>
                <a:schemeClr val="dk1"/>
              </a:buClr>
              <a:buSzPts val="1300"/>
              <a:buAutoNum type="arabicPeriod"/>
            </a:pPr>
            <a:r>
              <a:rPr b="1" lang="fi" sz="1300">
                <a:solidFill>
                  <a:schemeClr val="dk1"/>
                </a:solidFill>
              </a:rPr>
              <a:t>Lisää dioja</a:t>
            </a:r>
            <a:r>
              <a:rPr lang="fi" sz="1300">
                <a:solidFill>
                  <a:schemeClr val="dk1"/>
                </a:solidFill>
              </a:rPr>
              <a:t>:</a:t>
            </a:r>
            <a:endParaRPr sz="1300">
              <a:solidFill>
                <a:schemeClr val="dk1"/>
              </a:solidFill>
            </a:endParaRPr>
          </a:p>
          <a:p>
            <a:pPr indent="-311150" lvl="1" marL="914400" rtl="0" algn="l">
              <a:spcBef>
                <a:spcPts val="0"/>
              </a:spcBef>
              <a:spcAft>
                <a:spcPts val="0"/>
              </a:spcAft>
              <a:buClr>
                <a:schemeClr val="dk1"/>
              </a:buClr>
              <a:buSzPts val="1300"/>
              <a:buChar char="○"/>
            </a:pPr>
            <a:r>
              <a:rPr lang="fi" sz="1300">
                <a:solidFill>
                  <a:schemeClr val="dk1"/>
                </a:solidFill>
              </a:rPr>
              <a:t>Valitse vasemman puolen diojen listasta viimeisin dia ja paina </a:t>
            </a:r>
            <a:r>
              <a:rPr b="1" lang="fi" sz="1300">
                <a:solidFill>
                  <a:schemeClr val="dk1"/>
                </a:solidFill>
              </a:rPr>
              <a:t>"+"</a:t>
            </a:r>
            <a:r>
              <a:rPr lang="fi" sz="1300">
                <a:solidFill>
                  <a:schemeClr val="dk1"/>
                </a:solidFill>
              </a:rPr>
              <a:t> -kuvaketta lisätäksesi uuden dian.</a:t>
            </a:r>
            <a:endParaRPr sz="1300">
              <a:solidFill>
                <a:schemeClr val="dk1"/>
              </a:solidFill>
            </a:endParaRPr>
          </a:p>
          <a:p>
            <a:pPr indent="-311150" lvl="0" marL="457200" rtl="0" algn="l">
              <a:spcBef>
                <a:spcPts val="0"/>
              </a:spcBef>
              <a:spcAft>
                <a:spcPts val="0"/>
              </a:spcAft>
              <a:buClr>
                <a:schemeClr val="dk1"/>
              </a:buClr>
              <a:buSzPts val="1300"/>
              <a:buAutoNum type="arabicPeriod"/>
            </a:pPr>
            <a:r>
              <a:rPr b="1" lang="fi" sz="1300">
                <a:solidFill>
                  <a:schemeClr val="dk1"/>
                </a:solidFill>
              </a:rPr>
              <a:t>Muokkaa sisältöä</a:t>
            </a:r>
            <a:r>
              <a:rPr lang="fi" sz="1300">
                <a:solidFill>
                  <a:schemeClr val="dk1"/>
                </a:solidFill>
              </a:rPr>
              <a:t>:</a:t>
            </a:r>
            <a:endParaRPr sz="1300">
              <a:solidFill>
                <a:schemeClr val="dk1"/>
              </a:solidFill>
            </a:endParaRPr>
          </a:p>
          <a:p>
            <a:pPr indent="-311150" lvl="1" marL="914400" rtl="0" algn="l">
              <a:spcBef>
                <a:spcPts val="0"/>
              </a:spcBef>
              <a:spcAft>
                <a:spcPts val="0"/>
              </a:spcAft>
              <a:buClr>
                <a:schemeClr val="dk1"/>
              </a:buClr>
              <a:buSzPts val="1300"/>
              <a:buChar char="○"/>
            </a:pPr>
            <a:r>
              <a:rPr lang="fi" sz="1300">
                <a:solidFill>
                  <a:schemeClr val="dk1"/>
                </a:solidFill>
              </a:rPr>
              <a:t>Klikkaa dian tekstejä ja kuvia, niin voit muokata niitä.</a:t>
            </a:r>
            <a:endParaRPr sz="1300">
              <a:solidFill>
                <a:schemeClr val="dk1"/>
              </a:solidFill>
            </a:endParaRPr>
          </a:p>
          <a:p>
            <a:pPr indent="-311150" lvl="1" marL="914400" rtl="0" algn="l">
              <a:spcBef>
                <a:spcPts val="0"/>
              </a:spcBef>
              <a:spcAft>
                <a:spcPts val="0"/>
              </a:spcAft>
              <a:buClr>
                <a:schemeClr val="dk1"/>
              </a:buClr>
              <a:buSzPts val="1300"/>
              <a:buChar char="○"/>
            </a:pPr>
            <a:r>
              <a:rPr lang="fi" sz="1300">
                <a:solidFill>
                  <a:schemeClr val="dk1"/>
                </a:solidFill>
              </a:rPr>
              <a:t>Lisää uusia elementtejä valitsemalla </a:t>
            </a:r>
            <a:r>
              <a:rPr b="1" lang="fi" sz="1300">
                <a:solidFill>
                  <a:schemeClr val="dk1"/>
                </a:solidFill>
              </a:rPr>
              <a:t>"Lisää"</a:t>
            </a:r>
            <a:r>
              <a:rPr lang="fi" sz="1300">
                <a:solidFill>
                  <a:schemeClr val="dk1"/>
                </a:solidFill>
              </a:rPr>
              <a:t> ylävalikosta ja valitse joko kuva, teksti, video tai muu sisältö.</a:t>
            </a:r>
            <a:endParaRPr sz="1300">
              <a:solidFill>
                <a:schemeClr val="dk1"/>
              </a:solidFill>
            </a:endParaRPr>
          </a:p>
          <a:p>
            <a:pPr indent="-311150" lvl="0" marL="457200" rtl="0" algn="l">
              <a:spcBef>
                <a:spcPts val="0"/>
              </a:spcBef>
              <a:spcAft>
                <a:spcPts val="0"/>
              </a:spcAft>
              <a:buClr>
                <a:schemeClr val="dk1"/>
              </a:buClr>
              <a:buSzPts val="1300"/>
              <a:buAutoNum type="arabicPeriod"/>
            </a:pPr>
            <a:r>
              <a:rPr b="1" lang="fi" sz="1300">
                <a:solidFill>
                  <a:schemeClr val="dk1"/>
                </a:solidFill>
              </a:rPr>
              <a:t>Esitä esitys</a:t>
            </a:r>
            <a:r>
              <a:rPr lang="fi" sz="1300">
                <a:solidFill>
                  <a:schemeClr val="dk1"/>
                </a:solidFill>
              </a:rPr>
              <a:t>:</a:t>
            </a:r>
            <a:endParaRPr sz="1300">
              <a:solidFill>
                <a:schemeClr val="dk1"/>
              </a:solidFill>
            </a:endParaRPr>
          </a:p>
          <a:p>
            <a:pPr indent="-311150" lvl="1" marL="914400" rtl="0" algn="l">
              <a:spcBef>
                <a:spcPts val="0"/>
              </a:spcBef>
              <a:spcAft>
                <a:spcPts val="0"/>
              </a:spcAft>
              <a:buClr>
                <a:schemeClr val="dk1"/>
              </a:buClr>
              <a:buSzPts val="1300"/>
              <a:buChar char="○"/>
            </a:pPr>
            <a:r>
              <a:rPr lang="fi" sz="1300">
                <a:solidFill>
                  <a:schemeClr val="dk1"/>
                </a:solidFill>
              </a:rPr>
              <a:t>Kun olet valmis, paina </a:t>
            </a:r>
            <a:r>
              <a:rPr b="1" lang="fi" sz="1300">
                <a:solidFill>
                  <a:schemeClr val="dk1"/>
                </a:solidFill>
              </a:rPr>
              <a:t>"Esitystila"</a:t>
            </a:r>
            <a:r>
              <a:rPr lang="fi" sz="1300">
                <a:solidFill>
                  <a:schemeClr val="dk1"/>
                </a:solidFill>
              </a:rPr>
              <a:t> oikeasta yläkulmasta ja näytä esityksesi.</a:t>
            </a:r>
            <a:endParaRPr sz="1300">
              <a:solidFill>
                <a:schemeClr val="dk1"/>
              </a:solidFill>
            </a:endParaRPr>
          </a:p>
          <a:p>
            <a:pPr indent="0" lvl="0" marL="0" rtl="0" algn="l">
              <a:spcBef>
                <a:spcPts val="1200"/>
              </a:spcBef>
              <a:spcAft>
                <a:spcPts val="1200"/>
              </a:spcAft>
              <a:buNone/>
            </a:pPr>
            <a:r>
              <a:t/>
            </a:r>
            <a:endParaRPr sz="1300"/>
          </a:p>
        </p:txBody>
      </p:sp>
      <p:pic>
        <p:nvPicPr>
          <p:cNvPr id="258" name="Google Shape;258;p30"/>
          <p:cNvPicPr preferRelativeResize="0"/>
          <p:nvPr/>
        </p:nvPicPr>
        <p:blipFill>
          <a:blip r:embed="rId5">
            <a:alphaModFix/>
          </a:blip>
          <a:stretch>
            <a:fillRect/>
          </a:stretch>
        </p:blipFill>
        <p:spPr>
          <a:xfrm>
            <a:off x="7519525" y="148475"/>
            <a:ext cx="1401625" cy="1401625"/>
          </a:xfrm>
          <a:prstGeom prst="rect">
            <a:avLst/>
          </a:prstGeom>
          <a:noFill/>
          <a:ln>
            <a:noFill/>
          </a:ln>
        </p:spPr>
      </p:pic>
      <p:pic>
        <p:nvPicPr>
          <p:cNvPr id="259" name="Google Shape;259;p30"/>
          <p:cNvPicPr preferRelativeResize="0"/>
          <p:nvPr/>
        </p:nvPicPr>
        <p:blipFill>
          <a:blip r:embed="rId6">
            <a:alphaModFix/>
          </a:blip>
          <a:stretch>
            <a:fillRect/>
          </a:stretch>
        </p:blipFill>
        <p:spPr>
          <a:xfrm>
            <a:off x="1864022" y="4717454"/>
            <a:ext cx="1028164" cy="426050"/>
          </a:xfrm>
          <a:prstGeom prst="rect">
            <a:avLst/>
          </a:prstGeom>
          <a:noFill/>
          <a:ln>
            <a:noFill/>
          </a:ln>
        </p:spPr>
      </p:pic>
      <p:pic>
        <p:nvPicPr>
          <p:cNvPr id="260" name="Google Shape;260;p30"/>
          <p:cNvPicPr preferRelativeResize="0"/>
          <p:nvPr/>
        </p:nvPicPr>
        <p:blipFill>
          <a:blip r:embed="rId7">
            <a:alphaModFix/>
          </a:blip>
          <a:stretch>
            <a:fillRect/>
          </a:stretch>
        </p:blipFill>
        <p:spPr>
          <a:xfrm>
            <a:off x="2892194" y="4753950"/>
            <a:ext cx="1965745" cy="353050"/>
          </a:xfrm>
          <a:prstGeom prst="rect">
            <a:avLst/>
          </a:prstGeom>
          <a:noFill/>
          <a:ln>
            <a:noFill/>
          </a:ln>
        </p:spPr>
      </p:pic>
      <p:pic>
        <p:nvPicPr>
          <p:cNvPr id="261" name="Google Shape;261;p30"/>
          <p:cNvPicPr preferRelativeResize="0"/>
          <p:nvPr/>
        </p:nvPicPr>
        <p:blipFill>
          <a:blip r:embed="rId8">
            <a:alphaModFix/>
          </a:blip>
          <a:stretch>
            <a:fillRect/>
          </a:stretch>
        </p:blipFill>
        <p:spPr>
          <a:xfrm>
            <a:off x="4907794" y="4680954"/>
            <a:ext cx="479772" cy="426050"/>
          </a:xfrm>
          <a:prstGeom prst="rect">
            <a:avLst/>
          </a:prstGeom>
          <a:noFill/>
          <a:ln>
            <a:noFill/>
          </a:ln>
        </p:spPr>
      </p:pic>
      <p:pic>
        <p:nvPicPr>
          <p:cNvPr id="262" name="Google Shape;262;p30"/>
          <p:cNvPicPr preferRelativeResize="0"/>
          <p:nvPr/>
        </p:nvPicPr>
        <p:blipFill>
          <a:blip r:embed="rId9">
            <a:alphaModFix/>
          </a:blip>
          <a:stretch>
            <a:fillRect/>
          </a:stretch>
        </p:blipFill>
        <p:spPr>
          <a:xfrm>
            <a:off x="5412491" y="4534300"/>
            <a:ext cx="1208924" cy="572700"/>
          </a:xfrm>
          <a:prstGeom prst="rect">
            <a:avLst/>
          </a:prstGeom>
          <a:noFill/>
          <a:ln>
            <a:noFill/>
          </a:ln>
        </p:spPr>
      </p:pic>
      <p:pic>
        <p:nvPicPr>
          <p:cNvPr id="263" name="Google Shape;263;p30"/>
          <p:cNvPicPr preferRelativeResize="0"/>
          <p:nvPr/>
        </p:nvPicPr>
        <p:blipFill>
          <a:blip r:embed="rId10">
            <a:alphaModFix/>
          </a:blip>
          <a:stretch>
            <a:fillRect/>
          </a:stretch>
        </p:blipFill>
        <p:spPr>
          <a:xfrm>
            <a:off x="6686795" y="4534300"/>
            <a:ext cx="593188" cy="572699"/>
          </a:xfrm>
          <a:prstGeom prst="rect">
            <a:avLst/>
          </a:prstGeom>
          <a:noFill/>
          <a:ln>
            <a:noFill/>
          </a:ln>
        </p:spPr>
      </p:pic>
      <p:pic>
        <p:nvPicPr>
          <p:cNvPr id="264" name="Google Shape;264;p30"/>
          <p:cNvPicPr preferRelativeResize="0"/>
          <p:nvPr/>
        </p:nvPicPr>
        <p:blipFill rotWithShape="1">
          <a:blip r:embed="rId11">
            <a:alphaModFix/>
          </a:blip>
          <a:srcRect b="63885" l="70268" r="0" t="0"/>
          <a:stretch/>
        </p:blipFill>
        <p:spPr>
          <a:xfrm>
            <a:off x="4970825" y="165275"/>
            <a:ext cx="2718650" cy="1132200"/>
          </a:xfrm>
          <a:prstGeom prst="rect">
            <a:avLst/>
          </a:prstGeom>
          <a:noFill/>
          <a:ln>
            <a:noFill/>
          </a:ln>
        </p:spPr>
      </p:pic>
      <p:cxnSp>
        <p:nvCxnSpPr>
          <p:cNvPr id="265" name="Google Shape;265;p30"/>
          <p:cNvCxnSpPr/>
          <p:nvPr/>
        </p:nvCxnSpPr>
        <p:spPr>
          <a:xfrm rot="10800000">
            <a:off x="6812300" y="572375"/>
            <a:ext cx="636900" cy="894900"/>
          </a:xfrm>
          <a:prstGeom prst="straightConnector1">
            <a:avLst/>
          </a:prstGeom>
          <a:noFill/>
          <a:ln cap="flat" cmpd="sng" w="9525">
            <a:solidFill>
              <a:schemeClr val="accent4"/>
            </a:solidFill>
            <a:prstDash val="solid"/>
            <a:round/>
            <a:headEnd len="med" w="med" type="none"/>
            <a:tailEnd len="med" w="med" type="triangle"/>
          </a:ln>
        </p:spPr>
      </p:cxnSp>
      <p:pic>
        <p:nvPicPr>
          <p:cNvPr id="266" name="Google Shape;266;p30"/>
          <p:cNvPicPr preferRelativeResize="0"/>
          <p:nvPr/>
        </p:nvPicPr>
        <p:blipFill>
          <a:blip r:embed="rId12">
            <a:alphaModFix/>
          </a:blip>
          <a:stretch>
            <a:fillRect/>
          </a:stretch>
        </p:blipFill>
        <p:spPr>
          <a:xfrm>
            <a:off x="4070715" y="445015"/>
            <a:ext cx="636900" cy="636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400"/>
              </a:spcBef>
              <a:spcAft>
                <a:spcPts val="400"/>
              </a:spcAft>
              <a:buClr>
                <a:schemeClr val="dk1"/>
              </a:buClr>
              <a:buSzPts val="1100"/>
              <a:buFont typeface="Arial"/>
              <a:buNone/>
            </a:pPr>
            <a:r>
              <a:rPr b="1" lang="fi" sz="1800"/>
              <a:t>Google Slides Androidilla</a:t>
            </a:r>
            <a:endParaRPr sz="1800"/>
          </a:p>
        </p:txBody>
      </p:sp>
      <p:sp>
        <p:nvSpPr>
          <p:cNvPr id="272" name="Google Shape;272;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t/>
            </a:r>
            <a:endParaRPr b="1" sz="1400">
              <a:solidFill>
                <a:schemeClr val="dk1"/>
              </a:solidFill>
            </a:endParaRPr>
          </a:p>
          <a:p>
            <a:pPr indent="-317500" lvl="0" marL="457200" rtl="0" algn="l">
              <a:spcBef>
                <a:spcPts val="1200"/>
              </a:spcBef>
              <a:spcAft>
                <a:spcPts val="0"/>
              </a:spcAft>
              <a:buClr>
                <a:schemeClr val="dk1"/>
              </a:buClr>
              <a:buSzPts val="1400"/>
              <a:buAutoNum type="arabicPeriod"/>
            </a:pPr>
            <a:r>
              <a:rPr b="1" lang="fi" sz="1400">
                <a:solidFill>
                  <a:schemeClr val="dk1"/>
                </a:solidFill>
              </a:rPr>
              <a:t>Lataa sovellus</a:t>
            </a:r>
            <a:r>
              <a:rPr lang="fi" sz="1400">
                <a:solidFill>
                  <a:schemeClr val="dk1"/>
                </a:solidFill>
              </a:rPr>
              <a:t>:</a:t>
            </a:r>
            <a:endParaRPr sz="1400">
              <a:solidFill>
                <a:schemeClr val="dk1"/>
              </a:solidFill>
            </a:endParaRPr>
          </a:p>
          <a:p>
            <a:pPr indent="-317500" lvl="1" marL="914400" rtl="0" algn="l">
              <a:spcBef>
                <a:spcPts val="0"/>
              </a:spcBef>
              <a:spcAft>
                <a:spcPts val="0"/>
              </a:spcAft>
              <a:buClr>
                <a:schemeClr val="dk1"/>
              </a:buClr>
              <a:buSzPts val="1400"/>
              <a:buChar char="○"/>
            </a:pPr>
            <a:r>
              <a:rPr lang="fi">
                <a:solidFill>
                  <a:schemeClr val="dk1"/>
                </a:solidFill>
              </a:rPr>
              <a:t>Mene Google Play -kauppaan ja etsi </a:t>
            </a:r>
            <a:r>
              <a:rPr b="1" lang="fi">
                <a:solidFill>
                  <a:schemeClr val="dk1"/>
                </a:solidFill>
              </a:rPr>
              <a:t>Google Slides</a:t>
            </a:r>
            <a:r>
              <a:rPr lang="fi">
                <a:solidFill>
                  <a:schemeClr val="dk1"/>
                </a:solidFill>
              </a:rPr>
              <a:t>.</a:t>
            </a:r>
            <a:endParaRPr>
              <a:solidFill>
                <a:schemeClr val="dk1"/>
              </a:solidFill>
            </a:endParaRPr>
          </a:p>
          <a:p>
            <a:pPr indent="-317500" lvl="1" marL="914400" rtl="0" algn="l">
              <a:spcBef>
                <a:spcPts val="0"/>
              </a:spcBef>
              <a:spcAft>
                <a:spcPts val="0"/>
              </a:spcAft>
              <a:buClr>
                <a:schemeClr val="dk1"/>
              </a:buClr>
              <a:buSzPts val="1400"/>
              <a:buChar char="○"/>
            </a:pPr>
            <a:r>
              <a:rPr lang="fi">
                <a:solidFill>
                  <a:schemeClr val="dk1"/>
                </a:solidFill>
              </a:rPr>
              <a:t>Lataa ja asenna sovellus.</a:t>
            </a:r>
            <a:endParaRPr>
              <a:solidFill>
                <a:schemeClr val="dk1"/>
              </a:solidFill>
            </a:endParaRPr>
          </a:p>
          <a:p>
            <a:pPr indent="-317500" lvl="0" marL="457200" rtl="0" algn="l">
              <a:spcBef>
                <a:spcPts val="0"/>
              </a:spcBef>
              <a:spcAft>
                <a:spcPts val="0"/>
              </a:spcAft>
              <a:buClr>
                <a:schemeClr val="dk1"/>
              </a:buClr>
              <a:buSzPts val="1400"/>
              <a:buAutoNum type="arabicPeriod"/>
            </a:pPr>
            <a:r>
              <a:rPr b="1" lang="fi" sz="1400">
                <a:solidFill>
                  <a:schemeClr val="dk1"/>
                </a:solidFill>
              </a:rPr>
              <a:t>Avaa Google Slides</a:t>
            </a:r>
            <a:r>
              <a:rPr lang="fi" sz="1400">
                <a:solidFill>
                  <a:schemeClr val="dk1"/>
                </a:solidFill>
              </a:rPr>
              <a:t>:</a:t>
            </a:r>
            <a:endParaRPr sz="1400">
              <a:solidFill>
                <a:schemeClr val="dk1"/>
              </a:solidFill>
            </a:endParaRPr>
          </a:p>
          <a:p>
            <a:pPr indent="-317500" lvl="1" marL="914400" rtl="0" algn="l">
              <a:spcBef>
                <a:spcPts val="0"/>
              </a:spcBef>
              <a:spcAft>
                <a:spcPts val="0"/>
              </a:spcAft>
              <a:buClr>
                <a:schemeClr val="dk1"/>
              </a:buClr>
              <a:buSzPts val="1400"/>
              <a:buChar char="○"/>
            </a:pPr>
            <a:r>
              <a:rPr lang="fi">
                <a:solidFill>
                  <a:schemeClr val="dk1"/>
                </a:solidFill>
              </a:rPr>
              <a:t>Avaa sovellus ja kirjaudu Google-tilillesi.</a:t>
            </a:r>
            <a:endParaRPr>
              <a:solidFill>
                <a:schemeClr val="dk1"/>
              </a:solidFill>
            </a:endParaRPr>
          </a:p>
          <a:p>
            <a:pPr indent="-317500" lvl="0" marL="457200" rtl="0" algn="l">
              <a:spcBef>
                <a:spcPts val="0"/>
              </a:spcBef>
              <a:spcAft>
                <a:spcPts val="0"/>
              </a:spcAft>
              <a:buClr>
                <a:schemeClr val="dk1"/>
              </a:buClr>
              <a:buSzPts val="1400"/>
              <a:buAutoNum type="arabicPeriod"/>
            </a:pPr>
            <a:r>
              <a:rPr b="1" lang="fi" sz="1400">
                <a:solidFill>
                  <a:schemeClr val="dk1"/>
                </a:solidFill>
              </a:rPr>
              <a:t>Luo uusi esitys</a:t>
            </a:r>
            <a:r>
              <a:rPr lang="fi" sz="1400">
                <a:solidFill>
                  <a:schemeClr val="dk1"/>
                </a:solidFill>
              </a:rPr>
              <a:t>:</a:t>
            </a:r>
            <a:endParaRPr sz="1400">
              <a:solidFill>
                <a:schemeClr val="dk1"/>
              </a:solidFill>
            </a:endParaRPr>
          </a:p>
          <a:p>
            <a:pPr indent="-317500" lvl="1" marL="914400" rtl="0" algn="l">
              <a:spcBef>
                <a:spcPts val="0"/>
              </a:spcBef>
              <a:spcAft>
                <a:spcPts val="0"/>
              </a:spcAft>
              <a:buClr>
                <a:schemeClr val="dk1"/>
              </a:buClr>
              <a:buSzPts val="1400"/>
              <a:buChar char="○"/>
            </a:pPr>
            <a:r>
              <a:rPr lang="fi">
                <a:solidFill>
                  <a:schemeClr val="dk1"/>
                </a:solidFill>
              </a:rPr>
              <a:t>Paina oikeassa alakulmassa olevaa </a:t>
            </a:r>
            <a:r>
              <a:rPr b="1" lang="fi">
                <a:solidFill>
                  <a:schemeClr val="dk1"/>
                </a:solidFill>
              </a:rPr>
              <a:t>"+"</a:t>
            </a:r>
            <a:r>
              <a:rPr lang="fi">
                <a:solidFill>
                  <a:schemeClr val="dk1"/>
                </a:solidFill>
              </a:rPr>
              <a:t> -ikonia ja valitse </a:t>
            </a:r>
            <a:r>
              <a:rPr b="1" lang="fi">
                <a:solidFill>
                  <a:schemeClr val="dk1"/>
                </a:solidFill>
              </a:rPr>
              <a:t>"Uusi esitys"</a:t>
            </a:r>
            <a:r>
              <a:rPr lang="fi">
                <a:solidFill>
                  <a:schemeClr val="dk1"/>
                </a:solidFill>
              </a:rPr>
              <a:t>.</a:t>
            </a:r>
            <a:endParaRPr>
              <a:solidFill>
                <a:schemeClr val="dk1"/>
              </a:solidFill>
            </a:endParaRPr>
          </a:p>
          <a:p>
            <a:pPr indent="-317500" lvl="0" marL="457200" rtl="0" algn="l">
              <a:spcBef>
                <a:spcPts val="0"/>
              </a:spcBef>
              <a:spcAft>
                <a:spcPts val="0"/>
              </a:spcAft>
              <a:buClr>
                <a:schemeClr val="dk1"/>
              </a:buClr>
              <a:buSzPts val="1400"/>
              <a:buAutoNum type="arabicPeriod"/>
            </a:pPr>
            <a:r>
              <a:rPr b="1" lang="fi" sz="1400">
                <a:solidFill>
                  <a:schemeClr val="dk1"/>
                </a:solidFill>
              </a:rPr>
              <a:t>Muokkaa dioja</a:t>
            </a:r>
            <a:r>
              <a:rPr lang="fi" sz="1400">
                <a:solidFill>
                  <a:schemeClr val="dk1"/>
                </a:solidFill>
              </a:rPr>
              <a:t>:</a:t>
            </a:r>
            <a:endParaRPr sz="1400">
              <a:solidFill>
                <a:schemeClr val="dk1"/>
              </a:solidFill>
            </a:endParaRPr>
          </a:p>
          <a:p>
            <a:pPr indent="-317500" lvl="1" marL="914400" rtl="0" algn="l">
              <a:spcBef>
                <a:spcPts val="0"/>
              </a:spcBef>
              <a:spcAft>
                <a:spcPts val="0"/>
              </a:spcAft>
              <a:buClr>
                <a:schemeClr val="dk1"/>
              </a:buClr>
              <a:buSzPts val="1400"/>
              <a:buChar char="○"/>
            </a:pPr>
            <a:r>
              <a:rPr lang="fi">
                <a:solidFill>
                  <a:schemeClr val="dk1"/>
                </a:solidFill>
              </a:rPr>
              <a:t>Valitse dia ja lisää tekstiä tai kuvia painamalla </a:t>
            </a:r>
            <a:r>
              <a:rPr b="1" lang="fi">
                <a:solidFill>
                  <a:schemeClr val="dk1"/>
                </a:solidFill>
              </a:rPr>
              <a:t>"+"</a:t>
            </a:r>
            <a:r>
              <a:rPr lang="fi">
                <a:solidFill>
                  <a:schemeClr val="dk1"/>
                </a:solidFill>
              </a:rPr>
              <a:t> kuvaketta ylävalikosta.</a:t>
            </a:r>
            <a:endParaRPr>
              <a:solidFill>
                <a:schemeClr val="dk1"/>
              </a:solidFill>
            </a:endParaRPr>
          </a:p>
          <a:p>
            <a:pPr indent="-317500" lvl="0" marL="457200" rtl="0" algn="l">
              <a:spcBef>
                <a:spcPts val="0"/>
              </a:spcBef>
              <a:spcAft>
                <a:spcPts val="0"/>
              </a:spcAft>
              <a:buClr>
                <a:schemeClr val="dk1"/>
              </a:buClr>
              <a:buSzPts val="1400"/>
              <a:buAutoNum type="arabicPeriod"/>
            </a:pPr>
            <a:r>
              <a:rPr b="1" lang="fi" sz="1400">
                <a:solidFill>
                  <a:schemeClr val="dk1"/>
                </a:solidFill>
              </a:rPr>
              <a:t>Esitä esitys</a:t>
            </a:r>
            <a:r>
              <a:rPr lang="fi" sz="1400">
                <a:solidFill>
                  <a:schemeClr val="dk1"/>
                </a:solidFill>
              </a:rPr>
              <a:t>:</a:t>
            </a:r>
            <a:endParaRPr sz="1400">
              <a:solidFill>
                <a:schemeClr val="dk1"/>
              </a:solidFill>
            </a:endParaRPr>
          </a:p>
          <a:p>
            <a:pPr indent="-317500" lvl="1" marL="914400" rtl="0" algn="l">
              <a:spcBef>
                <a:spcPts val="0"/>
              </a:spcBef>
              <a:spcAft>
                <a:spcPts val="0"/>
              </a:spcAft>
              <a:buClr>
                <a:schemeClr val="dk1"/>
              </a:buClr>
              <a:buSzPts val="1400"/>
              <a:buChar char="○"/>
            </a:pPr>
            <a:r>
              <a:rPr lang="fi">
                <a:solidFill>
                  <a:schemeClr val="dk1"/>
                </a:solidFill>
              </a:rPr>
              <a:t>Paina yläkulmasta kolmea pistettä ja valitse </a:t>
            </a:r>
            <a:r>
              <a:rPr b="1" lang="fi">
                <a:solidFill>
                  <a:schemeClr val="dk1"/>
                </a:solidFill>
              </a:rPr>
              <a:t>"Esitystila"</a:t>
            </a:r>
            <a:r>
              <a:rPr lang="fi">
                <a:solidFill>
                  <a:schemeClr val="dk1"/>
                </a:solidFill>
              </a:rPr>
              <a:t>.</a:t>
            </a:r>
            <a:endParaRPr>
              <a:solidFill>
                <a:schemeClr val="dk1"/>
              </a:solidFill>
            </a:endParaRPr>
          </a:p>
          <a:p>
            <a:pPr indent="0" lvl="0" marL="0" rtl="0" algn="l">
              <a:spcBef>
                <a:spcPts val="1200"/>
              </a:spcBef>
              <a:spcAft>
                <a:spcPts val="1200"/>
              </a:spcAft>
              <a:buNone/>
            </a:pPr>
            <a:r>
              <a:t/>
            </a:r>
            <a:endParaRPr sz="1400"/>
          </a:p>
        </p:txBody>
      </p:sp>
      <p:pic>
        <p:nvPicPr>
          <p:cNvPr id="273" name="Google Shape;273;p31"/>
          <p:cNvPicPr preferRelativeResize="0"/>
          <p:nvPr/>
        </p:nvPicPr>
        <p:blipFill>
          <a:blip r:embed="rId3">
            <a:alphaModFix/>
          </a:blip>
          <a:stretch>
            <a:fillRect/>
          </a:stretch>
        </p:blipFill>
        <p:spPr>
          <a:xfrm>
            <a:off x="7519525" y="148475"/>
            <a:ext cx="1401625" cy="1401625"/>
          </a:xfrm>
          <a:prstGeom prst="rect">
            <a:avLst/>
          </a:prstGeom>
          <a:noFill/>
          <a:ln>
            <a:noFill/>
          </a:ln>
        </p:spPr>
      </p:pic>
      <p:pic>
        <p:nvPicPr>
          <p:cNvPr id="274" name="Google Shape;274;p31"/>
          <p:cNvPicPr preferRelativeResize="0"/>
          <p:nvPr/>
        </p:nvPicPr>
        <p:blipFill>
          <a:blip r:embed="rId4">
            <a:alphaModFix/>
          </a:blip>
          <a:stretch>
            <a:fillRect/>
          </a:stretch>
        </p:blipFill>
        <p:spPr>
          <a:xfrm>
            <a:off x="1864022" y="4717454"/>
            <a:ext cx="1028164" cy="426050"/>
          </a:xfrm>
          <a:prstGeom prst="rect">
            <a:avLst/>
          </a:prstGeom>
          <a:noFill/>
          <a:ln>
            <a:noFill/>
          </a:ln>
        </p:spPr>
      </p:pic>
      <p:pic>
        <p:nvPicPr>
          <p:cNvPr id="275" name="Google Shape;275;p31"/>
          <p:cNvPicPr preferRelativeResize="0"/>
          <p:nvPr/>
        </p:nvPicPr>
        <p:blipFill>
          <a:blip r:embed="rId5">
            <a:alphaModFix/>
          </a:blip>
          <a:stretch>
            <a:fillRect/>
          </a:stretch>
        </p:blipFill>
        <p:spPr>
          <a:xfrm>
            <a:off x="2892194" y="4753950"/>
            <a:ext cx="1965745" cy="353050"/>
          </a:xfrm>
          <a:prstGeom prst="rect">
            <a:avLst/>
          </a:prstGeom>
          <a:noFill/>
          <a:ln>
            <a:noFill/>
          </a:ln>
        </p:spPr>
      </p:pic>
      <p:pic>
        <p:nvPicPr>
          <p:cNvPr id="276" name="Google Shape;276;p31"/>
          <p:cNvPicPr preferRelativeResize="0"/>
          <p:nvPr/>
        </p:nvPicPr>
        <p:blipFill>
          <a:blip r:embed="rId6">
            <a:alphaModFix/>
          </a:blip>
          <a:stretch>
            <a:fillRect/>
          </a:stretch>
        </p:blipFill>
        <p:spPr>
          <a:xfrm>
            <a:off x="4907794" y="4680954"/>
            <a:ext cx="479772" cy="426050"/>
          </a:xfrm>
          <a:prstGeom prst="rect">
            <a:avLst/>
          </a:prstGeom>
          <a:noFill/>
          <a:ln>
            <a:noFill/>
          </a:ln>
        </p:spPr>
      </p:pic>
      <p:pic>
        <p:nvPicPr>
          <p:cNvPr id="277" name="Google Shape;277;p31"/>
          <p:cNvPicPr preferRelativeResize="0"/>
          <p:nvPr/>
        </p:nvPicPr>
        <p:blipFill>
          <a:blip r:embed="rId7">
            <a:alphaModFix/>
          </a:blip>
          <a:stretch>
            <a:fillRect/>
          </a:stretch>
        </p:blipFill>
        <p:spPr>
          <a:xfrm>
            <a:off x="5412491" y="4534300"/>
            <a:ext cx="1208924" cy="572700"/>
          </a:xfrm>
          <a:prstGeom prst="rect">
            <a:avLst/>
          </a:prstGeom>
          <a:noFill/>
          <a:ln>
            <a:noFill/>
          </a:ln>
        </p:spPr>
      </p:pic>
      <p:pic>
        <p:nvPicPr>
          <p:cNvPr id="278" name="Google Shape;278;p31"/>
          <p:cNvPicPr preferRelativeResize="0"/>
          <p:nvPr/>
        </p:nvPicPr>
        <p:blipFill>
          <a:blip r:embed="rId8">
            <a:alphaModFix/>
          </a:blip>
          <a:stretch>
            <a:fillRect/>
          </a:stretch>
        </p:blipFill>
        <p:spPr>
          <a:xfrm>
            <a:off x="6686795" y="4534300"/>
            <a:ext cx="593188" cy="572699"/>
          </a:xfrm>
          <a:prstGeom prst="rect">
            <a:avLst/>
          </a:prstGeom>
          <a:noFill/>
          <a:ln>
            <a:noFill/>
          </a:ln>
        </p:spPr>
      </p:pic>
      <p:pic>
        <p:nvPicPr>
          <p:cNvPr id="279" name="Google Shape;279;p31"/>
          <p:cNvPicPr preferRelativeResize="0"/>
          <p:nvPr/>
        </p:nvPicPr>
        <p:blipFill>
          <a:blip r:embed="rId9">
            <a:alphaModFix/>
          </a:blip>
          <a:stretch>
            <a:fillRect/>
          </a:stretch>
        </p:blipFill>
        <p:spPr>
          <a:xfrm>
            <a:off x="3351042" y="317017"/>
            <a:ext cx="700700" cy="700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ctrTitle"/>
          </p:nvPr>
        </p:nvSpPr>
        <p:spPr>
          <a:xfrm>
            <a:off x="85183" y="519150"/>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1"/>
              </a:buClr>
              <a:buSzPts val="990"/>
              <a:buFont typeface="Arial"/>
              <a:buNone/>
            </a:pPr>
            <a:r>
              <a:rPr lang="fi" u="sng">
                <a:solidFill>
                  <a:schemeClr val="accent5"/>
                </a:solidFill>
                <a:hlinkClick r:id="rId3">
                  <a:extLst>
                    <a:ext uri="{A12FA001-AC4F-418D-AE19-62706E023703}">
                      <ahyp:hlinkClr val="tx"/>
                    </a:ext>
                  </a:extLst>
                </a:hlinkClick>
              </a:rPr>
              <a:t>tinyurl.com/digisiivet2510</a:t>
            </a:r>
            <a:endParaRPr/>
          </a:p>
          <a:p>
            <a:pPr indent="0" lvl="0" marL="0" rtl="0" algn="ctr">
              <a:spcBef>
                <a:spcPts val="0"/>
              </a:spcBef>
              <a:spcAft>
                <a:spcPts val="0"/>
              </a:spcAft>
              <a:buClr>
                <a:schemeClr val="dk1"/>
              </a:buClr>
              <a:buSzPts val="990"/>
              <a:buFont typeface="Arial"/>
              <a:buNone/>
            </a:pPr>
            <a:r>
              <a:t/>
            </a:r>
            <a:endParaRPr/>
          </a:p>
          <a:p>
            <a:pPr indent="0" lvl="0" marL="0" rtl="0" algn="ctr">
              <a:spcBef>
                <a:spcPts val="0"/>
              </a:spcBef>
              <a:spcAft>
                <a:spcPts val="0"/>
              </a:spcAft>
              <a:buNone/>
            </a:pPr>
            <a:r>
              <a:t/>
            </a:r>
            <a:endParaRPr/>
          </a:p>
        </p:txBody>
      </p:sp>
      <p:sp>
        <p:nvSpPr>
          <p:cNvPr id="68" name="Google Shape;68;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69" name="Google Shape;69;p14"/>
          <p:cNvPicPr preferRelativeResize="0"/>
          <p:nvPr/>
        </p:nvPicPr>
        <p:blipFill>
          <a:blip r:embed="rId4">
            <a:alphaModFix/>
          </a:blip>
          <a:stretch>
            <a:fillRect/>
          </a:stretch>
        </p:blipFill>
        <p:spPr>
          <a:xfrm>
            <a:off x="3482950" y="1482710"/>
            <a:ext cx="2178100" cy="2178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400"/>
              </a:spcBef>
              <a:spcAft>
                <a:spcPts val="400"/>
              </a:spcAft>
              <a:buClr>
                <a:schemeClr val="dk1"/>
              </a:buClr>
              <a:buSzPts val="1100"/>
              <a:buFont typeface="Arial"/>
              <a:buNone/>
            </a:pPr>
            <a:r>
              <a:rPr b="1" lang="fi" sz="1800"/>
              <a:t>Google Slides iPadilla</a:t>
            </a:r>
            <a:endParaRPr sz="1800"/>
          </a:p>
        </p:txBody>
      </p:sp>
      <p:sp>
        <p:nvSpPr>
          <p:cNvPr id="285" name="Google Shape;285;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t/>
            </a:r>
            <a:endParaRPr b="1" sz="1400">
              <a:solidFill>
                <a:schemeClr val="dk1"/>
              </a:solidFill>
            </a:endParaRPr>
          </a:p>
          <a:p>
            <a:pPr indent="-317500" lvl="0" marL="457200" rtl="0" algn="l">
              <a:spcBef>
                <a:spcPts val="1200"/>
              </a:spcBef>
              <a:spcAft>
                <a:spcPts val="0"/>
              </a:spcAft>
              <a:buClr>
                <a:schemeClr val="dk1"/>
              </a:buClr>
              <a:buSzPts val="1400"/>
              <a:buAutoNum type="arabicPeriod"/>
            </a:pPr>
            <a:r>
              <a:rPr b="1" lang="fi" sz="1400">
                <a:solidFill>
                  <a:schemeClr val="dk1"/>
                </a:solidFill>
              </a:rPr>
              <a:t>Lataa sovellus</a:t>
            </a:r>
            <a:r>
              <a:rPr lang="fi" sz="1400">
                <a:solidFill>
                  <a:schemeClr val="dk1"/>
                </a:solidFill>
              </a:rPr>
              <a:t>:</a:t>
            </a:r>
            <a:endParaRPr sz="1400">
              <a:solidFill>
                <a:schemeClr val="dk1"/>
              </a:solidFill>
            </a:endParaRPr>
          </a:p>
          <a:p>
            <a:pPr indent="-317500" lvl="1" marL="914400" rtl="0" algn="l">
              <a:spcBef>
                <a:spcPts val="0"/>
              </a:spcBef>
              <a:spcAft>
                <a:spcPts val="0"/>
              </a:spcAft>
              <a:buClr>
                <a:schemeClr val="dk1"/>
              </a:buClr>
              <a:buSzPts val="1400"/>
              <a:buChar char="○"/>
            </a:pPr>
            <a:r>
              <a:rPr lang="fi">
                <a:solidFill>
                  <a:schemeClr val="dk1"/>
                </a:solidFill>
              </a:rPr>
              <a:t>Mene App Storeen ja etsi </a:t>
            </a:r>
            <a:r>
              <a:rPr b="1" lang="fi">
                <a:solidFill>
                  <a:schemeClr val="dk1"/>
                </a:solidFill>
              </a:rPr>
              <a:t>Google Slides</a:t>
            </a:r>
            <a:r>
              <a:rPr lang="fi">
                <a:solidFill>
                  <a:schemeClr val="dk1"/>
                </a:solidFill>
              </a:rPr>
              <a:t>.</a:t>
            </a:r>
            <a:endParaRPr>
              <a:solidFill>
                <a:schemeClr val="dk1"/>
              </a:solidFill>
            </a:endParaRPr>
          </a:p>
          <a:p>
            <a:pPr indent="-317500" lvl="1" marL="914400" rtl="0" algn="l">
              <a:spcBef>
                <a:spcPts val="0"/>
              </a:spcBef>
              <a:spcAft>
                <a:spcPts val="0"/>
              </a:spcAft>
              <a:buClr>
                <a:schemeClr val="dk1"/>
              </a:buClr>
              <a:buSzPts val="1400"/>
              <a:buChar char="○"/>
            </a:pPr>
            <a:r>
              <a:rPr lang="fi">
                <a:solidFill>
                  <a:schemeClr val="dk1"/>
                </a:solidFill>
              </a:rPr>
              <a:t>Lataa ja asenna sovellus.</a:t>
            </a:r>
            <a:endParaRPr>
              <a:solidFill>
                <a:schemeClr val="dk1"/>
              </a:solidFill>
            </a:endParaRPr>
          </a:p>
          <a:p>
            <a:pPr indent="-317500" lvl="0" marL="457200" rtl="0" algn="l">
              <a:spcBef>
                <a:spcPts val="0"/>
              </a:spcBef>
              <a:spcAft>
                <a:spcPts val="0"/>
              </a:spcAft>
              <a:buClr>
                <a:schemeClr val="dk1"/>
              </a:buClr>
              <a:buSzPts val="1400"/>
              <a:buAutoNum type="arabicPeriod"/>
            </a:pPr>
            <a:r>
              <a:rPr b="1" lang="fi" sz="1400">
                <a:solidFill>
                  <a:schemeClr val="dk1"/>
                </a:solidFill>
              </a:rPr>
              <a:t>Avaa Google Slides</a:t>
            </a:r>
            <a:r>
              <a:rPr lang="fi" sz="1400">
                <a:solidFill>
                  <a:schemeClr val="dk1"/>
                </a:solidFill>
              </a:rPr>
              <a:t>:</a:t>
            </a:r>
            <a:endParaRPr sz="1400">
              <a:solidFill>
                <a:schemeClr val="dk1"/>
              </a:solidFill>
            </a:endParaRPr>
          </a:p>
          <a:p>
            <a:pPr indent="-317500" lvl="1" marL="914400" rtl="0" algn="l">
              <a:spcBef>
                <a:spcPts val="0"/>
              </a:spcBef>
              <a:spcAft>
                <a:spcPts val="0"/>
              </a:spcAft>
              <a:buClr>
                <a:schemeClr val="dk1"/>
              </a:buClr>
              <a:buSzPts val="1400"/>
              <a:buChar char="○"/>
            </a:pPr>
            <a:r>
              <a:rPr lang="fi">
                <a:solidFill>
                  <a:schemeClr val="dk1"/>
                </a:solidFill>
              </a:rPr>
              <a:t>Avaa sovellus ja kirjaudu sisään Google-tililläsi.</a:t>
            </a:r>
            <a:endParaRPr>
              <a:solidFill>
                <a:schemeClr val="dk1"/>
              </a:solidFill>
            </a:endParaRPr>
          </a:p>
          <a:p>
            <a:pPr indent="-317500" lvl="0" marL="457200" rtl="0" algn="l">
              <a:spcBef>
                <a:spcPts val="0"/>
              </a:spcBef>
              <a:spcAft>
                <a:spcPts val="0"/>
              </a:spcAft>
              <a:buClr>
                <a:schemeClr val="dk1"/>
              </a:buClr>
              <a:buSzPts val="1400"/>
              <a:buAutoNum type="arabicPeriod"/>
            </a:pPr>
            <a:r>
              <a:rPr b="1" lang="fi" sz="1400">
                <a:solidFill>
                  <a:schemeClr val="dk1"/>
                </a:solidFill>
              </a:rPr>
              <a:t>Luo uusi esitys</a:t>
            </a:r>
            <a:r>
              <a:rPr lang="fi" sz="1400">
                <a:solidFill>
                  <a:schemeClr val="dk1"/>
                </a:solidFill>
              </a:rPr>
              <a:t>:</a:t>
            </a:r>
            <a:endParaRPr sz="1400">
              <a:solidFill>
                <a:schemeClr val="dk1"/>
              </a:solidFill>
            </a:endParaRPr>
          </a:p>
          <a:p>
            <a:pPr indent="-317500" lvl="1" marL="914400" rtl="0" algn="l">
              <a:spcBef>
                <a:spcPts val="0"/>
              </a:spcBef>
              <a:spcAft>
                <a:spcPts val="0"/>
              </a:spcAft>
              <a:buClr>
                <a:schemeClr val="dk1"/>
              </a:buClr>
              <a:buSzPts val="1400"/>
              <a:buChar char="○"/>
            </a:pPr>
            <a:r>
              <a:rPr lang="fi">
                <a:solidFill>
                  <a:schemeClr val="dk1"/>
                </a:solidFill>
              </a:rPr>
              <a:t>Paina </a:t>
            </a:r>
            <a:r>
              <a:rPr b="1" lang="fi">
                <a:solidFill>
                  <a:schemeClr val="dk1"/>
                </a:solidFill>
              </a:rPr>
              <a:t>"+"</a:t>
            </a:r>
            <a:r>
              <a:rPr lang="fi">
                <a:solidFill>
                  <a:schemeClr val="dk1"/>
                </a:solidFill>
              </a:rPr>
              <a:t> -ikonia oikeassa alakulmassa ja valitse </a:t>
            </a:r>
            <a:r>
              <a:rPr b="1" lang="fi">
                <a:solidFill>
                  <a:schemeClr val="dk1"/>
                </a:solidFill>
              </a:rPr>
              <a:t>"Uusi esitys"</a:t>
            </a:r>
            <a:r>
              <a:rPr lang="fi">
                <a:solidFill>
                  <a:schemeClr val="dk1"/>
                </a:solidFill>
              </a:rPr>
              <a:t>.</a:t>
            </a:r>
            <a:endParaRPr>
              <a:solidFill>
                <a:schemeClr val="dk1"/>
              </a:solidFill>
            </a:endParaRPr>
          </a:p>
          <a:p>
            <a:pPr indent="-317500" lvl="0" marL="457200" rtl="0" algn="l">
              <a:spcBef>
                <a:spcPts val="0"/>
              </a:spcBef>
              <a:spcAft>
                <a:spcPts val="0"/>
              </a:spcAft>
              <a:buClr>
                <a:schemeClr val="dk1"/>
              </a:buClr>
              <a:buSzPts val="1400"/>
              <a:buAutoNum type="arabicPeriod"/>
            </a:pPr>
            <a:r>
              <a:rPr b="1" lang="fi" sz="1400">
                <a:solidFill>
                  <a:schemeClr val="dk1"/>
                </a:solidFill>
              </a:rPr>
              <a:t>Muokkaa dioja</a:t>
            </a:r>
            <a:r>
              <a:rPr lang="fi" sz="1400">
                <a:solidFill>
                  <a:schemeClr val="dk1"/>
                </a:solidFill>
              </a:rPr>
              <a:t>:</a:t>
            </a:r>
            <a:endParaRPr sz="1400">
              <a:solidFill>
                <a:schemeClr val="dk1"/>
              </a:solidFill>
            </a:endParaRPr>
          </a:p>
          <a:p>
            <a:pPr indent="-317500" lvl="1" marL="914400" rtl="0" algn="l">
              <a:spcBef>
                <a:spcPts val="0"/>
              </a:spcBef>
              <a:spcAft>
                <a:spcPts val="0"/>
              </a:spcAft>
              <a:buClr>
                <a:schemeClr val="dk1"/>
              </a:buClr>
              <a:buSzPts val="1400"/>
              <a:buChar char="○"/>
            </a:pPr>
            <a:r>
              <a:rPr lang="fi">
                <a:solidFill>
                  <a:schemeClr val="dk1"/>
                </a:solidFill>
              </a:rPr>
              <a:t>Kosketa dian tekstiä tai kuvia muokataksesi niitä, ja lisää uusia elementtejä painamalla </a:t>
            </a:r>
            <a:r>
              <a:rPr b="1" lang="fi">
                <a:solidFill>
                  <a:schemeClr val="dk1"/>
                </a:solidFill>
              </a:rPr>
              <a:t>"+"</a:t>
            </a:r>
            <a:r>
              <a:rPr lang="fi">
                <a:solidFill>
                  <a:schemeClr val="dk1"/>
                </a:solidFill>
              </a:rPr>
              <a:t> -ikonia ylävalikosta.</a:t>
            </a:r>
            <a:endParaRPr>
              <a:solidFill>
                <a:schemeClr val="dk1"/>
              </a:solidFill>
            </a:endParaRPr>
          </a:p>
          <a:p>
            <a:pPr indent="-317500" lvl="0" marL="457200" rtl="0" algn="l">
              <a:spcBef>
                <a:spcPts val="0"/>
              </a:spcBef>
              <a:spcAft>
                <a:spcPts val="0"/>
              </a:spcAft>
              <a:buClr>
                <a:schemeClr val="dk1"/>
              </a:buClr>
              <a:buSzPts val="1400"/>
              <a:buAutoNum type="arabicPeriod"/>
            </a:pPr>
            <a:r>
              <a:rPr b="1" lang="fi" sz="1400">
                <a:solidFill>
                  <a:schemeClr val="dk1"/>
                </a:solidFill>
              </a:rPr>
              <a:t>Esitä esitys</a:t>
            </a:r>
            <a:r>
              <a:rPr lang="fi" sz="1400">
                <a:solidFill>
                  <a:schemeClr val="dk1"/>
                </a:solidFill>
              </a:rPr>
              <a:t>:</a:t>
            </a:r>
            <a:endParaRPr sz="1400">
              <a:solidFill>
                <a:schemeClr val="dk1"/>
              </a:solidFill>
            </a:endParaRPr>
          </a:p>
          <a:p>
            <a:pPr indent="-317500" lvl="1" marL="914400" rtl="0" algn="l">
              <a:spcBef>
                <a:spcPts val="0"/>
              </a:spcBef>
              <a:spcAft>
                <a:spcPts val="0"/>
              </a:spcAft>
              <a:buClr>
                <a:schemeClr val="dk1"/>
              </a:buClr>
              <a:buSzPts val="1400"/>
              <a:buChar char="○"/>
            </a:pPr>
            <a:r>
              <a:rPr lang="fi">
                <a:solidFill>
                  <a:schemeClr val="dk1"/>
                </a:solidFill>
              </a:rPr>
              <a:t>Paina oikeasta yläkulmasta kolmea pistettä ja valitse </a:t>
            </a:r>
            <a:r>
              <a:rPr b="1" lang="fi">
                <a:solidFill>
                  <a:schemeClr val="dk1"/>
                </a:solidFill>
              </a:rPr>
              <a:t>"Esitystila"</a:t>
            </a:r>
            <a:r>
              <a:rPr lang="fi">
                <a:solidFill>
                  <a:schemeClr val="dk1"/>
                </a:solidFill>
              </a:rPr>
              <a:t>.</a:t>
            </a:r>
            <a:endParaRPr>
              <a:solidFill>
                <a:schemeClr val="dk1"/>
              </a:solidFill>
            </a:endParaRPr>
          </a:p>
          <a:p>
            <a:pPr indent="0" lvl="0" marL="0" rtl="0" algn="l">
              <a:spcBef>
                <a:spcPts val="1200"/>
              </a:spcBef>
              <a:spcAft>
                <a:spcPts val="1200"/>
              </a:spcAft>
              <a:buNone/>
            </a:pPr>
            <a:r>
              <a:t/>
            </a:r>
            <a:endParaRPr sz="1400"/>
          </a:p>
        </p:txBody>
      </p:sp>
      <p:pic>
        <p:nvPicPr>
          <p:cNvPr id="286" name="Google Shape;286;p32"/>
          <p:cNvPicPr preferRelativeResize="0"/>
          <p:nvPr/>
        </p:nvPicPr>
        <p:blipFill>
          <a:blip r:embed="rId3">
            <a:alphaModFix/>
          </a:blip>
          <a:stretch>
            <a:fillRect/>
          </a:stretch>
        </p:blipFill>
        <p:spPr>
          <a:xfrm>
            <a:off x="7519525" y="148475"/>
            <a:ext cx="1401625" cy="1401625"/>
          </a:xfrm>
          <a:prstGeom prst="rect">
            <a:avLst/>
          </a:prstGeom>
          <a:noFill/>
          <a:ln>
            <a:noFill/>
          </a:ln>
        </p:spPr>
      </p:pic>
      <p:pic>
        <p:nvPicPr>
          <p:cNvPr id="287" name="Google Shape;287;p32"/>
          <p:cNvPicPr preferRelativeResize="0"/>
          <p:nvPr/>
        </p:nvPicPr>
        <p:blipFill>
          <a:blip r:embed="rId4">
            <a:alphaModFix/>
          </a:blip>
          <a:stretch>
            <a:fillRect/>
          </a:stretch>
        </p:blipFill>
        <p:spPr>
          <a:xfrm>
            <a:off x="1864022" y="4717454"/>
            <a:ext cx="1028164" cy="426050"/>
          </a:xfrm>
          <a:prstGeom prst="rect">
            <a:avLst/>
          </a:prstGeom>
          <a:noFill/>
          <a:ln>
            <a:noFill/>
          </a:ln>
        </p:spPr>
      </p:pic>
      <p:pic>
        <p:nvPicPr>
          <p:cNvPr id="288" name="Google Shape;288;p32"/>
          <p:cNvPicPr preferRelativeResize="0"/>
          <p:nvPr/>
        </p:nvPicPr>
        <p:blipFill>
          <a:blip r:embed="rId5">
            <a:alphaModFix/>
          </a:blip>
          <a:stretch>
            <a:fillRect/>
          </a:stretch>
        </p:blipFill>
        <p:spPr>
          <a:xfrm>
            <a:off x="2892194" y="4753950"/>
            <a:ext cx="1965745" cy="353050"/>
          </a:xfrm>
          <a:prstGeom prst="rect">
            <a:avLst/>
          </a:prstGeom>
          <a:noFill/>
          <a:ln>
            <a:noFill/>
          </a:ln>
        </p:spPr>
      </p:pic>
      <p:pic>
        <p:nvPicPr>
          <p:cNvPr id="289" name="Google Shape;289;p32"/>
          <p:cNvPicPr preferRelativeResize="0"/>
          <p:nvPr/>
        </p:nvPicPr>
        <p:blipFill>
          <a:blip r:embed="rId6">
            <a:alphaModFix/>
          </a:blip>
          <a:stretch>
            <a:fillRect/>
          </a:stretch>
        </p:blipFill>
        <p:spPr>
          <a:xfrm>
            <a:off x="4907794" y="4680954"/>
            <a:ext cx="479772" cy="426050"/>
          </a:xfrm>
          <a:prstGeom prst="rect">
            <a:avLst/>
          </a:prstGeom>
          <a:noFill/>
          <a:ln>
            <a:noFill/>
          </a:ln>
        </p:spPr>
      </p:pic>
      <p:pic>
        <p:nvPicPr>
          <p:cNvPr id="290" name="Google Shape;290;p32"/>
          <p:cNvPicPr preferRelativeResize="0"/>
          <p:nvPr/>
        </p:nvPicPr>
        <p:blipFill>
          <a:blip r:embed="rId7">
            <a:alphaModFix/>
          </a:blip>
          <a:stretch>
            <a:fillRect/>
          </a:stretch>
        </p:blipFill>
        <p:spPr>
          <a:xfrm>
            <a:off x="5412491" y="4534300"/>
            <a:ext cx="1208924" cy="572700"/>
          </a:xfrm>
          <a:prstGeom prst="rect">
            <a:avLst/>
          </a:prstGeom>
          <a:noFill/>
          <a:ln>
            <a:noFill/>
          </a:ln>
        </p:spPr>
      </p:pic>
      <p:pic>
        <p:nvPicPr>
          <p:cNvPr id="291" name="Google Shape;291;p32"/>
          <p:cNvPicPr preferRelativeResize="0"/>
          <p:nvPr/>
        </p:nvPicPr>
        <p:blipFill>
          <a:blip r:embed="rId8">
            <a:alphaModFix/>
          </a:blip>
          <a:stretch>
            <a:fillRect/>
          </a:stretch>
        </p:blipFill>
        <p:spPr>
          <a:xfrm>
            <a:off x="6686795" y="4534300"/>
            <a:ext cx="593188" cy="572699"/>
          </a:xfrm>
          <a:prstGeom prst="rect">
            <a:avLst/>
          </a:prstGeom>
          <a:noFill/>
          <a:ln>
            <a:noFill/>
          </a:ln>
        </p:spPr>
      </p:pic>
      <p:pic>
        <p:nvPicPr>
          <p:cNvPr id="292" name="Google Shape;292;p32"/>
          <p:cNvPicPr preferRelativeResize="0"/>
          <p:nvPr/>
        </p:nvPicPr>
        <p:blipFill>
          <a:blip r:embed="rId9">
            <a:alphaModFix/>
          </a:blip>
          <a:stretch>
            <a:fillRect/>
          </a:stretch>
        </p:blipFill>
        <p:spPr>
          <a:xfrm>
            <a:off x="3065123" y="244823"/>
            <a:ext cx="772900" cy="772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98" name="Google Shape;298;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99" name="Google Shape;299;p33"/>
          <p:cNvPicPr preferRelativeResize="0"/>
          <p:nvPr/>
        </p:nvPicPr>
        <p:blipFill>
          <a:blip r:embed="rId3">
            <a:alphaModFix/>
          </a:blip>
          <a:stretch>
            <a:fillRect/>
          </a:stretch>
        </p:blipFill>
        <p:spPr>
          <a:xfrm>
            <a:off x="0" y="538426"/>
            <a:ext cx="9143998" cy="4066648"/>
          </a:xfrm>
          <a:prstGeom prst="rect">
            <a:avLst/>
          </a:prstGeom>
          <a:noFill/>
          <a:ln>
            <a:noFill/>
          </a:ln>
        </p:spPr>
      </p:pic>
      <p:pic>
        <p:nvPicPr>
          <p:cNvPr id="300" name="Google Shape;300;p33"/>
          <p:cNvPicPr preferRelativeResize="0"/>
          <p:nvPr/>
        </p:nvPicPr>
        <p:blipFill>
          <a:blip r:embed="rId4">
            <a:alphaModFix/>
          </a:blip>
          <a:stretch>
            <a:fillRect/>
          </a:stretch>
        </p:blipFill>
        <p:spPr>
          <a:xfrm>
            <a:off x="1864022" y="4717454"/>
            <a:ext cx="1028164" cy="426050"/>
          </a:xfrm>
          <a:prstGeom prst="rect">
            <a:avLst/>
          </a:prstGeom>
          <a:noFill/>
          <a:ln>
            <a:noFill/>
          </a:ln>
        </p:spPr>
      </p:pic>
      <p:pic>
        <p:nvPicPr>
          <p:cNvPr id="301" name="Google Shape;301;p33"/>
          <p:cNvPicPr preferRelativeResize="0"/>
          <p:nvPr/>
        </p:nvPicPr>
        <p:blipFill>
          <a:blip r:embed="rId5">
            <a:alphaModFix/>
          </a:blip>
          <a:stretch>
            <a:fillRect/>
          </a:stretch>
        </p:blipFill>
        <p:spPr>
          <a:xfrm>
            <a:off x="2892194" y="4753950"/>
            <a:ext cx="1965745" cy="353050"/>
          </a:xfrm>
          <a:prstGeom prst="rect">
            <a:avLst/>
          </a:prstGeom>
          <a:noFill/>
          <a:ln>
            <a:noFill/>
          </a:ln>
        </p:spPr>
      </p:pic>
      <p:pic>
        <p:nvPicPr>
          <p:cNvPr id="302" name="Google Shape;302;p33"/>
          <p:cNvPicPr preferRelativeResize="0"/>
          <p:nvPr/>
        </p:nvPicPr>
        <p:blipFill>
          <a:blip r:embed="rId6">
            <a:alphaModFix/>
          </a:blip>
          <a:stretch>
            <a:fillRect/>
          </a:stretch>
        </p:blipFill>
        <p:spPr>
          <a:xfrm>
            <a:off x="4907794" y="4680954"/>
            <a:ext cx="479772" cy="426050"/>
          </a:xfrm>
          <a:prstGeom prst="rect">
            <a:avLst/>
          </a:prstGeom>
          <a:noFill/>
          <a:ln>
            <a:noFill/>
          </a:ln>
        </p:spPr>
      </p:pic>
      <p:pic>
        <p:nvPicPr>
          <p:cNvPr id="303" name="Google Shape;303;p33"/>
          <p:cNvPicPr preferRelativeResize="0"/>
          <p:nvPr/>
        </p:nvPicPr>
        <p:blipFill>
          <a:blip r:embed="rId7">
            <a:alphaModFix/>
          </a:blip>
          <a:stretch>
            <a:fillRect/>
          </a:stretch>
        </p:blipFill>
        <p:spPr>
          <a:xfrm>
            <a:off x="5412491" y="4534300"/>
            <a:ext cx="1208924" cy="572700"/>
          </a:xfrm>
          <a:prstGeom prst="rect">
            <a:avLst/>
          </a:prstGeom>
          <a:noFill/>
          <a:ln>
            <a:noFill/>
          </a:ln>
        </p:spPr>
      </p:pic>
      <p:pic>
        <p:nvPicPr>
          <p:cNvPr id="304" name="Google Shape;304;p33"/>
          <p:cNvPicPr preferRelativeResize="0"/>
          <p:nvPr/>
        </p:nvPicPr>
        <p:blipFill>
          <a:blip r:embed="rId8">
            <a:alphaModFix/>
          </a:blip>
          <a:stretch>
            <a:fillRect/>
          </a:stretch>
        </p:blipFill>
        <p:spPr>
          <a:xfrm>
            <a:off x="6686795" y="4534300"/>
            <a:ext cx="593188" cy="572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5" name="Google Shape;75;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Char char="●"/>
            </a:pPr>
            <a:r>
              <a:rPr lang="fi" sz="1600">
                <a:solidFill>
                  <a:schemeClr val="dk1"/>
                </a:solidFill>
              </a:rPr>
              <a:t>Seuraavaksi tutustutaan </a:t>
            </a:r>
            <a:r>
              <a:rPr b="1" lang="fi" sz="1600">
                <a:solidFill>
                  <a:schemeClr val="dk1"/>
                </a:solidFill>
              </a:rPr>
              <a:t>Googlen toimistopaketin</a:t>
            </a:r>
            <a:r>
              <a:rPr lang="fi" sz="1600">
                <a:solidFill>
                  <a:schemeClr val="dk1"/>
                </a:solidFill>
              </a:rPr>
              <a:t> yleisimpiin sovelluksiin</a:t>
            </a:r>
            <a:endParaRPr sz="1600">
              <a:solidFill>
                <a:schemeClr val="dk1"/>
              </a:solidFill>
            </a:endParaRPr>
          </a:p>
          <a:p>
            <a:pPr indent="-330200" lvl="1" marL="914400" rtl="0" algn="l">
              <a:spcBef>
                <a:spcPts val="0"/>
              </a:spcBef>
              <a:spcAft>
                <a:spcPts val="0"/>
              </a:spcAft>
              <a:buClr>
                <a:schemeClr val="dk1"/>
              </a:buClr>
              <a:buSzPts val="1600"/>
              <a:buChar char="○"/>
            </a:pPr>
            <a:r>
              <a:rPr lang="fi" sz="1600">
                <a:solidFill>
                  <a:schemeClr val="dk1"/>
                </a:solidFill>
              </a:rPr>
              <a:t>Google Docs </a:t>
            </a:r>
            <a:endParaRPr sz="1600">
              <a:solidFill>
                <a:schemeClr val="dk1"/>
              </a:solidFill>
            </a:endParaRPr>
          </a:p>
          <a:p>
            <a:pPr indent="-330200" lvl="1" marL="914400" rtl="0" algn="l">
              <a:spcBef>
                <a:spcPts val="0"/>
              </a:spcBef>
              <a:spcAft>
                <a:spcPts val="0"/>
              </a:spcAft>
              <a:buClr>
                <a:schemeClr val="dk1"/>
              </a:buClr>
              <a:buSzPts val="1600"/>
              <a:buChar char="○"/>
            </a:pPr>
            <a:r>
              <a:rPr lang="fi" sz="1600">
                <a:solidFill>
                  <a:schemeClr val="dk1"/>
                </a:solidFill>
              </a:rPr>
              <a:t>Google Slides</a:t>
            </a:r>
            <a:endParaRPr sz="1600">
              <a:solidFill>
                <a:schemeClr val="dk1"/>
              </a:solidFill>
            </a:endParaRPr>
          </a:p>
          <a:p>
            <a:pPr indent="-330200" lvl="1" marL="914400" rtl="0" algn="l">
              <a:spcBef>
                <a:spcPts val="0"/>
              </a:spcBef>
              <a:spcAft>
                <a:spcPts val="0"/>
              </a:spcAft>
              <a:buClr>
                <a:schemeClr val="dk1"/>
              </a:buClr>
              <a:buSzPts val="1600"/>
              <a:buChar char="○"/>
            </a:pPr>
            <a:r>
              <a:rPr lang="fi" sz="1600">
                <a:solidFill>
                  <a:schemeClr val="dk1"/>
                </a:solidFill>
              </a:rPr>
              <a:t>Google Sheets</a:t>
            </a:r>
            <a:endParaRPr sz="1600">
              <a:solidFill>
                <a:schemeClr val="dk1"/>
              </a:solidFill>
            </a:endParaRPr>
          </a:p>
          <a:p>
            <a:pPr indent="-330200" lvl="1" marL="914400" rtl="0" algn="l">
              <a:spcBef>
                <a:spcPts val="0"/>
              </a:spcBef>
              <a:spcAft>
                <a:spcPts val="0"/>
              </a:spcAft>
              <a:buClr>
                <a:schemeClr val="dk1"/>
              </a:buClr>
              <a:buSzPts val="1600"/>
              <a:buChar char="○"/>
            </a:pPr>
            <a:r>
              <a:rPr lang="fi" sz="1600">
                <a:solidFill>
                  <a:schemeClr val="dk1"/>
                </a:solidFill>
              </a:rPr>
              <a:t>Google Forms</a:t>
            </a:r>
            <a:endParaRPr sz="1600">
              <a:solidFill>
                <a:schemeClr val="dk1"/>
              </a:solidFill>
            </a:endParaRPr>
          </a:p>
          <a:p>
            <a:pPr indent="-330200" lvl="1" marL="914400" rtl="0" algn="l">
              <a:spcBef>
                <a:spcPts val="0"/>
              </a:spcBef>
              <a:spcAft>
                <a:spcPts val="0"/>
              </a:spcAft>
              <a:buClr>
                <a:schemeClr val="dk1"/>
              </a:buClr>
              <a:buSzPts val="1600"/>
              <a:buChar char="○"/>
            </a:pPr>
            <a:r>
              <a:rPr lang="fi" sz="1600">
                <a:solidFill>
                  <a:schemeClr val="dk1"/>
                </a:solidFill>
              </a:rPr>
              <a:t>sekä pilvipalveluun </a:t>
            </a:r>
            <a:r>
              <a:rPr b="1" lang="fi" sz="1600">
                <a:solidFill>
                  <a:schemeClr val="dk1"/>
                </a:solidFill>
              </a:rPr>
              <a:t>Google Drive</a:t>
            </a:r>
            <a:r>
              <a:rPr lang="fi" sz="1600">
                <a:solidFill>
                  <a:schemeClr val="dk1"/>
                </a:solidFill>
              </a:rPr>
              <a:t>, jota kaikki </a:t>
            </a:r>
            <a:r>
              <a:rPr lang="fi" sz="1600">
                <a:solidFill>
                  <a:schemeClr val="dk1"/>
                </a:solidFill>
              </a:rPr>
              <a:t>edellä mainitut</a:t>
            </a:r>
            <a:r>
              <a:rPr lang="fi" sz="1600">
                <a:solidFill>
                  <a:schemeClr val="dk1"/>
                </a:solidFill>
              </a:rPr>
              <a:t> sovellukset hyödyntävät tiedostojen tallentamiseen ja jakamiseen. </a:t>
            </a:r>
            <a:endParaRPr sz="1600">
              <a:solidFill>
                <a:schemeClr val="dk1"/>
              </a:solidFill>
            </a:endParaRPr>
          </a:p>
          <a:p>
            <a:pPr indent="-330200" lvl="0" marL="457200" rtl="0" algn="l">
              <a:spcBef>
                <a:spcPts val="0"/>
              </a:spcBef>
              <a:spcAft>
                <a:spcPts val="0"/>
              </a:spcAft>
              <a:buClr>
                <a:schemeClr val="dk1"/>
              </a:buClr>
              <a:buSzPts val="1600"/>
              <a:buChar char="●"/>
            </a:pPr>
            <a:r>
              <a:rPr lang="fi" sz="1600">
                <a:solidFill>
                  <a:schemeClr val="dk1"/>
                </a:solidFill>
              </a:rPr>
              <a:t>Tarkemmin kokeilemme Google Docsia ja Google Slidesiä, sillä niistä on eniten hyötyä tämän koulutuksen tehtävien osalta. Muihin voimme tutustua tarkemmin esimerkiksi etätukituokiossa, jos joillakin on niihin kiinnostusta. </a:t>
            </a:r>
            <a:endParaRPr sz="1600">
              <a:solidFill>
                <a:schemeClr val="dk1"/>
              </a:solidFill>
            </a:endParaRPr>
          </a:p>
          <a:p>
            <a:pPr indent="0" lvl="0" marL="0" rtl="0" algn="l">
              <a:spcBef>
                <a:spcPts val="1200"/>
              </a:spcBef>
              <a:spcAft>
                <a:spcPts val="1200"/>
              </a:spcAft>
              <a:buNone/>
            </a:pPr>
            <a:r>
              <a:rPr lang="fi" sz="1600">
                <a:solidFill>
                  <a:schemeClr val="dk1"/>
                </a:solidFill>
              </a:rPr>
              <a:t> </a:t>
            </a:r>
            <a:endParaRPr sz="1600">
              <a:solidFill>
                <a:schemeClr val="dk1"/>
              </a:solidFill>
            </a:endParaRPr>
          </a:p>
        </p:txBody>
      </p:sp>
      <p:pic>
        <p:nvPicPr>
          <p:cNvPr id="76" name="Google Shape;76;p15"/>
          <p:cNvPicPr preferRelativeResize="0"/>
          <p:nvPr/>
        </p:nvPicPr>
        <p:blipFill>
          <a:blip r:embed="rId3">
            <a:alphaModFix/>
          </a:blip>
          <a:stretch>
            <a:fillRect/>
          </a:stretch>
        </p:blipFill>
        <p:spPr>
          <a:xfrm>
            <a:off x="1864022" y="4717454"/>
            <a:ext cx="1028164" cy="426050"/>
          </a:xfrm>
          <a:prstGeom prst="rect">
            <a:avLst/>
          </a:prstGeom>
          <a:noFill/>
          <a:ln>
            <a:noFill/>
          </a:ln>
        </p:spPr>
      </p:pic>
      <p:pic>
        <p:nvPicPr>
          <p:cNvPr id="77" name="Google Shape;77;p15"/>
          <p:cNvPicPr preferRelativeResize="0"/>
          <p:nvPr/>
        </p:nvPicPr>
        <p:blipFill>
          <a:blip r:embed="rId4">
            <a:alphaModFix/>
          </a:blip>
          <a:stretch>
            <a:fillRect/>
          </a:stretch>
        </p:blipFill>
        <p:spPr>
          <a:xfrm>
            <a:off x="2892194" y="4753950"/>
            <a:ext cx="1965745" cy="353050"/>
          </a:xfrm>
          <a:prstGeom prst="rect">
            <a:avLst/>
          </a:prstGeom>
          <a:noFill/>
          <a:ln>
            <a:noFill/>
          </a:ln>
        </p:spPr>
      </p:pic>
      <p:pic>
        <p:nvPicPr>
          <p:cNvPr id="78" name="Google Shape;78;p15"/>
          <p:cNvPicPr preferRelativeResize="0"/>
          <p:nvPr/>
        </p:nvPicPr>
        <p:blipFill>
          <a:blip r:embed="rId5">
            <a:alphaModFix/>
          </a:blip>
          <a:stretch>
            <a:fillRect/>
          </a:stretch>
        </p:blipFill>
        <p:spPr>
          <a:xfrm>
            <a:off x="4907794" y="4680954"/>
            <a:ext cx="479772" cy="426050"/>
          </a:xfrm>
          <a:prstGeom prst="rect">
            <a:avLst/>
          </a:prstGeom>
          <a:noFill/>
          <a:ln>
            <a:noFill/>
          </a:ln>
        </p:spPr>
      </p:pic>
      <p:pic>
        <p:nvPicPr>
          <p:cNvPr id="79" name="Google Shape;79;p15"/>
          <p:cNvPicPr preferRelativeResize="0"/>
          <p:nvPr/>
        </p:nvPicPr>
        <p:blipFill>
          <a:blip r:embed="rId6">
            <a:alphaModFix/>
          </a:blip>
          <a:stretch>
            <a:fillRect/>
          </a:stretch>
        </p:blipFill>
        <p:spPr>
          <a:xfrm>
            <a:off x="5412491" y="4534300"/>
            <a:ext cx="1208924" cy="572700"/>
          </a:xfrm>
          <a:prstGeom prst="rect">
            <a:avLst/>
          </a:prstGeom>
          <a:noFill/>
          <a:ln>
            <a:noFill/>
          </a:ln>
        </p:spPr>
      </p:pic>
      <p:pic>
        <p:nvPicPr>
          <p:cNvPr id="80" name="Google Shape;80;p15"/>
          <p:cNvPicPr preferRelativeResize="0"/>
          <p:nvPr/>
        </p:nvPicPr>
        <p:blipFill>
          <a:blip r:embed="rId7">
            <a:alphaModFix/>
          </a:blip>
          <a:stretch>
            <a:fillRect/>
          </a:stretch>
        </p:blipFill>
        <p:spPr>
          <a:xfrm>
            <a:off x="6686795" y="4534300"/>
            <a:ext cx="593188" cy="572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i"/>
              <a:t>Google Drive</a:t>
            </a:r>
            <a:endParaRPr b="1"/>
          </a:p>
        </p:txBody>
      </p:sp>
      <p:sp>
        <p:nvSpPr>
          <p:cNvPr id="86" name="Google Shape;86;p16"/>
          <p:cNvSpPr txBox="1"/>
          <p:nvPr>
            <p:ph idx="1" type="body"/>
          </p:nvPr>
        </p:nvSpPr>
        <p:spPr>
          <a:xfrm>
            <a:off x="311700" y="1152475"/>
            <a:ext cx="5632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fi">
                <a:solidFill>
                  <a:schemeClr val="dk1"/>
                </a:solidFill>
              </a:rPr>
              <a:t>Google Drive on Googlen kehittämä pilvipalvelu, joka mahdollistaa tiedostojen tallentamisen ja ryhmätyöskentelyn. Käyttäjät voivat ladata tiedostoja Driveen ja jakaa niitä helposti muiden kanssa antamalla käyttöoikeuksia tai jakamalla linkkejä. Google Drive toimii sekä työpöytäkoneilla että mobiililaitteilla, ja sen pääasiallinen käyttöliittymä on selaimen kautta käytettävä.</a:t>
            </a:r>
            <a:endParaRPr>
              <a:solidFill>
                <a:schemeClr val="dk1"/>
              </a:solidFill>
            </a:endParaRPr>
          </a:p>
        </p:txBody>
      </p:sp>
      <p:pic>
        <p:nvPicPr>
          <p:cNvPr id="87" name="Google Shape;87;p16"/>
          <p:cNvPicPr preferRelativeResize="0"/>
          <p:nvPr/>
        </p:nvPicPr>
        <p:blipFill>
          <a:blip r:embed="rId3">
            <a:alphaModFix/>
          </a:blip>
          <a:stretch>
            <a:fillRect/>
          </a:stretch>
        </p:blipFill>
        <p:spPr>
          <a:xfrm>
            <a:off x="6821325" y="1607375"/>
            <a:ext cx="1928750" cy="1928750"/>
          </a:xfrm>
          <a:prstGeom prst="rect">
            <a:avLst/>
          </a:prstGeom>
          <a:noFill/>
          <a:ln>
            <a:noFill/>
          </a:ln>
        </p:spPr>
      </p:pic>
      <p:pic>
        <p:nvPicPr>
          <p:cNvPr id="88" name="Google Shape;88;p16"/>
          <p:cNvPicPr preferRelativeResize="0"/>
          <p:nvPr/>
        </p:nvPicPr>
        <p:blipFill>
          <a:blip r:embed="rId4">
            <a:alphaModFix/>
          </a:blip>
          <a:stretch>
            <a:fillRect/>
          </a:stretch>
        </p:blipFill>
        <p:spPr>
          <a:xfrm>
            <a:off x="1864022" y="4717454"/>
            <a:ext cx="1028164" cy="426050"/>
          </a:xfrm>
          <a:prstGeom prst="rect">
            <a:avLst/>
          </a:prstGeom>
          <a:noFill/>
          <a:ln>
            <a:noFill/>
          </a:ln>
        </p:spPr>
      </p:pic>
      <p:pic>
        <p:nvPicPr>
          <p:cNvPr id="89" name="Google Shape;89;p16"/>
          <p:cNvPicPr preferRelativeResize="0"/>
          <p:nvPr/>
        </p:nvPicPr>
        <p:blipFill>
          <a:blip r:embed="rId5">
            <a:alphaModFix/>
          </a:blip>
          <a:stretch>
            <a:fillRect/>
          </a:stretch>
        </p:blipFill>
        <p:spPr>
          <a:xfrm>
            <a:off x="2892194" y="4753950"/>
            <a:ext cx="1965745" cy="353050"/>
          </a:xfrm>
          <a:prstGeom prst="rect">
            <a:avLst/>
          </a:prstGeom>
          <a:noFill/>
          <a:ln>
            <a:noFill/>
          </a:ln>
        </p:spPr>
      </p:pic>
      <p:pic>
        <p:nvPicPr>
          <p:cNvPr id="90" name="Google Shape;90;p16"/>
          <p:cNvPicPr preferRelativeResize="0"/>
          <p:nvPr/>
        </p:nvPicPr>
        <p:blipFill>
          <a:blip r:embed="rId6">
            <a:alphaModFix/>
          </a:blip>
          <a:stretch>
            <a:fillRect/>
          </a:stretch>
        </p:blipFill>
        <p:spPr>
          <a:xfrm>
            <a:off x="4907794" y="4680954"/>
            <a:ext cx="479772" cy="426050"/>
          </a:xfrm>
          <a:prstGeom prst="rect">
            <a:avLst/>
          </a:prstGeom>
          <a:noFill/>
          <a:ln>
            <a:noFill/>
          </a:ln>
        </p:spPr>
      </p:pic>
      <p:pic>
        <p:nvPicPr>
          <p:cNvPr id="91" name="Google Shape;91;p16"/>
          <p:cNvPicPr preferRelativeResize="0"/>
          <p:nvPr/>
        </p:nvPicPr>
        <p:blipFill>
          <a:blip r:embed="rId7">
            <a:alphaModFix/>
          </a:blip>
          <a:stretch>
            <a:fillRect/>
          </a:stretch>
        </p:blipFill>
        <p:spPr>
          <a:xfrm>
            <a:off x="5412491" y="4534300"/>
            <a:ext cx="1208924" cy="572700"/>
          </a:xfrm>
          <a:prstGeom prst="rect">
            <a:avLst/>
          </a:prstGeom>
          <a:noFill/>
          <a:ln>
            <a:noFill/>
          </a:ln>
        </p:spPr>
      </p:pic>
      <p:pic>
        <p:nvPicPr>
          <p:cNvPr id="92" name="Google Shape;92;p16"/>
          <p:cNvPicPr preferRelativeResize="0"/>
          <p:nvPr/>
        </p:nvPicPr>
        <p:blipFill>
          <a:blip r:embed="rId8">
            <a:alphaModFix/>
          </a:blip>
          <a:stretch>
            <a:fillRect/>
          </a:stretch>
        </p:blipFill>
        <p:spPr>
          <a:xfrm>
            <a:off x="6686795" y="4534300"/>
            <a:ext cx="593188" cy="572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8" name="Google Shape;9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9" name="Google Shape;99;p17"/>
          <p:cNvPicPr preferRelativeResize="0"/>
          <p:nvPr/>
        </p:nvPicPr>
        <p:blipFill>
          <a:blip r:embed="rId3">
            <a:alphaModFix/>
          </a:blip>
          <a:stretch>
            <a:fillRect/>
          </a:stretch>
        </p:blipFill>
        <p:spPr>
          <a:xfrm>
            <a:off x="0" y="514588"/>
            <a:ext cx="9143998" cy="4114322"/>
          </a:xfrm>
          <a:prstGeom prst="rect">
            <a:avLst/>
          </a:prstGeom>
          <a:noFill/>
          <a:ln>
            <a:noFill/>
          </a:ln>
        </p:spPr>
      </p:pic>
      <p:pic>
        <p:nvPicPr>
          <p:cNvPr id="100" name="Google Shape;100;p17"/>
          <p:cNvPicPr preferRelativeResize="0"/>
          <p:nvPr/>
        </p:nvPicPr>
        <p:blipFill>
          <a:blip r:embed="rId4">
            <a:alphaModFix/>
          </a:blip>
          <a:stretch>
            <a:fillRect/>
          </a:stretch>
        </p:blipFill>
        <p:spPr>
          <a:xfrm>
            <a:off x="1864022" y="4717454"/>
            <a:ext cx="1028164" cy="426050"/>
          </a:xfrm>
          <a:prstGeom prst="rect">
            <a:avLst/>
          </a:prstGeom>
          <a:noFill/>
          <a:ln>
            <a:noFill/>
          </a:ln>
        </p:spPr>
      </p:pic>
      <p:pic>
        <p:nvPicPr>
          <p:cNvPr id="101" name="Google Shape;101;p17"/>
          <p:cNvPicPr preferRelativeResize="0"/>
          <p:nvPr/>
        </p:nvPicPr>
        <p:blipFill>
          <a:blip r:embed="rId5">
            <a:alphaModFix/>
          </a:blip>
          <a:stretch>
            <a:fillRect/>
          </a:stretch>
        </p:blipFill>
        <p:spPr>
          <a:xfrm>
            <a:off x="2892194" y="4753950"/>
            <a:ext cx="1965745" cy="353050"/>
          </a:xfrm>
          <a:prstGeom prst="rect">
            <a:avLst/>
          </a:prstGeom>
          <a:noFill/>
          <a:ln>
            <a:noFill/>
          </a:ln>
        </p:spPr>
      </p:pic>
      <p:pic>
        <p:nvPicPr>
          <p:cNvPr id="102" name="Google Shape;102;p17"/>
          <p:cNvPicPr preferRelativeResize="0"/>
          <p:nvPr/>
        </p:nvPicPr>
        <p:blipFill>
          <a:blip r:embed="rId6">
            <a:alphaModFix/>
          </a:blip>
          <a:stretch>
            <a:fillRect/>
          </a:stretch>
        </p:blipFill>
        <p:spPr>
          <a:xfrm>
            <a:off x="4907794" y="4680954"/>
            <a:ext cx="479772" cy="426050"/>
          </a:xfrm>
          <a:prstGeom prst="rect">
            <a:avLst/>
          </a:prstGeom>
          <a:noFill/>
          <a:ln>
            <a:noFill/>
          </a:ln>
        </p:spPr>
      </p:pic>
      <p:pic>
        <p:nvPicPr>
          <p:cNvPr id="103" name="Google Shape;103;p17"/>
          <p:cNvPicPr preferRelativeResize="0"/>
          <p:nvPr/>
        </p:nvPicPr>
        <p:blipFill>
          <a:blip r:embed="rId7">
            <a:alphaModFix/>
          </a:blip>
          <a:stretch>
            <a:fillRect/>
          </a:stretch>
        </p:blipFill>
        <p:spPr>
          <a:xfrm>
            <a:off x="5412491" y="4534300"/>
            <a:ext cx="1208924" cy="572700"/>
          </a:xfrm>
          <a:prstGeom prst="rect">
            <a:avLst/>
          </a:prstGeom>
          <a:noFill/>
          <a:ln>
            <a:noFill/>
          </a:ln>
        </p:spPr>
      </p:pic>
      <p:pic>
        <p:nvPicPr>
          <p:cNvPr id="104" name="Google Shape;104;p17"/>
          <p:cNvPicPr preferRelativeResize="0"/>
          <p:nvPr/>
        </p:nvPicPr>
        <p:blipFill>
          <a:blip r:embed="rId8">
            <a:alphaModFix/>
          </a:blip>
          <a:stretch>
            <a:fillRect/>
          </a:stretch>
        </p:blipFill>
        <p:spPr>
          <a:xfrm>
            <a:off x="6686795" y="4534300"/>
            <a:ext cx="593188" cy="5726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i"/>
              <a:t>Google Slides</a:t>
            </a:r>
            <a:endParaRPr b="1"/>
          </a:p>
        </p:txBody>
      </p:sp>
      <p:sp>
        <p:nvSpPr>
          <p:cNvPr id="110" name="Google Shape;110;p18"/>
          <p:cNvSpPr txBox="1"/>
          <p:nvPr>
            <p:ph idx="1" type="body"/>
          </p:nvPr>
        </p:nvSpPr>
        <p:spPr>
          <a:xfrm>
            <a:off x="311700" y="1152475"/>
            <a:ext cx="58911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688"/>
              <a:buFont typeface="Arial"/>
              <a:buNone/>
            </a:pPr>
            <a:r>
              <a:rPr lang="fi" sz="1400">
                <a:solidFill>
                  <a:schemeClr val="dk1"/>
                </a:solidFill>
              </a:rPr>
              <a:t>Google Slides on Googlen esitysgrafiikkaohjelma, joka vastaa Microsoft PowerPointia. Sen erityispiirteitä ovat maksuttomuus, helppo versionhallinta ja versiohistoria sekä reaaliaikainen automaattitallennus kirjoittamisen aikana. Google Slides mahdollistaa usean henkilön yhtäaikaisen muokkauksen ja toimii monilla eri laitteilla, kuten PC:llä, Macilla, älypuhelimilla ja tableteilla.</a:t>
            </a:r>
            <a:endParaRPr sz="1400">
              <a:solidFill>
                <a:schemeClr val="dk1"/>
              </a:solidFill>
            </a:endParaRPr>
          </a:p>
          <a:p>
            <a:pPr indent="0" lvl="0" marL="0" rtl="0" algn="l">
              <a:spcBef>
                <a:spcPts val="1200"/>
              </a:spcBef>
              <a:spcAft>
                <a:spcPts val="0"/>
              </a:spcAft>
              <a:buClr>
                <a:schemeClr val="dk1"/>
              </a:buClr>
              <a:buSzPts val="688"/>
              <a:buFont typeface="Arial"/>
              <a:buNone/>
            </a:pPr>
            <a:r>
              <a:rPr lang="fi" sz="1400">
                <a:solidFill>
                  <a:schemeClr val="dk1"/>
                </a:solidFill>
              </a:rPr>
              <a:t>Versiohistoriasta voi tarkastella aikajärjestyksessä kaikkia esityksen aiempia versioita sekä nähdä, kuka on tehnyt muutoksia. Ohjelma tukee myös PowerPoint-tiedostojen muuntamista Slides-muotoon ja päinvastoin. Lisäksi Google-hallintaominaisuuksilla voidaan määrittää, kenellä on oikeus muokata esitystä, katsella sitä tai lisätä kommentteja.</a:t>
            </a:r>
            <a:endParaRPr sz="1400">
              <a:solidFill>
                <a:schemeClr val="dk1"/>
              </a:solidFill>
            </a:endParaRPr>
          </a:p>
          <a:p>
            <a:pPr indent="0" lvl="0" marL="0" rtl="0" algn="l">
              <a:spcBef>
                <a:spcPts val="1200"/>
              </a:spcBef>
              <a:spcAft>
                <a:spcPts val="1200"/>
              </a:spcAft>
              <a:buSzPts val="688"/>
              <a:buNone/>
            </a:pPr>
            <a:r>
              <a:t/>
            </a:r>
            <a:endParaRPr sz="1400">
              <a:solidFill>
                <a:schemeClr val="dk1"/>
              </a:solidFill>
            </a:endParaRPr>
          </a:p>
        </p:txBody>
      </p:sp>
      <p:pic>
        <p:nvPicPr>
          <p:cNvPr id="111" name="Google Shape;111;p18"/>
          <p:cNvPicPr preferRelativeResize="0"/>
          <p:nvPr/>
        </p:nvPicPr>
        <p:blipFill>
          <a:blip r:embed="rId3">
            <a:alphaModFix/>
          </a:blip>
          <a:stretch>
            <a:fillRect/>
          </a:stretch>
        </p:blipFill>
        <p:spPr>
          <a:xfrm>
            <a:off x="6355200" y="1170125"/>
            <a:ext cx="2636400" cy="2636400"/>
          </a:xfrm>
          <a:prstGeom prst="rect">
            <a:avLst/>
          </a:prstGeom>
          <a:noFill/>
          <a:ln>
            <a:noFill/>
          </a:ln>
        </p:spPr>
      </p:pic>
      <p:pic>
        <p:nvPicPr>
          <p:cNvPr id="112" name="Google Shape;112;p18"/>
          <p:cNvPicPr preferRelativeResize="0"/>
          <p:nvPr/>
        </p:nvPicPr>
        <p:blipFill>
          <a:blip r:embed="rId4">
            <a:alphaModFix/>
          </a:blip>
          <a:stretch>
            <a:fillRect/>
          </a:stretch>
        </p:blipFill>
        <p:spPr>
          <a:xfrm>
            <a:off x="1864022" y="4717454"/>
            <a:ext cx="1028164" cy="426050"/>
          </a:xfrm>
          <a:prstGeom prst="rect">
            <a:avLst/>
          </a:prstGeom>
          <a:noFill/>
          <a:ln>
            <a:noFill/>
          </a:ln>
        </p:spPr>
      </p:pic>
      <p:pic>
        <p:nvPicPr>
          <p:cNvPr id="113" name="Google Shape;113;p18"/>
          <p:cNvPicPr preferRelativeResize="0"/>
          <p:nvPr/>
        </p:nvPicPr>
        <p:blipFill>
          <a:blip r:embed="rId5">
            <a:alphaModFix/>
          </a:blip>
          <a:stretch>
            <a:fillRect/>
          </a:stretch>
        </p:blipFill>
        <p:spPr>
          <a:xfrm>
            <a:off x="2892194" y="4753950"/>
            <a:ext cx="1965745" cy="353050"/>
          </a:xfrm>
          <a:prstGeom prst="rect">
            <a:avLst/>
          </a:prstGeom>
          <a:noFill/>
          <a:ln>
            <a:noFill/>
          </a:ln>
        </p:spPr>
      </p:pic>
      <p:pic>
        <p:nvPicPr>
          <p:cNvPr id="114" name="Google Shape;114;p18"/>
          <p:cNvPicPr preferRelativeResize="0"/>
          <p:nvPr/>
        </p:nvPicPr>
        <p:blipFill>
          <a:blip r:embed="rId6">
            <a:alphaModFix/>
          </a:blip>
          <a:stretch>
            <a:fillRect/>
          </a:stretch>
        </p:blipFill>
        <p:spPr>
          <a:xfrm>
            <a:off x="4907794" y="4680954"/>
            <a:ext cx="479772" cy="426050"/>
          </a:xfrm>
          <a:prstGeom prst="rect">
            <a:avLst/>
          </a:prstGeom>
          <a:noFill/>
          <a:ln>
            <a:noFill/>
          </a:ln>
        </p:spPr>
      </p:pic>
      <p:pic>
        <p:nvPicPr>
          <p:cNvPr id="115" name="Google Shape;115;p18"/>
          <p:cNvPicPr preferRelativeResize="0"/>
          <p:nvPr/>
        </p:nvPicPr>
        <p:blipFill>
          <a:blip r:embed="rId7">
            <a:alphaModFix/>
          </a:blip>
          <a:stretch>
            <a:fillRect/>
          </a:stretch>
        </p:blipFill>
        <p:spPr>
          <a:xfrm>
            <a:off x="5412491" y="4534300"/>
            <a:ext cx="1208924" cy="572700"/>
          </a:xfrm>
          <a:prstGeom prst="rect">
            <a:avLst/>
          </a:prstGeom>
          <a:noFill/>
          <a:ln>
            <a:noFill/>
          </a:ln>
        </p:spPr>
      </p:pic>
      <p:pic>
        <p:nvPicPr>
          <p:cNvPr id="116" name="Google Shape;116;p18"/>
          <p:cNvPicPr preferRelativeResize="0"/>
          <p:nvPr/>
        </p:nvPicPr>
        <p:blipFill>
          <a:blip r:embed="rId8">
            <a:alphaModFix/>
          </a:blip>
          <a:stretch>
            <a:fillRect/>
          </a:stretch>
        </p:blipFill>
        <p:spPr>
          <a:xfrm>
            <a:off x="6686795" y="4534300"/>
            <a:ext cx="593188" cy="572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2" name="Google Shape;12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3" name="Google Shape;123;p19"/>
          <p:cNvPicPr preferRelativeResize="0"/>
          <p:nvPr/>
        </p:nvPicPr>
        <p:blipFill>
          <a:blip r:embed="rId3">
            <a:alphaModFix/>
          </a:blip>
          <a:stretch>
            <a:fillRect/>
          </a:stretch>
        </p:blipFill>
        <p:spPr>
          <a:xfrm>
            <a:off x="0" y="538426"/>
            <a:ext cx="9143998" cy="4066648"/>
          </a:xfrm>
          <a:prstGeom prst="rect">
            <a:avLst/>
          </a:prstGeom>
          <a:noFill/>
          <a:ln>
            <a:noFill/>
          </a:ln>
        </p:spPr>
      </p:pic>
      <p:pic>
        <p:nvPicPr>
          <p:cNvPr id="124" name="Google Shape;124;p19"/>
          <p:cNvPicPr preferRelativeResize="0"/>
          <p:nvPr/>
        </p:nvPicPr>
        <p:blipFill>
          <a:blip r:embed="rId4">
            <a:alphaModFix/>
          </a:blip>
          <a:stretch>
            <a:fillRect/>
          </a:stretch>
        </p:blipFill>
        <p:spPr>
          <a:xfrm>
            <a:off x="1864022" y="4717454"/>
            <a:ext cx="1028164" cy="426050"/>
          </a:xfrm>
          <a:prstGeom prst="rect">
            <a:avLst/>
          </a:prstGeom>
          <a:noFill/>
          <a:ln>
            <a:noFill/>
          </a:ln>
        </p:spPr>
      </p:pic>
      <p:pic>
        <p:nvPicPr>
          <p:cNvPr id="125" name="Google Shape;125;p19"/>
          <p:cNvPicPr preferRelativeResize="0"/>
          <p:nvPr/>
        </p:nvPicPr>
        <p:blipFill>
          <a:blip r:embed="rId5">
            <a:alphaModFix/>
          </a:blip>
          <a:stretch>
            <a:fillRect/>
          </a:stretch>
        </p:blipFill>
        <p:spPr>
          <a:xfrm>
            <a:off x="2892194" y="4753950"/>
            <a:ext cx="1965745" cy="353050"/>
          </a:xfrm>
          <a:prstGeom prst="rect">
            <a:avLst/>
          </a:prstGeom>
          <a:noFill/>
          <a:ln>
            <a:noFill/>
          </a:ln>
        </p:spPr>
      </p:pic>
      <p:pic>
        <p:nvPicPr>
          <p:cNvPr id="126" name="Google Shape;126;p19"/>
          <p:cNvPicPr preferRelativeResize="0"/>
          <p:nvPr/>
        </p:nvPicPr>
        <p:blipFill>
          <a:blip r:embed="rId6">
            <a:alphaModFix/>
          </a:blip>
          <a:stretch>
            <a:fillRect/>
          </a:stretch>
        </p:blipFill>
        <p:spPr>
          <a:xfrm>
            <a:off x="4907794" y="4680954"/>
            <a:ext cx="479772" cy="426050"/>
          </a:xfrm>
          <a:prstGeom prst="rect">
            <a:avLst/>
          </a:prstGeom>
          <a:noFill/>
          <a:ln>
            <a:noFill/>
          </a:ln>
        </p:spPr>
      </p:pic>
      <p:pic>
        <p:nvPicPr>
          <p:cNvPr id="127" name="Google Shape;127;p19"/>
          <p:cNvPicPr preferRelativeResize="0"/>
          <p:nvPr/>
        </p:nvPicPr>
        <p:blipFill>
          <a:blip r:embed="rId7">
            <a:alphaModFix/>
          </a:blip>
          <a:stretch>
            <a:fillRect/>
          </a:stretch>
        </p:blipFill>
        <p:spPr>
          <a:xfrm>
            <a:off x="5412491" y="4534300"/>
            <a:ext cx="1208924" cy="572700"/>
          </a:xfrm>
          <a:prstGeom prst="rect">
            <a:avLst/>
          </a:prstGeom>
          <a:noFill/>
          <a:ln>
            <a:noFill/>
          </a:ln>
        </p:spPr>
      </p:pic>
      <p:pic>
        <p:nvPicPr>
          <p:cNvPr id="128" name="Google Shape;128;p19"/>
          <p:cNvPicPr preferRelativeResize="0"/>
          <p:nvPr/>
        </p:nvPicPr>
        <p:blipFill>
          <a:blip r:embed="rId8">
            <a:alphaModFix/>
          </a:blip>
          <a:stretch>
            <a:fillRect/>
          </a:stretch>
        </p:blipFill>
        <p:spPr>
          <a:xfrm>
            <a:off x="6686795" y="4534300"/>
            <a:ext cx="593188" cy="572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fi"/>
              <a:t>Google Docs</a:t>
            </a:r>
            <a:endParaRPr b="1"/>
          </a:p>
        </p:txBody>
      </p:sp>
      <p:sp>
        <p:nvSpPr>
          <p:cNvPr id="134" name="Google Shape;134;p20"/>
          <p:cNvSpPr txBox="1"/>
          <p:nvPr>
            <p:ph idx="1" type="body"/>
          </p:nvPr>
        </p:nvSpPr>
        <p:spPr>
          <a:xfrm>
            <a:off x="311700" y="1152475"/>
            <a:ext cx="4387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i">
                <a:solidFill>
                  <a:schemeClr val="dk1"/>
                </a:solidFill>
              </a:rPr>
              <a:t>Google Docs on Googlen tekstinkäsittelyohjelma, joka on osa Google Drive -palvelua. Sen avulla useat käyttäjät voivat muokata samaa dokumenttia samanaikaisesti missä tahansa, koska tiedostot tallentuvat pilveen Google Driveen. Google Docsia voi käyttää suoraan verkkoselaimella, ja se on saatavilla myös mobiililaitteille.</a:t>
            </a:r>
            <a:endParaRPr>
              <a:solidFill>
                <a:schemeClr val="dk1"/>
              </a:solidFill>
            </a:endParaRPr>
          </a:p>
        </p:txBody>
      </p:sp>
      <p:pic>
        <p:nvPicPr>
          <p:cNvPr id="135" name="Google Shape;135;p20"/>
          <p:cNvPicPr preferRelativeResize="0"/>
          <p:nvPr/>
        </p:nvPicPr>
        <p:blipFill>
          <a:blip r:embed="rId3">
            <a:alphaModFix/>
          </a:blip>
          <a:stretch>
            <a:fillRect/>
          </a:stretch>
        </p:blipFill>
        <p:spPr>
          <a:xfrm>
            <a:off x="5926375" y="1143000"/>
            <a:ext cx="2857500" cy="2857500"/>
          </a:xfrm>
          <a:prstGeom prst="rect">
            <a:avLst/>
          </a:prstGeom>
          <a:noFill/>
          <a:ln>
            <a:noFill/>
          </a:ln>
        </p:spPr>
      </p:pic>
      <p:pic>
        <p:nvPicPr>
          <p:cNvPr id="136" name="Google Shape;136;p20"/>
          <p:cNvPicPr preferRelativeResize="0"/>
          <p:nvPr/>
        </p:nvPicPr>
        <p:blipFill>
          <a:blip r:embed="rId4">
            <a:alphaModFix/>
          </a:blip>
          <a:stretch>
            <a:fillRect/>
          </a:stretch>
        </p:blipFill>
        <p:spPr>
          <a:xfrm>
            <a:off x="1864022" y="4717454"/>
            <a:ext cx="1028164" cy="426050"/>
          </a:xfrm>
          <a:prstGeom prst="rect">
            <a:avLst/>
          </a:prstGeom>
          <a:noFill/>
          <a:ln>
            <a:noFill/>
          </a:ln>
        </p:spPr>
      </p:pic>
      <p:pic>
        <p:nvPicPr>
          <p:cNvPr id="137" name="Google Shape;137;p20"/>
          <p:cNvPicPr preferRelativeResize="0"/>
          <p:nvPr/>
        </p:nvPicPr>
        <p:blipFill>
          <a:blip r:embed="rId5">
            <a:alphaModFix/>
          </a:blip>
          <a:stretch>
            <a:fillRect/>
          </a:stretch>
        </p:blipFill>
        <p:spPr>
          <a:xfrm>
            <a:off x="2892194" y="4753950"/>
            <a:ext cx="1965745" cy="353050"/>
          </a:xfrm>
          <a:prstGeom prst="rect">
            <a:avLst/>
          </a:prstGeom>
          <a:noFill/>
          <a:ln>
            <a:noFill/>
          </a:ln>
        </p:spPr>
      </p:pic>
      <p:pic>
        <p:nvPicPr>
          <p:cNvPr id="138" name="Google Shape;138;p20"/>
          <p:cNvPicPr preferRelativeResize="0"/>
          <p:nvPr/>
        </p:nvPicPr>
        <p:blipFill>
          <a:blip r:embed="rId6">
            <a:alphaModFix/>
          </a:blip>
          <a:stretch>
            <a:fillRect/>
          </a:stretch>
        </p:blipFill>
        <p:spPr>
          <a:xfrm>
            <a:off x="4907794" y="4680954"/>
            <a:ext cx="479772" cy="426050"/>
          </a:xfrm>
          <a:prstGeom prst="rect">
            <a:avLst/>
          </a:prstGeom>
          <a:noFill/>
          <a:ln>
            <a:noFill/>
          </a:ln>
        </p:spPr>
      </p:pic>
      <p:pic>
        <p:nvPicPr>
          <p:cNvPr id="139" name="Google Shape;139;p20"/>
          <p:cNvPicPr preferRelativeResize="0"/>
          <p:nvPr/>
        </p:nvPicPr>
        <p:blipFill>
          <a:blip r:embed="rId7">
            <a:alphaModFix/>
          </a:blip>
          <a:stretch>
            <a:fillRect/>
          </a:stretch>
        </p:blipFill>
        <p:spPr>
          <a:xfrm>
            <a:off x="5412491" y="4534300"/>
            <a:ext cx="1208924" cy="572700"/>
          </a:xfrm>
          <a:prstGeom prst="rect">
            <a:avLst/>
          </a:prstGeom>
          <a:noFill/>
          <a:ln>
            <a:noFill/>
          </a:ln>
        </p:spPr>
      </p:pic>
      <p:pic>
        <p:nvPicPr>
          <p:cNvPr id="140" name="Google Shape;140;p20"/>
          <p:cNvPicPr preferRelativeResize="0"/>
          <p:nvPr/>
        </p:nvPicPr>
        <p:blipFill>
          <a:blip r:embed="rId8">
            <a:alphaModFix/>
          </a:blip>
          <a:stretch>
            <a:fillRect/>
          </a:stretch>
        </p:blipFill>
        <p:spPr>
          <a:xfrm>
            <a:off x="6686795" y="4534300"/>
            <a:ext cx="593188" cy="572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6" name="Google Shape;146;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7" name="Google Shape;147;p21"/>
          <p:cNvPicPr preferRelativeResize="0"/>
          <p:nvPr/>
        </p:nvPicPr>
        <p:blipFill>
          <a:blip r:embed="rId3">
            <a:alphaModFix/>
          </a:blip>
          <a:stretch>
            <a:fillRect/>
          </a:stretch>
        </p:blipFill>
        <p:spPr>
          <a:xfrm>
            <a:off x="0" y="476250"/>
            <a:ext cx="9144000" cy="4191000"/>
          </a:xfrm>
          <a:prstGeom prst="rect">
            <a:avLst/>
          </a:prstGeom>
          <a:noFill/>
          <a:ln>
            <a:noFill/>
          </a:ln>
        </p:spPr>
      </p:pic>
      <p:pic>
        <p:nvPicPr>
          <p:cNvPr id="148" name="Google Shape;148;p21"/>
          <p:cNvPicPr preferRelativeResize="0"/>
          <p:nvPr/>
        </p:nvPicPr>
        <p:blipFill>
          <a:blip r:embed="rId4">
            <a:alphaModFix/>
          </a:blip>
          <a:stretch>
            <a:fillRect/>
          </a:stretch>
        </p:blipFill>
        <p:spPr>
          <a:xfrm>
            <a:off x="1864022" y="4717454"/>
            <a:ext cx="1028164" cy="426050"/>
          </a:xfrm>
          <a:prstGeom prst="rect">
            <a:avLst/>
          </a:prstGeom>
          <a:noFill/>
          <a:ln>
            <a:noFill/>
          </a:ln>
        </p:spPr>
      </p:pic>
      <p:pic>
        <p:nvPicPr>
          <p:cNvPr id="149" name="Google Shape;149;p21"/>
          <p:cNvPicPr preferRelativeResize="0"/>
          <p:nvPr/>
        </p:nvPicPr>
        <p:blipFill>
          <a:blip r:embed="rId5">
            <a:alphaModFix/>
          </a:blip>
          <a:stretch>
            <a:fillRect/>
          </a:stretch>
        </p:blipFill>
        <p:spPr>
          <a:xfrm>
            <a:off x="2892194" y="4753950"/>
            <a:ext cx="1965745" cy="353050"/>
          </a:xfrm>
          <a:prstGeom prst="rect">
            <a:avLst/>
          </a:prstGeom>
          <a:noFill/>
          <a:ln>
            <a:noFill/>
          </a:ln>
        </p:spPr>
      </p:pic>
      <p:pic>
        <p:nvPicPr>
          <p:cNvPr id="150" name="Google Shape;150;p21"/>
          <p:cNvPicPr preferRelativeResize="0"/>
          <p:nvPr/>
        </p:nvPicPr>
        <p:blipFill>
          <a:blip r:embed="rId6">
            <a:alphaModFix/>
          </a:blip>
          <a:stretch>
            <a:fillRect/>
          </a:stretch>
        </p:blipFill>
        <p:spPr>
          <a:xfrm>
            <a:off x="4907794" y="4680954"/>
            <a:ext cx="479772" cy="426050"/>
          </a:xfrm>
          <a:prstGeom prst="rect">
            <a:avLst/>
          </a:prstGeom>
          <a:noFill/>
          <a:ln>
            <a:noFill/>
          </a:ln>
        </p:spPr>
      </p:pic>
      <p:pic>
        <p:nvPicPr>
          <p:cNvPr id="151" name="Google Shape;151;p21"/>
          <p:cNvPicPr preferRelativeResize="0"/>
          <p:nvPr/>
        </p:nvPicPr>
        <p:blipFill>
          <a:blip r:embed="rId7">
            <a:alphaModFix/>
          </a:blip>
          <a:stretch>
            <a:fillRect/>
          </a:stretch>
        </p:blipFill>
        <p:spPr>
          <a:xfrm>
            <a:off x="5412491" y="4534300"/>
            <a:ext cx="1208924" cy="572700"/>
          </a:xfrm>
          <a:prstGeom prst="rect">
            <a:avLst/>
          </a:prstGeom>
          <a:noFill/>
          <a:ln>
            <a:noFill/>
          </a:ln>
        </p:spPr>
      </p:pic>
      <p:pic>
        <p:nvPicPr>
          <p:cNvPr id="152" name="Google Shape;152;p21"/>
          <p:cNvPicPr preferRelativeResize="0"/>
          <p:nvPr/>
        </p:nvPicPr>
        <p:blipFill>
          <a:blip r:embed="rId8">
            <a:alphaModFix/>
          </a:blip>
          <a:stretch>
            <a:fillRect/>
          </a:stretch>
        </p:blipFill>
        <p:spPr>
          <a:xfrm>
            <a:off x="6686795" y="4534300"/>
            <a:ext cx="593188" cy="5726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