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9FE23-318A-4ABE-935B-CFE3FA37D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A3256-5BD8-4CB0-9C5F-6EDAF87FC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D578-BDD5-45C7-8B43-72441A80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10E80-8551-4E8C-A4D2-99066D95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BD8F2-8F46-40EB-A397-748EF75E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856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1DFA9-284F-4A47-8914-7813785C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9184B2-AD0B-45AA-B52B-072626A57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4F1C1-96DB-4D2D-BFEB-F9F20D259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83F7-A6D7-47DE-9341-6CB05FE5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C453A-333F-4A8F-9A2B-0F5FCC2B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41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6B6E-0F3C-42FF-9949-B483A55A59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204EC-EAE5-492D-97C7-4EB7E13BB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6B6B5-2FD4-49BC-97C7-8CFEDB13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8EAA5-95E3-4EA7-B3E2-1B5D0F0B7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42DA8-0E04-40B6-A3C2-D3ED7B23C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8C508-C670-4698-95B5-68C62884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00AC5-FEA7-4B72-8F95-2B921F4D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E9774-43B6-4FCC-95B5-120CD582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E8385-82FD-46A2-BB81-745119EF4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0F939-2123-414B-B3F8-07823649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76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310B-EDD9-4F45-9D87-4048D099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09A5F-7380-427C-950A-30EF34767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CEDA2-58DA-443D-8912-84BE402C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60F2-C5B0-4DA2-AECB-4649CA17F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A4341-98B6-43CD-A246-E0FE39F5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978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6ACAF-E5E8-474E-88E5-483164DC6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1353C-AF88-46B9-90FB-0EAE125C69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000B7-BE9D-4FD2-8D27-33A70C823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EEDC6-4794-4303-BBD7-78CB5503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337E5-0245-4A26-9D54-E537EBD2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F7BFF-C2FE-4C68-9E48-1A22DE9E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556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B6B57-9BAA-4EBA-AEB0-21E317FCE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8CF09-4728-4193-B351-0EA758385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4F307-BA4D-4093-8261-ED7DB6976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BFFA0-2A23-4069-9CE6-AADC27CAB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39F1BC-5838-4F55-8E3A-EDC89AEB45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F8ABC9-1A6A-4AB0-A6D2-0230C778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C2EF0-505F-43F2-82E5-6E159F5CB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B9A6D2-D000-48A1-BD25-0A2C0E1AD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74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EC350-974A-4BF0-AC0F-C9CAB4CF3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7AA4B6-2143-4B9C-B30E-BB623EA9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3E909-F887-4AC2-855A-632DF144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59A17F-64ED-46BE-9861-88C4259B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00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6B02B5-797A-4BA4-AD64-425009F1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4140B7-4B3B-4983-BD35-F34BCB67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22AFA-6044-41CB-A3E4-FE6C0BC7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735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706D1-0F00-42D9-ACD0-0C62D9E3E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D4740-4B01-4D66-902D-F47025CE1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973AE9-6CE7-4C2E-B292-DBD344CC0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5C31-47A3-4124-BB1F-AB0BD6146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59578-72DA-4B95-9FC7-D039EC40E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BB61A-0119-467C-8D91-F5BF038EB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1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C43F5-9B1E-4C2B-8D6D-44A5B960F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1B2D09-B5EE-4B17-894D-5A514CA2C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6D591-934C-4855-B167-784A7943C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45795-323E-42CE-B685-1199F905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AB0DA-9771-4C4C-9237-BFD2B978D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0FE26-AADD-4D97-B296-4950C060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455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3574F3-7F07-4BEB-9E95-758720B5F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8D82F-2D58-4DC2-AF3A-DEF7C0CA2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6B88-3EC3-4DF7-A57B-35942E422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F44B8-21D1-49C0-B769-6AD8BEE1B14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36AF-0AEB-43E4-9211-3E136EA88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517F9-6E65-4743-AB24-EA2FFABB7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21EDC-E764-4269-9177-DD221FBADE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5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AA6DAD-D3BF-48BF-8AA8-7CDA42BB4E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82" t="17959" r="20484" b="7891"/>
          <a:stretch/>
        </p:blipFill>
        <p:spPr>
          <a:xfrm>
            <a:off x="979715" y="0"/>
            <a:ext cx="9722497" cy="6845943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53A0B97-95A0-48AC-952B-4CDED3579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6" y="4711094"/>
            <a:ext cx="1854178" cy="26227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C2A21A9-7A64-4E44-BD9F-7D36D5948B89}"/>
              </a:ext>
            </a:extLst>
          </p:cNvPr>
          <p:cNvSpPr txBox="1"/>
          <p:nvPr/>
        </p:nvSpPr>
        <p:spPr>
          <a:xfrm>
            <a:off x="9033146" y="6538166"/>
            <a:ext cx="3158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/>
              <a:t>Eeva-Mari Miettinen/TAMK </a:t>
            </a:r>
            <a:r>
              <a:rPr lang="fi-FI" sz="1400" dirty="0"/>
              <a:t>CC BY-SA 4.0</a:t>
            </a:r>
          </a:p>
        </p:txBody>
      </p:sp>
    </p:spTree>
    <p:extLst>
      <p:ext uri="{BB962C8B-B14F-4D97-AF65-F5344CB8AC3E}">
        <p14:creationId xmlns:p14="http://schemas.microsoft.com/office/powerpoint/2010/main" val="4091668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0138AB120284A4BA6C261F7D46A2726" ma:contentTypeVersion="15" ma:contentTypeDescription="Luo uusi asiakirja." ma:contentTypeScope="" ma:versionID="385ad49b9d07f2b280ae8f3ef7029015">
  <xsd:schema xmlns:xsd="http://www.w3.org/2001/XMLSchema" xmlns:xs="http://www.w3.org/2001/XMLSchema" xmlns:p="http://schemas.microsoft.com/office/2006/metadata/properties" xmlns:ns3="b588390b-05f1-4583-8526-cd1b25bd3ccb" xmlns:ns4="129e7407-851f-438e-80b3-cce030a55148" targetNamespace="http://schemas.microsoft.com/office/2006/metadata/properties" ma:root="true" ma:fieldsID="c1179e45e38ba2945b10846aa39b11d1" ns3:_="" ns4:_="">
    <xsd:import namespace="b588390b-05f1-4583-8526-cd1b25bd3ccb"/>
    <xsd:import namespace="129e7407-851f-438e-80b3-cce030a55148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88390b-05f1-4583-8526-cd1b25bd3ccb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e7407-851f-438e-80b3-cce030a551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b588390b-05f1-4583-8526-cd1b25bd3ccb" xsi:nil="true"/>
    <MigrationWizId xmlns="b588390b-05f1-4583-8526-cd1b25bd3ccb" xsi:nil="true"/>
    <MigrationWizIdDocumentLibraryPermissions xmlns="b588390b-05f1-4583-8526-cd1b25bd3ccb" xsi:nil="true"/>
    <MigrationWizIdPermissions xmlns="b588390b-05f1-4583-8526-cd1b25bd3ccb" xsi:nil="true"/>
    <MigrationWizIdPermissionLevels xmlns="b588390b-05f1-4583-8526-cd1b25bd3ccb" xsi:nil="true"/>
  </documentManagement>
</p:properties>
</file>

<file path=customXml/itemProps1.xml><?xml version="1.0" encoding="utf-8"?>
<ds:datastoreItem xmlns:ds="http://schemas.openxmlformats.org/officeDocument/2006/customXml" ds:itemID="{0A0B8A79-0A6B-43A3-BB24-5DDDA90F8F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88390b-05f1-4583-8526-cd1b25bd3ccb"/>
    <ds:schemaRef ds:uri="129e7407-851f-438e-80b3-cce030a551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D460E7-9E1D-447F-BD5B-72D1F2BF56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F486E4-9121-47FB-A9DB-314BC2EAC3B8}">
  <ds:schemaRefs>
    <ds:schemaRef ds:uri="http://schemas.openxmlformats.org/package/2006/metadata/core-properties"/>
    <ds:schemaRef ds:uri="b588390b-05f1-4583-8526-cd1b25bd3cc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129e7407-851f-438e-80b3-cce030a5514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Eeva-Mari Miettinen (TAMK)</dc:creator>
  <cp:lastModifiedBy>Eeva-Mari Miettinen (TAMK)</cp:lastModifiedBy>
  <cp:revision>1</cp:revision>
  <dcterms:created xsi:type="dcterms:W3CDTF">2020-02-28T13:42:13Z</dcterms:created>
  <dcterms:modified xsi:type="dcterms:W3CDTF">2020-02-28T13:48:36Z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0x01010020138AB120284A4BA6C261F7D46A2726</vt:lpwstr>
  </property>
</Properties>
</file>