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E07A-3FB1-4185-920C-1148043070D7}" type="datetimeFigureOut">
              <a:rPr lang="fi-FI" smtClean="0"/>
              <a:pPr/>
              <a:t>4.2.2020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7A1C-6030-442C-B45F-F1F743D1554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D9CC5D-918F-4429-B194-DCBAA93F5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Konedigi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B3E11B-63BF-4151-BF62-3F51A86DB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11"/>
            <a:ext cx="1261981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529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hits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671316" cy="1956816"/>
          </a:xfrm>
          <a:prstGeom prst="rect">
            <a:avLst/>
          </a:prstGeom>
        </p:spPr>
      </p:pic>
      <p:pic>
        <p:nvPicPr>
          <p:cNvPr id="6" name="Kuva 5" descr="hits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2679192" cy="2331720"/>
          </a:xfrm>
          <a:prstGeom prst="rect">
            <a:avLst/>
          </a:prstGeom>
        </p:spPr>
      </p:pic>
      <p:sp>
        <p:nvSpPr>
          <p:cNvPr id="19" name="Tekstikehys 18"/>
          <p:cNvSpPr txBox="1"/>
          <p:nvPr/>
        </p:nvSpPr>
        <p:spPr>
          <a:xfrm>
            <a:off x="2699792" y="105273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/>
              <a:t>HITSAUKSEEN LIITTYVIÄ SANOJA</a:t>
            </a:r>
          </a:p>
        </p:txBody>
      </p:sp>
      <p:sp>
        <p:nvSpPr>
          <p:cNvPr id="21" name="Tekstikehys 20"/>
          <p:cNvSpPr txBox="1"/>
          <p:nvPr/>
        </p:nvSpPr>
        <p:spPr>
          <a:xfrm>
            <a:off x="1691680" y="4365104"/>
            <a:ext cx="16561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Päittäishitsi</a:t>
            </a:r>
          </a:p>
        </p:txBody>
      </p:sp>
      <p:sp>
        <p:nvSpPr>
          <p:cNvPr id="22" name="Tekstikehys 21"/>
          <p:cNvSpPr txBox="1"/>
          <p:nvPr/>
        </p:nvSpPr>
        <p:spPr>
          <a:xfrm>
            <a:off x="5364088" y="4365104"/>
            <a:ext cx="16561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Pienahitsi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hits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3589020" cy="1728216"/>
          </a:xfrm>
          <a:prstGeom prst="rect">
            <a:avLst/>
          </a:prstGeom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23034" y="4610933"/>
            <a:ext cx="740654" cy="750940"/>
            <a:chOff x="3699" y="6822"/>
            <a:chExt cx="540" cy="547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699" y="6822"/>
              <a:ext cx="54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4" y="6867"/>
              <a:ext cx="3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23034" y="3717033"/>
            <a:ext cx="740654" cy="7509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1656" y="2708920"/>
            <a:ext cx="617212" cy="6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023034" y="5517233"/>
            <a:ext cx="740654" cy="750940"/>
            <a:chOff x="3699" y="8721"/>
            <a:chExt cx="540" cy="547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699" y="8721"/>
              <a:ext cx="54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40" y="8767"/>
              <a:ext cx="44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9" name="Group 11"/>
          <p:cNvGrpSpPr>
            <a:grpSpLocks/>
          </p:cNvGrpSpPr>
          <p:nvPr/>
        </p:nvGrpSpPr>
        <p:grpSpPr bwMode="auto">
          <a:xfrm>
            <a:off x="5852408" y="3920656"/>
            <a:ext cx="864096" cy="747512"/>
            <a:chOff x="3654" y="15839"/>
            <a:chExt cx="630" cy="547"/>
          </a:xfrm>
        </p:grpSpPr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654" y="15839"/>
              <a:ext cx="630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9" y="15854"/>
              <a:ext cx="54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Kuva 19" descr="hits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11424" y="1412776"/>
            <a:ext cx="2535868" cy="2232248"/>
          </a:xfrm>
          <a:prstGeom prst="rect">
            <a:avLst/>
          </a:prstGeom>
        </p:spPr>
      </p:pic>
      <p:sp>
        <p:nvSpPr>
          <p:cNvPr id="21" name="Tekstikehys 20"/>
          <p:cNvSpPr txBox="1"/>
          <p:nvPr/>
        </p:nvSpPr>
        <p:spPr>
          <a:xfrm>
            <a:off x="3707904" y="8367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HITSAUSRAILO</a:t>
            </a:r>
          </a:p>
        </p:txBody>
      </p:sp>
      <p:sp>
        <p:nvSpPr>
          <p:cNvPr id="22" name="Tekstikehys 21"/>
          <p:cNvSpPr txBox="1"/>
          <p:nvPr/>
        </p:nvSpPr>
        <p:spPr>
          <a:xfrm>
            <a:off x="2097260" y="3933056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V-railo</a:t>
            </a:r>
          </a:p>
        </p:txBody>
      </p:sp>
      <p:sp>
        <p:nvSpPr>
          <p:cNvPr id="23" name="Tekstikehys 22"/>
          <p:cNvSpPr txBox="1"/>
          <p:nvPr/>
        </p:nvSpPr>
        <p:spPr>
          <a:xfrm>
            <a:off x="2097260" y="4797152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I-railo</a:t>
            </a:r>
          </a:p>
        </p:txBody>
      </p:sp>
      <p:sp>
        <p:nvSpPr>
          <p:cNvPr id="24" name="Tekstikehys 23"/>
          <p:cNvSpPr txBox="1"/>
          <p:nvPr/>
        </p:nvSpPr>
        <p:spPr>
          <a:xfrm>
            <a:off x="2097260" y="5661248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X-railo</a:t>
            </a:r>
          </a:p>
        </p:txBody>
      </p:sp>
      <p:sp>
        <p:nvSpPr>
          <p:cNvPr id="25" name="Tekstikehys 24"/>
          <p:cNvSpPr txBox="1"/>
          <p:nvPr/>
        </p:nvSpPr>
        <p:spPr>
          <a:xfrm>
            <a:off x="5436096" y="5301208"/>
            <a:ext cx="19458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jne.</a:t>
            </a:r>
          </a:p>
        </p:txBody>
      </p:sp>
      <p:sp>
        <p:nvSpPr>
          <p:cNvPr id="26" name="Tekstikehys 25"/>
          <p:cNvSpPr txBox="1"/>
          <p:nvPr/>
        </p:nvSpPr>
        <p:spPr>
          <a:xfrm>
            <a:off x="6407008" y="4105208"/>
            <a:ext cx="194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Pienarailo</a:t>
            </a:r>
          </a:p>
        </p:txBody>
      </p:sp>
      <p:sp>
        <p:nvSpPr>
          <p:cNvPr id="29" name="Puolivapaa piirto 28"/>
          <p:cNvSpPr/>
          <p:nvPr/>
        </p:nvSpPr>
        <p:spPr>
          <a:xfrm>
            <a:off x="4614203" y="1308295"/>
            <a:ext cx="3228536" cy="886265"/>
          </a:xfrm>
          <a:custGeom>
            <a:avLst/>
            <a:gdLst>
              <a:gd name="connsiteX0" fmla="*/ 0 w 3228536"/>
              <a:gd name="connsiteY0" fmla="*/ 0 h 886265"/>
              <a:gd name="connsiteX1" fmla="*/ 1561514 w 3228536"/>
              <a:gd name="connsiteY1" fmla="*/ 196948 h 886265"/>
              <a:gd name="connsiteX2" fmla="*/ 3024554 w 3228536"/>
              <a:gd name="connsiteY2" fmla="*/ 534573 h 886265"/>
              <a:gd name="connsiteX3" fmla="*/ 2785403 w 3228536"/>
              <a:gd name="connsiteY3" fmla="*/ 886265 h 886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8536" h="886265">
                <a:moveTo>
                  <a:pt x="0" y="0"/>
                </a:moveTo>
                <a:cubicBezTo>
                  <a:pt x="528711" y="53926"/>
                  <a:pt x="1057422" y="107852"/>
                  <a:pt x="1561514" y="196948"/>
                </a:cubicBezTo>
                <a:cubicBezTo>
                  <a:pt x="2065606" y="286044"/>
                  <a:pt x="2820573" y="419687"/>
                  <a:pt x="3024554" y="534573"/>
                </a:cubicBezTo>
                <a:cubicBezTo>
                  <a:pt x="3228536" y="649459"/>
                  <a:pt x="2785403" y="886265"/>
                  <a:pt x="2785403" y="886265"/>
                </a:cubicBezTo>
              </a:path>
            </a:pathLst>
          </a:cu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Puolivapaa piirto 29"/>
          <p:cNvSpPr/>
          <p:nvPr/>
        </p:nvSpPr>
        <p:spPr>
          <a:xfrm>
            <a:off x="2919046" y="1294228"/>
            <a:ext cx="1399736" cy="998806"/>
          </a:xfrm>
          <a:custGeom>
            <a:avLst/>
            <a:gdLst>
              <a:gd name="connsiteX0" fmla="*/ 1399736 w 1399736"/>
              <a:gd name="connsiteY0" fmla="*/ 0 h 998806"/>
              <a:gd name="connsiteX1" fmla="*/ 147711 w 1399736"/>
              <a:gd name="connsiteY1" fmla="*/ 393895 h 998806"/>
              <a:gd name="connsiteX2" fmla="*/ 513471 w 1399736"/>
              <a:gd name="connsiteY2" fmla="*/ 998806 h 99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736" h="998806">
                <a:moveTo>
                  <a:pt x="1399736" y="0"/>
                </a:moveTo>
                <a:cubicBezTo>
                  <a:pt x="847579" y="113713"/>
                  <a:pt x="295422" y="227427"/>
                  <a:pt x="147711" y="393895"/>
                </a:cubicBezTo>
                <a:cubicBezTo>
                  <a:pt x="0" y="560363"/>
                  <a:pt x="256735" y="779584"/>
                  <a:pt x="513471" y="998806"/>
                </a:cubicBezTo>
              </a:path>
            </a:pathLst>
          </a:cu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2" descr="railo 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548680"/>
            <a:ext cx="1368152" cy="1872756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1.11111E-6 C -0.00417 0.02917 -0.00816 0.05856 -0.03715 0.0618 C -0.06614 0.06505 -0.15226 0.0037 -0.17413 0.01968 C -0.19601 0.03565 -0.18229 0.09676 -0.16858 0.1581 " pathEditMode="relative" ptsTypes="aaaA">
                                      <p:cBhvr>
                                        <p:cTn id="3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1" grpId="0"/>
      <p:bldP spid="22" grpId="0"/>
      <p:bldP spid="23" grpId="0"/>
      <p:bldP spid="24" grpId="0"/>
      <p:bldP spid="25" grpId="0" animBg="1"/>
      <p:bldP spid="26" grpId="0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hits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348880"/>
            <a:ext cx="4704033" cy="23762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/>
          <a:stretch>
            <a:fillRect/>
          </a:stretch>
        </p:blipFill>
        <p:spPr bwMode="auto">
          <a:xfrm>
            <a:off x="3275856" y="2708920"/>
            <a:ext cx="26277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Kuvatekstiellipsi 18"/>
          <p:cNvSpPr/>
          <p:nvPr/>
        </p:nvSpPr>
        <p:spPr>
          <a:xfrm>
            <a:off x="827584" y="1700808"/>
            <a:ext cx="2592288" cy="1080120"/>
          </a:xfrm>
          <a:prstGeom prst="wedgeEllipseCallout">
            <a:avLst>
              <a:gd name="adj1" fmla="val 80142"/>
              <a:gd name="adj2" fmla="val 7590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</a:t>
            </a:r>
          </a:p>
        </p:txBody>
      </p:sp>
      <p:sp>
        <p:nvSpPr>
          <p:cNvPr id="21" name="Kuvatekstiellipsi 20"/>
          <p:cNvSpPr/>
          <p:nvPr/>
        </p:nvSpPr>
        <p:spPr>
          <a:xfrm>
            <a:off x="4499992" y="836712"/>
            <a:ext cx="2592288" cy="1080120"/>
          </a:xfrm>
          <a:prstGeom prst="wedgeEllipseCallout">
            <a:avLst>
              <a:gd name="adj1" fmla="val -23036"/>
              <a:gd name="adj2" fmla="val 13772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pinta</a:t>
            </a:r>
          </a:p>
        </p:txBody>
      </p:sp>
      <p:sp>
        <p:nvSpPr>
          <p:cNvPr id="22" name="Kuvatekstiellipsi 21"/>
          <p:cNvSpPr/>
          <p:nvPr/>
        </p:nvSpPr>
        <p:spPr>
          <a:xfrm>
            <a:off x="4283968" y="5157192"/>
            <a:ext cx="2592288" cy="1080120"/>
          </a:xfrm>
          <a:prstGeom prst="wedgeEllipseCallout">
            <a:avLst>
              <a:gd name="adj1" fmla="val -39055"/>
              <a:gd name="adj2" fmla="val -10761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juuri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hits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34524"/>
            <a:ext cx="3547872" cy="1792224"/>
          </a:xfrm>
          <a:prstGeom prst="rect">
            <a:avLst/>
          </a:prstGeom>
        </p:spPr>
      </p:pic>
      <p:pic>
        <p:nvPicPr>
          <p:cNvPr id="6" name="Kuva 5" descr="hits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4171">
            <a:off x="5004048" y="1846492"/>
            <a:ext cx="2679192" cy="2331720"/>
          </a:xfrm>
          <a:prstGeom prst="rect">
            <a:avLst/>
          </a:prstGeom>
        </p:spPr>
      </p:pic>
      <p:cxnSp>
        <p:nvCxnSpPr>
          <p:cNvPr id="8" name="Suora nuoliyhdysviiva 7"/>
          <p:cNvCxnSpPr/>
          <p:nvPr/>
        </p:nvCxnSpPr>
        <p:spPr>
          <a:xfrm>
            <a:off x="1691680" y="2710588"/>
            <a:ext cx="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1691680" y="3646692"/>
            <a:ext cx="0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 flipH="1">
            <a:off x="4946819" y="3432336"/>
            <a:ext cx="921327" cy="8103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H="1">
            <a:off x="5045293" y="3604488"/>
            <a:ext cx="880791" cy="7789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>
            <a:off x="4701948" y="3892520"/>
            <a:ext cx="288032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H="1" flipV="1">
            <a:off x="5148064" y="4324568"/>
            <a:ext cx="288032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V="1">
            <a:off x="2987824" y="2494564"/>
            <a:ext cx="670228" cy="792088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 flipV="1">
            <a:off x="6660232" y="2782596"/>
            <a:ext cx="576064" cy="864096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kehys 38"/>
          <p:cNvSpPr txBox="1"/>
          <p:nvPr/>
        </p:nvSpPr>
        <p:spPr>
          <a:xfrm>
            <a:off x="3563888" y="8367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HITSIN TÄRKEÄT MITAT</a:t>
            </a:r>
          </a:p>
        </p:txBody>
      </p:sp>
      <p:sp>
        <p:nvSpPr>
          <p:cNvPr id="40" name="Kuvatekstiellipsi 39"/>
          <p:cNvSpPr/>
          <p:nvPr/>
        </p:nvSpPr>
        <p:spPr>
          <a:xfrm>
            <a:off x="1979712" y="4438780"/>
            <a:ext cx="2592288" cy="1080120"/>
          </a:xfrm>
          <a:prstGeom prst="wedgeEllipseCallout">
            <a:avLst>
              <a:gd name="adj1" fmla="val -49507"/>
              <a:gd name="adj2" fmla="val -8566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paksuus</a:t>
            </a:r>
          </a:p>
        </p:txBody>
      </p:sp>
      <p:sp>
        <p:nvSpPr>
          <p:cNvPr id="41" name="Kuvatekstiellipsi 40"/>
          <p:cNvSpPr/>
          <p:nvPr/>
        </p:nvSpPr>
        <p:spPr>
          <a:xfrm>
            <a:off x="2019568" y="4436432"/>
            <a:ext cx="2592288" cy="1080120"/>
          </a:xfrm>
          <a:prstGeom prst="wedgeEllipseCallout">
            <a:avLst>
              <a:gd name="adj1" fmla="val 60656"/>
              <a:gd name="adj2" fmla="val -57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paksuus</a:t>
            </a:r>
          </a:p>
        </p:txBody>
      </p:sp>
      <p:sp>
        <p:nvSpPr>
          <p:cNvPr id="42" name="Kuvatekstiellipsi 41"/>
          <p:cNvSpPr/>
          <p:nvPr/>
        </p:nvSpPr>
        <p:spPr>
          <a:xfrm>
            <a:off x="5364088" y="4438780"/>
            <a:ext cx="1728192" cy="648072"/>
          </a:xfrm>
          <a:prstGeom prst="wedgeEllipseCallout">
            <a:avLst>
              <a:gd name="adj1" fmla="val -47337"/>
              <a:gd name="adj2" fmla="val -6483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a-mitta</a:t>
            </a:r>
          </a:p>
        </p:txBody>
      </p:sp>
      <p:sp>
        <p:nvSpPr>
          <p:cNvPr id="43" name="Kuvatekstiellipsi 42"/>
          <p:cNvSpPr/>
          <p:nvPr/>
        </p:nvSpPr>
        <p:spPr>
          <a:xfrm>
            <a:off x="3776576" y="1558460"/>
            <a:ext cx="2232248" cy="1008112"/>
          </a:xfrm>
          <a:prstGeom prst="wedgeEllipseCallout">
            <a:avLst>
              <a:gd name="adj1" fmla="val -47879"/>
              <a:gd name="adj2" fmla="val 510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pituus</a:t>
            </a:r>
          </a:p>
        </p:txBody>
      </p:sp>
      <p:sp>
        <p:nvSpPr>
          <p:cNvPr id="44" name="Kuvatekstiellipsi 43"/>
          <p:cNvSpPr/>
          <p:nvPr/>
        </p:nvSpPr>
        <p:spPr>
          <a:xfrm>
            <a:off x="3788296" y="1556792"/>
            <a:ext cx="2232248" cy="1008112"/>
          </a:xfrm>
          <a:prstGeom prst="wedgeEllipseCallout">
            <a:avLst>
              <a:gd name="adj1" fmla="val 86984"/>
              <a:gd name="adj2" fmla="val 10411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Hitsin pituus</a:t>
            </a:r>
          </a:p>
        </p:txBody>
      </p:sp>
      <p:sp>
        <p:nvSpPr>
          <p:cNvPr id="3" name="Suorakulmio 2"/>
          <p:cNvSpPr/>
          <p:nvPr/>
        </p:nvSpPr>
        <p:spPr>
          <a:xfrm>
            <a:off x="2357406" y="6343960"/>
            <a:ext cx="3565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i-FI" sz="1200" dirty="0" smtClean="0">
                <a:solidFill>
                  <a:prstClr val="black">
                    <a:tint val="75000"/>
                  </a:prstClr>
                </a:solidFill>
              </a:rPr>
              <a:t>Tekijät</a:t>
            </a:r>
            <a:r>
              <a:rPr lang="fi-FI" sz="1200" dirty="0">
                <a:solidFill>
                  <a:prstClr val="black">
                    <a:tint val="75000"/>
                  </a:prstClr>
                </a:solidFill>
              </a:rPr>
              <a:t>: Jaakko Ahoranta; Ville Salminen; Ari Haukijärvi</a:t>
            </a:r>
            <a:endParaRPr lang="fi-FI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Hit_sanoja</Template>
  <TotalTime>2</TotalTime>
  <Words>40</Words>
  <Application>Microsoft Office PowerPoint</Application>
  <PresentationFormat>Näytössä katseltava diaesitys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Konedigi</vt:lpstr>
      <vt:lpstr>PowerPoint-esitys</vt:lpstr>
      <vt:lpstr>PowerPoint-esitys</vt:lpstr>
      <vt:lpstr>PowerPoint-esitys</vt:lpstr>
      <vt:lpstr>PowerPoint-esitys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Konedigi</dc:title>
  <dc:creator>Ville Salminen</dc:creator>
  <cp:lastModifiedBy>Ville Salminen</cp:lastModifiedBy>
  <cp:revision>2</cp:revision>
  <dcterms:created xsi:type="dcterms:W3CDTF">2020-02-03T17:38:01Z</dcterms:created>
  <dcterms:modified xsi:type="dcterms:W3CDTF">2020-02-04T06:43:17Z</dcterms:modified>
</cp:coreProperties>
</file>