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37183-27EF-4A5C-9713-4A9DD0706579}" type="datetimeFigureOut">
              <a:rPr lang="fi-FI" smtClean="0"/>
              <a:t>4.2.2020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3F7FA-29F1-4D07-9AFD-FCEF7868E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703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B414F-E20A-4DBE-8237-0B6DF934F767}" type="datetimeFigureOut">
              <a:rPr lang="fi-FI" smtClean="0"/>
              <a:t>4.2.2020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8EE79-929D-4093-BD75-B11DD37489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64096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2C63-0412-45D1-905B-F16F6253B911}" type="datetimeFigureOut">
              <a:rPr lang="fi-FI" smtClean="0"/>
              <a:t>4.2.2020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5244-CBF3-48D6-A4ED-3A1C56DA31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2C63-0412-45D1-905B-F16F6253B911}" type="datetimeFigureOut">
              <a:rPr lang="fi-FI" smtClean="0"/>
              <a:t>4.2.2020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5244-CBF3-48D6-A4ED-3A1C56DA31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2C63-0412-45D1-905B-F16F6253B911}" type="datetimeFigureOut">
              <a:rPr lang="fi-FI" smtClean="0"/>
              <a:t>4.2.2020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5244-CBF3-48D6-A4ED-3A1C56DA31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2C63-0412-45D1-905B-F16F6253B911}" type="datetimeFigureOut">
              <a:rPr lang="fi-FI" smtClean="0"/>
              <a:t>4.2.2020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5244-CBF3-48D6-A4ED-3A1C56DA31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2C63-0412-45D1-905B-F16F6253B911}" type="datetimeFigureOut">
              <a:rPr lang="fi-FI" smtClean="0"/>
              <a:t>4.2.2020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5244-CBF3-48D6-A4ED-3A1C56DA31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2C63-0412-45D1-905B-F16F6253B911}" type="datetimeFigureOut">
              <a:rPr lang="fi-FI" smtClean="0"/>
              <a:t>4.2.2020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5244-CBF3-48D6-A4ED-3A1C56DA31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2C63-0412-45D1-905B-F16F6253B911}" type="datetimeFigureOut">
              <a:rPr lang="fi-FI" smtClean="0"/>
              <a:t>4.2.2020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5244-CBF3-48D6-A4ED-3A1C56DA31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2C63-0412-45D1-905B-F16F6253B911}" type="datetimeFigureOut">
              <a:rPr lang="fi-FI" smtClean="0"/>
              <a:t>4.2.2020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5244-CBF3-48D6-A4ED-3A1C56DA31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2C63-0412-45D1-905B-F16F6253B911}" type="datetimeFigureOut">
              <a:rPr lang="fi-FI" smtClean="0"/>
              <a:t>4.2.2020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5244-CBF3-48D6-A4ED-3A1C56DA31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2C63-0412-45D1-905B-F16F6253B911}" type="datetimeFigureOut">
              <a:rPr lang="fi-FI" smtClean="0"/>
              <a:t>4.2.2020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5244-CBF3-48D6-A4ED-3A1C56DA31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2C63-0412-45D1-905B-F16F6253B911}" type="datetimeFigureOut">
              <a:rPr lang="fi-FI" smtClean="0"/>
              <a:t>4.2.2020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5244-CBF3-48D6-A4ED-3A1C56DA31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42C63-0412-45D1-905B-F16F6253B911}" type="datetimeFigureOut">
              <a:rPr lang="fi-FI" smtClean="0"/>
              <a:t>4.2.2020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5244-CBF3-48D6-A4ED-3A1C56DA31CB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5B5586-102B-4CD2-9968-3FB82C00F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KoneDigi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59631" cy="1783298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18858796-0856-42B1-B436-C81E540160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7487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Hitsin_käsitteet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550" y="1329690"/>
            <a:ext cx="7200900" cy="4198620"/>
          </a:xfrm>
          <a:prstGeom prst="rect">
            <a:avLst/>
          </a:prstGeom>
        </p:spPr>
      </p:pic>
      <p:cxnSp>
        <p:nvCxnSpPr>
          <p:cNvPr id="3" name="Suora nuoliyhdysviiva 2"/>
          <p:cNvCxnSpPr/>
          <p:nvPr/>
        </p:nvCxnSpPr>
        <p:spPr>
          <a:xfrm flipV="1">
            <a:off x="2843808" y="5013176"/>
            <a:ext cx="936104" cy="93610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kehys 3"/>
          <p:cNvSpPr txBox="1"/>
          <p:nvPr/>
        </p:nvSpPr>
        <p:spPr>
          <a:xfrm>
            <a:off x="1835696" y="580526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Juuripalko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843808" y="6309320"/>
            <a:ext cx="3600400" cy="365125"/>
          </a:xfrm>
        </p:spPr>
        <p:txBody>
          <a:bodyPr/>
          <a:lstStyle/>
          <a:p>
            <a:r>
              <a:rPr lang="fi-FI" dirty="0" smtClean="0"/>
              <a:t>Tekijät: Jaakko Ahoranta; Ville Salminen; Ari Haukijärvi</a:t>
            </a:r>
            <a:endParaRPr lang="fi-F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Hitsin_käsitteet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550" y="1329690"/>
            <a:ext cx="7200900" cy="4198620"/>
          </a:xfrm>
          <a:prstGeom prst="rect">
            <a:avLst/>
          </a:prstGeom>
        </p:spPr>
      </p:pic>
      <p:sp>
        <p:nvSpPr>
          <p:cNvPr id="3" name="Tekstikehys 2"/>
          <p:cNvSpPr txBox="1"/>
          <p:nvPr/>
        </p:nvSpPr>
        <p:spPr>
          <a:xfrm>
            <a:off x="2090677" y="498707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HITSAUSRAILOON JA HITSIIN LIITTYVIÄ KÄSITTEITÄ</a:t>
            </a:r>
          </a:p>
        </p:txBody>
      </p:sp>
      <p:sp>
        <p:nvSpPr>
          <p:cNvPr id="4" name="Tekstikehys 3"/>
          <p:cNvSpPr txBox="1"/>
          <p:nvPr/>
        </p:nvSpPr>
        <p:spPr>
          <a:xfrm>
            <a:off x="755576" y="126876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Yhteen hitsattavat kappaleet</a:t>
            </a:r>
          </a:p>
        </p:txBody>
      </p:sp>
      <p:cxnSp>
        <p:nvCxnSpPr>
          <p:cNvPr id="6" name="Suora nuoliyhdysviiva 5"/>
          <p:cNvCxnSpPr/>
          <p:nvPr/>
        </p:nvCxnSpPr>
        <p:spPr>
          <a:xfrm>
            <a:off x="2123728" y="1628800"/>
            <a:ext cx="3384376" cy="129614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6"/>
          <p:cNvCxnSpPr/>
          <p:nvPr/>
        </p:nvCxnSpPr>
        <p:spPr>
          <a:xfrm>
            <a:off x="2123728" y="1628800"/>
            <a:ext cx="1368152" cy="129614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Hitsin_käsitteet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550" y="1329690"/>
            <a:ext cx="7200900" cy="4198620"/>
          </a:xfrm>
          <a:prstGeom prst="rect">
            <a:avLst/>
          </a:prstGeom>
        </p:spPr>
      </p:pic>
      <p:sp>
        <p:nvSpPr>
          <p:cNvPr id="3" name="Tekstikehys 2"/>
          <p:cNvSpPr txBox="1"/>
          <p:nvPr/>
        </p:nvSpPr>
        <p:spPr>
          <a:xfrm>
            <a:off x="899592" y="836712"/>
            <a:ext cx="151216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Esimerkkinä </a:t>
            </a:r>
          </a:p>
          <a:p>
            <a:pPr algn="ctr"/>
            <a:r>
              <a:rPr lang="fi-FI" sz="1600" b="1" dirty="0">
                <a:solidFill>
                  <a:schemeClr val="bg1"/>
                </a:solidFill>
              </a:rPr>
              <a:t>V-railo</a:t>
            </a:r>
          </a:p>
        </p:txBody>
      </p:sp>
      <p:cxnSp>
        <p:nvCxnSpPr>
          <p:cNvPr id="4" name="Suora nuoliyhdysviiva 3"/>
          <p:cNvCxnSpPr/>
          <p:nvPr/>
        </p:nvCxnSpPr>
        <p:spPr>
          <a:xfrm>
            <a:off x="3491880" y="2204864"/>
            <a:ext cx="936104" cy="72008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/>
          <p:cNvCxnSpPr/>
          <p:nvPr/>
        </p:nvCxnSpPr>
        <p:spPr>
          <a:xfrm flipV="1">
            <a:off x="5292080" y="1124744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 flipH="1" flipV="1">
            <a:off x="4266444" y="1424156"/>
            <a:ext cx="1008713" cy="1553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Kaari 7"/>
          <p:cNvSpPr/>
          <p:nvPr/>
        </p:nvSpPr>
        <p:spPr>
          <a:xfrm rot="18413342">
            <a:off x="3941196" y="1203430"/>
            <a:ext cx="2535129" cy="2627244"/>
          </a:xfrm>
          <a:prstGeom prst="arc">
            <a:avLst>
              <a:gd name="adj1" fmla="val 16956479"/>
              <a:gd name="adj2" fmla="val 19532598"/>
            </a:avLst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kehys 10"/>
          <p:cNvSpPr txBox="1"/>
          <p:nvPr/>
        </p:nvSpPr>
        <p:spPr>
          <a:xfrm>
            <a:off x="2926833" y="196680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Viiste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4677059" y="441507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Juuripinta</a:t>
            </a:r>
          </a:p>
        </p:txBody>
      </p:sp>
      <p:cxnSp>
        <p:nvCxnSpPr>
          <p:cNvPr id="14" name="Suora nuoliyhdysviiva 13"/>
          <p:cNvCxnSpPr/>
          <p:nvPr/>
        </p:nvCxnSpPr>
        <p:spPr>
          <a:xfrm flipH="1">
            <a:off x="3873954" y="4609068"/>
            <a:ext cx="803105" cy="271109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 flipV="1">
            <a:off x="3707904" y="530120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/>
          <p:cNvCxnSpPr/>
          <p:nvPr/>
        </p:nvCxnSpPr>
        <p:spPr>
          <a:xfrm flipV="1">
            <a:off x="3901894" y="529937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 flipH="1" flipV="1">
            <a:off x="3929726" y="5792605"/>
            <a:ext cx="570076" cy="1743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 flipV="1">
            <a:off x="3126811" y="5792605"/>
            <a:ext cx="570076" cy="1743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ikehys 26"/>
          <p:cNvSpPr txBox="1"/>
          <p:nvPr/>
        </p:nvSpPr>
        <p:spPr>
          <a:xfrm>
            <a:off x="4045910" y="54833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Ilmarako</a:t>
            </a:r>
          </a:p>
        </p:txBody>
      </p:sp>
      <p:sp>
        <p:nvSpPr>
          <p:cNvPr id="32" name="Kaari 31"/>
          <p:cNvSpPr/>
          <p:nvPr/>
        </p:nvSpPr>
        <p:spPr>
          <a:xfrm rot="18413342">
            <a:off x="2595667" y="3742056"/>
            <a:ext cx="2535129" cy="2627244"/>
          </a:xfrm>
          <a:prstGeom prst="arc">
            <a:avLst>
              <a:gd name="adj1" fmla="val 16956479"/>
              <a:gd name="adj2" fmla="val 21485313"/>
            </a:avLst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kstikehys 32"/>
          <p:cNvSpPr txBox="1"/>
          <p:nvPr/>
        </p:nvSpPr>
        <p:spPr>
          <a:xfrm>
            <a:off x="3303796" y="346205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Railokulma</a:t>
            </a:r>
          </a:p>
        </p:txBody>
      </p:sp>
      <p:sp>
        <p:nvSpPr>
          <p:cNvPr id="34" name="Tekstikehys 33"/>
          <p:cNvSpPr txBox="1"/>
          <p:nvPr/>
        </p:nvSpPr>
        <p:spPr>
          <a:xfrm rot="20709520">
            <a:off x="4200943" y="95869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Viistekulma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/>
      <p:bldP spid="13" grpId="0"/>
      <p:bldP spid="27" grpId="0"/>
      <p:bldP spid="32" grpId="0" animBg="1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Hitsin_käsitteet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550" y="1329690"/>
            <a:ext cx="7200900" cy="4198620"/>
          </a:xfrm>
          <a:prstGeom prst="rect">
            <a:avLst/>
          </a:prstGeom>
        </p:spPr>
      </p:pic>
      <p:cxnSp>
        <p:nvCxnSpPr>
          <p:cNvPr id="3" name="Suora nuoliyhdysviiva 2"/>
          <p:cNvCxnSpPr/>
          <p:nvPr/>
        </p:nvCxnSpPr>
        <p:spPr>
          <a:xfrm>
            <a:off x="3131840" y="2780928"/>
            <a:ext cx="1152128" cy="108012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kehys 3"/>
          <p:cNvSpPr txBox="1"/>
          <p:nvPr/>
        </p:nvSpPr>
        <p:spPr>
          <a:xfrm>
            <a:off x="2411760" y="242088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Pohjapalko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Hitsin_käsitteet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550" y="1329690"/>
            <a:ext cx="7200900" cy="4198620"/>
          </a:xfrm>
          <a:prstGeom prst="rect">
            <a:avLst/>
          </a:prstGeom>
        </p:spPr>
      </p:pic>
      <p:cxnSp>
        <p:nvCxnSpPr>
          <p:cNvPr id="3" name="Suora nuoliyhdysviiva 2"/>
          <p:cNvCxnSpPr/>
          <p:nvPr/>
        </p:nvCxnSpPr>
        <p:spPr>
          <a:xfrm>
            <a:off x="3923928" y="1052736"/>
            <a:ext cx="792088" cy="86409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kehys 3"/>
          <p:cNvSpPr txBox="1"/>
          <p:nvPr/>
        </p:nvSpPr>
        <p:spPr>
          <a:xfrm>
            <a:off x="1331640" y="479715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Pohjapalko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1331640" y="371703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Pintapalko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331640" y="4182131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Palkokerros</a:t>
            </a:r>
          </a:p>
        </p:txBody>
      </p:sp>
      <p:cxnSp>
        <p:nvCxnSpPr>
          <p:cNvPr id="7" name="Suora nuoliyhdysviiva 6"/>
          <p:cNvCxnSpPr/>
          <p:nvPr/>
        </p:nvCxnSpPr>
        <p:spPr>
          <a:xfrm>
            <a:off x="2411760" y="3861048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>
            <a:off x="2477862" y="4387138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/>
          <p:cNvCxnSpPr/>
          <p:nvPr/>
        </p:nvCxnSpPr>
        <p:spPr>
          <a:xfrm flipV="1">
            <a:off x="2431956" y="4941168"/>
            <a:ext cx="1203940" cy="38957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kehys 11"/>
          <p:cNvSpPr txBox="1"/>
          <p:nvPr/>
        </p:nvSpPr>
        <p:spPr>
          <a:xfrm>
            <a:off x="3203848" y="69269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Hitsin pinta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1497690" y="153986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Rajaviiva</a:t>
            </a:r>
          </a:p>
        </p:txBody>
      </p:sp>
      <p:cxnSp>
        <p:nvCxnSpPr>
          <p:cNvPr id="15" name="Suora nuoliyhdysviiva 14"/>
          <p:cNvCxnSpPr/>
          <p:nvPr/>
        </p:nvCxnSpPr>
        <p:spPr>
          <a:xfrm>
            <a:off x="2339752" y="1772816"/>
            <a:ext cx="1152128" cy="86409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Hitsin_käsitteet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550" y="1329690"/>
            <a:ext cx="7200900" cy="4198620"/>
          </a:xfrm>
          <a:prstGeom prst="rect">
            <a:avLst/>
          </a:prstGeom>
        </p:spPr>
      </p:pic>
      <p:cxnSp>
        <p:nvCxnSpPr>
          <p:cNvPr id="4" name="Suora yhdysviiva 3"/>
          <p:cNvCxnSpPr/>
          <p:nvPr/>
        </p:nvCxnSpPr>
        <p:spPr>
          <a:xfrm flipH="1" flipV="1">
            <a:off x="2129634" y="3096900"/>
            <a:ext cx="144016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nuoliyhdysviiva 5"/>
          <p:cNvCxnSpPr/>
          <p:nvPr/>
        </p:nvCxnSpPr>
        <p:spPr>
          <a:xfrm rot="-2160000" flipH="1" flipV="1">
            <a:off x="2416871" y="3057943"/>
            <a:ext cx="570076" cy="1743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6"/>
          <p:cNvCxnSpPr/>
          <p:nvPr/>
        </p:nvCxnSpPr>
        <p:spPr>
          <a:xfrm flipV="1">
            <a:off x="1881585" y="3329053"/>
            <a:ext cx="385418" cy="280021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kehys 7"/>
          <p:cNvSpPr txBox="1"/>
          <p:nvPr/>
        </p:nvSpPr>
        <p:spPr>
          <a:xfrm>
            <a:off x="1403648" y="5589240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Tunkeuma</a:t>
            </a:r>
            <a:r>
              <a:rPr lang="fi-FI" sz="1600" dirty="0"/>
              <a:t> = perusaineen sulamisvyöhykkeen paksuus </a:t>
            </a:r>
            <a:r>
              <a:rPr lang="fi-FI" sz="1600" dirty="0" smtClean="0"/>
              <a:t> </a:t>
            </a:r>
            <a:endParaRPr lang="fi-FI" sz="1600" dirty="0"/>
          </a:p>
        </p:txBody>
      </p:sp>
      <p:cxnSp>
        <p:nvCxnSpPr>
          <p:cNvPr id="12" name="Suora yhdysviiva 11"/>
          <p:cNvCxnSpPr/>
          <p:nvPr/>
        </p:nvCxnSpPr>
        <p:spPr>
          <a:xfrm flipH="1" flipV="1">
            <a:off x="2291747" y="2996952"/>
            <a:ext cx="480053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ikehys 14"/>
          <p:cNvSpPr txBox="1"/>
          <p:nvPr/>
        </p:nvSpPr>
        <p:spPr>
          <a:xfrm rot="19511207">
            <a:off x="2295684" y="257584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Tunkeuma</a:t>
            </a:r>
            <a:endParaRPr lang="fi-FI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Hitsin_käsitteet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550" y="1329690"/>
            <a:ext cx="7200900" cy="4198620"/>
          </a:xfrm>
          <a:prstGeom prst="rect">
            <a:avLst/>
          </a:prstGeom>
        </p:spPr>
      </p:pic>
      <p:cxnSp>
        <p:nvCxnSpPr>
          <p:cNvPr id="4" name="Suora nuoliyhdysviiva 3"/>
          <p:cNvCxnSpPr/>
          <p:nvPr/>
        </p:nvCxnSpPr>
        <p:spPr>
          <a:xfrm flipH="1">
            <a:off x="3923928" y="2636912"/>
            <a:ext cx="2016224" cy="108012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kehys 4"/>
          <p:cNvSpPr txBox="1"/>
          <p:nvPr/>
        </p:nvSpPr>
        <p:spPr>
          <a:xfrm>
            <a:off x="5724128" y="234016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Puhdas </a:t>
            </a:r>
          </a:p>
          <a:p>
            <a:pPr algn="ctr"/>
            <a:r>
              <a:rPr lang="fi-FI" sz="1600" dirty="0"/>
              <a:t>hitsiaine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331640" y="422108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Seostumis-vyöhyke</a:t>
            </a:r>
          </a:p>
        </p:txBody>
      </p:sp>
      <p:cxnSp>
        <p:nvCxnSpPr>
          <p:cNvPr id="7" name="Suora nuoliyhdysviiva 6"/>
          <p:cNvCxnSpPr/>
          <p:nvPr/>
        </p:nvCxnSpPr>
        <p:spPr>
          <a:xfrm flipV="1">
            <a:off x="2339752" y="4437112"/>
            <a:ext cx="936104" cy="14401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Hitsin_käsitteet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550" y="1329690"/>
            <a:ext cx="7200900" cy="4198620"/>
          </a:xfrm>
          <a:prstGeom prst="rect">
            <a:avLst/>
          </a:prstGeom>
        </p:spPr>
      </p:pic>
      <p:cxnSp>
        <p:nvCxnSpPr>
          <p:cNvPr id="3" name="Suora nuoliyhdysviiva 2"/>
          <p:cNvCxnSpPr/>
          <p:nvPr/>
        </p:nvCxnSpPr>
        <p:spPr>
          <a:xfrm flipH="1">
            <a:off x="3923928" y="6021288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/>
          <p:cNvCxnSpPr/>
          <p:nvPr/>
        </p:nvCxnSpPr>
        <p:spPr>
          <a:xfrm flipV="1">
            <a:off x="3923928" y="5445224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 flipV="1">
            <a:off x="5220072" y="542319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kehys 11"/>
          <p:cNvSpPr txBox="1"/>
          <p:nvPr/>
        </p:nvSpPr>
        <p:spPr>
          <a:xfrm>
            <a:off x="3984919" y="573325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Muutos-</a:t>
            </a:r>
          </a:p>
          <a:p>
            <a:pPr algn="ctr"/>
            <a:r>
              <a:rPr lang="fi-FI" sz="1600" dirty="0"/>
              <a:t>vyöhyke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5436096" y="551723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Muutosvyöhyke (lyhenne HAZ)</a:t>
            </a:r>
          </a:p>
          <a:p>
            <a:pPr algn="ctr"/>
            <a:r>
              <a:rPr lang="fi-FI" sz="1600" dirty="0"/>
              <a:t>= perusaineen kiderakenteessa tapahtuvat muutokset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Hitsin_käsitteet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550" y="1329690"/>
            <a:ext cx="7200900" cy="4198620"/>
          </a:xfrm>
          <a:prstGeom prst="rect">
            <a:avLst/>
          </a:prstGeom>
        </p:spPr>
      </p:pic>
      <p:sp>
        <p:nvSpPr>
          <p:cNvPr id="3" name="Tekstikehys 2"/>
          <p:cNvSpPr txBox="1"/>
          <p:nvPr/>
        </p:nvSpPr>
        <p:spPr>
          <a:xfrm>
            <a:off x="2195736" y="544522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Avattu juuri</a:t>
            </a:r>
          </a:p>
        </p:txBody>
      </p:sp>
      <p:cxnSp>
        <p:nvCxnSpPr>
          <p:cNvPr id="4" name="Suora nuoliyhdysviiva 3"/>
          <p:cNvCxnSpPr/>
          <p:nvPr/>
        </p:nvCxnSpPr>
        <p:spPr>
          <a:xfrm flipV="1">
            <a:off x="3347864" y="4869160"/>
            <a:ext cx="504056" cy="72008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kehys 7"/>
          <p:cNvSpPr txBox="1"/>
          <p:nvPr/>
        </p:nvSpPr>
        <p:spPr>
          <a:xfrm>
            <a:off x="4139952" y="5661248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Juuren avaaminen hiomalla tai hiilipuikolla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Hit_sanoja3</Template>
  <TotalTime>37</TotalTime>
  <Words>62</Words>
  <Application>Microsoft Office PowerPoint</Application>
  <PresentationFormat>Näytössä katseltava diaesitys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KoneDigi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Konedigi</dc:title>
  <dc:creator>Ville Salminen</dc:creator>
  <cp:lastModifiedBy>Ville Salminen</cp:lastModifiedBy>
  <cp:revision>3</cp:revision>
  <dcterms:created xsi:type="dcterms:W3CDTF">2020-02-03T17:41:29Z</dcterms:created>
  <dcterms:modified xsi:type="dcterms:W3CDTF">2020-02-04T07:02:32Z</dcterms:modified>
</cp:coreProperties>
</file>