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73" r:id="rId2"/>
    <p:sldId id="274" r:id="rId3"/>
  </p:sldIdLst>
  <p:sldSz cx="12801600" cy="9601200" type="A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12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2C0BE2AF-1133-4616-9BA4-9932FA8800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152" tIns="45576" rIns="91152" bIns="45576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745DCD1-FDD0-4DC3-816D-E620F5583F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9526" y="0"/>
            <a:ext cx="2921000" cy="495300"/>
          </a:xfrm>
          <a:prstGeom prst="rect">
            <a:avLst/>
          </a:prstGeom>
        </p:spPr>
        <p:txBody>
          <a:bodyPr vert="horz" lIns="91152" tIns="45576" rIns="91152" bIns="45576" rtlCol="0"/>
          <a:lstStyle>
            <a:lvl1pPr algn="r">
              <a:defRPr sz="1200"/>
            </a:lvl1pPr>
          </a:lstStyle>
          <a:p>
            <a:fld id="{4E43A97D-8272-40C3-81BE-B8A3A6C526F0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A1AF99A-6E5E-4113-B9E5-2FC024668C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152" tIns="45576" rIns="91152" bIns="45576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0C7D1C4-D8C7-4A17-BB5E-BD47DF0E51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9526" y="9377363"/>
            <a:ext cx="2921000" cy="495300"/>
          </a:xfrm>
          <a:prstGeom prst="rect">
            <a:avLst/>
          </a:prstGeom>
        </p:spPr>
        <p:txBody>
          <a:bodyPr vert="horz" lIns="91152" tIns="45576" rIns="91152" bIns="45576" rtlCol="0" anchor="b"/>
          <a:lstStyle>
            <a:lvl1pPr algn="r">
              <a:defRPr sz="1200"/>
            </a:lvl1pPr>
          </a:lstStyle>
          <a:p>
            <a:fld id="{6185C3B9-5C0B-490B-BC4A-FB00398887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83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69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155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643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31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80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57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79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644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201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145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689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8D47-F351-4538-809F-9689A99A72C4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4297E-12C7-4AF8-8E5D-28807A832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40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8A88FAE-0629-4CCA-890B-EC5780CA8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5207" y="1721772"/>
            <a:ext cx="3662922" cy="367200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9F9AA004-819C-4B6C-88B2-8D6E43892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2853" y="1721772"/>
            <a:ext cx="3662922" cy="3672000"/>
          </a:xfrm>
          <a:prstGeom prst="rect">
            <a:avLst/>
          </a:prstGeom>
        </p:spPr>
      </p:pic>
      <p:pic>
        <p:nvPicPr>
          <p:cNvPr id="51" name="Kuva 50">
            <a:extLst>
              <a:ext uri="{FF2B5EF4-FFF2-40B4-BE49-F238E27FC236}">
                <a16:creationId xmlns:a16="http://schemas.microsoft.com/office/drawing/2014/main" id="{4B1D6D51-FC28-4D0D-B359-44A49DF71C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040" y="5398959"/>
            <a:ext cx="3653946" cy="3672000"/>
          </a:xfrm>
          <a:prstGeom prst="rect">
            <a:avLst/>
          </a:prstGeom>
        </p:spPr>
      </p:pic>
      <p:pic>
        <p:nvPicPr>
          <p:cNvPr id="52" name="Kuva 51">
            <a:extLst>
              <a:ext uri="{FF2B5EF4-FFF2-40B4-BE49-F238E27FC236}">
                <a16:creationId xmlns:a16="http://schemas.microsoft.com/office/drawing/2014/main" id="{5BD9C504-11CF-4006-8366-7CB34C3FCA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731" y="5398959"/>
            <a:ext cx="3662922" cy="3672000"/>
          </a:xfrm>
          <a:prstGeom prst="rect">
            <a:avLst/>
          </a:prstGeom>
        </p:spPr>
      </p:pic>
      <p:pic>
        <p:nvPicPr>
          <p:cNvPr id="53" name="Kuva 52">
            <a:extLst>
              <a:ext uri="{FF2B5EF4-FFF2-40B4-BE49-F238E27FC236}">
                <a16:creationId xmlns:a16="http://schemas.microsoft.com/office/drawing/2014/main" id="{EC4E3459-5462-499F-87C7-9C2777CBA4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3068" y="5398959"/>
            <a:ext cx="3662922" cy="3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9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uokaavio: Prosessi 4">
            <a:extLst>
              <a:ext uri="{FF2B5EF4-FFF2-40B4-BE49-F238E27FC236}">
                <a16:creationId xmlns:a16="http://schemas.microsoft.com/office/drawing/2014/main" id="{FD07BC75-ECC2-4FF8-80D0-0E95776C1081}"/>
              </a:ext>
            </a:extLst>
          </p:cNvPr>
          <p:cNvSpPr/>
          <p:nvPr/>
        </p:nvSpPr>
        <p:spPr>
          <a:xfrm>
            <a:off x="0" y="0"/>
            <a:ext cx="12801600" cy="9601200"/>
          </a:xfrm>
          <a:prstGeom prst="flowChartProcess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7" name="Kuva 6" descr="Kävely">
            <a:extLst>
              <a:ext uri="{FF2B5EF4-FFF2-40B4-BE49-F238E27FC236}">
                <a16:creationId xmlns:a16="http://schemas.microsoft.com/office/drawing/2014/main" id="{14418022-D67A-4379-BD2C-E9ECA32BC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80759"/>
            <a:ext cx="1492370" cy="1532723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C18AC283-3651-42FA-973F-09D9508E49FF}"/>
              </a:ext>
            </a:extLst>
          </p:cNvPr>
          <p:cNvSpPr/>
          <p:nvPr/>
        </p:nvSpPr>
        <p:spPr>
          <a:xfrm>
            <a:off x="1503719" y="223672"/>
            <a:ext cx="113092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b="1" dirty="0">
                <a:latin typeface="Arimo"/>
              </a:rPr>
              <a:t>PORTFOLIO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Arimo"/>
              </a:rPr>
              <a:t>Kokoa itsellesi portfolio eli kerää portfolioon osamaiskolikoita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latin typeface="Arimo"/>
              </a:rPr>
              <a:t>Kun kaikki kolikot on kasassa, olet saat tutkinnon eli sitten vain kohti </a:t>
            </a:r>
            <a:r>
              <a:rPr lang="fi-FI" sz="1400" dirty="0" err="1">
                <a:latin typeface="Arimo"/>
              </a:rPr>
              <a:t>loppuHOKSausta</a:t>
            </a:r>
            <a:r>
              <a:rPr lang="fi-FI" sz="1400" dirty="0">
                <a:latin typeface="Arimo"/>
              </a:rPr>
              <a:t> ja tutkintotodistusta</a:t>
            </a:r>
          </a:p>
        </p:txBody>
      </p:sp>
      <p:pic>
        <p:nvPicPr>
          <p:cNvPr id="3" name="Kuva 2" descr="Kolikkoja">
            <a:extLst>
              <a:ext uri="{FF2B5EF4-FFF2-40B4-BE49-F238E27FC236}">
                <a16:creationId xmlns:a16="http://schemas.microsoft.com/office/drawing/2014/main" id="{2DF33D15-71FC-43CA-B2E4-E498A5C2B7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24865" y="44752"/>
            <a:ext cx="1532724" cy="1532724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693377AA-7F65-4082-9493-EFFB800D2037}"/>
              </a:ext>
            </a:extLst>
          </p:cNvPr>
          <p:cNvSpPr/>
          <p:nvPr/>
        </p:nvSpPr>
        <p:spPr>
          <a:xfrm>
            <a:off x="2705058" y="1721772"/>
            <a:ext cx="3538512" cy="3532286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2">
                    <a:lumMod val="50000"/>
                  </a:schemeClr>
                </a:solidFill>
              </a:rPr>
              <a:t>Pakollinen tutkinnon osa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1C40874F-8417-4B0E-B803-EFDFB7D7DC4B}"/>
              </a:ext>
            </a:extLst>
          </p:cNvPr>
          <p:cNvSpPr/>
          <p:nvPr/>
        </p:nvSpPr>
        <p:spPr>
          <a:xfrm>
            <a:off x="6707412" y="1786669"/>
            <a:ext cx="3538512" cy="3532286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2">
                    <a:lumMod val="50000"/>
                  </a:schemeClr>
                </a:solidFill>
              </a:rPr>
              <a:t>Valinnainen tutkinnon osa</a:t>
            </a: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5987B8B2-2B17-43B8-984C-4C41FB27C274}"/>
              </a:ext>
            </a:extLst>
          </p:cNvPr>
          <p:cNvSpPr/>
          <p:nvPr/>
        </p:nvSpPr>
        <p:spPr>
          <a:xfrm>
            <a:off x="620936" y="5468816"/>
            <a:ext cx="3538512" cy="3532286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2">
                    <a:lumMod val="50000"/>
                  </a:schemeClr>
                </a:solidFill>
              </a:rPr>
              <a:t>VIVU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C6ECD732-0869-4F74-985F-257D1302789C}"/>
              </a:ext>
            </a:extLst>
          </p:cNvPr>
          <p:cNvSpPr/>
          <p:nvPr/>
        </p:nvSpPr>
        <p:spPr>
          <a:xfrm>
            <a:off x="4697757" y="5458669"/>
            <a:ext cx="3538512" cy="3532286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2">
                    <a:lumMod val="50000"/>
                  </a:schemeClr>
                </a:solidFill>
              </a:rPr>
              <a:t>MALU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C755CF28-5D08-414B-AABD-1AC84C48FEF8}"/>
              </a:ext>
            </a:extLst>
          </p:cNvPr>
          <p:cNvSpPr/>
          <p:nvPr/>
        </p:nvSpPr>
        <p:spPr>
          <a:xfrm>
            <a:off x="8765273" y="5393772"/>
            <a:ext cx="3538512" cy="3532286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2">
                    <a:lumMod val="50000"/>
                  </a:schemeClr>
                </a:solidFill>
              </a:rPr>
              <a:t>YHTY</a:t>
            </a:r>
          </a:p>
        </p:txBody>
      </p:sp>
    </p:spTree>
    <p:extLst>
      <p:ext uri="{BB962C8B-B14F-4D97-AF65-F5344CB8AC3E}">
        <p14:creationId xmlns:p14="http://schemas.microsoft.com/office/powerpoint/2010/main" val="150050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805</TotalTime>
  <Words>33</Words>
  <Application>Microsoft Office PowerPoint</Application>
  <PresentationFormat>A3-paperi (297 x 420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Arimo</vt:lpstr>
      <vt:lpstr>Calibri</vt:lpstr>
      <vt:lpstr>Calibri Light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Lattunen Petra</dc:creator>
  <cp:lastModifiedBy>Lattunen Petra</cp:lastModifiedBy>
  <cp:revision>27</cp:revision>
  <cp:lastPrinted>2018-05-31T10:05:05Z</cp:lastPrinted>
  <dcterms:created xsi:type="dcterms:W3CDTF">2018-05-16T11:22:04Z</dcterms:created>
  <dcterms:modified xsi:type="dcterms:W3CDTF">2019-03-07T13:49:37Z</dcterms:modified>
</cp:coreProperties>
</file>