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sldIdLst>
    <p:sldId id="256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6CA61D-862F-410F-96CF-4EBF0E797F60}" v="124" dt="2023-03-30T15:41:00.2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317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29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852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94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6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4/3/2023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081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4/3/2023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2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4/3/2023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6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7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5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977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3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7">
            <a:extLst>
              <a:ext uri="{FF2B5EF4-FFF2-40B4-BE49-F238E27FC236}">
                <a16:creationId xmlns:a16="http://schemas.microsoft.com/office/drawing/2014/main" id="{37FDDF72-DE39-4F99-A3C1-DD9D7815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5E4ECE80-3AD1-450C-B62A-98788F1939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9" name="Picture 1" descr="Abstrakti sininen vesivärikuvio valkoisella taustalla">
            <a:extLst>
              <a:ext uri="{FF2B5EF4-FFF2-40B4-BE49-F238E27FC236}">
                <a16:creationId xmlns:a16="http://schemas.microsoft.com/office/drawing/2014/main" id="{E629CA23-8FB3-A6E1-EB45-4FD6BB5CB6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15599" r="6" b="6"/>
          <a:stretch/>
        </p:blipFill>
        <p:spPr>
          <a:xfrm>
            <a:off x="3048" y="10"/>
            <a:ext cx="12188952" cy="6856614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B9632603-447F-4389-863D-9820DB9915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6951981" y="0"/>
            <a:ext cx="5236971" cy="6858001"/>
            <a:chOff x="6951981" y="0"/>
            <a:chExt cx="5236971" cy="6858001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354F4BB5-9639-4525-A748-2B2D8FDB1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6951981" y="692703"/>
              <a:ext cx="5236971" cy="6165298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D9AF55E-83EF-4A42-A236-590299A7B9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3">
              <a:alphaModFix amt="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16200000" flipH="1">
              <a:off x="7618603" y="-373126"/>
              <a:ext cx="4197223" cy="4943475"/>
            </a:xfrm>
            <a:prstGeom prst="rect">
              <a:avLst/>
            </a:prstGeom>
          </p:spPr>
        </p:pic>
      </p:grp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98558" y="259780"/>
            <a:ext cx="10701477" cy="586661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fi-FI" sz="2400" b="1" dirty="0">
                <a:solidFill>
                  <a:srgbClr val="FFFFFF"/>
                </a:solidFill>
                <a:ea typeface="+mn-lt"/>
                <a:cs typeface="+mn-lt"/>
              </a:rPr>
              <a:t>Työskentelyohjeet</a:t>
            </a:r>
            <a:r>
              <a:rPr lang="fi-FI" sz="2400" dirty="0">
                <a:solidFill>
                  <a:srgbClr val="FFFFFF"/>
                </a:solidFill>
                <a:ea typeface="+mn-lt"/>
                <a:cs typeface="+mn-lt"/>
              </a:rPr>
              <a:t> huopakankaan </a:t>
            </a:r>
            <a:r>
              <a:rPr lang="fi-FI" sz="2400" dirty="0" err="1">
                <a:solidFill>
                  <a:srgbClr val="FFFFFF"/>
                </a:solidFill>
                <a:ea typeface="+mn-lt"/>
                <a:cs typeface="+mn-lt"/>
              </a:rPr>
              <a:t>valmitukselle</a:t>
            </a:r>
            <a:endParaRPr lang="fi-FI" sz="2400" dirty="0">
              <a:solidFill>
                <a:srgbClr val="FFFFFF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</a:pPr>
            <a:r>
              <a:rPr lang="fi-FI" sz="2400" dirty="0">
                <a:solidFill>
                  <a:srgbClr val="FFFFFF"/>
                </a:solidFill>
                <a:ea typeface="+mn-lt"/>
                <a:cs typeface="+mn-lt"/>
              </a:rPr>
              <a:t>Tarvikkeet:</a:t>
            </a:r>
          </a:p>
          <a:p>
            <a:pPr>
              <a:lnSpc>
                <a:spcPct val="100000"/>
              </a:lnSpc>
            </a:pPr>
            <a:r>
              <a:rPr lang="fi-FI" sz="2400" b="1" dirty="0">
                <a:solidFill>
                  <a:srgbClr val="FFFFFF"/>
                </a:solidFill>
                <a:ea typeface="+mn-lt"/>
                <a:cs typeface="+mn-lt"/>
              </a:rPr>
              <a:t>Huovutusvillaa, mäntysuopaa, rullausalusta, (putki rullaamiseen)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fi-FI" sz="2400" dirty="0">
                <a:solidFill>
                  <a:srgbClr val="FFFFFF"/>
                </a:solidFill>
                <a:ea typeface="+mn-lt"/>
                <a:cs typeface="+mn-lt"/>
              </a:rPr>
              <a:t>Suojaa pöytä.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fi-FI" sz="2400" dirty="0">
                <a:solidFill>
                  <a:srgbClr val="FFFFFF"/>
                </a:solidFill>
                <a:ea typeface="+mn-lt"/>
                <a:cs typeface="+mn-lt"/>
              </a:rPr>
              <a:t>Vetele villa hellävaraisesti ohuiksi kerroksiksi ja lado ristikkäin. Kuvio vasta pintaan!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fi-FI" sz="2400" dirty="0">
                <a:solidFill>
                  <a:srgbClr val="FFFFFF"/>
                </a:solidFill>
                <a:ea typeface="+mn-lt"/>
                <a:cs typeface="+mn-lt"/>
              </a:rPr>
              <a:t>Kastele villat lämpimällä mäntysuopavedellä ja aloita huovutus hellästi keskeltä työtä voimistaen vasta villojen asetuttua.</a:t>
            </a:r>
            <a:endParaRPr lang="fi-FI" sz="2400">
              <a:solidFill>
                <a:srgbClr val="FFFFFF"/>
              </a:solidFill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fi-FI" sz="2400" dirty="0">
                <a:solidFill>
                  <a:srgbClr val="FFFFFF"/>
                </a:solidFill>
                <a:ea typeface="+mn-lt"/>
                <a:cs typeface="+mn-lt"/>
              </a:rPr>
              <a:t>Käytä halutessasi rullaustekniikkaa. Aseta kasteltu villa alustalle (esimerkiksi kaislamatto, kuplamuovi, pyyhe) ja rullaa työtä. 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fi-FI" sz="2400" dirty="0">
                <a:solidFill>
                  <a:srgbClr val="FFFFFF"/>
                </a:solidFill>
                <a:ea typeface="+mn-lt"/>
                <a:cs typeface="+mn-lt"/>
              </a:rPr>
              <a:t>Älä luovuta! Huovuta työtä riittävän kauan.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fi-FI" sz="2400" dirty="0">
                <a:solidFill>
                  <a:srgbClr val="FFFFFF"/>
                </a:solidFill>
                <a:ea typeface="+mn-lt"/>
                <a:cs typeface="+mn-lt"/>
              </a:rPr>
              <a:t>Huuhtele vuorotellen kylmällä ja kuumalla vedellä. Anna kuivua.</a:t>
            </a:r>
          </a:p>
          <a:p>
            <a:pPr>
              <a:lnSpc>
                <a:spcPct val="100000"/>
              </a:lnSpc>
            </a:pPr>
            <a:endParaRPr lang="fi-FI" sz="600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AnalogousFromDarkSeedLeftStep">
      <a:dk1>
        <a:srgbClr val="000000"/>
      </a:dk1>
      <a:lt1>
        <a:srgbClr val="FFFFFF"/>
      </a:lt1>
      <a:dk2>
        <a:srgbClr val="1B2830"/>
      </a:dk2>
      <a:lt2>
        <a:srgbClr val="F1F3F0"/>
      </a:lt2>
      <a:accent1>
        <a:srgbClr val="A529E7"/>
      </a:accent1>
      <a:accent2>
        <a:srgbClr val="5830D9"/>
      </a:accent2>
      <a:accent3>
        <a:srgbClr val="294BE7"/>
      </a:accent3>
      <a:accent4>
        <a:srgbClr val="1788D5"/>
      </a:accent4>
      <a:accent5>
        <a:srgbClr val="22BFBD"/>
      </a:accent5>
      <a:accent6>
        <a:srgbClr val="16C67A"/>
      </a:accent6>
      <a:hlink>
        <a:srgbClr val="3897A8"/>
      </a:hlink>
      <a:folHlink>
        <a:srgbClr val="7F7F7F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107714B81C8BB468B46F4D8140C0CA3" ma:contentTypeVersion="2" ma:contentTypeDescription="Luo uusi asiakirja." ma:contentTypeScope="" ma:versionID="fd3cc0e1bb324fef6450955bd47da270">
  <xsd:schema xmlns:xsd="http://www.w3.org/2001/XMLSchema" xmlns:xs="http://www.w3.org/2001/XMLSchema" xmlns:p="http://schemas.microsoft.com/office/2006/metadata/properties" xmlns:ns2="badf7b51-1ebc-40fa-a882-c3030ecf2c0b" targetNamespace="http://schemas.microsoft.com/office/2006/metadata/properties" ma:root="true" ma:fieldsID="ecc7708ff10f05a3361c9729241cffa5" ns2:_="">
    <xsd:import namespace="badf7b51-1ebc-40fa-a882-c3030ecf2c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df7b51-1ebc-40fa-a882-c3030ecf2c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7D2932-17D5-4212-97B3-0E84FE37972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E7753EB-07CC-43B6-B967-CC03249714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df7b51-1ebc-40fa-a882-c3030ecf2c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1AFB6F1-E9BA-4B92-8379-169E8DA645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DappledVTI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37</cp:revision>
  <dcterms:created xsi:type="dcterms:W3CDTF">2023-03-30T15:36:11Z</dcterms:created>
  <dcterms:modified xsi:type="dcterms:W3CDTF">2023-04-03T13:48:18Z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0x0101002107714B81C8BB468B46F4D8140C0CA3</vt:lpwstr>
  </property>
</Properties>
</file>