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rts/chart7.xml" ContentType="application/vnd.openxmlformats-officedocument.drawingml.chart+xml"/>
  <Override PartName="/ppt/charts/chart1.xml" ContentType="application/vnd.openxmlformats-officedocument.drawingml.chart+xml"/>
  <Override PartName="/ppt/charts/chart10.xml" ContentType="application/vnd.openxmlformats-officedocument.drawingml.chart+xml"/>
  <Override PartName="/ppt/theme/theme2.xml" ContentType="application/vnd.openxmlformats-officedocument.theme+xml"/>
  <Override PartName="/ppt/charts/chart9.xml" ContentType="application/vnd.openxmlformats-officedocument.drawingml.chart+xml"/>
  <Override PartName="/ppt/charts/chart8.xml" ContentType="application/vnd.openxmlformats-officedocument.drawingml.chart+xml"/>
  <Override PartName="/ppt/charts/chart6.xml" ContentType="application/vnd.openxmlformats-officedocument.drawingml.chart+xml"/>
  <Override PartName="/ppt/theme/theme1.xml" ContentType="application/vnd.openxmlformats-officedocument.theme+xml"/>
  <Override PartName="/ppt/notesMasters/notesMaster1.xml" ContentType="application/vnd.openxmlformats-officedocument.presentationml.notesMaster+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42"/>
  </p:notesMasterIdLst>
  <p:sldIdLst>
    <p:sldId id="256" r:id="rId6"/>
    <p:sldId id="267" r:id="rId7"/>
    <p:sldId id="268" r:id="rId8"/>
    <p:sldId id="289" r:id="rId9"/>
    <p:sldId id="269" r:id="rId10"/>
    <p:sldId id="270" r:id="rId11"/>
    <p:sldId id="271" r:id="rId12"/>
    <p:sldId id="272" r:id="rId13"/>
    <p:sldId id="290" r:id="rId14"/>
    <p:sldId id="273" r:id="rId15"/>
    <p:sldId id="274" r:id="rId16"/>
    <p:sldId id="276" r:id="rId17"/>
    <p:sldId id="275" r:id="rId18"/>
    <p:sldId id="277" r:id="rId19"/>
    <p:sldId id="293" r:id="rId20"/>
    <p:sldId id="294" r:id="rId21"/>
    <p:sldId id="295" r:id="rId22"/>
    <p:sldId id="296" r:id="rId23"/>
    <p:sldId id="279" r:id="rId24"/>
    <p:sldId id="280" r:id="rId25"/>
    <p:sldId id="281" r:id="rId26"/>
    <p:sldId id="297" r:id="rId27"/>
    <p:sldId id="282" r:id="rId28"/>
    <p:sldId id="283" r:id="rId29"/>
    <p:sldId id="284" r:id="rId30"/>
    <p:sldId id="285" r:id="rId31"/>
    <p:sldId id="286" r:id="rId32"/>
    <p:sldId id="287" r:id="rId33"/>
    <p:sldId id="288" r:id="rId34"/>
    <p:sldId id="302" r:id="rId35"/>
    <p:sldId id="291" r:id="rId36"/>
    <p:sldId id="292" r:id="rId37"/>
    <p:sldId id="298" r:id="rId38"/>
    <p:sldId id="299" r:id="rId39"/>
    <p:sldId id="300" r:id="rId40"/>
    <p:sldId id="301"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28" autoAdjust="0"/>
    <p:restoredTop sz="94660"/>
  </p:normalViewPr>
  <p:slideViewPr>
    <p:cSldViewPr snapToGrid="0">
      <p:cViewPr varScale="1">
        <p:scale>
          <a:sx n="87" d="100"/>
          <a:sy n="87" d="100"/>
        </p:scale>
        <p:origin x="200" y="25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file:///D:\xx%20-%20other\Vortrag%20Vision%2016\Vision%20neue%20spektren.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fliedner\AppData\Local\Microsoft\Windows\INetCache\Content.Outlook\SXSGB8TW\Vision-Pr&#228;sentation%20AVT%20(002).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4.8663840951077182E-2"/>
          <c:y val="8.5774121370879725E-2"/>
          <c:w val="0.94066487155371481"/>
          <c:h val="0.85033041614574045"/>
        </c:manualLayout>
      </c:layout>
      <c:scatterChart>
        <c:scatterStyle val="lineMarker"/>
        <c:varyColors val="0"/>
        <c:ser>
          <c:idx val="0"/>
          <c:order val="0"/>
          <c:tx>
            <c:strRef>
              <c:f>Tabelle1!$K$4</c:f>
              <c:strCache>
                <c:ptCount val="1"/>
                <c:pt idx="0">
                  <c:v>Puderzucker</c:v>
                </c:pt>
              </c:strCache>
            </c:strRef>
          </c:tx>
          <c:spPr>
            <a:ln w="6350" cmpd="sng">
              <a:solidFill>
                <a:schemeClr val="tx1"/>
              </a:solidFill>
            </a:ln>
          </c:spPr>
          <c:marker>
            <c:spPr>
              <a:noFill/>
              <a:ln>
                <a:noFill/>
              </a:ln>
            </c:spPr>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1"/>
          <c:extLst>
            <c:ext xmlns:c16="http://schemas.microsoft.com/office/drawing/2014/chart" uri="{C3380CC4-5D6E-409C-BE32-E72D297353CC}">
              <c16:uniqueId val="{00000000-7681-2245-A228-8F290B8BB378}"/>
            </c:ext>
          </c:extLst>
        </c:ser>
        <c:dLbls>
          <c:showLegendKey val="0"/>
          <c:showVal val="0"/>
          <c:showCatName val="0"/>
          <c:showSerName val="0"/>
          <c:showPercent val="0"/>
          <c:showBubbleSize val="0"/>
        </c:dLbls>
        <c:axId val="151575888"/>
        <c:axId val="151207096"/>
      </c:scatterChart>
      <c:valAx>
        <c:axId val="151207096"/>
        <c:scaling>
          <c:orientation val="minMax"/>
          <c:max val="100"/>
          <c:min val="0"/>
        </c:scaling>
        <c:delete val="1"/>
        <c:axPos val="l"/>
        <c:majorGridlines>
          <c:spPr>
            <a:ln>
              <a:solidFill>
                <a:srgbClr val="B3B3B3"/>
              </a:solidFill>
            </a:ln>
          </c:spPr>
        </c:majorGridlines>
        <c:numFmt formatCode="General" sourceLinked="1"/>
        <c:majorTickMark val="none"/>
        <c:minorTickMark val="none"/>
        <c:tickLblPos val="nextTo"/>
        <c:crossAx val="151575888"/>
        <c:crossesAt val="0"/>
        <c:crossBetween val="midCat"/>
        <c:majorUnit val="20"/>
      </c:valAx>
      <c:valAx>
        <c:axId val="151575888"/>
        <c:scaling>
          <c:orientation val="minMax"/>
          <c:max val="1700"/>
          <c:min val="350"/>
        </c:scaling>
        <c:delete val="1"/>
        <c:axPos val="b"/>
        <c:majorGridlines>
          <c:spPr>
            <a:ln>
              <a:solidFill>
                <a:srgbClr val="B3B3B3"/>
              </a:solidFill>
            </a:ln>
          </c:spPr>
        </c:majorGridlines>
        <c:numFmt formatCode="General" sourceLinked="1"/>
        <c:majorTickMark val="none"/>
        <c:minorTickMark val="none"/>
        <c:tickLblPos val="nextTo"/>
        <c:crossAx val="151207096"/>
        <c:crossesAt val="0"/>
        <c:crossBetween val="midCat"/>
        <c:majorUnit val="20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4.8663840951077182E-2"/>
          <c:y val="8.5774121370879725E-2"/>
          <c:w val="0.94066487155371481"/>
          <c:h val="0.85033041614574045"/>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B1C2-BE43-B4BC-253CC634F8E2}"/>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B1C2-BE43-B4BC-253CC634F8E2}"/>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B1C2-BE43-B4BC-253CC634F8E2}"/>
            </c:ext>
          </c:extLst>
        </c:ser>
        <c:ser>
          <c:idx val="3"/>
          <c:order val="3"/>
          <c:tx>
            <c:strRef>
              <c:f>Tabelle1!$N$4</c:f>
              <c:strCache>
                <c:ptCount val="1"/>
                <c:pt idx="0">
                  <c:v>Bandpassfilter 1650nm</c:v>
                </c:pt>
              </c:strCache>
            </c:strRef>
          </c:tx>
          <c:spPr>
            <a:ln w="28800">
              <a:solidFill>
                <a:srgbClr val="579D1C"/>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Tabelle1!$N$5:$N$1400</c:f>
              <c:numCache>
                <c:formatCode>General</c:formatCode>
                <c:ptCount val="1396"/>
                <c:pt idx="0">
                  <c:v>7.1639299999999997E-6</c:v>
                </c:pt>
                <c:pt idx="1">
                  <c:v>7.7910699999999999E-5</c:v>
                </c:pt>
                <c:pt idx="2">
                  <c:v>2.84731E-5</c:v>
                </c:pt>
                <c:pt idx="3">
                  <c:v>2.93212E-4</c:v>
                </c:pt>
                <c:pt idx="4">
                  <c:v>8.8689099999999998E-5</c:v>
                </c:pt>
                <c:pt idx="5">
                  <c:v>5.70664E-5</c:v>
                </c:pt>
                <c:pt idx="6">
                  <c:v>7.3363799999999997E-5</c:v>
                </c:pt>
                <c:pt idx="7">
                  <c:v>1.5680099999999999E-5</c:v>
                </c:pt>
                <c:pt idx="8">
                  <c:v>1.71452E-4</c:v>
                </c:pt>
                <c:pt idx="9">
                  <c:v>3.3092600000000002E-5</c:v>
                </c:pt>
                <c:pt idx="10">
                  <c:v>4.4149100000000002E-4</c:v>
                </c:pt>
                <c:pt idx="11">
                  <c:v>7.3278899999999994E-5</c:v>
                </c:pt>
                <c:pt idx="12">
                  <c:v>1.5549699999999999E-4</c:v>
                </c:pt>
                <c:pt idx="13">
                  <c:v>6.2564000000000006E-5</c:v>
                </c:pt>
                <c:pt idx="14">
                  <c:v>8.32573E-5</c:v>
                </c:pt>
                <c:pt idx="15">
                  <c:v>2.31847E-4</c:v>
                </c:pt>
                <c:pt idx="16">
                  <c:v>1.0590999999999999E-4</c:v>
                </c:pt>
                <c:pt idx="17">
                  <c:v>1.4238799999999999E-4</c:v>
                </c:pt>
                <c:pt idx="18">
                  <c:v>8.0249300000000004E-6</c:v>
                </c:pt>
                <c:pt idx="19">
                  <c:v>3.61376E-4</c:v>
                </c:pt>
                <c:pt idx="20">
                  <c:v>1.7414900000000002E-5</c:v>
                </c:pt>
                <c:pt idx="21">
                  <c:v>7.2454100000000001E-5</c:v>
                </c:pt>
                <c:pt idx="22">
                  <c:v>9.9425499999999999E-5</c:v>
                </c:pt>
                <c:pt idx="23">
                  <c:v>2.4719E-4</c:v>
                </c:pt>
                <c:pt idx="24">
                  <c:v>1.2098499999999999E-5</c:v>
                </c:pt>
                <c:pt idx="25">
                  <c:v>1.8672500000000001E-5</c:v>
                </c:pt>
                <c:pt idx="26">
                  <c:v>4.9761700000000002E-5</c:v>
                </c:pt>
                <c:pt idx="27">
                  <c:v>3.6002300000000001E-4</c:v>
                </c:pt>
                <c:pt idx="28">
                  <c:v>1.09627E-4</c:v>
                </c:pt>
                <c:pt idx="29">
                  <c:v>4.9654099999999998E-6</c:v>
                </c:pt>
                <c:pt idx="30">
                  <c:v>1.9928499999999999E-8</c:v>
                </c:pt>
                <c:pt idx="31">
                  <c:v>1.13231E-4</c:v>
                </c:pt>
                <c:pt idx="32">
                  <c:v>1.50579E-4</c:v>
                </c:pt>
                <c:pt idx="33">
                  <c:v>5.5713300000000001E-5</c:v>
                </c:pt>
                <c:pt idx="34">
                  <c:v>3.7970499999999998E-5</c:v>
                </c:pt>
                <c:pt idx="35">
                  <c:v>6.2638900000000001E-5</c:v>
                </c:pt>
                <c:pt idx="36">
                  <c:v>4.2561600000000003E-5</c:v>
                </c:pt>
                <c:pt idx="37">
                  <c:v>2.8496900000000002E-6</c:v>
                </c:pt>
                <c:pt idx="38">
                  <c:v>1.7267699999999999E-4</c:v>
                </c:pt>
                <c:pt idx="39">
                  <c:v>1.0122E-4</c:v>
                </c:pt>
                <c:pt idx="40">
                  <c:v>3.7740900000000001E-6</c:v>
                </c:pt>
                <c:pt idx="41">
                  <c:v>8.0770400000000002E-5</c:v>
                </c:pt>
                <c:pt idx="42">
                  <c:v>9.1988000000000008E-6</c:v>
                </c:pt>
                <c:pt idx="43">
                  <c:v>1.96505E-4</c:v>
                </c:pt>
                <c:pt idx="44">
                  <c:v>8.6033799999999999E-4</c:v>
                </c:pt>
                <c:pt idx="45">
                  <c:v>6.0480799999999999E-5</c:v>
                </c:pt>
                <c:pt idx="46">
                  <c:v>7.5549499999999999E-5</c:v>
                </c:pt>
                <c:pt idx="47">
                  <c:v>2.2520600000000001E-4</c:v>
                </c:pt>
                <c:pt idx="48">
                  <c:v>1.5060799999999999E-4</c:v>
                </c:pt>
                <c:pt idx="49">
                  <c:v>1.8826199999999999E-4</c:v>
                </c:pt>
                <c:pt idx="50">
                  <c:v>1.5287499999999999E-4</c:v>
                </c:pt>
                <c:pt idx="51">
                  <c:v>1.24187E-4</c:v>
                </c:pt>
                <c:pt idx="52">
                  <c:v>4.9097700000000003E-5</c:v>
                </c:pt>
                <c:pt idx="53">
                  <c:v>3.3535499999999999E-6</c:v>
                </c:pt>
                <c:pt idx="54">
                  <c:v>2.8544099999999999E-4</c:v>
                </c:pt>
                <c:pt idx="55">
                  <c:v>1.05937E-4</c:v>
                </c:pt>
                <c:pt idx="56">
                  <c:v>8.5617499999999998E-5</c:v>
                </c:pt>
                <c:pt idx="57">
                  <c:v>2.47996E-4</c:v>
                </c:pt>
                <c:pt idx="58">
                  <c:v>9.5243399999999997E-5</c:v>
                </c:pt>
                <c:pt idx="59">
                  <c:v>1.39803E-4</c:v>
                </c:pt>
                <c:pt idx="60">
                  <c:v>1.6406999999999999E-4</c:v>
                </c:pt>
                <c:pt idx="61">
                  <c:v>1.4611100000000001E-4</c:v>
                </c:pt>
                <c:pt idx="62">
                  <c:v>1.70781E-4</c:v>
                </c:pt>
                <c:pt idx="63">
                  <c:v>1.9426400000000001E-4</c:v>
                </c:pt>
                <c:pt idx="64">
                  <c:v>3.6962699999999998E-5</c:v>
                </c:pt>
                <c:pt idx="65">
                  <c:v>7.6910599999999995E-5</c:v>
                </c:pt>
                <c:pt idx="66">
                  <c:v>8.6397500000000001E-5</c:v>
                </c:pt>
                <c:pt idx="67">
                  <c:v>2.00781E-4</c:v>
                </c:pt>
                <c:pt idx="68">
                  <c:v>2.0409699999999999E-5</c:v>
                </c:pt>
                <c:pt idx="69">
                  <c:v>2.3808799999999999E-4</c:v>
                </c:pt>
                <c:pt idx="70">
                  <c:v>1.5305899999999999E-5</c:v>
                </c:pt>
                <c:pt idx="71">
                  <c:v>9.7235800000000002E-5</c:v>
                </c:pt>
                <c:pt idx="72">
                  <c:v>8.7260299999999995E-5</c:v>
                </c:pt>
                <c:pt idx="73">
                  <c:v>1.08812E-5</c:v>
                </c:pt>
                <c:pt idx="74">
                  <c:v>4.5204200000000003E-5</c:v>
                </c:pt>
                <c:pt idx="75">
                  <c:v>2.2116800000000001E-5</c:v>
                </c:pt>
                <c:pt idx="76">
                  <c:v>3.1276499999999998E-5</c:v>
                </c:pt>
                <c:pt idx="77">
                  <c:v>2.0578600000000001E-4</c:v>
                </c:pt>
                <c:pt idx="78">
                  <c:v>8.8865899999999999E-6</c:v>
                </c:pt>
                <c:pt idx="79">
                  <c:v>7.6001799999999995E-5</c:v>
                </c:pt>
                <c:pt idx="80">
                  <c:v>9.3373600000000003E-5</c:v>
                </c:pt>
                <c:pt idx="81">
                  <c:v>2.8150199999999999E-4</c:v>
                </c:pt>
                <c:pt idx="82">
                  <c:v>1.4065200000000001E-4</c:v>
                </c:pt>
                <c:pt idx="83">
                  <c:v>1.3590900000000001E-5</c:v>
                </c:pt>
                <c:pt idx="84">
                  <c:v>1.61638E-4</c:v>
                </c:pt>
                <c:pt idx="85">
                  <c:v>1.9259399999999999E-6</c:v>
                </c:pt>
                <c:pt idx="86">
                  <c:v>8.9094300000000005E-5</c:v>
                </c:pt>
                <c:pt idx="87">
                  <c:v>6.4656100000000006E-5</c:v>
                </c:pt>
                <c:pt idx="88">
                  <c:v>7.1948199999999997E-5</c:v>
                </c:pt>
                <c:pt idx="89">
                  <c:v>7.0751899999999998E-6</c:v>
                </c:pt>
                <c:pt idx="90">
                  <c:v>1.50035E-4</c:v>
                </c:pt>
                <c:pt idx="91">
                  <c:v>7.7789199999999997E-5</c:v>
                </c:pt>
                <c:pt idx="92">
                  <c:v>5.7504699999999998E-5</c:v>
                </c:pt>
                <c:pt idx="93">
                  <c:v>9.0675700000000003E-5</c:v>
                </c:pt>
                <c:pt idx="94">
                  <c:v>2.7565100000000002E-4</c:v>
                </c:pt>
                <c:pt idx="95">
                  <c:v>4.7587099999999997E-5</c:v>
                </c:pt>
                <c:pt idx="96">
                  <c:v>4.78883E-5</c:v>
                </c:pt>
                <c:pt idx="97">
                  <c:v>1.16969E-4</c:v>
                </c:pt>
                <c:pt idx="98">
                  <c:v>1.87488E-4</c:v>
                </c:pt>
                <c:pt idx="99">
                  <c:v>8.7522900000000002E-5</c:v>
                </c:pt>
                <c:pt idx="100">
                  <c:v>6.1023100000000002E-5</c:v>
                </c:pt>
                <c:pt idx="101">
                  <c:v>1.4427099999999999E-4</c:v>
                </c:pt>
                <c:pt idx="102">
                  <c:v>5.0633700000000003E-5</c:v>
                </c:pt>
                <c:pt idx="103">
                  <c:v>4.8801000000000003E-5</c:v>
                </c:pt>
                <c:pt idx="104">
                  <c:v>3.5212900000000002E-4</c:v>
                </c:pt>
                <c:pt idx="105">
                  <c:v>1.5480999999999999E-4</c:v>
                </c:pt>
                <c:pt idx="106">
                  <c:v>3.2375400000000002E-5</c:v>
                </c:pt>
                <c:pt idx="107">
                  <c:v>3.20873E-4</c:v>
                </c:pt>
                <c:pt idx="108">
                  <c:v>1.02359E-4</c:v>
                </c:pt>
                <c:pt idx="109">
                  <c:v>3.5894900000000001E-4</c:v>
                </c:pt>
                <c:pt idx="110">
                  <c:v>1.06345E-4</c:v>
                </c:pt>
                <c:pt idx="111">
                  <c:v>2.50382E-5</c:v>
                </c:pt>
                <c:pt idx="112">
                  <c:v>2.8275899999999999E-4</c:v>
                </c:pt>
                <c:pt idx="113">
                  <c:v>4.8694299999999999E-5</c:v>
                </c:pt>
                <c:pt idx="114">
                  <c:v>1.8908E-4</c:v>
                </c:pt>
                <c:pt idx="115">
                  <c:v>1.2550500000000001E-4</c:v>
                </c:pt>
                <c:pt idx="116">
                  <c:v>2.6194100000000002E-4</c:v>
                </c:pt>
                <c:pt idx="117">
                  <c:v>7.4487799999999995E-5</c:v>
                </c:pt>
                <c:pt idx="118">
                  <c:v>1.04968E-4</c:v>
                </c:pt>
                <c:pt idx="119">
                  <c:v>2.3054400000000001E-4</c:v>
                </c:pt>
                <c:pt idx="120">
                  <c:v>1.3327900000000001E-4</c:v>
                </c:pt>
                <c:pt idx="121">
                  <c:v>2.2777799999999999E-4</c:v>
                </c:pt>
                <c:pt idx="122">
                  <c:v>3.9728999999999999E-5</c:v>
                </c:pt>
                <c:pt idx="123">
                  <c:v>1.2977799999999999E-4</c:v>
                </c:pt>
                <c:pt idx="124">
                  <c:v>9.0790699999999998E-5</c:v>
                </c:pt>
                <c:pt idx="125">
                  <c:v>1.38205E-4</c:v>
                </c:pt>
                <c:pt idx="126">
                  <c:v>1.11393E-4</c:v>
                </c:pt>
                <c:pt idx="127">
                  <c:v>1.9937899999999999E-4</c:v>
                </c:pt>
                <c:pt idx="128">
                  <c:v>9.0229199999999993E-5</c:v>
                </c:pt>
                <c:pt idx="129">
                  <c:v>4.5083100000000002E-5</c:v>
                </c:pt>
                <c:pt idx="130">
                  <c:v>2.8552699999999999E-4</c:v>
                </c:pt>
                <c:pt idx="131">
                  <c:v>5.2055000000000002E-5</c:v>
                </c:pt>
                <c:pt idx="132">
                  <c:v>2.25486E-4</c:v>
                </c:pt>
                <c:pt idx="133">
                  <c:v>2.4467800000000002E-4</c:v>
                </c:pt>
                <c:pt idx="134">
                  <c:v>1.5596299999999998E-5</c:v>
                </c:pt>
                <c:pt idx="135">
                  <c:v>1.0721300000000001E-4</c:v>
                </c:pt>
                <c:pt idx="136">
                  <c:v>1.33051E-4</c:v>
                </c:pt>
                <c:pt idx="137">
                  <c:v>2.6240200000000001E-4</c:v>
                </c:pt>
                <c:pt idx="138">
                  <c:v>4.1604399999999998E-5</c:v>
                </c:pt>
                <c:pt idx="139">
                  <c:v>2.8466399999999999E-5</c:v>
                </c:pt>
                <c:pt idx="140">
                  <c:v>3.0043500000000001E-5</c:v>
                </c:pt>
                <c:pt idx="141">
                  <c:v>3.6269699999999999E-4</c:v>
                </c:pt>
                <c:pt idx="142">
                  <c:v>1.05704E-4</c:v>
                </c:pt>
                <c:pt idx="143">
                  <c:v>5.6410199999999997E-5</c:v>
                </c:pt>
                <c:pt idx="144">
                  <c:v>1.01024E-4</c:v>
                </c:pt>
                <c:pt idx="145">
                  <c:v>1.816E-4</c:v>
                </c:pt>
                <c:pt idx="146">
                  <c:v>4.0862399999999997E-5</c:v>
                </c:pt>
                <c:pt idx="147">
                  <c:v>5.8494800000000001E-5</c:v>
                </c:pt>
                <c:pt idx="148">
                  <c:v>1.8856799999999999E-4</c:v>
                </c:pt>
                <c:pt idx="149">
                  <c:v>4.9907400000000003E-5</c:v>
                </c:pt>
                <c:pt idx="150">
                  <c:v>2.2048700000000001E-4</c:v>
                </c:pt>
                <c:pt idx="151">
                  <c:v>1.2474299999999999E-4</c:v>
                </c:pt>
                <c:pt idx="152">
                  <c:v>1.23678E-4</c:v>
                </c:pt>
                <c:pt idx="153">
                  <c:v>3.6188600000000001E-5</c:v>
                </c:pt>
                <c:pt idx="154">
                  <c:v>7.7788400000000002E-6</c:v>
                </c:pt>
                <c:pt idx="155">
                  <c:v>6.1444099999999997E-5</c:v>
                </c:pt>
                <c:pt idx="156">
                  <c:v>6.8798499999999999E-6</c:v>
                </c:pt>
                <c:pt idx="157">
                  <c:v>3.85493E-5</c:v>
                </c:pt>
                <c:pt idx="158">
                  <c:v>4.0048300000000001E-5</c:v>
                </c:pt>
                <c:pt idx="159">
                  <c:v>1.2757400000000001E-4</c:v>
                </c:pt>
                <c:pt idx="160">
                  <c:v>8.6520600000000006E-5</c:v>
                </c:pt>
                <c:pt idx="161">
                  <c:v>6.3101099999999998E-5</c:v>
                </c:pt>
                <c:pt idx="162">
                  <c:v>1.66263E-5</c:v>
                </c:pt>
                <c:pt idx="163">
                  <c:v>4.0927799999999998E-5</c:v>
                </c:pt>
                <c:pt idx="164">
                  <c:v>1.2215199999999999E-4</c:v>
                </c:pt>
                <c:pt idx="165">
                  <c:v>1.3312900000000001E-4</c:v>
                </c:pt>
                <c:pt idx="166">
                  <c:v>1.4725E-4</c:v>
                </c:pt>
                <c:pt idx="167">
                  <c:v>2.9909E-6</c:v>
                </c:pt>
                <c:pt idx="168">
                  <c:v>4.18745E-5</c:v>
                </c:pt>
                <c:pt idx="169">
                  <c:v>1.1950700000000001E-4</c:v>
                </c:pt>
                <c:pt idx="170">
                  <c:v>3.3203400000000001E-5</c:v>
                </c:pt>
                <c:pt idx="171">
                  <c:v>7.4048199999999993E-5</c:v>
                </c:pt>
                <c:pt idx="172">
                  <c:v>1.6632700000000001E-5</c:v>
                </c:pt>
                <c:pt idx="173">
                  <c:v>3.9993200000000002E-5</c:v>
                </c:pt>
                <c:pt idx="174">
                  <c:v>2.60362E-5</c:v>
                </c:pt>
                <c:pt idx="175">
                  <c:v>1.9801700000000001E-4</c:v>
                </c:pt>
                <c:pt idx="176">
                  <c:v>8.4980299999999993E-6</c:v>
                </c:pt>
                <c:pt idx="177">
                  <c:v>4.8526899999999998E-5</c:v>
                </c:pt>
                <c:pt idx="178">
                  <c:v>2.9643499999999998E-5</c:v>
                </c:pt>
                <c:pt idx="179">
                  <c:v>5.4467199999999999E-5</c:v>
                </c:pt>
                <c:pt idx="180">
                  <c:v>8.8378699999999995E-5</c:v>
                </c:pt>
                <c:pt idx="181">
                  <c:v>5.9047099999999999E-5</c:v>
                </c:pt>
                <c:pt idx="182">
                  <c:v>1.28162E-4</c:v>
                </c:pt>
                <c:pt idx="183">
                  <c:v>1.4446399999999999E-5</c:v>
                </c:pt>
                <c:pt idx="184">
                  <c:v>1.15094E-5</c:v>
                </c:pt>
                <c:pt idx="185">
                  <c:v>2.7716999999999999E-5</c:v>
                </c:pt>
                <c:pt idx="186">
                  <c:v>8.4271900000000002E-5</c:v>
                </c:pt>
                <c:pt idx="187">
                  <c:v>2.3617000000000001E-5</c:v>
                </c:pt>
                <c:pt idx="188">
                  <c:v>4.2865899999999999E-5</c:v>
                </c:pt>
                <c:pt idx="189">
                  <c:v>3.6140999999999998E-5</c:v>
                </c:pt>
                <c:pt idx="190">
                  <c:v>1.7231899999999999E-4</c:v>
                </c:pt>
                <c:pt idx="191">
                  <c:v>8.5672899999999998E-5</c:v>
                </c:pt>
                <c:pt idx="192">
                  <c:v>1.9821299999999999E-5</c:v>
                </c:pt>
                <c:pt idx="193">
                  <c:v>6.2018800000000003E-5</c:v>
                </c:pt>
                <c:pt idx="194">
                  <c:v>5.8861799999999999E-5</c:v>
                </c:pt>
                <c:pt idx="195">
                  <c:v>9.8442699999999999E-5</c:v>
                </c:pt>
                <c:pt idx="196">
                  <c:v>1.4045799999999999E-4</c:v>
                </c:pt>
                <c:pt idx="197">
                  <c:v>1.67319E-4</c:v>
                </c:pt>
                <c:pt idx="198">
                  <c:v>1.07905E-4</c:v>
                </c:pt>
                <c:pt idx="199">
                  <c:v>2.90416E-5</c:v>
                </c:pt>
                <c:pt idx="200">
                  <c:v>9.6120300000000002E-5</c:v>
                </c:pt>
                <c:pt idx="201">
                  <c:v>1.4380999999999999E-4</c:v>
                </c:pt>
                <c:pt idx="202">
                  <c:v>1.9672300000000001E-5</c:v>
                </c:pt>
                <c:pt idx="203">
                  <c:v>5.1349099999999999E-5</c:v>
                </c:pt>
                <c:pt idx="204">
                  <c:v>3.7648499999999997E-5</c:v>
                </c:pt>
                <c:pt idx="205">
                  <c:v>4.5774800000000001E-5</c:v>
                </c:pt>
                <c:pt idx="206">
                  <c:v>2.2185199999999999E-5</c:v>
                </c:pt>
                <c:pt idx="207">
                  <c:v>8.2740100000000004E-5</c:v>
                </c:pt>
                <c:pt idx="208">
                  <c:v>1.4999400000000001E-5</c:v>
                </c:pt>
                <c:pt idx="209">
                  <c:v>5.7701899999999997E-5</c:v>
                </c:pt>
                <c:pt idx="210">
                  <c:v>4.4636699999999999E-5</c:v>
                </c:pt>
                <c:pt idx="211">
                  <c:v>4.6267499999999997E-5</c:v>
                </c:pt>
                <c:pt idx="212">
                  <c:v>1.65697E-4</c:v>
                </c:pt>
                <c:pt idx="213">
                  <c:v>1.33874E-4</c:v>
                </c:pt>
                <c:pt idx="214">
                  <c:v>1.0731E-4</c:v>
                </c:pt>
                <c:pt idx="215">
                  <c:v>1.03107E-4</c:v>
                </c:pt>
                <c:pt idx="216">
                  <c:v>3.8299800000000002E-5</c:v>
                </c:pt>
                <c:pt idx="217">
                  <c:v>1.8403199999999999E-4</c:v>
                </c:pt>
                <c:pt idx="218">
                  <c:v>1.00809E-4</c:v>
                </c:pt>
                <c:pt idx="219">
                  <c:v>8.3336099999999997E-5</c:v>
                </c:pt>
                <c:pt idx="220">
                  <c:v>7.6558900000000003E-5</c:v>
                </c:pt>
                <c:pt idx="221">
                  <c:v>1.33497E-5</c:v>
                </c:pt>
                <c:pt idx="222">
                  <c:v>3.6001499999999997E-5</c:v>
                </c:pt>
                <c:pt idx="223">
                  <c:v>6.4993200000000007E-5</c:v>
                </c:pt>
                <c:pt idx="224">
                  <c:v>1.6029600000000001E-4</c:v>
                </c:pt>
                <c:pt idx="225">
                  <c:v>1.18763E-4</c:v>
                </c:pt>
                <c:pt idx="226">
                  <c:v>1.7770300000000002E-5</c:v>
                </c:pt>
                <c:pt idx="227">
                  <c:v>5.7451399999999997E-5</c:v>
                </c:pt>
                <c:pt idx="228">
                  <c:v>1.02779E-4</c:v>
                </c:pt>
                <c:pt idx="229">
                  <c:v>1.05912E-4</c:v>
                </c:pt>
                <c:pt idx="230">
                  <c:v>9.3241500000000005E-5</c:v>
                </c:pt>
                <c:pt idx="231">
                  <c:v>5.3774200000000001E-6</c:v>
                </c:pt>
                <c:pt idx="232">
                  <c:v>2.8684299999999999E-5</c:v>
                </c:pt>
                <c:pt idx="233">
                  <c:v>9.8507799999999999E-5</c:v>
                </c:pt>
                <c:pt idx="234">
                  <c:v>7.1822800000000006E-5</c:v>
                </c:pt>
                <c:pt idx="235">
                  <c:v>1.4733699999999999E-4</c:v>
                </c:pt>
                <c:pt idx="236">
                  <c:v>9.1513400000000004E-5</c:v>
                </c:pt>
                <c:pt idx="237">
                  <c:v>9.1094199999999993E-6</c:v>
                </c:pt>
                <c:pt idx="238">
                  <c:v>5.9275099999999998E-5</c:v>
                </c:pt>
                <c:pt idx="239">
                  <c:v>1.09786E-4</c:v>
                </c:pt>
                <c:pt idx="240">
                  <c:v>8.1164399999999998E-5</c:v>
                </c:pt>
                <c:pt idx="241">
                  <c:v>9.2249899999999999E-6</c:v>
                </c:pt>
                <c:pt idx="242">
                  <c:v>1.23483E-5</c:v>
                </c:pt>
                <c:pt idx="243">
                  <c:v>2.1301499999999999E-4</c:v>
                </c:pt>
                <c:pt idx="244">
                  <c:v>1.8173500000000001E-5</c:v>
                </c:pt>
                <c:pt idx="245">
                  <c:v>3.7348100000000001E-6</c:v>
                </c:pt>
                <c:pt idx="246">
                  <c:v>3.9251500000000002E-5</c:v>
                </c:pt>
                <c:pt idx="247">
                  <c:v>5.6181499999999997E-5</c:v>
                </c:pt>
                <c:pt idx="248">
                  <c:v>1.90445E-4</c:v>
                </c:pt>
                <c:pt idx="249">
                  <c:v>1.5719200000000001E-4</c:v>
                </c:pt>
                <c:pt idx="250">
                  <c:v>1.79674E-5</c:v>
                </c:pt>
                <c:pt idx="251">
                  <c:v>6.4053600000000003E-6</c:v>
                </c:pt>
                <c:pt idx="252">
                  <c:v>8.8975599999999996E-5</c:v>
                </c:pt>
                <c:pt idx="253">
                  <c:v>2.7285500000000002E-4</c:v>
                </c:pt>
                <c:pt idx="254">
                  <c:v>5.6866700000000002E-5</c:v>
                </c:pt>
                <c:pt idx="255">
                  <c:v>2.15725E-4</c:v>
                </c:pt>
                <c:pt idx="256">
                  <c:v>1.18899E-4</c:v>
                </c:pt>
                <c:pt idx="257">
                  <c:v>1.07642E-4</c:v>
                </c:pt>
                <c:pt idx="258">
                  <c:v>2.8013499999999999E-6</c:v>
                </c:pt>
                <c:pt idx="259">
                  <c:v>9.2159300000000004E-5</c:v>
                </c:pt>
                <c:pt idx="260">
                  <c:v>8.5749699999999997E-6</c:v>
                </c:pt>
                <c:pt idx="261">
                  <c:v>5.1452999999999997E-5</c:v>
                </c:pt>
                <c:pt idx="262">
                  <c:v>1.10042E-5</c:v>
                </c:pt>
                <c:pt idx="263">
                  <c:v>8.3061500000000004E-5</c:v>
                </c:pt>
                <c:pt idx="264">
                  <c:v>2.29569E-4</c:v>
                </c:pt>
                <c:pt idx="265">
                  <c:v>2.0822599999999999E-4</c:v>
                </c:pt>
                <c:pt idx="266">
                  <c:v>1.3327599999999999E-4</c:v>
                </c:pt>
                <c:pt idx="267">
                  <c:v>3.3371200000000003E-5</c:v>
                </c:pt>
                <c:pt idx="268">
                  <c:v>4.0425900000000002E-5</c:v>
                </c:pt>
                <c:pt idx="269">
                  <c:v>4.0174399999999999E-5</c:v>
                </c:pt>
                <c:pt idx="270">
                  <c:v>3.3418599999999999E-5</c:v>
                </c:pt>
                <c:pt idx="271">
                  <c:v>1.8441399999999999E-5</c:v>
                </c:pt>
                <c:pt idx="272">
                  <c:v>4.3435800000000002E-5</c:v>
                </c:pt>
                <c:pt idx="273">
                  <c:v>3.4457699999999999E-4</c:v>
                </c:pt>
                <c:pt idx="274">
                  <c:v>2.0282199999999999E-4</c:v>
                </c:pt>
                <c:pt idx="275">
                  <c:v>2.5406799999999998E-4</c:v>
                </c:pt>
                <c:pt idx="276">
                  <c:v>1.7646599999999999E-4</c:v>
                </c:pt>
                <c:pt idx="277">
                  <c:v>6.1134899999999996E-5</c:v>
                </c:pt>
                <c:pt idx="278">
                  <c:v>3.2159400000000002E-4</c:v>
                </c:pt>
                <c:pt idx="279">
                  <c:v>5.7660600000000002E-5</c:v>
                </c:pt>
                <c:pt idx="280">
                  <c:v>1.7321200000000001E-4</c:v>
                </c:pt>
                <c:pt idx="281">
                  <c:v>2.4135399999999999E-4</c:v>
                </c:pt>
                <c:pt idx="282">
                  <c:v>3.33171E-4</c:v>
                </c:pt>
                <c:pt idx="283">
                  <c:v>5.4273E-5</c:v>
                </c:pt>
                <c:pt idx="284">
                  <c:v>3.2980599999999998E-4</c:v>
                </c:pt>
                <c:pt idx="285">
                  <c:v>1.5311E-4</c:v>
                </c:pt>
                <c:pt idx="286">
                  <c:v>2.06565E-4</c:v>
                </c:pt>
                <c:pt idx="287">
                  <c:v>1.96866E-4</c:v>
                </c:pt>
                <c:pt idx="288">
                  <c:v>2.8675800000000002E-4</c:v>
                </c:pt>
                <c:pt idx="289">
                  <c:v>4.8449199999999997E-5</c:v>
                </c:pt>
                <c:pt idx="290">
                  <c:v>2.7574799999999998E-4</c:v>
                </c:pt>
                <c:pt idx="291">
                  <c:v>1.5318499999999999E-4</c:v>
                </c:pt>
                <c:pt idx="292">
                  <c:v>7.4189099999999998E-5</c:v>
                </c:pt>
                <c:pt idx="293">
                  <c:v>3.06061E-4</c:v>
                </c:pt>
                <c:pt idx="294">
                  <c:v>2.49969E-4</c:v>
                </c:pt>
                <c:pt idx="295">
                  <c:v>1.1317899999999999E-4</c:v>
                </c:pt>
                <c:pt idx="296">
                  <c:v>2.6597200000000001E-4</c:v>
                </c:pt>
                <c:pt idx="297">
                  <c:v>4.7991200000000002E-5</c:v>
                </c:pt>
                <c:pt idx="298">
                  <c:v>1.8119100000000001E-4</c:v>
                </c:pt>
                <c:pt idx="299">
                  <c:v>2.4032400000000001E-5</c:v>
                </c:pt>
                <c:pt idx="300">
                  <c:v>5.9731100000000001E-5</c:v>
                </c:pt>
                <c:pt idx="301">
                  <c:v>1.7913900000000001E-4</c:v>
                </c:pt>
                <c:pt idx="302">
                  <c:v>6.2145999999999998E-5</c:v>
                </c:pt>
                <c:pt idx="303">
                  <c:v>3.6823699999999998E-5</c:v>
                </c:pt>
                <c:pt idx="304">
                  <c:v>1.8929100000000001E-5</c:v>
                </c:pt>
                <c:pt idx="305">
                  <c:v>5.71193E-5</c:v>
                </c:pt>
                <c:pt idx="306">
                  <c:v>2.8916800000000001E-5</c:v>
                </c:pt>
                <c:pt idx="307">
                  <c:v>7.21195E-5</c:v>
                </c:pt>
                <c:pt idx="308">
                  <c:v>2.2653000000000001E-5</c:v>
                </c:pt>
                <c:pt idx="309">
                  <c:v>1.7867499999999999E-4</c:v>
                </c:pt>
                <c:pt idx="310">
                  <c:v>1.3940299999999999E-5</c:v>
                </c:pt>
                <c:pt idx="311">
                  <c:v>6.43542E-6</c:v>
                </c:pt>
                <c:pt idx="312">
                  <c:v>1.66875E-4</c:v>
                </c:pt>
                <c:pt idx="313">
                  <c:v>2.96534E-5</c:v>
                </c:pt>
                <c:pt idx="314">
                  <c:v>4.23721E-5</c:v>
                </c:pt>
                <c:pt idx="315">
                  <c:v>3.1041100000000003E-5</c:v>
                </c:pt>
                <c:pt idx="316">
                  <c:v>4.0368299999999998E-5</c:v>
                </c:pt>
                <c:pt idx="317">
                  <c:v>1.24108E-4</c:v>
                </c:pt>
                <c:pt idx="318">
                  <c:v>1.54752E-4</c:v>
                </c:pt>
                <c:pt idx="319">
                  <c:v>1.0547799999999999E-6</c:v>
                </c:pt>
                <c:pt idx="320">
                  <c:v>1.0991499999999999E-4</c:v>
                </c:pt>
                <c:pt idx="321">
                  <c:v>1.36129E-4</c:v>
                </c:pt>
                <c:pt idx="322">
                  <c:v>2.74985E-4</c:v>
                </c:pt>
                <c:pt idx="323">
                  <c:v>1.2825799999999999E-4</c:v>
                </c:pt>
                <c:pt idx="324">
                  <c:v>7.9990399999999999E-5</c:v>
                </c:pt>
                <c:pt idx="325">
                  <c:v>1.6929500000000001E-5</c:v>
                </c:pt>
                <c:pt idx="326">
                  <c:v>4.3511199999999998E-5</c:v>
                </c:pt>
                <c:pt idx="327">
                  <c:v>1.05995E-4</c:v>
                </c:pt>
                <c:pt idx="328">
                  <c:v>1.4885799999999999E-6</c:v>
                </c:pt>
                <c:pt idx="329">
                  <c:v>1.4606999999999999E-4</c:v>
                </c:pt>
                <c:pt idx="330">
                  <c:v>1.9890500000000001E-4</c:v>
                </c:pt>
                <c:pt idx="331">
                  <c:v>2.1320700000000001E-4</c:v>
                </c:pt>
                <c:pt idx="332">
                  <c:v>2.9872999999999998E-4</c:v>
                </c:pt>
                <c:pt idx="333">
                  <c:v>1.50691E-4</c:v>
                </c:pt>
                <c:pt idx="334">
                  <c:v>1.9264600000000001E-4</c:v>
                </c:pt>
                <c:pt idx="335">
                  <c:v>4.9866900000000002E-5</c:v>
                </c:pt>
                <c:pt idx="336">
                  <c:v>2.6075700000000002E-4</c:v>
                </c:pt>
                <c:pt idx="337">
                  <c:v>1.6498700000000001E-4</c:v>
                </c:pt>
                <c:pt idx="338">
                  <c:v>2.3150300000000001E-4</c:v>
                </c:pt>
                <c:pt idx="339">
                  <c:v>1.11291E-4</c:v>
                </c:pt>
                <c:pt idx="340">
                  <c:v>2.6528199999999999E-4</c:v>
                </c:pt>
                <c:pt idx="341">
                  <c:v>9.1247299999999996E-5</c:v>
                </c:pt>
                <c:pt idx="342">
                  <c:v>2.0297499999999999E-4</c:v>
                </c:pt>
                <c:pt idx="343">
                  <c:v>9.29859E-5</c:v>
                </c:pt>
                <c:pt idx="344">
                  <c:v>7.4564800000000001E-5</c:v>
                </c:pt>
                <c:pt idx="345">
                  <c:v>1.66403E-4</c:v>
                </c:pt>
                <c:pt idx="346">
                  <c:v>1.2217900000000001E-4</c:v>
                </c:pt>
                <c:pt idx="347">
                  <c:v>2.7534499999999999E-5</c:v>
                </c:pt>
                <c:pt idx="348">
                  <c:v>7.8209900000000005E-5</c:v>
                </c:pt>
                <c:pt idx="349">
                  <c:v>2.5198000000000002E-5</c:v>
                </c:pt>
                <c:pt idx="350">
                  <c:v>1.5413100000000001E-4</c:v>
                </c:pt>
                <c:pt idx="351">
                  <c:v>4.7000599999999999E-5</c:v>
                </c:pt>
                <c:pt idx="352">
                  <c:v>1.6326900000000001E-4</c:v>
                </c:pt>
                <c:pt idx="353">
                  <c:v>7.8158500000000001E-5</c:v>
                </c:pt>
                <c:pt idx="354">
                  <c:v>7.4424699999999999E-5</c:v>
                </c:pt>
                <c:pt idx="355">
                  <c:v>1.8825499999999999E-4</c:v>
                </c:pt>
                <c:pt idx="356">
                  <c:v>1.7681199999999999E-4</c:v>
                </c:pt>
                <c:pt idx="357">
                  <c:v>2.3163199999999999E-6</c:v>
                </c:pt>
                <c:pt idx="358">
                  <c:v>1.8671199999999998E-5</c:v>
                </c:pt>
                <c:pt idx="359">
                  <c:v>9.3730199999999999E-5</c:v>
                </c:pt>
                <c:pt idx="360">
                  <c:v>3.0400300000000001E-5</c:v>
                </c:pt>
                <c:pt idx="361">
                  <c:v>2.9975999999999999E-4</c:v>
                </c:pt>
                <c:pt idx="362">
                  <c:v>1.65873E-4</c:v>
                </c:pt>
                <c:pt idx="363">
                  <c:v>9.2875599999999996E-5</c:v>
                </c:pt>
                <c:pt idx="364">
                  <c:v>2.86631E-5</c:v>
                </c:pt>
                <c:pt idx="365">
                  <c:v>2.1529599999999999E-4</c:v>
                </c:pt>
                <c:pt idx="366">
                  <c:v>5.8732500000000001E-5</c:v>
                </c:pt>
                <c:pt idx="367">
                  <c:v>3.5923400000000002E-5</c:v>
                </c:pt>
                <c:pt idx="368">
                  <c:v>2.4535600000000001E-4</c:v>
                </c:pt>
                <c:pt idx="369">
                  <c:v>5.1430100000000001E-5</c:v>
                </c:pt>
                <c:pt idx="370">
                  <c:v>1.8017599999999998E-5</c:v>
                </c:pt>
                <c:pt idx="371">
                  <c:v>1.4205899999999999E-4</c:v>
                </c:pt>
                <c:pt idx="372">
                  <c:v>1.3332099999999999E-4</c:v>
                </c:pt>
                <c:pt idx="373">
                  <c:v>3.9434300000000003E-5</c:v>
                </c:pt>
                <c:pt idx="374">
                  <c:v>1.03564E-4</c:v>
                </c:pt>
                <c:pt idx="375">
                  <c:v>5.9033100000000002E-5</c:v>
                </c:pt>
                <c:pt idx="376">
                  <c:v>2.1460000000000001E-5</c:v>
                </c:pt>
                <c:pt idx="377">
                  <c:v>1.5743199999999999E-4</c:v>
                </c:pt>
                <c:pt idx="378">
                  <c:v>1.1550899999999999E-4</c:v>
                </c:pt>
                <c:pt idx="379">
                  <c:v>2.6011600000000001E-4</c:v>
                </c:pt>
                <c:pt idx="380">
                  <c:v>1.15463E-4</c:v>
                </c:pt>
                <c:pt idx="381">
                  <c:v>1.6554799999999999E-5</c:v>
                </c:pt>
                <c:pt idx="382">
                  <c:v>1.5497500000000001E-4</c:v>
                </c:pt>
                <c:pt idx="383">
                  <c:v>7.2047599999999998E-5</c:v>
                </c:pt>
                <c:pt idx="384">
                  <c:v>2.0494999999999999E-4</c:v>
                </c:pt>
                <c:pt idx="385">
                  <c:v>1.00329E-5</c:v>
                </c:pt>
                <c:pt idx="386">
                  <c:v>3.29092E-5</c:v>
                </c:pt>
                <c:pt idx="387">
                  <c:v>1.3494099999999999E-4</c:v>
                </c:pt>
                <c:pt idx="388">
                  <c:v>1.9274799999999999E-4</c:v>
                </c:pt>
                <c:pt idx="389">
                  <c:v>7.0833699999999999E-5</c:v>
                </c:pt>
                <c:pt idx="390">
                  <c:v>1.28808E-4</c:v>
                </c:pt>
                <c:pt idx="391">
                  <c:v>1.01852E-4</c:v>
                </c:pt>
                <c:pt idx="392">
                  <c:v>4.8568700000000001E-5</c:v>
                </c:pt>
                <c:pt idx="393">
                  <c:v>4.9433600000000001E-5</c:v>
                </c:pt>
                <c:pt idx="394">
                  <c:v>1.00029E-4</c:v>
                </c:pt>
                <c:pt idx="395">
                  <c:v>8.6699699999999999E-5</c:v>
                </c:pt>
                <c:pt idx="396">
                  <c:v>1.9625799999999999E-6</c:v>
                </c:pt>
                <c:pt idx="397">
                  <c:v>1.5003999999999999E-4</c:v>
                </c:pt>
                <c:pt idx="398">
                  <c:v>8.9870099999999999E-5</c:v>
                </c:pt>
                <c:pt idx="399">
                  <c:v>1.08496E-4</c:v>
                </c:pt>
                <c:pt idx="400">
                  <c:v>1.47782E-4</c:v>
                </c:pt>
                <c:pt idx="401">
                  <c:v>6.7578900000000004E-5</c:v>
                </c:pt>
                <c:pt idx="402">
                  <c:v>7.9219499999999996E-5</c:v>
                </c:pt>
                <c:pt idx="403">
                  <c:v>7.6959399999999994E-5</c:v>
                </c:pt>
                <c:pt idx="404">
                  <c:v>4.4234399999999998E-5</c:v>
                </c:pt>
                <c:pt idx="405">
                  <c:v>4.7334000000000003E-6</c:v>
                </c:pt>
                <c:pt idx="406">
                  <c:v>9.93304E-5</c:v>
                </c:pt>
                <c:pt idx="407">
                  <c:v>4.5946899999999999E-5</c:v>
                </c:pt>
                <c:pt idx="408">
                  <c:v>2.1691599999999999E-4</c:v>
                </c:pt>
                <c:pt idx="409">
                  <c:v>4.3380800000000003E-5</c:v>
                </c:pt>
                <c:pt idx="410">
                  <c:v>1.2832800000000001E-4</c:v>
                </c:pt>
                <c:pt idx="411">
                  <c:v>1.20036E-4</c:v>
                </c:pt>
                <c:pt idx="412">
                  <c:v>1.2420599999999999E-5</c:v>
                </c:pt>
                <c:pt idx="413">
                  <c:v>1.5555899999999999E-4</c:v>
                </c:pt>
                <c:pt idx="414">
                  <c:v>8.8583899999999997E-5</c:v>
                </c:pt>
                <c:pt idx="415">
                  <c:v>1.0359200000000001E-5</c:v>
                </c:pt>
                <c:pt idx="416">
                  <c:v>2.2260799999999999E-5</c:v>
                </c:pt>
                <c:pt idx="417">
                  <c:v>6.0794700000000003E-5</c:v>
                </c:pt>
                <c:pt idx="418">
                  <c:v>8.5798399999999995E-5</c:v>
                </c:pt>
                <c:pt idx="419">
                  <c:v>1.11106E-4</c:v>
                </c:pt>
                <c:pt idx="420">
                  <c:v>1.12172E-4</c:v>
                </c:pt>
                <c:pt idx="421">
                  <c:v>6.28919E-5</c:v>
                </c:pt>
                <c:pt idx="422">
                  <c:v>2.0497E-5</c:v>
                </c:pt>
                <c:pt idx="423">
                  <c:v>1.20777E-4</c:v>
                </c:pt>
                <c:pt idx="424">
                  <c:v>1.54394E-5</c:v>
                </c:pt>
                <c:pt idx="425">
                  <c:v>8.7824999999999993E-5</c:v>
                </c:pt>
                <c:pt idx="426">
                  <c:v>1.3373899999999999E-4</c:v>
                </c:pt>
                <c:pt idx="427">
                  <c:v>3.4206499999999999E-5</c:v>
                </c:pt>
                <c:pt idx="428">
                  <c:v>7.8784700000000005E-5</c:v>
                </c:pt>
                <c:pt idx="429">
                  <c:v>4.8817599999999998E-5</c:v>
                </c:pt>
                <c:pt idx="430">
                  <c:v>9.1564700000000008E-6</c:v>
                </c:pt>
                <c:pt idx="431">
                  <c:v>9.4841100000000002E-5</c:v>
                </c:pt>
                <c:pt idx="432">
                  <c:v>3.0122699999999999E-4</c:v>
                </c:pt>
                <c:pt idx="433">
                  <c:v>2.1117499999999999E-5</c:v>
                </c:pt>
                <c:pt idx="434">
                  <c:v>4.6130700000000002E-5</c:v>
                </c:pt>
                <c:pt idx="435">
                  <c:v>8.6251900000000007E-5</c:v>
                </c:pt>
                <c:pt idx="436">
                  <c:v>2.2403200000000001E-4</c:v>
                </c:pt>
                <c:pt idx="437">
                  <c:v>7.0333000000000006E-5</c:v>
                </c:pt>
                <c:pt idx="438">
                  <c:v>7.1729099999999997E-5</c:v>
                </c:pt>
                <c:pt idx="439">
                  <c:v>1.4796000000000001E-4</c:v>
                </c:pt>
                <c:pt idx="440">
                  <c:v>9.1491199999999996E-5</c:v>
                </c:pt>
                <c:pt idx="441">
                  <c:v>6.5499299999999998E-5</c:v>
                </c:pt>
                <c:pt idx="442">
                  <c:v>5.9039000000000002E-5</c:v>
                </c:pt>
                <c:pt idx="443">
                  <c:v>1.6992400000000001E-4</c:v>
                </c:pt>
                <c:pt idx="444">
                  <c:v>3.9755200000000002E-5</c:v>
                </c:pt>
                <c:pt idx="445">
                  <c:v>1.7220299999999998E-5</c:v>
                </c:pt>
                <c:pt idx="446">
                  <c:v>3.5882500000000001E-5</c:v>
                </c:pt>
                <c:pt idx="447">
                  <c:v>9.9034000000000008E-6</c:v>
                </c:pt>
                <c:pt idx="448">
                  <c:v>2.7655099999999999E-6</c:v>
                </c:pt>
                <c:pt idx="449">
                  <c:v>9.3779599999999996E-6</c:v>
                </c:pt>
                <c:pt idx="450">
                  <c:v>1.0351700000000001E-4</c:v>
                </c:pt>
                <c:pt idx="451">
                  <c:v>1.1071200000000001E-4</c:v>
                </c:pt>
                <c:pt idx="452">
                  <c:v>3.4983300000000001E-5</c:v>
                </c:pt>
                <c:pt idx="453">
                  <c:v>3.3596100000000002E-5</c:v>
                </c:pt>
                <c:pt idx="454">
                  <c:v>2.0704999999999999E-5</c:v>
                </c:pt>
                <c:pt idx="455">
                  <c:v>1.11717E-4</c:v>
                </c:pt>
                <c:pt idx="456">
                  <c:v>3.8485899999999997E-5</c:v>
                </c:pt>
                <c:pt idx="457">
                  <c:v>1.11766E-4</c:v>
                </c:pt>
                <c:pt idx="458">
                  <c:v>1.4133599999999999E-4</c:v>
                </c:pt>
                <c:pt idx="459">
                  <c:v>1.1591699999999999E-4</c:v>
                </c:pt>
                <c:pt idx="460">
                  <c:v>1.02107E-4</c:v>
                </c:pt>
                <c:pt idx="461">
                  <c:v>7.9719499999999995E-5</c:v>
                </c:pt>
                <c:pt idx="462">
                  <c:v>6.8029300000000003E-5</c:v>
                </c:pt>
                <c:pt idx="463">
                  <c:v>1.20987E-4</c:v>
                </c:pt>
                <c:pt idx="464">
                  <c:v>5.94832E-5</c:v>
                </c:pt>
                <c:pt idx="465">
                  <c:v>1.4620099999999999E-4</c:v>
                </c:pt>
                <c:pt idx="466">
                  <c:v>1.1657199999999999E-4</c:v>
                </c:pt>
                <c:pt idx="467">
                  <c:v>4.0199800000000001E-5</c:v>
                </c:pt>
                <c:pt idx="468">
                  <c:v>1.69164E-4</c:v>
                </c:pt>
                <c:pt idx="469">
                  <c:v>1.02451E-4</c:v>
                </c:pt>
                <c:pt idx="470">
                  <c:v>3.78816E-5</c:v>
                </c:pt>
                <c:pt idx="471">
                  <c:v>8.0222799999999994E-5</c:v>
                </c:pt>
                <c:pt idx="472">
                  <c:v>3.2766499999999999E-5</c:v>
                </c:pt>
                <c:pt idx="473">
                  <c:v>5.6141899999999999E-5</c:v>
                </c:pt>
                <c:pt idx="474">
                  <c:v>1.495E-4</c:v>
                </c:pt>
                <c:pt idx="475">
                  <c:v>2.0611699999999999E-4</c:v>
                </c:pt>
                <c:pt idx="476">
                  <c:v>3.1172599999999999E-6</c:v>
                </c:pt>
                <c:pt idx="477">
                  <c:v>1.8335400000000001E-5</c:v>
                </c:pt>
                <c:pt idx="478">
                  <c:v>1.37121E-5</c:v>
                </c:pt>
                <c:pt idx="479">
                  <c:v>1.40245E-4</c:v>
                </c:pt>
                <c:pt idx="480">
                  <c:v>1.29138E-4</c:v>
                </c:pt>
                <c:pt idx="481">
                  <c:v>1.9752999999999999E-5</c:v>
                </c:pt>
                <c:pt idx="482">
                  <c:v>1.4032500000000001E-4</c:v>
                </c:pt>
                <c:pt idx="483">
                  <c:v>4.5905100000000002E-6</c:v>
                </c:pt>
                <c:pt idx="484">
                  <c:v>2.43277E-4</c:v>
                </c:pt>
                <c:pt idx="485">
                  <c:v>1.2810499999999999E-4</c:v>
                </c:pt>
                <c:pt idx="486">
                  <c:v>1.98245E-4</c:v>
                </c:pt>
                <c:pt idx="487">
                  <c:v>1.3120699999999999E-4</c:v>
                </c:pt>
                <c:pt idx="488">
                  <c:v>5.1408800000000002E-5</c:v>
                </c:pt>
                <c:pt idx="489">
                  <c:v>2.2294700000000001E-4</c:v>
                </c:pt>
                <c:pt idx="490">
                  <c:v>1.03063E-4</c:v>
                </c:pt>
                <c:pt idx="491">
                  <c:v>1.70982E-4</c:v>
                </c:pt>
                <c:pt idx="492">
                  <c:v>3.2600900000000002E-5</c:v>
                </c:pt>
                <c:pt idx="493">
                  <c:v>1.1859E-4</c:v>
                </c:pt>
                <c:pt idx="494">
                  <c:v>2.7506900000000002E-4</c:v>
                </c:pt>
                <c:pt idx="495">
                  <c:v>1.3780000000000001E-2</c:v>
                </c:pt>
                <c:pt idx="496">
                  <c:v>1.3729999999999999E-2</c:v>
                </c:pt>
                <c:pt idx="497">
                  <c:v>1.4120000000000001E-2</c:v>
                </c:pt>
                <c:pt idx="498">
                  <c:v>1.6140000000000002E-2</c:v>
                </c:pt>
                <c:pt idx="499">
                  <c:v>1.304E-2</c:v>
                </c:pt>
                <c:pt idx="500">
                  <c:v>1.3129999999999999E-2</c:v>
                </c:pt>
                <c:pt idx="501">
                  <c:v>1.1990000000000001E-2</c:v>
                </c:pt>
                <c:pt idx="502">
                  <c:v>1.247E-2</c:v>
                </c:pt>
                <c:pt idx="503">
                  <c:v>1.4800000000000001E-2</c:v>
                </c:pt>
                <c:pt idx="504">
                  <c:v>1.2579999999999999E-2</c:v>
                </c:pt>
                <c:pt idx="505">
                  <c:v>1.341E-2</c:v>
                </c:pt>
                <c:pt idx="506">
                  <c:v>1.3520000000000001E-2</c:v>
                </c:pt>
                <c:pt idx="507">
                  <c:v>1.278E-2</c:v>
                </c:pt>
                <c:pt idx="508">
                  <c:v>1.298E-2</c:v>
                </c:pt>
                <c:pt idx="509">
                  <c:v>1.553E-2</c:v>
                </c:pt>
                <c:pt idx="510">
                  <c:v>1.3129999999999999E-2</c:v>
                </c:pt>
                <c:pt idx="511">
                  <c:v>1.52E-2</c:v>
                </c:pt>
                <c:pt idx="512">
                  <c:v>1.3010000000000001E-2</c:v>
                </c:pt>
                <c:pt idx="513">
                  <c:v>1.4200000000000001E-2</c:v>
                </c:pt>
                <c:pt idx="514">
                  <c:v>1.2239999999999999E-2</c:v>
                </c:pt>
                <c:pt idx="515">
                  <c:v>1.477E-2</c:v>
                </c:pt>
                <c:pt idx="516">
                  <c:v>1.438E-2</c:v>
                </c:pt>
                <c:pt idx="517">
                  <c:v>1.226E-2</c:v>
                </c:pt>
                <c:pt idx="518">
                  <c:v>1.3270000000000001E-2</c:v>
                </c:pt>
                <c:pt idx="519">
                  <c:v>1.2710000000000001E-2</c:v>
                </c:pt>
                <c:pt idx="520">
                  <c:v>1.4239999999999999E-2</c:v>
                </c:pt>
                <c:pt idx="521">
                  <c:v>1.175E-2</c:v>
                </c:pt>
                <c:pt idx="522">
                  <c:v>1.555E-2</c:v>
                </c:pt>
                <c:pt idx="523">
                  <c:v>1.367E-2</c:v>
                </c:pt>
                <c:pt idx="524">
                  <c:v>1.5959999999999998E-2</c:v>
                </c:pt>
                <c:pt idx="525">
                  <c:v>1.5429999999999999E-2</c:v>
                </c:pt>
                <c:pt idx="526">
                  <c:v>1.251E-2</c:v>
                </c:pt>
                <c:pt idx="527">
                  <c:v>1.353E-2</c:v>
                </c:pt>
                <c:pt idx="528">
                  <c:v>1.4290000000000001E-2</c:v>
                </c:pt>
                <c:pt idx="529">
                  <c:v>1.2619999999999999E-2</c:v>
                </c:pt>
                <c:pt idx="530">
                  <c:v>1.502E-2</c:v>
                </c:pt>
                <c:pt idx="531">
                  <c:v>1.1730000000000001E-2</c:v>
                </c:pt>
                <c:pt idx="532">
                  <c:v>1.5100000000000001E-2</c:v>
                </c:pt>
                <c:pt idx="533">
                  <c:v>1.3169999999999999E-2</c:v>
                </c:pt>
                <c:pt idx="534">
                  <c:v>1.502E-2</c:v>
                </c:pt>
                <c:pt idx="535">
                  <c:v>1.451E-2</c:v>
                </c:pt>
                <c:pt idx="536">
                  <c:v>1.2489999999999999E-2</c:v>
                </c:pt>
                <c:pt idx="537">
                  <c:v>1.4500000000000001E-2</c:v>
                </c:pt>
                <c:pt idx="538">
                  <c:v>1.308E-2</c:v>
                </c:pt>
                <c:pt idx="539">
                  <c:v>1.2959999999999999E-2</c:v>
                </c:pt>
                <c:pt idx="540">
                  <c:v>1.4319999999999999E-2</c:v>
                </c:pt>
                <c:pt idx="541">
                  <c:v>1.265E-2</c:v>
                </c:pt>
                <c:pt idx="542">
                  <c:v>1.125E-2</c:v>
                </c:pt>
                <c:pt idx="543">
                  <c:v>1.5869999999999999E-2</c:v>
                </c:pt>
                <c:pt idx="544">
                  <c:v>1.1950000000000001E-2</c:v>
                </c:pt>
                <c:pt idx="545">
                  <c:v>1.553E-2</c:v>
                </c:pt>
                <c:pt idx="546">
                  <c:v>1.3860000000000001E-2</c:v>
                </c:pt>
                <c:pt idx="547">
                  <c:v>1.299E-2</c:v>
                </c:pt>
                <c:pt idx="548">
                  <c:v>1.4189999999999999E-2</c:v>
                </c:pt>
                <c:pt idx="549">
                  <c:v>1.54E-2</c:v>
                </c:pt>
                <c:pt idx="550">
                  <c:v>1.3639999999999999E-2</c:v>
                </c:pt>
                <c:pt idx="551">
                  <c:v>1.4319999999999999E-2</c:v>
                </c:pt>
                <c:pt idx="552">
                  <c:v>1.193E-2</c:v>
                </c:pt>
                <c:pt idx="553">
                  <c:v>1.559E-2</c:v>
                </c:pt>
                <c:pt idx="554">
                  <c:v>1.508E-2</c:v>
                </c:pt>
                <c:pt idx="555">
                  <c:v>1.231E-2</c:v>
                </c:pt>
                <c:pt idx="556">
                  <c:v>1.5679999999999999E-2</c:v>
                </c:pt>
                <c:pt idx="557">
                  <c:v>1.434E-2</c:v>
                </c:pt>
                <c:pt idx="558">
                  <c:v>1.238E-2</c:v>
                </c:pt>
                <c:pt idx="559">
                  <c:v>1.4919999999999999E-2</c:v>
                </c:pt>
                <c:pt idx="560">
                  <c:v>1.3429999999999999E-2</c:v>
                </c:pt>
                <c:pt idx="561">
                  <c:v>1.6490000000000001E-2</c:v>
                </c:pt>
                <c:pt idx="562">
                  <c:v>1.218E-2</c:v>
                </c:pt>
                <c:pt idx="563">
                  <c:v>1.248E-2</c:v>
                </c:pt>
                <c:pt idx="564">
                  <c:v>1.3729999999999999E-2</c:v>
                </c:pt>
                <c:pt idx="565">
                  <c:v>1.4019999999999999E-2</c:v>
                </c:pt>
                <c:pt idx="566">
                  <c:v>1.5310000000000001E-2</c:v>
                </c:pt>
                <c:pt idx="567">
                  <c:v>1.278E-2</c:v>
                </c:pt>
                <c:pt idx="568">
                  <c:v>1.49E-2</c:v>
                </c:pt>
                <c:pt idx="569">
                  <c:v>1.2290000000000001E-2</c:v>
                </c:pt>
                <c:pt idx="570">
                  <c:v>1.2500000000000001E-2</c:v>
                </c:pt>
                <c:pt idx="571">
                  <c:v>1.3299999999999999E-2</c:v>
                </c:pt>
                <c:pt idx="572">
                  <c:v>1.523E-2</c:v>
                </c:pt>
                <c:pt idx="573">
                  <c:v>1.0619999999999999E-2</c:v>
                </c:pt>
                <c:pt idx="574">
                  <c:v>1.371E-2</c:v>
                </c:pt>
                <c:pt idx="575">
                  <c:v>1.38E-2</c:v>
                </c:pt>
                <c:pt idx="576">
                  <c:v>1.3339999999999999E-2</c:v>
                </c:pt>
                <c:pt idx="577">
                  <c:v>1.3809999999999999E-2</c:v>
                </c:pt>
                <c:pt idx="578">
                  <c:v>1.413E-2</c:v>
                </c:pt>
                <c:pt idx="579">
                  <c:v>1.3650000000000001E-2</c:v>
                </c:pt>
                <c:pt idx="580">
                  <c:v>1.422E-2</c:v>
                </c:pt>
                <c:pt idx="581">
                  <c:v>1.2760000000000001E-2</c:v>
                </c:pt>
                <c:pt idx="582">
                  <c:v>1.474E-2</c:v>
                </c:pt>
                <c:pt idx="583">
                  <c:v>1.32E-2</c:v>
                </c:pt>
                <c:pt idx="584">
                  <c:v>1.069E-2</c:v>
                </c:pt>
                <c:pt idx="585">
                  <c:v>1.4200000000000001E-2</c:v>
                </c:pt>
                <c:pt idx="586">
                  <c:v>1.3860000000000001E-2</c:v>
                </c:pt>
                <c:pt idx="587">
                  <c:v>1.4540000000000001E-2</c:v>
                </c:pt>
                <c:pt idx="588">
                  <c:v>1.482E-2</c:v>
                </c:pt>
                <c:pt idx="589">
                  <c:v>1.4760000000000001E-2</c:v>
                </c:pt>
                <c:pt idx="590">
                  <c:v>1.157E-2</c:v>
                </c:pt>
                <c:pt idx="591">
                  <c:v>1.1950000000000001E-2</c:v>
                </c:pt>
                <c:pt idx="592">
                  <c:v>1.0659999999999999E-2</c:v>
                </c:pt>
                <c:pt idx="593">
                  <c:v>1.447E-2</c:v>
                </c:pt>
                <c:pt idx="594">
                  <c:v>1.2999999999999999E-2</c:v>
                </c:pt>
                <c:pt idx="595">
                  <c:v>1.3809999999999999E-2</c:v>
                </c:pt>
                <c:pt idx="596">
                  <c:v>1.3350000000000001E-2</c:v>
                </c:pt>
                <c:pt idx="597">
                  <c:v>1.451E-2</c:v>
                </c:pt>
                <c:pt idx="598">
                  <c:v>1.2749999999999999E-2</c:v>
                </c:pt>
                <c:pt idx="599">
                  <c:v>1.383E-2</c:v>
                </c:pt>
                <c:pt idx="600">
                  <c:v>1.248E-2</c:v>
                </c:pt>
                <c:pt idx="601">
                  <c:v>1.4500000000000001E-2</c:v>
                </c:pt>
                <c:pt idx="602">
                  <c:v>1.545E-2</c:v>
                </c:pt>
                <c:pt idx="603">
                  <c:v>1.312E-2</c:v>
                </c:pt>
                <c:pt idx="604">
                  <c:v>1.179E-2</c:v>
                </c:pt>
                <c:pt idx="605">
                  <c:v>1.4460000000000001E-2</c:v>
                </c:pt>
                <c:pt idx="606">
                  <c:v>1.259E-2</c:v>
                </c:pt>
                <c:pt idx="607">
                  <c:v>1.132E-2</c:v>
                </c:pt>
                <c:pt idx="608">
                  <c:v>1.3679999999999999E-2</c:v>
                </c:pt>
                <c:pt idx="609">
                  <c:v>1.29E-2</c:v>
                </c:pt>
                <c:pt idx="610">
                  <c:v>1.349E-2</c:v>
                </c:pt>
                <c:pt idx="611">
                  <c:v>1.299E-2</c:v>
                </c:pt>
                <c:pt idx="612">
                  <c:v>1.0619999999999999E-2</c:v>
                </c:pt>
                <c:pt idx="613">
                  <c:v>1.2200000000000001E-2</c:v>
                </c:pt>
                <c:pt idx="614">
                  <c:v>1.474E-2</c:v>
                </c:pt>
                <c:pt idx="615">
                  <c:v>1.4970000000000001E-2</c:v>
                </c:pt>
                <c:pt idx="616">
                  <c:v>1.3849999999999999E-2</c:v>
                </c:pt>
                <c:pt idx="617">
                  <c:v>1.251E-2</c:v>
                </c:pt>
                <c:pt idx="618">
                  <c:v>1.5720000000000001E-2</c:v>
                </c:pt>
                <c:pt idx="619">
                  <c:v>1.5299999999999999E-2</c:v>
                </c:pt>
                <c:pt idx="620">
                  <c:v>1.5879999999999998E-2</c:v>
                </c:pt>
                <c:pt idx="621">
                  <c:v>1.294E-2</c:v>
                </c:pt>
                <c:pt idx="622">
                  <c:v>1.46E-2</c:v>
                </c:pt>
                <c:pt idx="623">
                  <c:v>1.474E-2</c:v>
                </c:pt>
                <c:pt idx="624">
                  <c:v>1.4420000000000001E-2</c:v>
                </c:pt>
                <c:pt idx="625">
                  <c:v>1.3990000000000001E-2</c:v>
                </c:pt>
                <c:pt idx="626">
                  <c:v>1.46E-2</c:v>
                </c:pt>
                <c:pt idx="627">
                  <c:v>1.3979999999999999E-2</c:v>
                </c:pt>
                <c:pt idx="628">
                  <c:v>1.14E-2</c:v>
                </c:pt>
                <c:pt idx="629">
                  <c:v>1.436E-2</c:v>
                </c:pt>
                <c:pt idx="630">
                  <c:v>1.533E-2</c:v>
                </c:pt>
                <c:pt idx="631">
                  <c:v>1.393E-2</c:v>
                </c:pt>
                <c:pt idx="632">
                  <c:v>1.6410000000000001E-2</c:v>
                </c:pt>
                <c:pt idx="633">
                  <c:v>1.155E-2</c:v>
                </c:pt>
                <c:pt idx="634">
                  <c:v>1.1310000000000001E-2</c:v>
                </c:pt>
                <c:pt idx="635">
                  <c:v>1.506E-2</c:v>
                </c:pt>
                <c:pt idx="636">
                  <c:v>1.2239999999999999E-2</c:v>
                </c:pt>
                <c:pt idx="637">
                  <c:v>1.396E-2</c:v>
                </c:pt>
                <c:pt idx="638">
                  <c:v>1.332E-2</c:v>
                </c:pt>
                <c:pt idx="639">
                  <c:v>1.234E-2</c:v>
                </c:pt>
                <c:pt idx="640">
                  <c:v>1.355E-2</c:v>
                </c:pt>
                <c:pt idx="641">
                  <c:v>1.456E-2</c:v>
                </c:pt>
                <c:pt idx="642">
                  <c:v>1.286E-2</c:v>
                </c:pt>
                <c:pt idx="643">
                  <c:v>1.4200000000000001E-2</c:v>
                </c:pt>
                <c:pt idx="644">
                  <c:v>1.29E-2</c:v>
                </c:pt>
                <c:pt idx="645">
                  <c:v>1.5640000000000001E-2</c:v>
                </c:pt>
                <c:pt idx="646">
                  <c:v>1.388E-2</c:v>
                </c:pt>
                <c:pt idx="647">
                  <c:v>1.338E-2</c:v>
                </c:pt>
                <c:pt idx="648">
                  <c:v>1.355E-2</c:v>
                </c:pt>
                <c:pt idx="649">
                  <c:v>1.538E-2</c:v>
                </c:pt>
                <c:pt idx="650">
                  <c:v>1.162E-2</c:v>
                </c:pt>
                <c:pt idx="651">
                  <c:v>1.4420000000000001E-2</c:v>
                </c:pt>
                <c:pt idx="652">
                  <c:v>1.315E-2</c:v>
                </c:pt>
                <c:pt idx="653">
                  <c:v>1.217E-2</c:v>
                </c:pt>
                <c:pt idx="654">
                  <c:v>1.417E-2</c:v>
                </c:pt>
                <c:pt idx="655">
                  <c:v>1.3559999999999999E-2</c:v>
                </c:pt>
                <c:pt idx="656">
                  <c:v>1.125E-2</c:v>
                </c:pt>
                <c:pt idx="657">
                  <c:v>1.298E-2</c:v>
                </c:pt>
                <c:pt idx="658">
                  <c:v>1.481E-2</c:v>
                </c:pt>
                <c:pt idx="659">
                  <c:v>1.303E-2</c:v>
                </c:pt>
                <c:pt idx="660">
                  <c:v>1.4659999999999999E-2</c:v>
                </c:pt>
                <c:pt idx="661">
                  <c:v>1.35E-2</c:v>
                </c:pt>
                <c:pt idx="662">
                  <c:v>1.247E-2</c:v>
                </c:pt>
                <c:pt idx="663">
                  <c:v>1.4290000000000001E-2</c:v>
                </c:pt>
                <c:pt idx="664">
                  <c:v>1.3599999999999999E-2</c:v>
                </c:pt>
                <c:pt idx="665">
                  <c:v>1.465E-2</c:v>
                </c:pt>
                <c:pt idx="666">
                  <c:v>1.533E-2</c:v>
                </c:pt>
                <c:pt idx="667">
                  <c:v>1.193E-2</c:v>
                </c:pt>
                <c:pt idx="668">
                  <c:v>1.47E-2</c:v>
                </c:pt>
                <c:pt idx="669">
                  <c:v>1.333E-2</c:v>
                </c:pt>
                <c:pt idx="670">
                  <c:v>1.3050000000000001E-2</c:v>
                </c:pt>
                <c:pt idx="671">
                  <c:v>1.242E-2</c:v>
                </c:pt>
                <c:pt idx="672">
                  <c:v>1.5129999999999999E-2</c:v>
                </c:pt>
                <c:pt idx="673">
                  <c:v>1.387E-2</c:v>
                </c:pt>
                <c:pt idx="674">
                  <c:v>1.5169999999999999E-2</c:v>
                </c:pt>
                <c:pt idx="675">
                  <c:v>1.257E-2</c:v>
                </c:pt>
                <c:pt idx="676">
                  <c:v>1.3089999999999999E-2</c:v>
                </c:pt>
                <c:pt idx="677">
                  <c:v>1.4959999999999999E-2</c:v>
                </c:pt>
                <c:pt idx="678">
                  <c:v>1.3679999999999999E-2</c:v>
                </c:pt>
                <c:pt idx="679">
                  <c:v>1.4500000000000001E-2</c:v>
                </c:pt>
                <c:pt idx="680">
                  <c:v>1.494E-2</c:v>
                </c:pt>
                <c:pt idx="681">
                  <c:v>1.247E-2</c:v>
                </c:pt>
                <c:pt idx="682">
                  <c:v>1.474E-2</c:v>
                </c:pt>
                <c:pt idx="683">
                  <c:v>1.474E-2</c:v>
                </c:pt>
                <c:pt idx="684">
                  <c:v>1.3469999999999999E-2</c:v>
                </c:pt>
                <c:pt idx="685">
                  <c:v>1.3259999999999999E-2</c:v>
                </c:pt>
                <c:pt idx="686">
                  <c:v>1.4030000000000001E-2</c:v>
                </c:pt>
                <c:pt idx="687">
                  <c:v>1.545E-2</c:v>
                </c:pt>
                <c:pt idx="688">
                  <c:v>1.3950000000000001E-2</c:v>
                </c:pt>
                <c:pt idx="689">
                  <c:v>1.5169999999999999E-2</c:v>
                </c:pt>
                <c:pt idx="690">
                  <c:v>1.592E-2</c:v>
                </c:pt>
                <c:pt idx="691">
                  <c:v>1.264E-2</c:v>
                </c:pt>
                <c:pt idx="692">
                  <c:v>1.4319999999999999E-2</c:v>
                </c:pt>
                <c:pt idx="693">
                  <c:v>1.116E-2</c:v>
                </c:pt>
                <c:pt idx="694">
                  <c:v>1.3169999999999999E-2</c:v>
                </c:pt>
                <c:pt idx="695">
                  <c:v>1.315E-2</c:v>
                </c:pt>
                <c:pt idx="696">
                  <c:v>1.4109999999999999E-2</c:v>
                </c:pt>
                <c:pt idx="697">
                  <c:v>1.346E-2</c:v>
                </c:pt>
                <c:pt idx="698">
                  <c:v>1.17E-2</c:v>
                </c:pt>
                <c:pt idx="699">
                  <c:v>1.549E-2</c:v>
                </c:pt>
                <c:pt idx="700">
                  <c:v>1.2449999999999999E-2</c:v>
                </c:pt>
                <c:pt idx="701">
                  <c:v>1.325E-2</c:v>
                </c:pt>
                <c:pt idx="702">
                  <c:v>1.5640000000000001E-2</c:v>
                </c:pt>
                <c:pt idx="703">
                  <c:v>1.3769999999999999E-2</c:v>
                </c:pt>
                <c:pt idx="704">
                  <c:v>1.3899999999999999E-2</c:v>
                </c:pt>
                <c:pt idx="705">
                  <c:v>1.5980000000000001E-2</c:v>
                </c:pt>
                <c:pt idx="706">
                  <c:v>1.388E-2</c:v>
                </c:pt>
                <c:pt idx="707">
                  <c:v>1.226E-2</c:v>
                </c:pt>
                <c:pt idx="708">
                  <c:v>1.5779999999999999E-2</c:v>
                </c:pt>
                <c:pt idx="709">
                  <c:v>1.242E-2</c:v>
                </c:pt>
                <c:pt idx="710">
                  <c:v>1.3639999999999999E-2</c:v>
                </c:pt>
                <c:pt idx="711">
                  <c:v>1.457E-2</c:v>
                </c:pt>
                <c:pt idx="712">
                  <c:v>1.5469999999999999E-2</c:v>
                </c:pt>
                <c:pt idx="713">
                  <c:v>1.585E-2</c:v>
                </c:pt>
                <c:pt idx="714">
                  <c:v>1.2919999999999999E-2</c:v>
                </c:pt>
                <c:pt idx="715">
                  <c:v>1.4109999999999999E-2</c:v>
                </c:pt>
                <c:pt idx="716">
                  <c:v>1.4030000000000001E-2</c:v>
                </c:pt>
                <c:pt idx="717">
                  <c:v>1.299E-2</c:v>
                </c:pt>
                <c:pt idx="718">
                  <c:v>1.444E-2</c:v>
                </c:pt>
                <c:pt idx="719">
                  <c:v>1.336E-2</c:v>
                </c:pt>
                <c:pt idx="720">
                  <c:v>1.5180000000000001E-2</c:v>
                </c:pt>
                <c:pt idx="721">
                  <c:v>1.4030000000000001E-2</c:v>
                </c:pt>
                <c:pt idx="722">
                  <c:v>1.3639999999999999E-2</c:v>
                </c:pt>
                <c:pt idx="723">
                  <c:v>1.37E-2</c:v>
                </c:pt>
                <c:pt idx="724">
                  <c:v>1.3849999999999999E-2</c:v>
                </c:pt>
                <c:pt idx="725">
                  <c:v>1.372E-2</c:v>
                </c:pt>
                <c:pt idx="726">
                  <c:v>1.414E-2</c:v>
                </c:pt>
                <c:pt idx="727">
                  <c:v>1.457E-2</c:v>
                </c:pt>
                <c:pt idx="728">
                  <c:v>1.2359999999999999E-2</c:v>
                </c:pt>
                <c:pt idx="729">
                  <c:v>1.3050000000000001E-2</c:v>
                </c:pt>
                <c:pt idx="730">
                  <c:v>1.554E-2</c:v>
                </c:pt>
                <c:pt idx="731">
                  <c:v>1.307E-2</c:v>
                </c:pt>
                <c:pt idx="732">
                  <c:v>1.1939999999999999E-2</c:v>
                </c:pt>
                <c:pt idx="733">
                  <c:v>1.651E-2</c:v>
                </c:pt>
                <c:pt idx="734">
                  <c:v>1.434E-2</c:v>
                </c:pt>
                <c:pt idx="735">
                  <c:v>1.183E-2</c:v>
                </c:pt>
                <c:pt idx="736">
                  <c:v>1.3010000000000001E-2</c:v>
                </c:pt>
                <c:pt idx="737">
                  <c:v>1.155E-2</c:v>
                </c:pt>
                <c:pt idx="738">
                  <c:v>1.43E-2</c:v>
                </c:pt>
                <c:pt idx="739">
                  <c:v>1.404E-2</c:v>
                </c:pt>
                <c:pt idx="740">
                  <c:v>1.4120000000000001E-2</c:v>
                </c:pt>
                <c:pt idx="741">
                  <c:v>1.5970000000000002E-2</c:v>
                </c:pt>
                <c:pt idx="742">
                  <c:v>1.299E-2</c:v>
                </c:pt>
                <c:pt idx="743">
                  <c:v>1.225E-2</c:v>
                </c:pt>
                <c:pt idx="744">
                  <c:v>1.366E-2</c:v>
                </c:pt>
                <c:pt idx="745">
                  <c:v>1.553E-2</c:v>
                </c:pt>
                <c:pt idx="746">
                  <c:v>1.1639999999999999E-2</c:v>
                </c:pt>
                <c:pt idx="747">
                  <c:v>1.5939999999999999E-2</c:v>
                </c:pt>
                <c:pt idx="748">
                  <c:v>1.6070000000000001E-2</c:v>
                </c:pt>
                <c:pt idx="749">
                  <c:v>1.491E-2</c:v>
                </c:pt>
                <c:pt idx="750">
                  <c:v>1.3950000000000001E-2</c:v>
                </c:pt>
                <c:pt idx="751">
                  <c:v>1.2460000000000001E-2</c:v>
                </c:pt>
                <c:pt idx="752">
                  <c:v>1.545E-2</c:v>
                </c:pt>
                <c:pt idx="753">
                  <c:v>1.4370000000000001E-2</c:v>
                </c:pt>
                <c:pt idx="754">
                  <c:v>1.397E-2</c:v>
                </c:pt>
                <c:pt idx="755">
                  <c:v>1.2359999999999999E-2</c:v>
                </c:pt>
                <c:pt idx="756">
                  <c:v>1.436E-2</c:v>
                </c:pt>
                <c:pt idx="757">
                  <c:v>1.4279999999999999E-2</c:v>
                </c:pt>
                <c:pt idx="758">
                  <c:v>1.324E-2</c:v>
                </c:pt>
                <c:pt idx="759">
                  <c:v>1.1990000000000001E-2</c:v>
                </c:pt>
                <c:pt idx="760">
                  <c:v>1.435E-2</c:v>
                </c:pt>
                <c:pt idx="761">
                  <c:v>1.2370000000000001E-2</c:v>
                </c:pt>
                <c:pt idx="762">
                  <c:v>1.6219999999999998E-2</c:v>
                </c:pt>
                <c:pt idx="763">
                  <c:v>1.435E-2</c:v>
                </c:pt>
                <c:pt idx="764">
                  <c:v>1.2409999999999999E-2</c:v>
                </c:pt>
                <c:pt idx="765">
                  <c:v>1.357E-2</c:v>
                </c:pt>
                <c:pt idx="766">
                  <c:v>1.3979999999999999E-2</c:v>
                </c:pt>
                <c:pt idx="767">
                  <c:v>1.703E-2</c:v>
                </c:pt>
                <c:pt idx="768">
                  <c:v>1.387E-2</c:v>
                </c:pt>
                <c:pt idx="769">
                  <c:v>1.5440000000000001E-2</c:v>
                </c:pt>
                <c:pt idx="770">
                  <c:v>1.5010000000000001E-2</c:v>
                </c:pt>
                <c:pt idx="771">
                  <c:v>1.116E-2</c:v>
                </c:pt>
                <c:pt idx="772">
                  <c:v>1.4E-2</c:v>
                </c:pt>
                <c:pt idx="773">
                  <c:v>1.5789999999999998E-2</c:v>
                </c:pt>
                <c:pt idx="774">
                  <c:v>1.5679999999999999E-2</c:v>
                </c:pt>
                <c:pt idx="775">
                  <c:v>1.197E-2</c:v>
                </c:pt>
                <c:pt idx="776">
                  <c:v>1.4420000000000001E-2</c:v>
                </c:pt>
                <c:pt idx="777">
                  <c:v>1.436E-2</c:v>
                </c:pt>
                <c:pt idx="778">
                  <c:v>1.478E-2</c:v>
                </c:pt>
                <c:pt idx="779">
                  <c:v>1.515E-2</c:v>
                </c:pt>
                <c:pt idx="780">
                  <c:v>1.2760000000000001E-2</c:v>
                </c:pt>
                <c:pt idx="781">
                  <c:v>1.357E-2</c:v>
                </c:pt>
                <c:pt idx="782">
                  <c:v>1.4659999999999999E-2</c:v>
                </c:pt>
                <c:pt idx="783">
                  <c:v>1.37E-2</c:v>
                </c:pt>
                <c:pt idx="784">
                  <c:v>1.405E-2</c:v>
                </c:pt>
                <c:pt idx="785">
                  <c:v>1.3639999999999999E-2</c:v>
                </c:pt>
                <c:pt idx="786">
                  <c:v>1.3679999999999999E-2</c:v>
                </c:pt>
                <c:pt idx="787">
                  <c:v>1.345E-2</c:v>
                </c:pt>
                <c:pt idx="788">
                  <c:v>1.3339999999999999E-2</c:v>
                </c:pt>
                <c:pt idx="789">
                  <c:v>1.3610000000000001E-2</c:v>
                </c:pt>
                <c:pt idx="790">
                  <c:v>1.5859999999999999E-2</c:v>
                </c:pt>
                <c:pt idx="791">
                  <c:v>1.4659999999999999E-2</c:v>
                </c:pt>
                <c:pt idx="792">
                  <c:v>1.3089999999999999E-2</c:v>
                </c:pt>
                <c:pt idx="793">
                  <c:v>1.468E-2</c:v>
                </c:pt>
                <c:pt idx="794">
                  <c:v>1.372E-2</c:v>
                </c:pt>
                <c:pt idx="795">
                  <c:v>1.354E-2</c:v>
                </c:pt>
                <c:pt idx="796">
                  <c:v>1.306E-2</c:v>
                </c:pt>
                <c:pt idx="797">
                  <c:v>1.4659999999999999E-2</c:v>
                </c:pt>
                <c:pt idx="798">
                  <c:v>1.5679999999999999E-2</c:v>
                </c:pt>
                <c:pt idx="799">
                  <c:v>1.507E-2</c:v>
                </c:pt>
                <c:pt idx="800">
                  <c:v>1.4829999999999999E-2</c:v>
                </c:pt>
                <c:pt idx="801">
                  <c:v>1.439E-2</c:v>
                </c:pt>
                <c:pt idx="802">
                  <c:v>1.277E-2</c:v>
                </c:pt>
                <c:pt idx="803">
                  <c:v>1.3559999999999999E-2</c:v>
                </c:pt>
                <c:pt idx="804">
                  <c:v>1.337E-2</c:v>
                </c:pt>
                <c:pt idx="805">
                  <c:v>1.3769999999999999E-2</c:v>
                </c:pt>
                <c:pt idx="806">
                  <c:v>1.3469999999999999E-2</c:v>
                </c:pt>
                <c:pt idx="807">
                  <c:v>1.465E-2</c:v>
                </c:pt>
                <c:pt idx="808">
                  <c:v>1.4670000000000001E-2</c:v>
                </c:pt>
                <c:pt idx="809">
                  <c:v>1.5970000000000002E-2</c:v>
                </c:pt>
                <c:pt idx="810">
                  <c:v>1.6910000000000001E-2</c:v>
                </c:pt>
                <c:pt idx="811">
                  <c:v>1.4080000000000001E-2</c:v>
                </c:pt>
                <c:pt idx="812">
                  <c:v>1.3820000000000001E-2</c:v>
                </c:pt>
                <c:pt idx="813">
                  <c:v>1.469E-2</c:v>
                </c:pt>
                <c:pt idx="814">
                  <c:v>1.44E-2</c:v>
                </c:pt>
                <c:pt idx="815">
                  <c:v>1.2189999999999999E-2</c:v>
                </c:pt>
                <c:pt idx="816">
                  <c:v>1.4710000000000001E-2</c:v>
                </c:pt>
                <c:pt idx="817">
                  <c:v>1.337E-2</c:v>
                </c:pt>
                <c:pt idx="818">
                  <c:v>1.3350000000000001E-2</c:v>
                </c:pt>
                <c:pt idx="819">
                  <c:v>1.405E-2</c:v>
                </c:pt>
                <c:pt idx="820">
                  <c:v>1.453E-2</c:v>
                </c:pt>
                <c:pt idx="821">
                  <c:v>1.529E-2</c:v>
                </c:pt>
                <c:pt idx="822">
                  <c:v>1.43E-2</c:v>
                </c:pt>
                <c:pt idx="823">
                  <c:v>1.259E-2</c:v>
                </c:pt>
                <c:pt idx="824">
                  <c:v>1.421E-2</c:v>
                </c:pt>
                <c:pt idx="825">
                  <c:v>1.342E-2</c:v>
                </c:pt>
                <c:pt idx="826">
                  <c:v>1.421E-2</c:v>
                </c:pt>
                <c:pt idx="827">
                  <c:v>1.4370000000000001E-2</c:v>
                </c:pt>
                <c:pt idx="828">
                  <c:v>1.222E-2</c:v>
                </c:pt>
                <c:pt idx="829">
                  <c:v>1.451E-2</c:v>
                </c:pt>
                <c:pt idx="830">
                  <c:v>1.374E-2</c:v>
                </c:pt>
                <c:pt idx="831">
                  <c:v>1.435E-2</c:v>
                </c:pt>
                <c:pt idx="832">
                  <c:v>1.47E-2</c:v>
                </c:pt>
                <c:pt idx="833">
                  <c:v>1.3639999999999999E-2</c:v>
                </c:pt>
                <c:pt idx="834">
                  <c:v>1.278E-2</c:v>
                </c:pt>
                <c:pt idx="835">
                  <c:v>1.5049999999999999E-2</c:v>
                </c:pt>
                <c:pt idx="836">
                  <c:v>1.443E-2</c:v>
                </c:pt>
                <c:pt idx="837">
                  <c:v>1.295E-2</c:v>
                </c:pt>
                <c:pt idx="838">
                  <c:v>1.532E-2</c:v>
                </c:pt>
                <c:pt idx="839">
                  <c:v>1.372E-2</c:v>
                </c:pt>
                <c:pt idx="840">
                  <c:v>1.1820000000000001E-2</c:v>
                </c:pt>
                <c:pt idx="841">
                  <c:v>1.278E-2</c:v>
                </c:pt>
                <c:pt idx="842">
                  <c:v>1.392E-2</c:v>
                </c:pt>
                <c:pt idx="843">
                  <c:v>1.516E-2</c:v>
                </c:pt>
                <c:pt idx="844">
                  <c:v>1.346E-2</c:v>
                </c:pt>
                <c:pt idx="845">
                  <c:v>1.111E-2</c:v>
                </c:pt>
                <c:pt idx="846">
                  <c:v>1.196E-2</c:v>
                </c:pt>
                <c:pt idx="847">
                  <c:v>1.3390000000000001E-2</c:v>
                </c:pt>
                <c:pt idx="848">
                  <c:v>1.34E-2</c:v>
                </c:pt>
                <c:pt idx="849">
                  <c:v>1.44E-2</c:v>
                </c:pt>
                <c:pt idx="850">
                  <c:v>1.426E-2</c:v>
                </c:pt>
                <c:pt idx="851">
                  <c:v>1.489E-2</c:v>
                </c:pt>
                <c:pt idx="852">
                  <c:v>1.244E-2</c:v>
                </c:pt>
                <c:pt idx="853">
                  <c:v>1.2670000000000001E-2</c:v>
                </c:pt>
                <c:pt idx="854">
                  <c:v>1.3559999999999999E-2</c:v>
                </c:pt>
                <c:pt idx="855">
                  <c:v>1.379E-2</c:v>
                </c:pt>
                <c:pt idx="856">
                  <c:v>1.4500000000000001E-2</c:v>
                </c:pt>
                <c:pt idx="857">
                  <c:v>1.455E-2</c:v>
                </c:pt>
                <c:pt idx="858">
                  <c:v>1.0659999999999999E-2</c:v>
                </c:pt>
                <c:pt idx="859">
                  <c:v>1.516E-2</c:v>
                </c:pt>
                <c:pt idx="860">
                  <c:v>1.447E-2</c:v>
                </c:pt>
                <c:pt idx="861">
                  <c:v>1.7649999999999999E-2</c:v>
                </c:pt>
                <c:pt idx="862">
                  <c:v>1.338E-2</c:v>
                </c:pt>
                <c:pt idx="863">
                  <c:v>1.1979999999999999E-2</c:v>
                </c:pt>
                <c:pt idx="864">
                  <c:v>1.511E-2</c:v>
                </c:pt>
                <c:pt idx="865">
                  <c:v>1.3820000000000001E-2</c:v>
                </c:pt>
                <c:pt idx="866">
                  <c:v>1.085E-2</c:v>
                </c:pt>
                <c:pt idx="867">
                  <c:v>1.4800000000000001E-2</c:v>
                </c:pt>
                <c:pt idx="868">
                  <c:v>1.549E-2</c:v>
                </c:pt>
                <c:pt idx="869">
                  <c:v>1.2619999999999999E-2</c:v>
                </c:pt>
                <c:pt idx="870">
                  <c:v>1.3440000000000001E-2</c:v>
                </c:pt>
                <c:pt idx="871">
                  <c:v>1.4409999999999999E-2</c:v>
                </c:pt>
                <c:pt idx="872">
                  <c:v>1.5429999999999999E-2</c:v>
                </c:pt>
                <c:pt idx="873">
                  <c:v>1.4200000000000001E-2</c:v>
                </c:pt>
                <c:pt idx="874">
                  <c:v>1.4160000000000001E-2</c:v>
                </c:pt>
                <c:pt idx="875">
                  <c:v>1.307E-2</c:v>
                </c:pt>
                <c:pt idx="876">
                  <c:v>1.5650000000000001E-2</c:v>
                </c:pt>
                <c:pt idx="877">
                  <c:v>1.5800000000000002E-2</c:v>
                </c:pt>
                <c:pt idx="878">
                  <c:v>1.357E-2</c:v>
                </c:pt>
                <c:pt idx="879">
                  <c:v>1.384E-2</c:v>
                </c:pt>
                <c:pt idx="880">
                  <c:v>1.435E-2</c:v>
                </c:pt>
                <c:pt idx="881">
                  <c:v>1.4829999999999999E-2</c:v>
                </c:pt>
                <c:pt idx="882">
                  <c:v>1.3140000000000001E-2</c:v>
                </c:pt>
                <c:pt idx="883">
                  <c:v>1.32E-2</c:v>
                </c:pt>
                <c:pt idx="884">
                  <c:v>1.5640000000000001E-2</c:v>
                </c:pt>
                <c:pt idx="885">
                  <c:v>1.242E-2</c:v>
                </c:pt>
                <c:pt idx="886">
                  <c:v>1.421E-2</c:v>
                </c:pt>
                <c:pt idx="887">
                  <c:v>1.457E-2</c:v>
                </c:pt>
                <c:pt idx="888">
                  <c:v>1.7330000000000002E-2</c:v>
                </c:pt>
                <c:pt idx="889">
                  <c:v>1.3849999999999999E-2</c:v>
                </c:pt>
                <c:pt idx="890">
                  <c:v>1.4160000000000001E-2</c:v>
                </c:pt>
                <c:pt idx="891">
                  <c:v>1.196E-2</c:v>
                </c:pt>
                <c:pt idx="892">
                  <c:v>1.821E-2</c:v>
                </c:pt>
                <c:pt idx="893">
                  <c:v>1.7219999999999999E-2</c:v>
                </c:pt>
                <c:pt idx="894">
                  <c:v>1.7409999999999998E-2</c:v>
                </c:pt>
                <c:pt idx="895">
                  <c:v>1.1950000000000001E-2</c:v>
                </c:pt>
                <c:pt idx="896">
                  <c:v>1.4630000000000001E-2</c:v>
                </c:pt>
                <c:pt idx="897">
                  <c:v>1.499E-2</c:v>
                </c:pt>
                <c:pt idx="898">
                  <c:v>1.6049999999999998E-2</c:v>
                </c:pt>
                <c:pt idx="899">
                  <c:v>1.2959999999999999E-2</c:v>
                </c:pt>
                <c:pt idx="900">
                  <c:v>1.392E-2</c:v>
                </c:pt>
                <c:pt idx="901">
                  <c:v>1.4449999999999999E-2</c:v>
                </c:pt>
                <c:pt idx="902">
                  <c:v>1.383E-2</c:v>
                </c:pt>
                <c:pt idx="903">
                  <c:v>1.4200000000000001E-2</c:v>
                </c:pt>
                <c:pt idx="904">
                  <c:v>1.461E-2</c:v>
                </c:pt>
                <c:pt idx="905">
                  <c:v>1.3339999999999999E-2</c:v>
                </c:pt>
                <c:pt idx="906">
                  <c:v>1.456E-2</c:v>
                </c:pt>
                <c:pt idx="907">
                  <c:v>1.329E-2</c:v>
                </c:pt>
                <c:pt idx="908">
                  <c:v>1.354E-2</c:v>
                </c:pt>
                <c:pt idx="909">
                  <c:v>1.2019999999999999E-2</c:v>
                </c:pt>
                <c:pt idx="910">
                  <c:v>1.073E-2</c:v>
                </c:pt>
                <c:pt idx="911">
                  <c:v>1.4E-2</c:v>
                </c:pt>
                <c:pt idx="912">
                  <c:v>1.061E-2</c:v>
                </c:pt>
                <c:pt idx="913">
                  <c:v>1.277E-2</c:v>
                </c:pt>
                <c:pt idx="914">
                  <c:v>1.6150000000000001E-2</c:v>
                </c:pt>
                <c:pt idx="915">
                  <c:v>1.285E-2</c:v>
                </c:pt>
                <c:pt idx="916">
                  <c:v>1.24E-2</c:v>
                </c:pt>
                <c:pt idx="917">
                  <c:v>1.5769999999999999E-2</c:v>
                </c:pt>
                <c:pt idx="918">
                  <c:v>1.3520000000000001E-2</c:v>
                </c:pt>
                <c:pt idx="919">
                  <c:v>1.4919999999999999E-2</c:v>
                </c:pt>
                <c:pt idx="920">
                  <c:v>1.325E-2</c:v>
                </c:pt>
                <c:pt idx="921">
                  <c:v>1.453E-2</c:v>
                </c:pt>
                <c:pt idx="922">
                  <c:v>1.319E-2</c:v>
                </c:pt>
                <c:pt idx="923">
                  <c:v>1.528E-2</c:v>
                </c:pt>
                <c:pt idx="924">
                  <c:v>1.239E-2</c:v>
                </c:pt>
                <c:pt idx="925">
                  <c:v>1.384E-2</c:v>
                </c:pt>
                <c:pt idx="926">
                  <c:v>1.6209999999999999E-2</c:v>
                </c:pt>
                <c:pt idx="927">
                  <c:v>1.353E-2</c:v>
                </c:pt>
                <c:pt idx="928">
                  <c:v>1.5219999999999999E-2</c:v>
                </c:pt>
                <c:pt idx="929">
                  <c:v>1.414E-2</c:v>
                </c:pt>
                <c:pt idx="930">
                  <c:v>1.2869999999999999E-2</c:v>
                </c:pt>
                <c:pt idx="931">
                  <c:v>1.2460000000000001E-2</c:v>
                </c:pt>
                <c:pt idx="932">
                  <c:v>1.4619999999999999E-2</c:v>
                </c:pt>
                <c:pt idx="933">
                  <c:v>1.485E-2</c:v>
                </c:pt>
                <c:pt idx="934">
                  <c:v>1.268E-2</c:v>
                </c:pt>
                <c:pt idx="935">
                  <c:v>1.536E-2</c:v>
                </c:pt>
                <c:pt idx="936">
                  <c:v>1.44E-2</c:v>
                </c:pt>
                <c:pt idx="937">
                  <c:v>1.341E-2</c:v>
                </c:pt>
                <c:pt idx="938">
                  <c:v>1.516E-2</c:v>
                </c:pt>
                <c:pt idx="939">
                  <c:v>1.482E-2</c:v>
                </c:pt>
                <c:pt idx="940">
                  <c:v>1.4109999999999999E-2</c:v>
                </c:pt>
                <c:pt idx="941">
                  <c:v>1.46E-2</c:v>
                </c:pt>
                <c:pt idx="942">
                  <c:v>1.452E-2</c:v>
                </c:pt>
                <c:pt idx="943">
                  <c:v>1.214E-2</c:v>
                </c:pt>
                <c:pt idx="944">
                  <c:v>1.252E-2</c:v>
                </c:pt>
                <c:pt idx="945">
                  <c:v>1.3310000000000001E-2</c:v>
                </c:pt>
                <c:pt idx="946">
                  <c:v>1.5720000000000001E-2</c:v>
                </c:pt>
                <c:pt idx="947">
                  <c:v>1.192E-2</c:v>
                </c:pt>
                <c:pt idx="948">
                  <c:v>1.367E-2</c:v>
                </c:pt>
                <c:pt idx="949">
                  <c:v>1.397E-2</c:v>
                </c:pt>
                <c:pt idx="950">
                  <c:v>1.422E-2</c:v>
                </c:pt>
                <c:pt idx="951">
                  <c:v>1.6049999999999998E-2</c:v>
                </c:pt>
                <c:pt idx="952">
                  <c:v>1.393E-2</c:v>
                </c:pt>
                <c:pt idx="953">
                  <c:v>1.4409999999999999E-2</c:v>
                </c:pt>
                <c:pt idx="954">
                  <c:v>1.4829999999999999E-2</c:v>
                </c:pt>
                <c:pt idx="955">
                  <c:v>1.423E-2</c:v>
                </c:pt>
                <c:pt idx="956">
                  <c:v>1.5910000000000001E-2</c:v>
                </c:pt>
                <c:pt idx="957">
                  <c:v>1.3140000000000001E-2</c:v>
                </c:pt>
                <c:pt idx="958">
                  <c:v>1.243E-2</c:v>
                </c:pt>
                <c:pt idx="959">
                  <c:v>1.5180000000000001E-2</c:v>
                </c:pt>
                <c:pt idx="960">
                  <c:v>1.482E-2</c:v>
                </c:pt>
                <c:pt idx="961">
                  <c:v>1.3010000000000001E-2</c:v>
                </c:pt>
                <c:pt idx="962">
                  <c:v>1.025E-2</c:v>
                </c:pt>
                <c:pt idx="963">
                  <c:v>1.41E-2</c:v>
                </c:pt>
                <c:pt idx="964">
                  <c:v>1.3860000000000001E-2</c:v>
                </c:pt>
                <c:pt idx="965">
                  <c:v>1.4290000000000001E-2</c:v>
                </c:pt>
                <c:pt idx="966">
                  <c:v>1.2460000000000001E-2</c:v>
                </c:pt>
                <c:pt idx="967">
                  <c:v>1.363E-2</c:v>
                </c:pt>
                <c:pt idx="968">
                  <c:v>1.3990000000000001E-2</c:v>
                </c:pt>
                <c:pt idx="969">
                  <c:v>1.076E-2</c:v>
                </c:pt>
                <c:pt idx="970">
                  <c:v>1.473E-2</c:v>
                </c:pt>
                <c:pt idx="971">
                  <c:v>1.342E-2</c:v>
                </c:pt>
                <c:pt idx="972">
                  <c:v>1.421E-2</c:v>
                </c:pt>
                <c:pt idx="973">
                  <c:v>1.6559999999999998E-2</c:v>
                </c:pt>
                <c:pt idx="974">
                  <c:v>1.464E-2</c:v>
                </c:pt>
                <c:pt idx="975">
                  <c:v>1.336E-2</c:v>
                </c:pt>
                <c:pt idx="976">
                  <c:v>1.285E-2</c:v>
                </c:pt>
                <c:pt idx="977">
                  <c:v>1.5980000000000001E-2</c:v>
                </c:pt>
                <c:pt idx="978">
                  <c:v>1.3100000000000001E-2</c:v>
                </c:pt>
                <c:pt idx="979">
                  <c:v>1.325E-2</c:v>
                </c:pt>
                <c:pt idx="980">
                  <c:v>1.3220000000000001E-2</c:v>
                </c:pt>
                <c:pt idx="981">
                  <c:v>1.4189999999999999E-2</c:v>
                </c:pt>
                <c:pt idx="982">
                  <c:v>1.0749999999999999E-2</c:v>
                </c:pt>
                <c:pt idx="983">
                  <c:v>1.359E-2</c:v>
                </c:pt>
                <c:pt idx="984">
                  <c:v>1.4E-2</c:v>
                </c:pt>
                <c:pt idx="985">
                  <c:v>1.158E-2</c:v>
                </c:pt>
                <c:pt idx="986">
                  <c:v>1.469E-2</c:v>
                </c:pt>
                <c:pt idx="987">
                  <c:v>1.098E-2</c:v>
                </c:pt>
                <c:pt idx="988">
                  <c:v>1.4370000000000001E-2</c:v>
                </c:pt>
                <c:pt idx="989">
                  <c:v>1.4109999999999999E-2</c:v>
                </c:pt>
                <c:pt idx="990">
                  <c:v>1.478E-2</c:v>
                </c:pt>
                <c:pt idx="991">
                  <c:v>1.5219999999999999E-2</c:v>
                </c:pt>
                <c:pt idx="992">
                  <c:v>1.242E-2</c:v>
                </c:pt>
                <c:pt idx="993">
                  <c:v>1.353E-2</c:v>
                </c:pt>
                <c:pt idx="994">
                  <c:v>1.328E-2</c:v>
                </c:pt>
                <c:pt idx="995">
                  <c:v>1.626E-2</c:v>
                </c:pt>
                <c:pt idx="996">
                  <c:v>1.384E-2</c:v>
                </c:pt>
                <c:pt idx="997">
                  <c:v>1.3559999999999999E-2</c:v>
                </c:pt>
                <c:pt idx="998">
                  <c:v>1.3480000000000001E-2</c:v>
                </c:pt>
                <c:pt idx="999">
                  <c:v>1.325E-2</c:v>
                </c:pt>
                <c:pt idx="1000">
                  <c:v>1.294E-2</c:v>
                </c:pt>
                <c:pt idx="1001">
                  <c:v>1.506E-2</c:v>
                </c:pt>
                <c:pt idx="1002">
                  <c:v>1.472E-2</c:v>
                </c:pt>
                <c:pt idx="1003">
                  <c:v>1.2999999999999999E-2</c:v>
                </c:pt>
                <c:pt idx="1004">
                  <c:v>1.269E-2</c:v>
                </c:pt>
                <c:pt idx="1005">
                  <c:v>1.434E-2</c:v>
                </c:pt>
                <c:pt idx="1006">
                  <c:v>1.4420000000000001E-2</c:v>
                </c:pt>
                <c:pt idx="1007">
                  <c:v>1.355E-2</c:v>
                </c:pt>
                <c:pt idx="1008">
                  <c:v>1.1849999999999999E-2</c:v>
                </c:pt>
                <c:pt idx="1009">
                  <c:v>1.494E-2</c:v>
                </c:pt>
                <c:pt idx="1010">
                  <c:v>1.4189999999999999E-2</c:v>
                </c:pt>
                <c:pt idx="1011">
                  <c:v>1.328E-2</c:v>
                </c:pt>
                <c:pt idx="1012">
                  <c:v>1.4619999999999999E-2</c:v>
                </c:pt>
                <c:pt idx="1013">
                  <c:v>1.227E-2</c:v>
                </c:pt>
                <c:pt idx="1014">
                  <c:v>1.1939999999999999E-2</c:v>
                </c:pt>
                <c:pt idx="1015">
                  <c:v>1.5219999999999999E-2</c:v>
                </c:pt>
                <c:pt idx="1016">
                  <c:v>1.306E-2</c:v>
                </c:pt>
                <c:pt idx="1017">
                  <c:v>1.2919999999999999E-2</c:v>
                </c:pt>
                <c:pt idx="1018">
                  <c:v>1.4540000000000001E-2</c:v>
                </c:pt>
                <c:pt idx="1019">
                  <c:v>1.737E-2</c:v>
                </c:pt>
                <c:pt idx="1020">
                  <c:v>1.1690000000000001E-2</c:v>
                </c:pt>
                <c:pt idx="1021">
                  <c:v>1.306E-2</c:v>
                </c:pt>
                <c:pt idx="1022">
                  <c:v>1.248E-2</c:v>
                </c:pt>
                <c:pt idx="1023">
                  <c:v>1.512E-2</c:v>
                </c:pt>
                <c:pt idx="1024">
                  <c:v>1.434E-2</c:v>
                </c:pt>
                <c:pt idx="1025">
                  <c:v>1.3820000000000001E-2</c:v>
                </c:pt>
                <c:pt idx="1026">
                  <c:v>1.6369999999999999E-2</c:v>
                </c:pt>
                <c:pt idx="1027">
                  <c:v>1.2109999999999999E-2</c:v>
                </c:pt>
                <c:pt idx="1028">
                  <c:v>1.204E-2</c:v>
                </c:pt>
                <c:pt idx="1029">
                  <c:v>1.5859999999999999E-2</c:v>
                </c:pt>
                <c:pt idx="1030">
                  <c:v>1.302E-2</c:v>
                </c:pt>
                <c:pt idx="1031">
                  <c:v>1.406E-2</c:v>
                </c:pt>
                <c:pt idx="1032">
                  <c:v>1.562E-2</c:v>
                </c:pt>
                <c:pt idx="1033">
                  <c:v>1.5100000000000001E-2</c:v>
                </c:pt>
                <c:pt idx="1034">
                  <c:v>1.3169999999999999E-2</c:v>
                </c:pt>
                <c:pt idx="1035">
                  <c:v>1.3729999999999999E-2</c:v>
                </c:pt>
                <c:pt idx="1036">
                  <c:v>1.282E-2</c:v>
                </c:pt>
                <c:pt idx="1037">
                  <c:v>1.281E-2</c:v>
                </c:pt>
                <c:pt idx="1038">
                  <c:v>1.495E-2</c:v>
                </c:pt>
                <c:pt idx="1039">
                  <c:v>1.5180000000000001E-2</c:v>
                </c:pt>
                <c:pt idx="1040">
                  <c:v>1.3169999999999999E-2</c:v>
                </c:pt>
                <c:pt idx="1041">
                  <c:v>1.528E-2</c:v>
                </c:pt>
                <c:pt idx="1042">
                  <c:v>1.3610000000000001E-2</c:v>
                </c:pt>
                <c:pt idx="1043">
                  <c:v>1.1820000000000001E-2</c:v>
                </c:pt>
                <c:pt idx="1044">
                  <c:v>1.234E-2</c:v>
                </c:pt>
                <c:pt idx="1045">
                  <c:v>1.294E-2</c:v>
                </c:pt>
                <c:pt idx="1046">
                  <c:v>1.5049999999999999E-2</c:v>
                </c:pt>
                <c:pt idx="1047">
                  <c:v>1.38E-2</c:v>
                </c:pt>
                <c:pt idx="1048">
                  <c:v>1.349E-2</c:v>
                </c:pt>
                <c:pt idx="1049">
                  <c:v>1.438E-2</c:v>
                </c:pt>
                <c:pt idx="1050">
                  <c:v>1.66E-2</c:v>
                </c:pt>
                <c:pt idx="1051">
                  <c:v>1.3639999999999999E-2</c:v>
                </c:pt>
                <c:pt idx="1052">
                  <c:v>1.4019999999999999E-2</c:v>
                </c:pt>
                <c:pt idx="1053">
                  <c:v>1.1950000000000001E-2</c:v>
                </c:pt>
                <c:pt idx="1054">
                  <c:v>1.371E-2</c:v>
                </c:pt>
                <c:pt idx="1055">
                  <c:v>1.5730000000000001E-2</c:v>
                </c:pt>
                <c:pt idx="1056">
                  <c:v>1.4069999999999999E-2</c:v>
                </c:pt>
                <c:pt idx="1057">
                  <c:v>1.5259999999999999E-2</c:v>
                </c:pt>
                <c:pt idx="1058">
                  <c:v>1.4120000000000001E-2</c:v>
                </c:pt>
                <c:pt idx="1059">
                  <c:v>1.3899999999999999E-2</c:v>
                </c:pt>
                <c:pt idx="1060">
                  <c:v>1.468E-2</c:v>
                </c:pt>
                <c:pt idx="1061">
                  <c:v>1.491E-2</c:v>
                </c:pt>
                <c:pt idx="1062">
                  <c:v>1.4460000000000001E-2</c:v>
                </c:pt>
                <c:pt idx="1063">
                  <c:v>1.4080000000000001E-2</c:v>
                </c:pt>
                <c:pt idx="1064">
                  <c:v>1.4449999999999999E-2</c:v>
                </c:pt>
                <c:pt idx="1065">
                  <c:v>1.418E-2</c:v>
                </c:pt>
                <c:pt idx="1066">
                  <c:v>1.478E-2</c:v>
                </c:pt>
                <c:pt idx="1067">
                  <c:v>1.482E-2</c:v>
                </c:pt>
                <c:pt idx="1068">
                  <c:v>1.4290000000000001E-2</c:v>
                </c:pt>
                <c:pt idx="1069">
                  <c:v>1.5140000000000001E-2</c:v>
                </c:pt>
                <c:pt idx="1070">
                  <c:v>1.4069999999999999E-2</c:v>
                </c:pt>
                <c:pt idx="1071">
                  <c:v>1.4319999999999999E-2</c:v>
                </c:pt>
                <c:pt idx="1072">
                  <c:v>1.128E-2</c:v>
                </c:pt>
                <c:pt idx="1073">
                  <c:v>1.321E-2</c:v>
                </c:pt>
                <c:pt idx="1074">
                  <c:v>1.3140000000000001E-2</c:v>
                </c:pt>
                <c:pt idx="1075">
                  <c:v>1.405E-2</c:v>
                </c:pt>
                <c:pt idx="1076">
                  <c:v>1.461E-2</c:v>
                </c:pt>
                <c:pt idx="1077">
                  <c:v>1.413E-2</c:v>
                </c:pt>
                <c:pt idx="1078">
                  <c:v>1.0160000000000001E-2</c:v>
                </c:pt>
                <c:pt idx="1079">
                  <c:v>1.5949999999999999E-2</c:v>
                </c:pt>
                <c:pt idx="1080">
                  <c:v>1.255E-2</c:v>
                </c:pt>
                <c:pt idx="1081">
                  <c:v>1.0659999999999999E-2</c:v>
                </c:pt>
                <c:pt idx="1082">
                  <c:v>1.29E-2</c:v>
                </c:pt>
                <c:pt idx="1083">
                  <c:v>1.482E-2</c:v>
                </c:pt>
                <c:pt idx="1084">
                  <c:v>1.5509999999999999E-2</c:v>
                </c:pt>
                <c:pt idx="1085">
                  <c:v>1.204E-2</c:v>
                </c:pt>
                <c:pt idx="1086">
                  <c:v>1.329E-2</c:v>
                </c:pt>
                <c:pt idx="1087">
                  <c:v>1.491E-2</c:v>
                </c:pt>
                <c:pt idx="1088">
                  <c:v>1.6109999999999999E-2</c:v>
                </c:pt>
                <c:pt idx="1089">
                  <c:v>1.3310000000000001E-2</c:v>
                </c:pt>
                <c:pt idx="1090">
                  <c:v>1.4540000000000001E-2</c:v>
                </c:pt>
                <c:pt idx="1091">
                  <c:v>1.3559999999999999E-2</c:v>
                </c:pt>
                <c:pt idx="1092">
                  <c:v>1.359E-2</c:v>
                </c:pt>
                <c:pt idx="1093">
                  <c:v>1.4160000000000001E-2</c:v>
                </c:pt>
                <c:pt idx="1094">
                  <c:v>1.162E-2</c:v>
                </c:pt>
                <c:pt idx="1095">
                  <c:v>1.2239999999999999E-2</c:v>
                </c:pt>
                <c:pt idx="1096">
                  <c:v>1.5869999999999999E-2</c:v>
                </c:pt>
                <c:pt idx="1097">
                  <c:v>1.434E-2</c:v>
                </c:pt>
                <c:pt idx="1098">
                  <c:v>1.35E-2</c:v>
                </c:pt>
                <c:pt idx="1099">
                  <c:v>1.43E-2</c:v>
                </c:pt>
                <c:pt idx="1100">
                  <c:v>1.2330000000000001E-2</c:v>
                </c:pt>
                <c:pt idx="1101">
                  <c:v>1.6459999999999999E-2</c:v>
                </c:pt>
                <c:pt idx="1102">
                  <c:v>1.533E-2</c:v>
                </c:pt>
                <c:pt idx="1103">
                  <c:v>1.489E-2</c:v>
                </c:pt>
                <c:pt idx="1104">
                  <c:v>1.3679999999999999E-2</c:v>
                </c:pt>
                <c:pt idx="1105">
                  <c:v>1.537E-2</c:v>
                </c:pt>
                <c:pt idx="1106">
                  <c:v>1.516E-2</c:v>
                </c:pt>
                <c:pt idx="1107">
                  <c:v>1.541E-2</c:v>
                </c:pt>
                <c:pt idx="1108">
                  <c:v>1.6250000000000001E-2</c:v>
                </c:pt>
                <c:pt idx="1109">
                  <c:v>1.4659999999999999E-2</c:v>
                </c:pt>
                <c:pt idx="1110">
                  <c:v>1.197E-2</c:v>
                </c:pt>
                <c:pt idx="1111">
                  <c:v>1.316E-2</c:v>
                </c:pt>
                <c:pt idx="1112">
                  <c:v>1.532E-2</c:v>
                </c:pt>
                <c:pt idx="1113">
                  <c:v>1.401E-2</c:v>
                </c:pt>
                <c:pt idx="1114">
                  <c:v>1.4080000000000001E-2</c:v>
                </c:pt>
                <c:pt idx="1115">
                  <c:v>1.576E-2</c:v>
                </c:pt>
                <c:pt idx="1116">
                  <c:v>1.5350000000000001E-2</c:v>
                </c:pt>
                <c:pt idx="1117">
                  <c:v>1.3780000000000001E-2</c:v>
                </c:pt>
                <c:pt idx="1118">
                  <c:v>1.4080000000000001E-2</c:v>
                </c:pt>
                <c:pt idx="1119">
                  <c:v>1.495E-2</c:v>
                </c:pt>
                <c:pt idx="1120">
                  <c:v>1.3809999999999999E-2</c:v>
                </c:pt>
                <c:pt idx="1121">
                  <c:v>1.5480000000000001E-2</c:v>
                </c:pt>
                <c:pt idx="1122">
                  <c:v>1.41E-2</c:v>
                </c:pt>
                <c:pt idx="1123">
                  <c:v>1.5970000000000002E-2</c:v>
                </c:pt>
                <c:pt idx="1124">
                  <c:v>1.379E-2</c:v>
                </c:pt>
                <c:pt idx="1125">
                  <c:v>1.311E-2</c:v>
                </c:pt>
                <c:pt idx="1126">
                  <c:v>1.3860000000000001E-2</c:v>
                </c:pt>
                <c:pt idx="1127">
                  <c:v>1.302E-2</c:v>
                </c:pt>
                <c:pt idx="1128">
                  <c:v>1.494E-2</c:v>
                </c:pt>
                <c:pt idx="1129">
                  <c:v>1.6140000000000002E-2</c:v>
                </c:pt>
                <c:pt idx="1130">
                  <c:v>1.822E-2</c:v>
                </c:pt>
                <c:pt idx="1131">
                  <c:v>1.627E-2</c:v>
                </c:pt>
                <c:pt idx="1132">
                  <c:v>1.4239999999999999E-2</c:v>
                </c:pt>
                <c:pt idx="1133">
                  <c:v>1.4579999999999999E-2</c:v>
                </c:pt>
                <c:pt idx="1134">
                  <c:v>1.5689999999999999E-2</c:v>
                </c:pt>
                <c:pt idx="1135">
                  <c:v>1.474E-2</c:v>
                </c:pt>
                <c:pt idx="1136">
                  <c:v>1.315E-2</c:v>
                </c:pt>
                <c:pt idx="1137">
                  <c:v>1.3180000000000001E-2</c:v>
                </c:pt>
                <c:pt idx="1138">
                  <c:v>1.489E-2</c:v>
                </c:pt>
                <c:pt idx="1139">
                  <c:v>1.307E-2</c:v>
                </c:pt>
                <c:pt idx="1140">
                  <c:v>1.315E-2</c:v>
                </c:pt>
                <c:pt idx="1141">
                  <c:v>1.5900000000000001E-2</c:v>
                </c:pt>
                <c:pt idx="1142">
                  <c:v>1.455E-2</c:v>
                </c:pt>
                <c:pt idx="1143">
                  <c:v>1.6279999999999999E-2</c:v>
                </c:pt>
                <c:pt idx="1144">
                  <c:v>1.523E-2</c:v>
                </c:pt>
                <c:pt idx="1145">
                  <c:v>1.176E-2</c:v>
                </c:pt>
                <c:pt idx="1146">
                  <c:v>1.2699999999999999E-2</c:v>
                </c:pt>
                <c:pt idx="1147">
                  <c:v>1.342E-2</c:v>
                </c:pt>
                <c:pt idx="1148">
                  <c:v>1.085E-2</c:v>
                </c:pt>
                <c:pt idx="1149">
                  <c:v>1.542E-2</c:v>
                </c:pt>
                <c:pt idx="1150">
                  <c:v>1.426E-2</c:v>
                </c:pt>
                <c:pt idx="1151">
                  <c:v>1.5699999999999999E-2</c:v>
                </c:pt>
                <c:pt idx="1152">
                  <c:v>1.295E-2</c:v>
                </c:pt>
                <c:pt idx="1153">
                  <c:v>1.601E-2</c:v>
                </c:pt>
                <c:pt idx="1154">
                  <c:v>1.3180000000000001E-2</c:v>
                </c:pt>
                <c:pt idx="1155">
                  <c:v>1.376E-2</c:v>
                </c:pt>
                <c:pt idx="1156">
                  <c:v>1.277E-2</c:v>
                </c:pt>
                <c:pt idx="1157">
                  <c:v>1.3690000000000001E-2</c:v>
                </c:pt>
                <c:pt idx="1158">
                  <c:v>1.295E-2</c:v>
                </c:pt>
                <c:pt idx="1159">
                  <c:v>1.504E-2</c:v>
                </c:pt>
                <c:pt idx="1160">
                  <c:v>1.436E-2</c:v>
                </c:pt>
                <c:pt idx="1161">
                  <c:v>1.584E-2</c:v>
                </c:pt>
                <c:pt idx="1162">
                  <c:v>1.3520000000000001E-2</c:v>
                </c:pt>
                <c:pt idx="1163">
                  <c:v>1.618E-2</c:v>
                </c:pt>
                <c:pt idx="1164">
                  <c:v>1.524E-2</c:v>
                </c:pt>
                <c:pt idx="1165">
                  <c:v>1.3820000000000001E-2</c:v>
                </c:pt>
                <c:pt idx="1166">
                  <c:v>1.384E-2</c:v>
                </c:pt>
                <c:pt idx="1167">
                  <c:v>1.1939999999999999E-2</c:v>
                </c:pt>
                <c:pt idx="1168">
                  <c:v>1.702E-2</c:v>
                </c:pt>
                <c:pt idx="1169">
                  <c:v>1.406E-2</c:v>
                </c:pt>
                <c:pt idx="1170">
                  <c:v>1.468E-2</c:v>
                </c:pt>
                <c:pt idx="1171">
                  <c:v>1.482E-2</c:v>
                </c:pt>
                <c:pt idx="1172">
                  <c:v>1.558E-2</c:v>
                </c:pt>
                <c:pt idx="1173">
                  <c:v>1.4800000000000001E-2</c:v>
                </c:pt>
                <c:pt idx="1174">
                  <c:v>1.609E-2</c:v>
                </c:pt>
                <c:pt idx="1175">
                  <c:v>1.332E-2</c:v>
                </c:pt>
                <c:pt idx="1176">
                  <c:v>1.2840000000000001E-2</c:v>
                </c:pt>
                <c:pt idx="1177">
                  <c:v>1.4630000000000001E-2</c:v>
                </c:pt>
                <c:pt idx="1178">
                  <c:v>1.504E-2</c:v>
                </c:pt>
                <c:pt idx="1179">
                  <c:v>1.367E-2</c:v>
                </c:pt>
                <c:pt idx="1180">
                  <c:v>1.545E-2</c:v>
                </c:pt>
                <c:pt idx="1181">
                  <c:v>1.438E-2</c:v>
                </c:pt>
                <c:pt idx="1182">
                  <c:v>1.6570000000000001E-2</c:v>
                </c:pt>
                <c:pt idx="1183">
                  <c:v>1.542E-2</c:v>
                </c:pt>
                <c:pt idx="1184">
                  <c:v>1.7989999999999999E-2</c:v>
                </c:pt>
                <c:pt idx="1185">
                  <c:v>1.5469999999999999E-2</c:v>
                </c:pt>
                <c:pt idx="1186">
                  <c:v>1.728E-2</c:v>
                </c:pt>
                <c:pt idx="1187">
                  <c:v>1.2919999999999999E-2</c:v>
                </c:pt>
                <c:pt idx="1188">
                  <c:v>1.661E-2</c:v>
                </c:pt>
                <c:pt idx="1189">
                  <c:v>1.325E-2</c:v>
                </c:pt>
                <c:pt idx="1190">
                  <c:v>1.5879999999999998E-2</c:v>
                </c:pt>
                <c:pt idx="1191">
                  <c:v>1.498E-2</c:v>
                </c:pt>
                <c:pt idx="1192">
                  <c:v>1.6979999999999999E-2</c:v>
                </c:pt>
                <c:pt idx="1193">
                  <c:v>1.452E-2</c:v>
                </c:pt>
                <c:pt idx="1194">
                  <c:v>1.5219999999999999E-2</c:v>
                </c:pt>
                <c:pt idx="1195">
                  <c:v>1.371E-2</c:v>
                </c:pt>
                <c:pt idx="1196">
                  <c:v>1.532E-2</c:v>
                </c:pt>
                <c:pt idx="1197">
                  <c:v>1.307E-2</c:v>
                </c:pt>
                <c:pt idx="1198">
                  <c:v>1.6840000000000001E-2</c:v>
                </c:pt>
                <c:pt idx="1199">
                  <c:v>1.5140000000000001E-2</c:v>
                </c:pt>
                <c:pt idx="1200">
                  <c:v>1.448E-2</c:v>
                </c:pt>
                <c:pt idx="1201">
                  <c:v>1.5990000000000001E-2</c:v>
                </c:pt>
                <c:pt idx="1202">
                  <c:v>1.6590000000000001E-2</c:v>
                </c:pt>
                <c:pt idx="1203">
                  <c:v>1.538E-2</c:v>
                </c:pt>
                <c:pt idx="1204">
                  <c:v>1.489E-2</c:v>
                </c:pt>
                <c:pt idx="1205">
                  <c:v>1.372E-2</c:v>
                </c:pt>
                <c:pt idx="1206">
                  <c:v>1.5679999999999999E-2</c:v>
                </c:pt>
                <c:pt idx="1207">
                  <c:v>1.5769999999999999E-2</c:v>
                </c:pt>
                <c:pt idx="1208">
                  <c:v>1.5949999999999999E-2</c:v>
                </c:pt>
                <c:pt idx="1209">
                  <c:v>1.427E-2</c:v>
                </c:pt>
                <c:pt idx="1210">
                  <c:v>1.489E-2</c:v>
                </c:pt>
                <c:pt idx="1211">
                  <c:v>1.379E-2</c:v>
                </c:pt>
                <c:pt idx="1212">
                  <c:v>1.4710000000000001E-2</c:v>
                </c:pt>
                <c:pt idx="1213">
                  <c:v>1.651E-2</c:v>
                </c:pt>
                <c:pt idx="1214">
                  <c:v>1.702E-2</c:v>
                </c:pt>
                <c:pt idx="1215">
                  <c:v>1.5709999999999998E-2</c:v>
                </c:pt>
                <c:pt idx="1216">
                  <c:v>1.3140000000000001E-2</c:v>
                </c:pt>
                <c:pt idx="1217">
                  <c:v>1.6809999999999999E-2</c:v>
                </c:pt>
                <c:pt idx="1218">
                  <c:v>1.6590000000000001E-2</c:v>
                </c:pt>
                <c:pt idx="1219">
                  <c:v>1.358E-2</c:v>
                </c:pt>
                <c:pt idx="1220">
                  <c:v>1.1990000000000001E-2</c:v>
                </c:pt>
                <c:pt idx="1221">
                  <c:v>1.5630000000000002E-2</c:v>
                </c:pt>
                <c:pt idx="1222">
                  <c:v>1.771E-2</c:v>
                </c:pt>
                <c:pt idx="1223">
                  <c:v>1.2630000000000001E-2</c:v>
                </c:pt>
                <c:pt idx="1224">
                  <c:v>1.5559999999999999E-2</c:v>
                </c:pt>
                <c:pt idx="1225">
                  <c:v>1.499E-2</c:v>
                </c:pt>
                <c:pt idx="1226">
                  <c:v>1.6830000000000001E-2</c:v>
                </c:pt>
                <c:pt idx="1227">
                  <c:v>1.5129999999999999E-2</c:v>
                </c:pt>
                <c:pt idx="1228">
                  <c:v>1.44E-2</c:v>
                </c:pt>
                <c:pt idx="1229">
                  <c:v>1.9269999999999999E-2</c:v>
                </c:pt>
                <c:pt idx="1230">
                  <c:v>1.489E-2</c:v>
                </c:pt>
                <c:pt idx="1231">
                  <c:v>1.388E-2</c:v>
                </c:pt>
                <c:pt idx="1232">
                  <c:v>1.4959999999999999E-2</c:v>
                </c:pt>
                <c:pt idx="1233">
                  <c:v>1.5910000000000001E-2</c:v>
                </c:pt>
                <c:pt idx="1234">
                  <c:v>1.5879999999999998E-2</c:v>
                </c:pt>
                <c:pt idx="1235">
                  <c:v>1.694E-2</c:v>
                </c:pt>
                <c:pt idx="1236">
                  <c:v>1.49E-2</c:v>
                </c:pt>
                <c:pt idx="1237">
                  <c:v>1.5820000000000001E-2</c:v>
                </c:pt>
                <c:pt idx="1238">
                  <c:v>1.5140000000000001E-2</c:v>
                </c:pt>
                <c:pt idx="1239">
                  <c:v>1.5599999999999999E-2</c:v>
                </c:pt>
                <c:pt idx="1240">
                  <c:v>1.507E-2</c:v>
                </c:pt>
                <c:pt idx="1241">
                  <c:v>1.5810000000000001E-2</c:v>
                </c:pt>
                <c:pt idx="1242">
                  <c:v>1.6559999999999998E-2</c:v>
                </c:pt>
                <c:pt idx="1243">
                  <c:v>1.6889999999999999E-2</c:v>
                </c:pt>
                <c:pt idx="1244">
                  <c:v>1.4120000000000001E-2</c:v>
                </c:pt>
                <c:pt idx="1245">
                  <c:v>1.435E-2</c:v>
                </c:pt>
                <c:pt idx="1246">
                  <c:v>1.4200000000000001E-2</c:v>
                </c:pt>
                <c:pt idx="1247">
                  <c:v>1.494E-2</c:v>
                </c:pt>
                <c:pt idx="1248">
                  <c:v>1.537E-2</c:v>
                </c:pt>
                <c:pt idx="1249">
                  <c:v>1.5890000000000001E-2</c:v>
                </c:pt>
                <c:pt idx="1250">
                  <c:v>1.805E-2</c:v>
                </c:pt>
                <c:pt idx="1251">
                  <c:v>1.7850000000000001E-2</c:v>
                </c:pt>
                <c:pt idx="1252">
                  <c:v>1.5800000000000002E-2</c:v>
                </c:pt>
                <c:pt idx="1253">
                  <c:v>1.6459999999999999E-2</c:v>
                </c:pt>
                <c:pt idx="1254">
                  <c:v>1.5440000000000001E-2</c:v>
                </c:pt>
                <c:pt idx="1255">
                  <c:v>1.401E-2</c:v>
                </c:pt>
                <c:pt idx="1256">
                  <c:v>1.593E-2</c:v>
                </c:pt>
                <c:pt idx="1257">
                  <c:v>1.5869999999999999E-2</c:v>
                </c:pt>
                <c:pt idx="1258">
                  <c:v>1.5720000000000001E-2</c:v>
                </c:pt>
                <c:pt idx="1259">
                  <c:v>1.6639999999999999E-2</c:v>
                </c:pt>
                <c:pt idx="1260">
                  <c:v>1.7350000000000001E-2</c:v>
                </c:pt>
                <c:pt idx="1261">
                  <c:v>1.738E-2</c:v>
                </c:pt>
                <c:pt idx="1262">
                  <c:v>1.609E-2</c:v>
                </c:pt>
                <c:pt idx="1263">
                  <c:v>1.592E-2</c:v>
                </c:pt>
                <c:pt idx="1264">
                  <c:v>1.562E-2</c:v>
                </c:pt>
                <c:pt idx="1265">
                  <c:v>1.9189999999999999E-2</c:v>
                </c:pt>
                <c:pt idx="1266">
                  <c:v>1.617E-2</c:v>
                </c:pt>
                <c:pt idx="1267">
                  <c:v>1.7909999999999999E-2</c:v>
                </c:pt>
                <c:pt idx="1268">
                  <c:v>1.7930000000000001E-2</c:v>
                </c:pt>
                <c:pt idx="1269">
                  <c:v>1.5789999999999998E-2</c:v>
                </c:pt>
                <c:pt idx="1270">
                  <c:v>1.653E-2</c:v>
                </c:pt>
                <c:pt idx="1271">
                  <c:v>1.7430000000000001E-2</c:v>
                </c:pt>
                <c:pt idx="1272">
                  <c:v>1.9890000000000001E-2</c:v>
                </c:pt>
                <c:pt idx="1273">
                  <c:v>1.745E-2</c:v>
                </c:pt>
                <c:pt idx="1274">
                  <c:v>2.0650000000000002E-2</c:v>
                </c:pt>
                <c:pt idx="1275">
                  <c:v>2.087E-2</c:v>
                </c:pt>
                <c:pt idx="1276">
                  <c:v>1.8790000000000001E-2</c:v>
                </c:pt>
                <c:pt idx="1277">
                  <c:v>2.0670000000000001E-2</c:v>
                </c:pt>
                <c:pt idx="1278">
                  <c:v>2.0299999999999999E-2</c:v>
                </c:pt>
                <c:pt idx="1279">
                  <c:v>2.1409999999999998E-2</c:v>
                </c:pt>
                <c:pt idx="1280">
                  <c:v>2.1170000000000001E-2</c:v>
                </c:pt>
                <c:pt idx="1281">
                  <c:v>2.0369999999999999E-2</c:v>
                </c:pt>
                <c:pt idx="1282">
                  <c:v>2.146E-2</c:v>
                </c:pt>
                <c:pt idx="1283">
                  <c:v>2.0209999999999999E-2</c:v>
                </c:pt>
                <c:pt idx="1284">
                  <c:v>2.2700000000000001E-2</c:v>
                </c:pt>
                <c:pt idx="1285">
                  <c:v>2.511E-2</c:v>
                </c:pt>
                <c:pt idx="1286">
                  <c:v>2.4400000000000002E-2</c:v>
                </c:pt>
                <c:pt idx="1287">
                  <c:v>2.5479999999999999E-2</c:v>
                </c:pt>
                <c:pt idx="1288">
                  <c:v>2.5059999999999999E-2</c:v>
                </c:pt>
                <c:pt idx="1289">
                  <c:v>2.4469999999999999E-2</c:v>
                </c:pt>
                <c:pt idx="1290">
                  <c:v>2.7779999999999999E-2</c:v>
                </c:pt>
                <c:pt idx="1291">
                  <c:v>2.989E-2</c:v>
                </c:pt>
                <c:pt idx="1292">
                  <c:v>3.022E-2</c:v>
                </c:pt>
                <c:pt idx="1293">
                  <c:v>2.8740000000000002E-2</c:v>
                </c:pt>
                <c:pt idx="1294">
                  <c:v>3.2039999999999999E-2</c:v>
                </c:pt>
                <c:pt idx="1295">
                  <c:v>3.2509999999999997E-2</c:v>
                </c:pt>
                <c:pt idx="1296">
                  <c:v>3.6670000000000001E-2</c:v>
                </c:pt>
                <c:pt idx="1297">
                  <c:v>3.8420000000000003E-2</c:v>
                </c:pt>
                <c:pt idx="1298">
                  <c:v>3.7810000000000003E-2</c:v>
                </c:pt>
                <c:pt idx="1299">
                  <c:v>4.1599999999999998E-2</c:v>
                </c:pt>
                <c:pt idx="1300">
                  <c:v>4.4450000000000003E-2</c:v>
                </c:pt>
                <c:pt idx="1301">
                  <c:v>4.8059999999999999E-2</c:v>
                </c:pt>
                <c:pt idx="1302">
                  <c:v>4.7649999999999998E-2</c:v>
                </c:pt>
                <c:pt idx="1303">
                  <c:v>5.4530000000000002E-2</c:v>
                </c:pt>
                <c:pt idx="1304">
                  <c:v>5.6059999999999999E-2</c:v>
                </c:pt>
                <c:pt idx="1305">
                  <c:v>6.1870000000000001E-2</c:v>
                </c:pt>
                <c:pt idx="1306">
                  <c:v>6.5759999999999999E-2</c:v>
                </c:pt>
                <c:pt idx="1307">
                  <c:v>7.2400000000000006E-2</c:v>
                </c:pt>
                <c:pt idx="1308">
                  <c:v>8.1009999999999999E-2</c:v>
                </c:pt>
                <c:pt idx="1309">
                  <c:v>8.695E-2</c:v>
                </c:pt>
                <c:pt idx="1310">
                  <c:v>9.5729999999999996E-2</c:v>
                </c:pt>
                <c:pt idx="1311">
                  <c:v>0.10729</c:v>
                </c:pt>
                <c:pt idx="1312">
                  <c:v>0.1182</c:v>
                </c:pt>
                <c:pt idx="1313">
                  <c:v>0.12972</c:v>
                </c:pt>
                <c:pt idx="1314">
                  <c:v>0.14716000000000001</c:v>
                </c:pt>
                <c:pt idx="1315">
                  <c:v>0.16542000000000001</c:v>
                </c:pt>
                <c:pt idx="1316">
                  <c:v>0.18990000000000001</c:v>
                </c:pt>
                <c:pt idx="1317">
                  <c:v>0.21918000000000001</c:v>
                </c:pt>
                <c:pt idx="1318">
                  <c:v>0.25120999999999999</c:v>
                </c:pt>
                <c:pt idx="1319">
                  <c:v>0.28976000000000002</c:v>
                </c:pt>
                <c:pt idx="1320">
                  <c:v>0.34277000000000002</c:v>
                </c:pt>
                <c:pt idx="1321">
                  <c:v>0.40039000000000002</c:v>
                </c:pt>
                <c:pt idx="1322">
                  <c:v>0.47850999999999999</c:v>
                </c:pt>
                <c:pt idx="1323">
                  <c:v>0.57696999999999998</c:v>
                </c:pt>
                <c:pt idx="1324">
                  <c:v>0.70103000000000004</c:v>
                </c:pt>
                <c:pt idx="1325">
                  <c:v>0.85851</c:v>
                </c:pt>
                <c:pt idx="1326">
                  <c:v>1.0645100000000001</c:v>
                </c:pt>
                <c:pt idx="1327">
                  <c:v>1.3436399999999999</c:v>
                </c:pt>
                <c:pt idx="1328">
                  <c:v>1.69604</c:v>
                </c:pt>
                <c:pt idx="1329">
                  <c:v>2.2017799999999998</c:v>
                </c:pt>
                <c:pt idx="1330">
                  <c:v>2.9196499999999999</c:v>
                </c:pt>
                <c:pt idx="1331">
                  <c:v>3.8642400000000001</c:v>
                </c:pt>
                <c:pt idx="1332">
                  <c:v>5.2150600000000003</c:v>
                </c:pt>
                <c:pt idx="1333">
                  <c:v>7.0769099999999998</c:v>
                </c:pt>
                <c:pt idx="1334">
                  <c:v>9.6329200000000004</c:v>
                </c:pt>
                <c:pt idx="1335">
                  <c:v>12.996869999999999</c:v>
                </c:pt>
                <c:pt idx="1336">
                  <c:v>17.596150000000002</c:v>
                </c:pt>
                <c:pt idx="1337">
                  <c:v>23.184909999999999</c:v>
                </c:pt>
                <c:pt idx="1338">
                  <c:v>29.48028</c:v>
                </c:pt>
                <c:pt idx="1339">
                  <c:v>36.388509999999997</c:v>
                </c:pt>
                <c:pt idx="1340">
                  <c:v>43.037089999999999</c:v>
                </c:pt>
                <c:pt idx="1341">
                  <c:v>48.817340000000002</c:v>
                </c:pt>
                <c:pt idx="1342">
                  <c:v>53.407760000000003</c:v>
                </c:pt>
                <c:pt idx="1343">
                  <c:v>56.565649999999998</c:v>
                </c:pt>
                <c:pt idx="1344">
                  <c:v>58.234479999999998</c:v>
                </c:pt>
                <c:pt idx="1345">
                  <c:v>58.561570000000003</c:v>
                </c:pt>
                <c:pt idx="1346">
                  <c:v>57.28837</c:v>
                </c:pt>
                <c:pt idx="1347">
                  <c:v>54.234430000000003</c:v>
                </c:pt>
                <c:pt idx="1348">
                  <c:v>48.81033</c:v>
                </c:pt>
                <c:pt idx="1349">
                  <c:v>41.324339999999999</c:v>
                </c:pt>
                <c:pt idx="1350">
                  <c:v>33.153129999999997</c:v>
                </c:pt>
                <c:pt idx="1351">
                  <c:v>25.166650000000001</c:v>
                </c:pt>
                <c:pt idx="1352">
                  <c:v>18.410959999999999</c:v>
                </c:pt>
                <c:pt idx="1353">
                  <c:v>13.120799999999999</c:v>
                </c:pt>
                <c:pt idx="1354">
                  <c:v>9.3706200000000006</c:v>
                </c:pt>
                <c:pt idx="1355">
                  <c:v>6.6307799999999997</c:v>
                </c:pt>
                <c:pt idx="1356">
                  <c:v>4.7617399999999996</c:v>
                </c:pt>
                <c:pt idx="1357">
                  <c:v>3.5181399999999998</c:v>
                </c:pt>
                <c:pt idx="1358">
                  <c:v>2.6164399999999999</c:v>
                </c:pt>
                <c:pt idx="1359">
                  <c:v>1.9849300000000001</c:v>
                </c:pt>
                <c:pt idx="1360">
                  <c:v>1.5331699999999999</c:v>
                </c:pt>
                <c:pt idx="1361">
                  <c:v>1.20025</c:v>
                </c:pt>
                <c:pt idx="1362">
                  <c:v>0.94491999999999998</c:v>
                </c:pt>
                <c:pt idx="1363">
                  <c:v>0.76149999999999995</c:v>
                </c:pt>
                <c:pt idx="1364">
                  <c:v>0.62480000000000002</c:v>
                </c:pt>
                <c:pt idx="1365">
                  <c:v>0.51824999999999999</c:v>
                </c:pt>
                <c:pt idx="1366">
                  <c:v>0.4375</c:v>
                </c:pt>
                <c:pt idx="1367">
                  <c:v>0.37080999999999997</c:v>
                </c:pt>
                <c:pt idx="1368">
                  <c:v>0.31447000000000003</c:v>
                </c:pt>
                <c:pt idx="1369">
                  <c:v>0.27285999999999999</c:v>
                </c:pt>
                <c:pt idx="1370">
                  <c:v>0.23946999999999999</c:v>
                </c:pt>
                <c:pt idx="1371">
                  <c:v>0.21092</c:v>
                </c:pt>
                <c:pt idx="1372">
                  <c:v>0.18534</c:v>
                </c:pt>
                <c:pt idx="1373">
                  <c:v>0.16345999999999999</c:v>
                </c:pt>
                <c:pt idx="1374">
                  <c:v>0.14973</c:v>
                </c:pt>
                <c:pt idx="1375">
                  <c:v>0.12751000000000001</c:v>
                </c:pt>
                <c:pt idx="1376">
                  <c:v>0.11978</c:v>
                </c:pt>
                <c:pt idx="1377">
                  <c:v>0.10712000000000001</c:v>
                </c:pt>
                <c:pt idx="1378">
                  <c:v>9.3490000000000004E-2</c:v>
                </c:pt>
                <c:pt idx="1379">
                  <c:v>8.5769999999999999E-2</c:v>
                </c:pt>
                <c:pt idx="1380">
                  <c:v>7.7960000000000002E-2</c:v>
                </c:pt>
                <c:pt idx="1381">
                  <c:v>7.3690000000000005E-2</c:v>
                </c:pt>
                <c:pt idx="1382">
                  <c:v>6.5320000000000003E-2</c:v>
                </c:pt>
                <c:pt idx="1383">
                  <c:v>6.1179999999999998E-2</c:v>
                </c:pt>
                <c:pt idx="1384">
                  <c:v>5.6939999999999998E-2</c:v>
                </c:pt>
                <c:pt idx="1385">
                  <c:v>5.2699999999999997E-2</c:v>
                </c:pt>
                <c:pt idx="1386">
                  <c:v>4.6350000000000002E-2</c:v>
                </c:pt>
                <c:pt idx="1387">
                  <c:v>4.7050000000000002E-2</c:v>
                </c:pt>
                <c:pt idx="1388">
                  <c:v>4.6080000000000003E-2</c:v>
                </c:pt>
                <c:pt idx="1389">
                  <c:v>4.0969999999999999E-2</c:v>
                </c:pt>
                <c:pt idx="1390">
                  <c:v>3.9699999999999999E-2</c:v>
                </c:pt>
                <c:pt idx="1391">
                  <c:v>3.5700000000000003E-2</c:v>
                </c:pt>
                <c:pt idx="1392">
                  <c:v>3.4200000000000001E-2</c:v>
                </c:pt>
                <c:pt idx="1393">
                  <c:v>3.2480000000000002E-2</c:v>
                </c:pt>
                <c:pt idx="1394">
                  <c:v>3.356E-2</c:v>
                </c:pt>
                <c:pt idx="1395">
                  <c:v>3.057E-2</c:v>
                </c:pt>
              </c:numCache>
            </c:numRef>
          </c:yVal>
          <c:smooth val="0"/>
          <c:extLst>
            <c:ext xmlns:c16="http://schemas.microsoft.com/office/drawing/2014/chart" uri="{C3380CC4-5D6E-409C-BE32-E72D297353CC}">
              <c16:uniqueId val="{00000003-B1C2-BE43-B4BC-253CC634F8E2}"/>
            </c:ext>
          </c:extLst>
        </c:ser>
        <c:dLbls>
          <c:showLegendKey val="0"/>
          <c:showVal val="0"/>
          <c:showCatName val="0"/>
          <c:showSerName val="0"/>
          <c:showPercent val="0"/>
          <c:showBubbleSize val="0"/>
        </c:dLbls>
        <c:axId val="179737432"/>
        <c:axId val="108776360"/>
      </c:scatterChart>
      <c:valAx>
        <c:axId val="108776360"/>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79737432"/>
        <c:crossesAt val="0"/>
        <c:crossBetween val="midCat"/>
        <c:majorUnit val="10"/>
      </c:valAx>
      <c:valAx>
        <c:axId val="179737432"/>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08776360"/>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2"/>
          <c:order val="0"/>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0-AC28-B041-B682-CEFB97402ADE}"/>
            </c:ext>
          </c:extLst>
        </c:ser>
        <c:dLbls>
          <c:showLegendKey val="0"/>
          <c:showVal val="0"/>
          <c:showCatName val="0"/>
          <c:showSerName val="0"/>
          <c:showPercent val="0"/>
          <c:showBubbleSize val="0"/>
        </c:dLbls>
        <c:axId val="151866408"/>
        <c:axId val="151601536"/>
      </c:scatterChart>
      <c:valAx>
        <c:axId val="151601536"/>
        <c:scaling>
          <c:orientation val="minMax"/>
          <c:max val="110"/>
          <c:min val="0"/>
        </c:scaling>
        <c:delete val="0"/>
        <c:axPos val="l"/>
        <c:majorGridlines>
          <c:spPr>
            <a:ln>
              <a:solidFill>
                <a:srgbClr val="B3B3B3"/>
              </a:solidFill>
            </a:ln>
          </c:spPr>
        </c:majorGridlines>
        <c:title>
          <c:tx>
            <c:rich>
              <a:bodyPr/>
              <a:lstStyle/>
              <a:p>
                <a:pPr>
                  <a:defRPr/>
                </a:pPr>
                <a:r>
                  <a:rPr lang="de-DE"/>
                  <a:t>Remission [%]</a:t>
                </a:r>
              </a:p>
            </c:rich>
          </c:tx>
          <c:overlay val="0"/>
        </c:title>
        <c:numFmt formatCode="General" sourceLinked="1"/>
        <c:majorTickMark val="none"/>
        <c:minorTickMark val="none"/>
        <c:tickLblPos val="nextTo"/>
        <c:spPr>
          <a:ln>
            <a:solidFill>
              <a:srgbClr val="B3B3B3"/>
            </a:solidFill>
          </a:ln>
        </c:spPr>
        <c:crossAx val="151866408"/>
        <c:crossesAt val="0"/>
        <c:crossBetween val="midCat"/>
        <c:majorUnit val="10"/>
      </c:valAx>
      <c:valAx>
        <c:axId val="151866408"/>
        <c:scaling>
          <c:orientation val="minMax"/>
          <c:max val="1700"/>
          <c:min val="350"/>
        </c:scaling>
        <c:delete val="0"/>
        <c:axPos val="b"/>
        <c:title>
          <c:tx>
            <c:rich>
              <a:bodyPr/>
              <a:lstStyle/>
              <a:p>
                <a:pPr>
                  <a:defRPr/>
                </a:pPr>
                <a:r>
                  <a:rPr lang="de-DE"/>
                  <a:t>Wavelength [nm]</a:t>
                </a:r>
              </a:p>
            </c:rich>
          </c:tx>
          <c:overlay val="0"/>
        </c:title>
        <c:numFmt formatCode="General" sourceLinked="1"/>
        <c:majorTickMark val="none"/>
        <c:minorTickMark val="none"/>
        <c:tickLblPos val="nextTo"/>
        <c:spPr>
          <a:ln>
            <a:solidFill>
              <a:srgbClr val="B3B3B3"/>
            </a:solidFill>
          </a:ln>
        </c:spPr>
        <c:crossAx val="151601536"/>
        <c:crossesAt val="0"/>
        <c:crossBetween val="midCat"/>
        <c:majorUnit val="150"/>
      </c:valAx>
      <c:spPr>
        <a:noFill/>
        <a:ln>
          <a:solidFill>
            <a:srgbClr val="B3B3B3"/>
          </a:solidFill>
          <a:prstDash val="solid"/>
        </a:ln>
      </c:spPr>
    </c:plotArea>
    <c:plotVisOnly val="1"/>
    <c:dispBlanksAs val="gap"/>
    <c:showDLblsOverMax val="0"/>
  </c:chart>
  <c:spPr>
    <a:ln>
      <a:noFill/>
    </a:ln>
  </c:spPr>
  <c:txPr>
    <a:bodyPr/>
    <a:lstStyle/>
    <a:p>
      <a:pPr>
        <a:defRPr lang="en-US" noProof="1" dirty="0"/>
      </a:pPr>
      <a:endParaRPr lang="en-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1"/>
          <c:order val="0"/>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0-E1CB-C845-B588-99C8A1668A24}"/>
            </c:ext>
          </c:extLst>
        </c:ser>
        <c:ser>
          <c:idx val="2"/>
          <c:order val="1"/>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1-E1CB-C845-B588-99C8A1668A24}"/>
            </c:ext>
          </c:extLst>
        </c:ser>
        <c:dLbls>
          <c:showLegendKey val="0"/>
          <c:showVal val="0"/>
          <c:showCatName val="0"/>
          <c:showSerName val="0"/>
          <c:showPercent val="0"/>
          <c:showBubbleSize val="0"/>
        </c:dLbls>
        <c:axId val="151930304"/>
        <c:axId val="151969592"/>
      </c:scatterChart>
      <c:valAx>
        <c:axId val="151969592"/>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930304"/>
        <c:crossesAt val="0"/>
        <c:crossBetween val="midCat"/>
        <c:majorUnit val="10"/>
      </c:valAx>
      <c:valAx>
        <c:axId val="151930304"/>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969592"/>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19CB-9B45-8A04-4E1497E10841}"/>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19CB-9B45-8A04-4E1497E10841}"/>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19CB-9B45-8A04-4E1497E10841}"/>
            </c:ext>
          </c:extLst>
        </c:ser>
        <c:dLbls>
          <c:showLegendKey val="0"/>
          <c:showVal val="0"/>
          <c:showCatName val="0"/>
          <c:showSerName val="0"/>
          <c:showPercent val="0"/>
          <c:showBubbleSize val="0"/>
        </c:dLbls>
        <c:axId val="151497120"/>
        <c:axId val="151496728"/>
      </c:scatterChart>
      <c:valAx>
        <c:axId val="151496728"/>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497120"/>
        <c:crossesAt val="0"/>
        <c:crossBetween val="midCat"/>
        <c:majorUnit val="10"/>
      </c:valAx>
      <c:valAx>
        <c:axId val="151497120"/>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496728"/>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4793-2D4E-82AC-D632B9985533}"/>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4793-2D4E-82AC-D632B9985533}"/>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4793-2D4E-82AC-D632B9985533}"/>
            </c:ext>
          </c:extLst>
        </c:ser>
        <c:dLbls>
          <c:showLegendKey val="0"/>
          <c:showVal val="0"/>
          <c:showCatName val="0"/>
          <c:showSerName val="0"/>
          <c:showPercent val="0"/>
          <c:showBubbleSize val="0"/>
        </c:dLbls>
        <c:axId val="151498688"/>
        <c:axId val="151498296"/>
      </c:scatterChart>
      <c:valAx>
        <c:axId val="151498296"/>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498688"/>
        <c:crossesAt val="0"/>
        <c:crossBetween val="midCat"/>
        <c:majorUnit val="10"/>
      </c:valAx>
      <c:valAx>
        <c:axId val="151498688"/>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498296"/>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23A8-4E4C-B03F-41DC6D4248BB}"/>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23A8-4E4C-B03F-41DC6D4248BB}"/>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23A8-4E4C-B03F-41DC6D4248BB}"/>
            </c:ext>
          </c:extLst>
        </c:ser>
        <c:dLbls>
          <c:showLegendKey val="0"/>
          <c:showVal val="0"/>
          <c:showCatName val="0"/>
          <c:showSerName val="0"/>
          <c:showPercent val="0"/>
          <c:showBubbleSize val="0"/>
        </c:dLbls>
        <c:axId val="151498688"/>
        <c:axId val="151498296"/>
      </c:scatterChart>
      <c:valAx>
        <c:axId val="151498296"/>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498688"/>
        <c:crossesAt val="0"/>
        <c:crossBetween val="midCat"/>
        <c:majorUnit val="10"/>
      </c:valAx>
      <c:valAx>
        <c:axId val="151498688"/>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498296"/>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BD9B-A04D-89E9-9E0682560698}"/>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BD9B-A04D-89E9-9E0682560698}"/>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BD9B-A04D-89E9-9E0682560698}"/>
            </c:ext>
          </c:extLst>
        </c:ser>
        <c:dLbls>
          <c:showLegendKey val="0"/>
          <c:showVal val="0"/>
          <c:showCatName val="0"/>
          <c:showSerName val="0"/>
          <c:showPercent val="0"/>
          <c:showBubbleSize val="0"/>
        </c:dLbls>
        <c:axId val="152307512"/>
        <c:axId val="151500256"/>
      </c:scatterChart>
      <c:valAx>
        <c:axId val="151500256"/>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2307512"/>
        <c:crossesAt val="0"/>
        <c:crossBetween val="midCat"/>
        <c:majorUnit val="10"/>
      </c:valAx>
      <c:valAx>
        <c:axId val="152307512"/>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1500256"/>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E81B-264B-9868-0AF68DA222D9}"/>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E81B-264B-9868-0AF68DA222D9}"/>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E81B-264B-9868-0AF68DA222D9}"/>
            </c:ext>
          </c:extLst>
        </c:ser>
        <c:dLbls>
          <c:showLegendKey val="0"/>
          <c:showVal val="0"/>
          <c:showCatName val="0"/>
          <c:showSerName val="0"/>
          <c:showPercent val="0"/>
          <c:showBubbleSize val="0"/>
        </c:dLbls>
        <c:axId val="152308688"/>
        <c:axId val="152308296"/>
      </c:scatterChart>
      <c:valAx>
        <c:axId val="152308296"/>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2308688"/>
        <c:crossesAt val="0"/>
        <c:crossBetween val="midCat"/>
        <c:majorUnit val="10"/>
      </c:valAx>
      <c:valAx>
        <c:axId val="152308688"/>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2308296"/>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1122431218926"/>
          <c:y val="0.10823905020560087"/>
          <c:w val="0.83857951055586877"/>
          <c:h val="0.75455522510727857"/>
        </c:manualLayout>
      </c:layout>
      <c:scatterChart>
        <c:scatterStyle val="lineMarker"/>
        <c:varyColors val="0"/>
        <c:ser>
          <c:idx val="0"/>
          <c:order val="0"/>
          <c:tx>
            <c:strRef>
              <c:f>Tabelle1!$K$4</c:f>
              <c:strCache>
                <c:ptCount val="1"/>
                <c:pt idx="0">
                  <c:v>Puderzucker</c:v>
                </c:pt>
              </c:strCache>
            </c:strRef>
          </c:tx>
          <c:spPr>
            <a:ln w="28800">
              <a:solidFill>
                <a:srgbClr val="48A6B1"/>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Tabelle1!$K$5:$K$1400</c:f>
              <c:numCache>
                <c:formatCode>General</c:formatCode>
                <c:ptCount val="1396"/>
                <c:pt idx="0">
                  <c:v>91.550695266419652</c:v>
                </c:pt>
                <c:pt idx="1">
                  <c:v>93.483945017392614</c:v>
                </c:pt>
                <c:pt idx="2">
                  <c:v>95.989951912227951</c:v>
                </c:pt>
                <c:pt idx="3">
                  <c:v>99.395345320055753</c:v>
                </c:pt>
                <c:pt idx="4">
                  <c:v>103.28614915436383</c:v>
                </c:pt>
                <c:pt idx="5">
                  <c:v>108.45284614041104</c:v>
                </c:pt>
                <c:pt idx="6">
                  <c:v>111.57309457249556</c:v>
                </c:pt>
                <c:pt idx="7">
                  <c:v>112.31070678391488</c:v>
                </c:pt>
                <c:pt idx="8">
                  <c:v>110.56026972327298</c:v>
                </c:pt>
                <c:pt idx="9">
                  <c:v>105.80777453775289</c:v>
                </c:pt>
                <c:pt idx="10">
                  <c:v>101.83844433699845</c:v>
                </c:pt>
                <c:pt idx="11">
                  <c:v>98.171191348236249</c:v>
                </c:pt>
                <c:pt idx="12">
                  <c:v>94.293306647119294</c:v>
                </c:pt>
                <c:pt idx="13">
                  <c:v>92.502848188420245</c:v>
                </c:pt>
                <c:pt idx="14">
                  <c:v>92.15002862330094</c:v>
                </c:pt>
                <c:pt idx="15">
                  <c:v>95.397463678331036</c:v>
                </c:pt>
                <c:pt idx="16">
                  <c:v>96.470371755773314</c:v>
                </c:pt>
                <c:pt idx="17">
                  <c:v>95.701108911766028</c:v>
                </c:pt>
                <c:pt idx="18">
                  <c:v>93.208239493883212</c:v>
                </c:pt>
                <c:pt idx="19">
                  <c:v>86.946690421730892</c:v>
                </c:pt>
                <c:pt idx="20">
                  <c:v>85.791173778657324</c:v>
                </c:pt>
                <c:pt idx="21">
                  <c:v>87.033447518829036</c:v>
                </c:pt>
                <c:pt idx="22">
                  <c:v>93.075254323957324</c:v>
                </c:pt>
                <c:pt idx="23">
                  <c:v>96.61097592530632</c:v>
                </c:pt>
                <c:pt idx="24">
                  <c:v>98.641588568235576</c:v>
                </c:pt>
                <c:pt idx="25">
                  <c:v>97.39752201388788</c:v>
                </c:pt>
                <c:pt idx="26">
                  <c:v>96.924897134753124</c:v>
                </c:pt>
                <c:pt idx="27">
                  <c:v>96.76478758920058</c:v>
                </c:pt>
                <c:pt idx="28">
                  <c:v>96.985850974173403</c:v>
                </c:pt>
                <c:pt idx="29">
                  <c:v>98.192411229487831</c:v>
                </c:pt>
                <c:pt idx="30">
                  <c:v>98.255206711013855</c:v>
                </c:pt>
                <c:pt idx="31">
                  <c:v>97.810036947633819</c:v>
                </c:pt>
                <c:pt idx="32">
                  <c:v>96.789641926733907</c:v>
                </c:pt>
                <c:pt idx="33">
                  <c:v>95.796820866927192</c:v>
                </c:pt>
                <c:pt idx="34">
                  <c:v>94.843578989964612</c:v>
                </c:pt>
                <c:pt idx="35">
                  <c:v>93.534187114559927</c:v>
                </c:pt>
                <c:pt idx="36">
                  <c:v>93.16208788743603</c:v>
                </c:pt>
                <c:pt idx="37">
                  <c:v>93.4254786385454</c:v>
                </c:pt>
                <c:pt idx="38">
                  <c:v>94.143029941083867</c:v>
                </c:pt>
                <c:pt idx="39">
                  <c:v>95.864374768401291</c:v>
                </c:pt>
                <c:pt idx="40">
                  <c:v>95.971957438186109</c:v>
                </c:pt>
                <c:pt idx="41">
                  <c:v>95.413897501183712</c:v>
                </c:pt>
                <c:pt idx="42">
                  <c:v>93.489406375273006</c:v>
                </c:pt>
                <c:pt idx="43">
                  <c:v>92.907989183489605</c:v>
                </c:pt>
                <c:pt idx="44">
                  <c:v>92.959355244323277</c:v>
                </c:pt>
                <c:pt idx="45">
                  <c:v>94.267039984749474</c:v>
                </c:pt>
                <c:pt idx="46">
                  <c:v>94.858739601516561</c:v>
                </c:pt>
                <c:pt idx="47">
                  <c:v>95.01690247885027</c:v>
                </c:pt>
                <c:pt idx="48">
                  <c:v>94.768497295771056</c:v>
                </c:pt>
                <c:pt idx="49">
                  <c:v>93.877783728643323</c:v>
                </c:pt>
                <c:pt idx="50">
                  <c:v>93.550036844818777</c:v>
                </c:pt>
                <c:pt idx="51">
                  <c:v>93.445932934709489</c:v>
                </c:pt>
                <c:pt idx="52">
                  <c:v>93.608031527438811</c:v>
                </c:pt>
                <c:pt idx="53">
                  <c:v>93.903389832038741</c:v>
                </c:pt>
                <c:pt idx="54">
                  <c:v>94.316930152309794</c:v>
                </c:pt>
                <c:pt idx="55">
                  <c:v>94.978623224475982</c:v>
                </c:pt>
                <c:pt idx="56">
                  <c:v>95.381297948451234</c:v>
                </c:pt>
                <c:pt idx="57">
                  <c:v>95.584331850677856</c:v>
                </c:pt>
                <c:pt idx="58">
                  <c:v>95.591677229621936</c:v>
                </c:pt>
                <c:pt idx="59">
                  <c:v>95.27509904377041</c:v>
                </c:pt>
                <c:pt idx="60">
                  <c:v>95.195877109645252</c:v>
                </c:pt>
                <c:pt idx="61">
                  <c:v>95.194703396767451</c:v>
                </c:pt>
                <c:pt idx="62">
                  <c:v>95.389360084553019</c:v>
                </c:pt>
                <c:pt idx="63">
                  <c:v>95.433922480078536</c:v>
                </c:pt>
                <c:pt idx="64">
                  <c:v>95.414571879383516</c:v>
                </c:pt>
                <c:pt idx="65">
                  <c:v>95.26706546740111</c:v>
                </c:pt>
                <c:pt idx="66">
                  <c:v>95.175240399705814</c:v>
                </c:pt>
                <c:pt idx="67">
                  <c:v>95.122580859374139</c:v>
                </c:pt>
                <c:pt idx="68">
                  <c:v>95.120718027789437</c:v>
                </c:pt>
                <c:pt idx="69">
                  <c:v>95.159270902826762</c:v>
                </c:pt>
                <c:pt idx="70">
                  <c:v>95.27145813851682</c:v>
                </c:pt>
                <c:pt idx="71">
                  <c:v>95.425980110596925</c:v>
                </c:pt>
                <c:pt idx="72">
                  <c:v>95.694614797106965</c:v>
                </c:pt>
                <c:pt idx="73">
                  <c:v>95.789053540967387</c:v>
                </c:pt>
                <c:pt idx="74">
                  <c:v>95.778144644431976</c:v>
                </c:pt>
                <c:pt idx="75">
                  <c:v>95.576389481196259</c:v>
                </c:pt>
                <c:pt idx="76">
                  <c:v>95.4503415624241</c:v>
                </c:pt>
                <c:pt idx="77">
                  <c:v>95.372673830516263</c:v>
                </c:pt>
                <c:pt idx="78">
                  <c:v>95.355874258831193</c:v>
                </c:pt>
                <c:pt idx="79">
                  <c:v>95.420792373379555</c:v>
                </c:pt>
                <c:pt idx="80">
                  <c:v>95.491531145668873</c:v>
                </c:pt>
                <c:pt idx="81">
                  <c:v>95.581147901144348</c:v>
                </c:pt>
                <c:pt idx="82">
                  <c:v>95.716369021740917</c:v>
                </c:pt>
                <c:pt idx="83">
                  <c:v>95.782763029562616</c:v>
                </c:pt>
                <c:pt idx="84">
                  <c:v>95.812438434199223</c:v>
                </c:pt>
                <c:pt idx="85">
                  <c:v>95.749108609290829</c:v>
                </c:pt>
                <c:pt idx="86">
                  <c:v>95.769351931947071</c:v>
                </c:pt>
                <c:pt idx="87">
                  <c:v>95.845347537580793</c:v>
                </c:pt>
                <c:pt idx="88">
                  <c:v>95.97443200081544</c:v>
                </c:pt>
                <c:pt idx="89">
                  <c:v>96.198728163251559</c:v>
                </c:pt>
                <c:pt idx="90">
                  <c:v>96.332698183308054</c:v>
                </c:pt>
                <c:pt idx="91">
                  <c:v>96.435775785610531</c:v>
                </c:pt>
                <c:pt idx="92">
                  <c:v>96.447190465795799</c:v>
                </c:pt>
                <c:pt idx="93">
                  <c:v>96.561963739200124</c:v>
                </c:pt>
                <c:pt idx="94">
                  <c:v>96.722446403838646</c:v>
                </c:pt>
                <c:pt idx="95">
                  <c:v>96.995557598098486</c:v>
                </c:pt>
                <c:pt idx="96">
                  <c:v>97.168994404632485</c:v>
                </c:pt>
                <c:pt idx="97">
                  <c:v>97.275691722709624</c:v>
                </c:pt>
                <c:pt idx="98">
                  <c:v>97.318125036240914</c:v>
                </c:pt>
                <c:pt idx="99">
                  <c:v>97.259708406605171</c:v>
                </c:pt>
                <c:pt idx="100">
                  <c:v>97.278482284959907</c:v>
                </c:pt>
                <c:pt idx="101">
                  <c:v>97.322728680864472</c:v>
                </c:pt>
                <c:pt idx="102">
                  <c:v>97.42260114415447</c:v>
                </c:pt>
                <c:pt idx="103">
                  <c:v>97.488566755988629</c:v>
                </c:pt>
                <c:pt idx="104">
                  <c:v>97.543363669849725</c:v>
                </c:pt>
                <c:pt idx="105">
                  <c:v>97.561188628059909</c:v>
                </c:pt>
                <c:pt idx="106">
                  <c:v>97.607768630494689</c:v>
                </c:pt>
                <c:pt idx="107">
                  <c:v>97.668223135236957</c:v>
                </c:pt>
                <c:pt idx="108">
                  <c:v>97.737837022578248</c:v>
                </c:pt>
                <c:pt idx="109">
                  <c:v>97.842186914899756</c:v>
                </c:pt>
                <c:pt idx="110">
                  <c:v>97.867933053112608</c:v>
                </c:pt>
                <c:pt idx="111">
                  <c:v>97.85589282265731</c:v>
                </c:pt>
                <c:pt idx="112">
                  <c:v>97.771821261696388</c:v>
                </c:pt>
                <c:pt idx="113">
                  <c:v>97.746637105316708</c:v>
                </c:pt>
                <c:pt idx="114">
                  <c:v>97.750502803303576</c:v>
                </c:pt>
                <c:pt idx="115">
                  <c:v>97.809249251785673</c:v>
                </c:pt>
                <c:pt idx="116">
                  <c:v>97.853404440802564</c:v>
                </c:pt>
                <c:pt idx="117">
                  <c:v>97.891079334385779</c:v>
                </c:pt>
                <c:pt idx="118">
                  <c:v>97.917929168067715</c:v>
                </c:pt>
                <c:pt idx="119">
                  <c:v>97.93183223010773</c:v>
                </c:pt>
                <c:pt idx="120">
                  <c:v>97.933976052609012</c:v>
                </c:pt>
                <c:pt idx="121">
                  <c:v>97.92609633028259</c:v>
                </c:pt>
                <c:pt idx="122">
                  <c:v>97.903787494069022</c:v>
                </c:pt>
                <c:pt idx="123">
                  <c:v>97.89287859753361</c:v>
                </c:pt>
                <c:pt idx="124">
                  <c:v>97.890516431270896</c:v>
                </c:pt>
                <c:pt idx="125">
                  <c:v>97.89546463524789</c:v>
                </c:pt>
                <c:pt idx="126">
                  <c:v>97.917809401447528</c:v>
                </c:pt>
                <c:pt idx="127">
                  <c:v>97.955054977761463</c:v>
                </c:pt>
                <c:pt idx="128">
                  <c:v>98.004805110504336</c:v>
                </c:pt>
                <c:pt idx="129">
                  <c:v>98.075972278781236</c:v>
                </c:pt>
                <c:pt idx="130">
                  <c:v>98.123950786827081</c:v>
                </c:pt>
                <c:pt idx="131">
                  <c:v>98.161604490931339</c:v>
                </c:pt>
                <c:pt idx="132">
                  <c:v>98.17304036059555</c:v>
                </c:pt>
                <c:pt idx="133">
                  <c:v>98.207277952179481</c:v>
                </c:pt>
                <c:pt idx="134">
                  <c:v>98.252177536804879</c:v>
                </c:pt>
                <c:pt idx="135">
                  <c:v>98.323126361320391</c:v>
                </c:pt>
                <c:pt idx="136">
                  <c:v>98.377789689335899</c:v>
                </c:pt>
                <c:pt idx="137">
                  <c:v>98.421516482365192</c:v>
                </c:pt>
                <c:pt idx="138">
                  <c:v>98.453089727290859</c:v>
                </c:pt>
                <c:pt idx="139">
                  <c:v>98.461404294576738</c:v>
                </c:pt>
                <c:pt idx="140">
                  <c:v>98.486750596534506</c:v>
                </c:pt>
                <c:pt idx="141">
                  <c:v>98.516222397916792</c:v>
                </c:pt>
                <c:pt idx="142">
                  <c:v>98.563090761521678</c:v>
                </c:pt>
                <c:pt idx="143">
                  <c:v>98.585027399930993</c:v>
                </c:pt>
                <c:pt idx="144">
                  <c:v>98.592084417704925</c:v>
                </c:pt>
                <c:pt idx="145">
                  <c:v>98.569690823575527</c:v>
                </c:pt>
                <c:pt idx="146">
                  <c:v>98.557657042092089</c:v>
                </c:pt>
                <c:pt idx="147">
                  <c:v>98.551387720166289</c:v>
                </c:pt>
                <c:pt idx="148">
                  <c:v>98.552400208747699</c:v>
                </c:pt>
                <c:pt idx="149">
                  <c:v>98.568460912514411</c:v>
                </c:pt>
                <c:pt idx="150">
                  <c:v>98.570920734636658</c:v>
                </c:pt>
                <c:pt idx="151">
                  <c:v>98.567357217045327</c:v>
                </c:pt>
                <c:pt idx="152">
                  <c:v>98.553994947359527</c:v>
                </c:pt>
                <c:pt idx="153">
                  <c:v>98.538784586596122</c:v>
                </c:pt>
                <c:pt idx="154">
                  <c:v>98.519779466536264</c:v>
                </c:pt>
                <c:pt idx="155">
                  <c:v>98.499514954401064</c:v>
                </c:pt>
                <c:pt idx="156">
                  <c:v>98.473438076060177</c:v>
                </c:pt>
                <c:pt idx="157">
                  <c:v>98.443396922591162</c:v>
                </c:pt>
                <c:pt idx="158">
                  <c:v>98.410747620647228</c:v>
                </c:pt>
                <c:pt idx="159">
                  <c:v>98.373643000432438</c:v>
                </c:pt>
                <c:pt idx="160">
                  <c:v>98.345801867648049</c:v>
                </c:pt>
                <c:pt idx="161">
                  <c:v>98.324595805621868</c:v>
                </c:pt>
                <c:pt idx="162">
                  <c:v>98.309371625633062</c:v>
                </c:pt>
                <c:pt idx="163">
                  <c:v>98.303164950862438</c:v>
                </c:pt>
                <c:pt idx="164">
                  <c:v>98.303579527624606</c:v>
                </c:pt>
                <c:pt idx="165">
                  <c:v>98.320673909451699</c:v>
                </c:pt>
                <c:pt idx="166">
                  <c:v>98.321489243750634</c:v>
                </c:pt>
                <c:pt idx="167">
                  <c:v>98.310102202016182</c:v>
                </c:pt>
                <c:pt idx="168">
                  <c:v>98.286955920743026</c:v>
                </c:pt>
                <c:pt idx="169">
                  <c:v>98.235448903810223</c:v>
                </c:pt>
                <c:pt idx="170">
                  <c:v>98.219345821085597</c:v>
                </c:pt>
                <c:pt idx="171">
                  <c:v>98.217511549233365</c:v>
                </c:pt>
                <c:pt idx="172">
                  <c:v>98.256556388695159</c:v>
                </c:pt>
                <c:pt idx="173">
                  <c:v>98.247868702323331</c:v>
                </c:pt>
                <c:pt idx="174">
                  <c:v>98.211515847970617</c:v>
                </c:pt>
                <c:pt idx="175">
                  <c:v>98.124498949434852</c:v>
                </c:pt>
                <c:pt idx="176">
                  <c:v>98.051898266842514</c:v>
                </c:pt>
                <c:pt idx="177">
                  <c:v>97.989644498952387</c:v>
                </c:pt>
                <c:pt idx="178">
                  <c:v>97.943837451858656</c:v>
                </c:pt>
                <c:pt idx="179">
                  <c:v>97.9161225346663</c:v>
                </c:pt>
                <c:pt idx="180">
                  <c:v>97.911673665367303</c:v>
                </c:pt>
                <c:pt idx="181">
                  <c:v>97.926272295086093</c:v>
                </c:pt>
                <c:pt idx="182">
                  <c:v>97.974630371189747</c:v>
                </c:pt>
                <c:pt idx="183">
                  <c:v>97.997741643758545</c:v>
                </c:pt>
                <c:pt idx="184">
                  <c:v>98.006127149734837</c:v>
                </c:pt>
                <c:pt idx="185">
                  <c:v>97.979747169716688</c:v>
                </c:pt>
                <c:pt idx="186">
                  <c:v>97.965725262338182</c:v>
                </c:pt>
                <c:pt idx="187">
                  <c:v>97.957796712081986</c:v>
                </c:pt>
                <c:pt idx="188">
                  <c:v>97.956784223500591</c:v>
                </c:pt>
                <c:pt idx="189">
                  <c:v>97.975249472487931</c:v>
                </c:pt>
                <c:pt idx="190">
                  <c:v>97.967974110952582</c:v>
                </c:pt>
                <c:pt idx="191">
                  <c:v>97.949319999218019</c:v>
                </c:pt>
                <c:pt idx="192">
                  <c:v>97.905937765542177</c:v>
                </c:pt>
                <c:pt idx="193">
                  <c:v>97.882271881393763</c:v>
                </c:pt>
                <c:pt idx="194">
                  <c:v>97.869571091964062</c:v>
                </c:pt>
                <c:pt idx="195">
                  <c:v>97.877730883925381</c:v>
                </c:pt>
                <c:pt idx="196">
                  <c:v>97.88306602621374</c:v>
                </c:pt>
                <c:pt idx="197">
                  <c:v>97.887382230948845</c:v>
                </c:pt>
                <c:pt idx="198">
                  <c:v>97.888633331488933</c:v>
                </c:pt>
                <c:pt idx="199">
                  <c:v>97.886623094833212</c:v>
                </c:pt>
                <c:pt idx="200">
                  <c:v>97.878117822236746</c:v>
                </c:pt>
                <c:pt idx="201">
                  <c:v>97.864875319171148</c:v>
                </c:pt>
                <c:pt idx="202">
                  <c:v>97.841259184234175</c:v>
                </c:pt>
                <c:pt idx="203">
                  <c:v>97.828564843776334</c:v>
                </c:pt>
                <c:pt idx="204">
                  <c:v>97.822857503683707</c:v>
                </c:pt>
                <c:pt idx="205">
                  <c:v>97.830778683686347</c:v>
                </c:pt>
                <c:pt idx="206">
                  <c:v>97.836029068058906</c:v>
                </c:pt>
                <c:pt idx="207">
                  <c:v>97.84009192032822</c:v>
                </c:pt>
                <c:pt idx="208">
                  <c:v>97.842150984913701</c:v>
                </c:pt>
                <c:pt idx="209">
                  <c:v>97.838011666263796</c:v>
                </c:pt>
                <c:pt idx="210">
                  <c:v>97.840218135920281</c:v>
                </c:pt>
                <c:pt idx="211">
                  <c:v>97.844414574035184</c:v>
                </c:pt>
                <c:pt idx="212">
                  <c:v>97.857403724635034</c:v>
                </c:pt>
                <c:pt idx="213">
                  <c:v>97.858317636075199</c:v>
                </c:pt>
                <c:pt idx="214">
                  <c:v>97.852462890911568</c:v>
                </c:pt>
                <c:pt idx="215">
                  <c:v>97.829014429242861</c:v>
                </c:pt>
                <c:pt idx="216">
                  <c:v>97.818977065189728</c:v>
                </c:pt>
                <c:pt idx="217">
                  <c:v>97.819623804938729</c:v>
                </c:pt>
                <c:pt idx="218">
                  <c:v>97.831530449548438</c:v>
                </c:pt>
                <c:pt idx="219">
                  <c:v>97.863814002659964</c:v>
                </c:pt>
                <c:pt idx="220">
                  <c:v>97.882124476322758</c:v>
                </c:pt>
                <c:pt idx="221">
                  <c:v>97.895310781205055</c:v>
                </c:pt>
                <c:pt idx="222">
                  <c:v>97.89449544690612</c:v>
                </c:pt>
                <c:pt idx="223">
                  <c:v>97.903077185883163</c:v>
                </c:pt>
                <c:pt idx="224">
                  <c:v>97.915777975312864</c:v>
                </c:pt>
                <c:pt idx="225">
                  <c:v>97.940589933888276</c:v>
                </c:pt>
                <c:pt idx="226">
                  <c:v>97.957332386108348</c:v>
                </c:pt>
                <c:pt idx="227">
                  <c:v>97.968107696798157</c:v>
                </c:pt>
                <c:pt idx="228">
                  <c:v>97.972831108041888</c:v>
                </c:pt>
                <c:pt idx="229">
                  <c:v>97.965401892463703</c:v>
                </c:pt>
                <c:pt idx="230">
                  <c:v>97.969577141099663</c:v>
                </c:pt>
                <c:pt idx="231">
                  <c:v>97.979494738532608</c:v>
                </c:pt>
                <c:pt idx="232">
                  <c:v>98.001108007067401</c:v>
                </c:pt>
                <c:pt idx="233">
                  <c:v>98.0190389126724</c:v>
                </c:pt>
                <c:pt idx="234">
                  <c:v>98.036428104641473</c:v>
                </c:pt>
                <c:pt idx="235">
                  <c:v>98.046739089357644</c:v>
                </c:pt>
                <c:pt idx="236">
                  <c:v>98.064803580808217</c:v>
                </c:pt>
                <c:pt idx="237">
                  <c:v>98.08835706859</c:v>
                </c:pt>
                <c:pt idx="238">
                  <c:v>98.116451553840164</c:v>
                </c:pt>
                <c:pt idx="239">
                  <c:v>98.156979656828838</c:v>
                </c:pt>
                <c:pt idx="240">
                  <c:v>98.178241917038335</c:v>
                </c:pt>
                <c:pt idx="241">
                  <c:v>98.188601729684265</c:v>
                </c:pt>
                <c:pt idx="242">
                  <c:v>98.17874033043465</c:v>
                </c:pt>
                <c:pt idx="243">
                  <c:v>98.177018454949078</c:v>
                </c:pt>
                <c:pt idx="244">
                  <c:v>98.179457087592354</c:v>
                </c:pt>
                <c:pt idx="245">
                  <c:v>98.189122253841234</c:v>
                </c:pt>
                <c:pt idx="246">
                  <c:v>98.203334866530341</c:v>
                </c:pt>
                <c:pt idx="247">
                  <c:v>98.222016616715692</c:v>
                </c:pt>
                <c:pt idx="248">
                  <c:v>98.243785581856741</c:v>
                </c:pt>
                <c:pt idx="249">
                  <c:v>98.273460986493333</c:v>
                </c:pt>
                <c:pt idx="250">
                  <c:v>98.289705025317105</c:v>
                </c:pt>
                <c:pt idx="251">
                  <c:v>98.297822438320509</c:v>
                </c:pt>
                <c:pt idx="252">
                  <c:v>98.290224628192362</c:v>
                </c:pt>
                <c:pt idx="253">
                  <c:v>98.289705025317105</c:v>
                </c:pt>
                <c:pt idx="254">
                  <c:v>98.293127586809291</c:v>
                </c:pt>
                <c:pt idx="255">
                  <c:v>98.303621906582521</c:v>
                </c:pt>
                <c:pt idx="256">
                  <c:v>98.317292805635716</c:v>
                </c:pt>
                <c:pt idx="257">
                  <c:v>98.334141205250575</c:v>
                </c:pt>
                <c:pt idx="258">
                  <c:v>98.353012739464845</c:v>
                </c:pt>
                <c:pt idx="259">
                  <c:v>98.377438681010574</c:v>
                </c:pt>
                <c:pt idx="260">
                  <c:v>98.391727760080272</c:v>
                </c:pt>
                <c:pt idx="261">
                  <c:v>98.399782525928501</c:v>
                </c:pt>
                <c:pt idx="262">
                  <c:v>98.393646789848304</c:v>
                </c:pt>
                <c:pt idx="263">
                  <c:v>98.39622637859074</c:v>
                </c:pt>
                <c:pt idx="264">
                  <c:v>98.403789180014527</c:v>
                </c:pt>
                <c:pt idx="265">
                  <c:v>98.42704048740076</c:v>
                </c:pt>
                <c:pt idx="266">
                  <c:v>98.442370614784352</c:v>
                </c:pt>
                <c:pt idx="267">
                  <c:v>98.451705040905182</c:v>
                </c:pt>
                <c:pt idx="268">
                  <c:v>98.455127602397368</c:v>
                </c:pt>
                <c:pt idx="269">
                  <c:v>98.444142239481394</c:v>
                </c:pt>
                <c:pt idx="270">
                  <c:v>98.45184507572263</c:v>
                </c:pt>
                <c:pt idx="271">
                  <c:v>98.472032200195542</c:v>
                </c:pt>
                <c:pt idx="272">
                  <c:v>98.510993203023205</c:v>
                </c:pt>
                <c:pt idx="273">
                  <c:v>98.557397240654453</c:v>
                </c:pt>
                <c:pt idx="274">
                  <c:v>98.613199272843417</c:v>
                </c:pt>
                <c:pt idx="275">
                  <c:v>98.676964863992936</c:v>
                </c:pt>
                <c:pt idx="276">
                  <c:v>98.748074912804839</c:v>
                </c:pt>
                <c:pt idx="277">
                  <c:v>98.824977059625198</c:v>
                </c:pt>
                <c:pt idx="278">
                  <c:v>98.905970618447384</c:v>
                </c:pt>
                <c:pt idx="279">
                  <c:v>98.984005020469311</c:v>
                </c:pt>
                <c:pt idx="280">
                  <c:v>99.070065628606997</c:v>
                </c:pt>
                <c:pt idx="281">
                  <c:v>99.155626902066672</c:v>
                </c:pt>
                <c:pt idx="282">
                  <c:v>99.247930114961036</c:v>
                </c:pt>
                <c:pt idx="283">
                  <c:v>99.30562906615738</c:v>
                </c:pt>
                <c:pt idx="284">
                  <c:v>99.328107418202578</c:v>
                </c:pt>
                <c:pt idx="285">
                  <c:v>99.308926333339215</c:v>
                </c:pt>
                <c:pt idx="286">
                  <c:v>99.244900019470379</c:v>
                </c:pt>
                <c:pt idx="287">
                  <c:v>99.133366893782878</c:v>
                </c:pt>
                <c:pt idx="288">
                  <c:v>98.977060399062012</c:v>
                </c:pt>
                <c:pt idx="289">
                  <c:v>98.776464208196984</c:v>
                </c:pt>
                <c:pt idx="290">
                  <c:v>98.552083287845065</c:v>
                </c:pt>
                <c:pt idx="291">
                  <c:v>98.3096452462961</c:v>
                </c:pt>
                <c:pt idx="292">
                  <c:v>98.043217950724227</c:v>
                </c:pt>
                <c:pt idx="293">
                  <c:v>97.805425932756719</c:v>
                </c:pt>
                <c:pt idx="294">
                  <c:v>97.59679616552242</c:v>
                </c:pt>
                <c:pt idx="295">
                  <c:v>97.423402659228017</c:v>
                </c:pt>
                <c:pt idx="296">
                  <c:v>97.300461302327108</c:v>
                </c:pt>
                <c:pt idx="297">
                  <c:v>97.183192276814495</c:v>
                </c:pt>
                <c:pt idx="298">
                  <c:v>97.085934410971277</c:v>
                </c:pt>
                <c:pt idx="299">
                  <c:v>97.010578174833</c:v>
                </c:pt>
                <c:pt idx="300">
                  <c:v>96.951655761547386</c:v>
                </c:pt>
                <c:pt idx="301">
                  <c:v>96.91358748068096</c:v>
                </c:pt>
                <c:pt idx="302">
                  <c:v>96.873909720695579</c:v>
                </c:pt>
                <c:pt idx="303">
                  <c:v>96.902172800495705</c:v>
                </c:pt>
                <c:pt idx="304">
                  <c:v>96.985879533905901</c:v>
                </c:pt>
                <c:pt idx="305">
                  <c:v>97.121275698024292</c:v>
                </c:pt>
                <c:pt idx="306">
                  <c:v>97.332638908043876</c:v>
                </c:pt>
                <c:pt idx="307">
                  <c:v>97.497823794447172</c:v>
                </c:pt>
                <c:pt idx="308">
                  <c:v>97.647923614397413</c:v>
                </c:pt>
                <c:pt idx="309">
                  <c:v>97.754206355712356</c:v>
                </c:pt>
                <c:pt idx="310">
                  <c:v>97.894009931453525</c:v>
                </c:pt>
                <c:pt idx="311">
                  <c:v>98.049206281733433</c:v>
                </c:pt>
                <c:pt idx="312">
                  <c:v>98.227204353933075</c:v>
                </c:pt>
                <c:pt idx="313">
                  <c:v>98.415021446424419</c:v>
                </c:pt>
                <c:pt idx="314">
                  <c:v>98.613578840901241</c:v>
                </c:pt>
                <c:pt idx="315">
                  <c:v>98.819931199788655</c:v>
                </c:pt>
                <c:pt idx="316">
                  <c:v>99.025728025814757</c:v>
                </c:pt>
                <c:pt idx="317">
                  <c:v>99.240156340029387</c:v>
                </c:pt>
                <c:pt idx="318">
                  <c:v>99.450599189636932</c:v>
                </c:pt>
                <c:pt idx="319">
                  <c:v>99.662601769151976</c:v>
                </c:pt>
                <c:pt idx="320">
                  <c:v>99.823590217440355</c:v>
                </c:pt>
                <c:pt idx="321">
                  <c:v>99.936494210288117</c:v>
                </c:pt>
                <c:pt idx="322">
                  <c:v>100</c:v>
                </c:pt>
                <c:pt idx="323">
                  <c:v>99.997610195286484</c:v>
                </c:pt>
                <c:pt idx="324">
                  <c:v>99.932719719188924</c:v>
                </c:pt>
                <c:pt idx="325">
                  <c:v>99.810249137233527</c:v>
                </c:pt>
                <c:pt idx="326">
                  <c:v>99.62651608649044</c:v>
                </c:pt>
                <c:pt idx="327">
                  <c:v>99.433708411064174</c:v>
                </c:pt>
                <c:pt idx="328">
                  <c:v>99.228881694661567</c:v>
                </c:pt>
                <c:pt idx="329">
                  <c:v>99.019225619620443</c:v>
                </c:pt>
                <c:pt idx="330">
                  <c:v>98.822784409194114</c:v>
                </c:pt>
                <c:pt idx="331">
                  <c:v>98.644133148273639</c:v>
                </c:pt>
                <c:pt idx="332">
                  <c:v>98.492542694542962</c:v>
                </c:pt>
                <c:pt idx="333">
                  <c:v>98.36180637323146</c:v>
                </c:pt>
                <c:pt idx="334">
                  <c:v>98.256240389074208</c:v>
                </c:pt>
                <c:pt idx="335">
                  <c:v>98.177482780922702</c:v>
                </c:pt>
                <c:pt idx="336">
                  <c:v>98.119459538570169</c:v>
                </c:pt>
                <c:pt idx="337">
                  <c:v>98.104952115739081</c:v>
                </c:pt>
                <c:pt idx="338">
                  <c:v>98.123234029669376</c:v>
                </c:pt>
                <c:pt idx="339">
                  <c:v>98.186436717704012</c:v>
                </c:pt>
                <c:pt idx="340">
                  <c:v>98.238401611638608</c:v>
                </c:pt>
                <c:pt idx="341">
                  <c:v>98.286028190077431</c:v>
                </c:pt>
                <c:pt idx="342">
                  <c:v>98.316659885112117</c:v>
                </c:pt>
                <c:pt idx="343">
                  <c:v>98.346771977271558</c:v>
                </c:pt>
                <c:pt idx="344">
                  <c:v>98.371836367031037</c:v>
                </c:pt>
                <c:pt idx="345">
                  <c:v>98.392058500208307</c:v>
                </c:pt>
                <c:pt idx="346">
                  <c:v>98.408386375666225</c:v>
                </c:pt>
                <c:pt idx="347">
                  <c:v>98.420314209754878</c:v>
                </c:pt>
                <c:pt idx="348">
                  <c:v>98.429592437692378</c:v>
                </c:pt>
                <c:pt idx="349">
                  <c:v>98.43172151968659</c:v>
                </c:pt>
                <c:pt idx="350">
                  <c:v>98.444886635089929</c:v>
                </c:pt>
                <c:pt idx="351">
                  <c:v>98.464792768646248</c:v>
                </c:pt>
                <c:pt idx="352">
                  <c:v>98.499549963105437</c:v>
                </c:pt>
                <c:pt idx="353">
                  <c:v>98.5251486962473</c:v>
                </c:pt>
                <c:pt idx="354">
                  <c:v>98.543852557193304</c:v>
                </c:pt>
                <c:pt idx="355">
                  <c:v>98.554205920867403</c:v>
                </c:pt>
                <c:pt idx="356">
                  <c:v>98.552554062790549</c:v>
                </c:pt>
                <c:pt idx="357">
                  <c:v>98.550818368079575</c:v>
                </c:pt>
                <c:pt idx="358">
                  <c:v>98.546087586582289</c:v>
                </c:pt>
                <c:pt idx="359">
                  <c:v>98.539810894402933</c:v>
                </c:pt>
                <c:pt idx="360">
                  <c:v>98.531636361934517</c:v>
                </c:pt>
                <c:pt idx="361">
                  <c:v>98.522871287900401</c:v>
                </c:pt>
                <c:pt idx="362">
                  <c:v>98.511836175772956</c:v>
                </c:pt>
                <c:pt idx="363">
                  <c:v>98.505911413200621</c:v>
                </c:pt>
                <c:pt idx="364">
                  <c:v>98.504308383053527</c:v>
                </c:pt>
                <c:pt idx="365">
                  <c:v>98.50692298050032</c:v>
                </c:pt>
                <c:pt idx="366">
                  <c:v>98.5147953325732</c:v>
                </c:pt>
                <c:pt idx="367">
                  <c:v>98.520453844736068</c:v>
                </c:pt>
                <c:pt idx="368">
                  <c:v>98.524445758314982</c:v>
                </c:pt>
                <c:pt idx="369">
                  <c:v>98.529788270856884</c:v>
                </c:pt>
                <c:pt idx="370">
                  <c:v>98.522843649449584</c:v>
                </c:pt>
                <c:pt idx="371">
                  <c:v>98.507147773233584</c:v>
                </c:pt>
                <c:pt idx="372">
                  <c:v>98.473009680072593</c:v>
                </c:pt>
                <c:pt idx="373">
                  <c:v>98.44926548698021</c:v>
                </c:pt>
                <c:pt idx="374">
                  <c:v>98.432214405392742</c:v>
                </c:pt>
                <c:pt idx="375">
                  <c:v>98.422198230818552</c:v>
                </c:pt>
                <c:pt idx="376">
                  <c:v>98.429782221721297</c:v>
                </c:pt>
                <c:pt idx="377">
                  <c:v>98.414676887070968</c:v>
                </c:pt>
                <c:pt idx="378">
                  <c:v>98.390356892920011</c:v>
                </c:pt>
                <c:pt idx="379">
                  <c:v>98.343088693060025</c:v>
                </c:pt>
                <c:pt idx="380">
                  <c:v>98.320680358423544</c:v>
                </c:pt>
                <c:pt idx="381">
                  <c:v>98.312689161012173</c:v>
                </c:pt>
                <c:pt idx="382">
                  <c:v>98.333690698502323</c:v>
                </c:pt>
                <c:pt idx="383">
                  <c:v>98.346433866889939</c:v>
                </c:pt>
                <c:pt idx="384">
                  <c:v>98.35606402443446</c:v>
                </c:pt>
                <c:pt idx="385">
                  <c:v>98.361426805173636</c:v>
                </c:pt>
                <c:pt idx="386">
                  <c:v>98.354693157274198</c:v>
                </c:pt>
                <c:pt idx="387">
                  <c:v>98.364533367044885</c:v>
                </c:pt>
                <c:pt idx="388">
                  <c:v>98.381852541605227</c:v>
                </c:pt>
                <c:pt idx="389">
                  <c:v>98.412554254048629</c:v>
                </c:pt>
                <c:pt idx="390">
                  <c:v>98.436761851832969</c:v>
                </c:pt>
                <c:pt idx="391">
                  <c:v>98.45831155193089</c:v>
                </c:pt>
                <c:pt idx="392">
                  <c:v>98.472762776578676</c:v>
                </c:pt>
                <c:pt idx="393">
                  <c:v>98.488662256048983</c:v>
                </c:pt>
                <c:pt idx="394">
                  <c:v>98.504203356940437</c:v>
                </c:pt>
                <c:pt idx="395">
                  <c:v>98.519315140562625</c:v>
                </c:pt>
                <c:pt idx="396">
                  <c:v>98.534511682100629</c:v>
                </c:pt>
                <c:pt idx="397">
                  <c:v>98.546228542681433</c:v>
                </c:pt>
                <c:pt idx="398">
                  <c:v>98.554817651912032</c:v>
                </c:pt>
                <c:pt idx="399">
                  <c:v>98.561888488911379</c:v>
                </c:pt>
                <c:pt idx="400">
                  <c:v>98.560770974216879</c:v>
                </c:pt>
                <c:pt idx="401">
                  <c:v>98.553419146300953</c:v>
                </c:pt>
                <c:pt idx="402">
                  <c:v>98.534496941593517</c:v>
                </c:pt>
                <c:pt idx="403">
                  <c:v>98.52038382732735</c:v>
                </c:pt>
                <c:pt idx="404">
                  <c:v>98.508849380521895</c:v>
                </c:pt>
                <c:pt idx="405">
                  <c:v>98.500041927529892</c:v>
                </c:pt>
                <c:pt idx="406">
                  <c:v>98.499268972188858</c:v>
                </c:pt>
                <c:pt idx="407">
                  <c:v>98.484845385991875</c:v>
                </c:pt>
                <c:pt idx="408">
                  <c:v>98.463464280443901</c:v>
                </c:pt>
                <c:pt idx="409">
                  <c:v>98.427659588698944</c:v>
                </c:pt>
                <c:pt idx="410">
                  <c:v>98.401132203609819</c:v>
                </c:pt>
                <c:pt idx="411">
                  <c:v>98.377965654139402</c:v>
                </c:pt>
                <c:pt idx="412">
                  <c:v>98.367288920590809</c:v>
                </c:pt>
                <c:pt idx="413">
                  <c:v>98.343981415021247</c:v>
                </c:pt>
                <c:pt idx="414">
                  <c:v>98.311901465164027</c:v>
                </c:pt>
                <c:pt idx="415">
                  <c:v>98.26404917271023</c:v>
                </c:pt>
                <c:pt idx="416">
                  <c:v>98.216386664285352</c:v>
                </c:pt>
                <c:pt idx="417">
                  <c:v>98.169399455341946</c:v>
                </c:pt>
                <c:pt idx="418">
                  <c:v>98.125286645282983</c:v>
                </c:pt>
                <c:pt idx="419">
                  <c:v>98.085721281664235</c:v>
                </c:pt>
                <c:pt idx="420">
                  <c:v>98.05121006941728</c:v>
                </c:pt>
                <c:pt idx="421">
                  <c:v>98.022110465839276</c:v>
                </c:pt>
                <c:pt idx="422">
                  <c:v>98.000313862247424</c:v>
                </c:pt>
                <c:pt idx="423">
                  <c:v>97.979297584250162</c:v>
                </c:pt>
                <c:pt idx="424">
                  <c:v>97.959244966904521</c:v>
                </c:pt>
                <c:pt idx="425">
                  <c:v>97.940062960759462</c:v>
                </c:pt>
                <c:pt idx="426">
                  <c:v>97.918603546267519</c:v>
                </c:pt>
                <c:pt idx="427">
                  <c:v>97.894571913286683</c:v>
                </c:pt>
                <c:pt idx="428">
                  <c:v>97.867813286492421</c:v>
                </c:pt>
                <c:pt idx="429">
                  <c:v>97.836289790778224</c:v>
                </c:pt>
                <c:pt idx="430">
                  <c:v>97.807527376300101</c:v>
                </c:pt>
                <c:pt idx="431">
                  <c:v>97.779995794164819</c:v>
                </c:pt>
                <c:pt idx="432">
                  <c:v>97.751345776053341</c:v>
                </c:pt>
                <c:pt idx="433">
                  <c:v>97.727919425145288</c:v>
                </c:pt>
                <c:pt idx="434">
                  <c:v>97.707000803007546</c:v>
                </c:pt>
                <c:pt idx="435">
                  <c:v>97.697751134802559</c:v>
                </c:pt>
                <c:pt idx="436">
                  <c:v>97.671463282953781</c:v>
                </c:pt>
                <c:pt idx="437">
                  <c:v>97.628938762534801</c:v>
                </c:pt>
                <c:pt idx="438">
                  <c:v>97.569123627287965</c:v>
                </c:pt>
                <c:pt idx="439">
                  <c:v>97.482092909526813</c:v>
                </c:pt>
                <c:pt idx="440">
                  <c:v>97.404431626590821</c:v>
                </c:pt>
                <c:pt idx="441">
                  <c:v>97.328625804986018</c:v>
                </c:pt>
                <c:pt idx="442">
                  <c:v>97.26306095068864</c:v>
                </c:pt>
                <c:pt idx="443">
                  <c:v>97.191718738889918</c:v>
                </c:pt>
                <c:pt idx="444">
                  <c:v>97.119103315790483</c:v>
                </c:pt>
                <c:pt idx="445">
                  <c:v>97.043142718861105</c:v>
                </c:pt>
                <c:pt idx="446">
                  <c:v>96.971583084582676</c:v>
                </c:pt>
                <c:pt idx="447">
                  <c:v>96.905146697803033</c:v>
                </c:pt>
                <c:pt idx="448">
                  <c:v>96.845562804261348</c:v>
                </c:pt>
                <c:pt idx="449">
                  <c:v>96.795595249038755</c:v>
                </c:pt>
                <c:pt idx="450">
                  <c:v>96.752789737703182</c:v>
                </c:pt>
                <c:pt idx="451">
                  <c:v>96.719824436138296</c:v>
                </c:pt>
                <c:pt idx="452">
                  <c:v>96.691905915691635</c:v>
                </c:pt>
                <c:pt idx="453">
                  <c:v>96.687000090672541</c:v>
                </c:pt>
                <c:pt idx="454">
                  <c:v>96.701184143629149</c:v>
                </c:pt>
                <c:pt idx="455">
                  <c:v>96.740615921402281</c:v>
                </c:pt>
                <c:pt idx="456">
                  <c:v>96.78495997316638</c:v>
                </c:pt>
                <c:pt idx="457">
                  <c:v>96.833114446015728</c:v>
                </c:pt>
                <c:pt idx="458">
                  <c:v>96.880974108723066</c:v>
                </c:pt>
                <c:pt idx="459">
                  <c:v>96.928235859611206</c:v>
                </c:pt>
                <c:pt idx="460">
                  <c:v>96.962901847182707</c:v>
                </c:pt>
                <c:pt idx="461">
                  <c:v>96.987186832629305</c:v>
                </c:pt>
                <c:pt idx="462">
                  <c:v>96.992500785438708</c:v>
                </c:pt>
                <c:pt idx="463">
                  <c:v>97.005664979560351</c:v>
                </c:pt>
                <c:pt idx="464">
                  <c:v>97.021887828905164</c:v>
                </c:pt>
                <c:pt idx="465">
                  <c:v>97.046966959171755</c:v>
                </c:pt>
                <c:pt idx="466">
                  <c:v>97.068882408102112</c:v>
                </c:pt>
                <c:pt idx="467">
                  <c:v>97.088738792446975</c:v>
                </c:pt>
                <c:pt idx="468">
                  <c:v>97.105312650117099</c:v>
                </c:pt>
                <c:pt idx="469">
                  <c:v>97.120917319445425</c:v>
                </c:pt>
                <c:pt idx="470">
                  <c:v>97.125331180040064</c:v>
                </c:pt>
                <c:pt idx="471">
                  <c:v>97.122941375326548</c:v>
                </c:pt>
                <c:pt idx="472">
                  <c:v>97.105728148160964</c:v>
                </c:pt>
                <c:pt idx="473">
                  <c:v>97.105087857383836</c:v>
                </c:pt>
                <c:pt idx="474">
                  <c:v>97.115539798199137</c:v>
                </c:pt>
                <c:pt idx="475">
                  <c:v>97.146804413757422</c:v>
                </c:pt>
                <c:pt idx="476">
                  <c:v>97.176367422027383</c:v>
                </c:pt>
                <c:pt idx="477">
                  <c:v>97.206823152258565</c:v>
                </c:pt>
                <c:pt idx="478">
                  <c:v>97.236625693768872</c:v>
                </c:pt>
                <c:pt idx="479">
                  <c:v>97.260059414930481</c:v>
                </c:pt>
                <c:pt idx="480">
                  <c:v>97.292553941549883</c:v>
                </c:pt>
                <c:pt idx="481">
                  <c:v>97.327395893924887</c:v>
                </c:pt>
                <c:pt idx="482">
                  <c:v>97.369864216160536</c:v>
                </c:pt>
                <c:pt idx="483">
                  <c:v>97.396524265813582</c:v>
                </c:pt>
                <c:pt idx="484">
                  <c:v>97.411024318391128</c:v>
                </c:pt>
                <c:pt idx="485">
                  <c:v>97.409773217851054</c:v>
                </c:pt>
                <c:pt idx="486">
                  <c:v>97.399068845851644</c:v>
                </c:pt>
                <c:pt idx="487">
                  <c:v>97.379043866956835</c:v>
                </c:pt>
                <c:pt idx="488">
                  <c:v>97.346739124366337</c:v>
                </c:pt>
                <c:pt idx="489">
                  <c:v>97.316957772334973</c:v>
                </c:pt>
                <c:pt idx="490">
                  <c:v>97.291485254785144</c:v>
                </c:pt>
                <c:pt idx="491">
                  <c:v>97.272887341233911</c:v>
                </c:pt>
                <c:pt idx="492">
                  <c:v>97.262793778997462</c:v>
                </c:pt>
                <c:pt idx="493">
                  <c:v>97.260558749608478</c:v>
                </c:pt>
                <c:pt idx="494">
                  <c:v>97.265338359035525</c:v>
                </c:pt>
                <c:pt idx="495">
                  <c:v>97.283922453361356</c:v>
                </c:pt>
                <c:pt idx="496">
                  <c:v>97.290388929569616</c:v>
                </c:pt>
                <c:pt idx="497">
                  <c:v>97.287626927051832</c:v>
                </c:pt>
                <c:pt idx="498">
                  <c:v>97.266990217112379</c:v>
                </c:pt>
                <c:pt idx="499">
                  <c:v>97.24605132677739</c:v>
                </c:pt>
                <c:pt idx="500">
                  <c:v>97.224072309410175</c:v>
                </c:pt>
                <c:pt idx="501">
                  <c:v>97.202957454271683</c:v>
                </c:pt>
                <c:pt idx="502">
                  <c:v>97.186755794405826</c:v>
                </c:pt>
                <c:pt idx="503">
                  <c:v>97.168467431503686</c:v>
                </c:pt>
                <c:pt idx="504">
                  <c:v>97.151801445664177</c:v>
                </c:pt>
                <c:pt idx="505">
                  <c:v>97.132113655869276</c:v>
                </c:pt>
                <c:pt idx="506">
                  <c:v>97.126820892538817</c:v>
                </c:pt>
                <c:pt idx="507">
                  <c:v>97.132556792363943</c:v>
                </c:pt>
                <c:pt idx="508">
                  <c:v>97.156855597035957</c:v>
                </c:pt>
                <c:pt idx="509">
                  <c:v>97.17832146049976</c:v>
                </c:pt>
                <c:pt idx="510">
                  <c:v>97.197482277165875</c:v>
                </c:pt>
                <c:pt idx="511">
                  <c:v>97.211926131560105</c:v>
                </c:pt>
                <c:pt idx="512">
                  <c:v>97.218371418289408</c:v>
                </c:pt>
                <c:pt idx="513">
                  <c:v>97.222434270558722</c:v>
                </c:pt>
                <c:pt idx="514">
                  <c:v>97.222308054966689</c:v>
                </c:pt>
                <c:pt idx="515">
                  <c:v>97.218118987105314</c:v>
                </c:pt>
                <c:pt idx="516">
                  <c:v>97.212334259350413</c:v>
                </c:pt>
                <c:pt idx="517">
                  <c:v>97.205860412888612</c:v>
                </c:pt>
                <c:pt idx="518">
                  <c:v>97.195977824160011</c:v>
                </c:pt>
                <c:pt idx="519">
                  <c:v>97.194508379858519</c:v>
                </c:pt>
                <c:pt idx="520">
                  <c:v>97.200391684754663</c:v>
                </c:pt>
                <c:pt idx="521">
                  <c:v>97.213648007045677</c:v>
                </c:pt>
                <c:pt idx="522">
                  <c:v>97.239641048752446</c:v>
                </c:pt>
                <c:pt idx="523">
                  <c:v>97.255519338743809</c:v>
                </c:pt>
                <c:pt idx="524">
                  <c:v>97.267945586228777</c:v>
                </c:pt>
                <c:pt idx="525">
                  <c:v>97.270427519111678</c:v>
                </c:pt>
                <c:pt idx="526">
                  <c:v>97.283978651544672</c:v>
                </c:pt>
                <c:pt idx="527">
                  <c:v>97.304053379650952</c:v>
                </c:pt>
                <c:pt idx="528">
                  <c:v>97.332442675043112</c:v>
                </c:pt>
                <c:pt idx="529">
                  <c:v>97.365175813621178</c:v>
                </c:pt>
                <c:pt idx="530">
                  <c:v>97.401521297720336</c:v>
                </c:pt>
                <c:pt idx="531">
                  <c:v>97.447996274042026</c:v>
                </c:pt>
                <c:pt idx="532">
                  <c:v>97.482282693555717</c:v>
                </c:pt>
                <c:pt idx="533">
                  <c:v>97.504866071714019</c:v>
                </c:pt>
                <c:pt idx="534">
                  <c:v>97.515234175895188</c:v>
                </c:pt>
                <c:pt idx="535">
                  <c:v>97.501809259054227</c:v>
                </c:pt>
                <c:pt idx="536">
                  <c:v>97.507389462273125</c:v>
                </c:pt>
                <c:pt idx="537">
                  <c:v>97.521650902891992</c:v>
                </c:pt>
                <c:pt idx="538">
                  <c:v>97.557153414241398</c:v>
                </c:pt>
                <c:pt idx="539">
                  <c:v>97.579428163032304</c:v>
                </c:pt>
                <c:pt idx="540">
                  <c:v>97.594568506386977</c:v>
                </c:pt>
                <c:pt idx="541">
                  <c:v>97.59673996733909</c:v>
                </c:pt>
                <c:pt idx="542">
                  <c:v>97.597260491496058</c:v>
                </c:pt>
                <c:pt idx="543">
                  <c:v>97.595826055898911</c:v>
                </c:pt>
                <c:pt idx="544">
                  <c:v>97.594666162246511</c:v>
                </c:pt>
                <c:pt idx="545">
                  <c:v>97.589584372423914</c:v>
                </c:pt>
                <c:pt idx="546">
                  <c:v>97.602461126657118</c:v>
                </c:pt>
                <c:pt idx="547">
                  <c:v>97.626380363271323</c:v>
                </c:pt>
                <c:pt idx="548">
                  <c:v>97.674036422724356</c:v>
                </c:pt>
                <c:pt idx="549">
                  <c:v>97.70009856055816</c:v>
                </c:pt>
                <c:pt idx="550">
                  <c:v>97.712771711537044</c:v>
                </c:pt>
                <c:pt idx="551">
                  <c:v>97.699122001962806</c:v>
                </c:pt>
                <c:pt idx="552">
                  <c:v>97.689288241163993</c:v>
                </c:pt>
                <c:pt idx="553">
                  <c:v>97.679799961000313</c:v>
                </c:pt>
                <c:pt idx="554">
                  <c:v>97.674493378444438</c:v>
                </c:pt>
                <c:pt idx="555">
                  <c:v>97.67131587788279</c:v>
                </c:pt>
                <c:pt idx="556">
                  <c:v>97.670887481895207</c:v>
                </c:pt>
                <c:pt idx="557">
                  <c:v>97.672672925817636</c:v>
                </c:pt>
                <c:pt idx="558">
                  <c:v>97.679743762816997</c:v>
                </c:pt>
                <c:pt idx="559">
                  <c:v>97.678477921769812</c:v>
                </c:pt>
                <c:pt idx="560">
                  <c:v>97.671554489841469</c:v>
                </c:pt>
                <c:pt idx="561">
                  <c:v>97.655072760340715</c:v>
                </c:pt>
                <c:pt idx="562">
                  <c:v>97.639067333475623</c:v>
                </c:pt>
                <c:pt idx="563">
                  <c:v>97.622219855142461</c:v>
                </c:pt>
                <c:pt idx="564">
                  <c:v>97.604232751354161</c:v>
                </c:pt>
                <c:pt idx="565">
                  <c:v>97.588431849025085</c:v>
                </c:pt>
                <c:pt idx="566">
                  <c:v>97.574466139829894</c:v>
                </c:pt>
                <c:pt idx="567">
                  <c:v>97.561785618597455</c:v>
                </c:pt>
                <c:pt idx="568">
                  <c:v>97.553421302100119</c:v>
                </c:pt>
                <c:pt idx="569">
                  <c:v>97.534577406336652</c:v>
                </c:pt>
                <c:pt idx="570">
                  <c:v>97.508479338516807</c:v>
                </c:pt>
                <c:pt idx="571">
                  <c:v>97.472870879772628</c:v>
                </c:pt>
                <c:pt idx="572">
                  <c:v>97.433804850831876</c:v>
                </c:pt>
                <c:pt idx="573">
                  <c:v>97.391084097412133</c:v>
                </c:pt>
                <c:pt idx="574">
                  <c:v>97.340673405694858</c:v>
                </c:pt>
                <c:pt idx="575">
                  <c:v>97.29826128164251</c:v>
                </c:pt>
                <c:pt idx="576">
                  <c:v>97.262203237431791</c:v>
                </c:pt>
                <c:pt idx="577">
                  <c:v>97.239373877061269</c:v>
                </c:pt>
                <c:pt idx="578">
                  <c:v>97.212524043379318</c:v>
                </c:pt>
                <c:pt idx="579">
                  <c:v>97.180366705859839</c:v>
                </c:pt>
                <c:pt idx="580">
                  <c:v>97.139999827167557</c:v>
                </c:pt>
                <c:pt idx="581">
                  <c:v>97.093272419661787</c:v>
                </c:pt>
                <c:pt idx="582">
                  <c:v>97.028284287704707</c:v>
                </c:pt>
                <c:pt idx="583">
                  <c:v>96.949546947750449</c:v>
                </c:pt>
                <c:pt idx="584">
                  <c:v>96.844100730213398</c:v>
                </c:pt>
                <c:pt idx="585">
                  <c:v>96.758932844036948</c:v>
                </c:pt>
                <c:pt idx="586">
                  <c:v>96.688040217704767</c:v>
                </c:pt>
                <c:pt idx="587">
                  <c:v>96.648046458098449</c:v>
                </c:pt>
                <c:pt idx="588">
                  <c:v>96.603272167783388</c:v>
                </c:pt>
                <c:pt idx="589">
                  <c:v>96.556502381319703</c:v>
                </c:pt>
                <c:pt idx="590">
                  <c:v>96.505396121923681</c:v>
                </c:pt>
                <c:pt idx="591">
                  <c:v>96.442889001567778</c:v>
                </c:pt>
                <c:pt idx="592">
                  <c:v>96.389385567204684</c:v>
                </c:pt>
                <c:pt idx="593">
                  <c:v>96.338679144063704</c:v>
                </c:pt>
                <c:pt idx="594">
                  <c:v>96.294910893358207</c:v>
                </c:pt>
                <c:pt idx="595">
                  <c:v>96.245547698926686</c:v>
                </c:pt>
                <c:pt idx="596">
                  <c:v>96.193295365103666</c:v>
                </c:pt>
                <c:pt idx="597">
                  <c:v>96.133121851277977</c:v>
                </c:pt>
                <c:pt idx="598">
                  <c:v>96.077825602738869</c:v>
                </c:pt>
                <c:pt idx="599">
                  <c:v>96.025271088520299</c:v>
                </c:pt>
                <c:pt idx="600">
                  <c:v>95.981748820027008</c:v>
                </c:pt>
                <c:pt idx="601">
                  <c:v>95.931879841945658</c:v>
                </c:pt>
                <c:pt idx="602">
                  <c:v>95.876112818461053</c:v>
                </c:pt>
                <c:pt idx="603">
                  <c:v>95.813907878500714</c:v>
                </c:pt>
                <c:pt idx="604">
                  <c:v>95.742642133082583</c:v>
                </c:pt>
                <c:pt idx="605">
                  <c:v>95.674631275888373</c:v>
                </c:pt>
                <c:pt idx="606">
                  <c:v>95.609256205619914</c:v>
                </c:pt>
                <c:pt idx="607">
                  <c:v>95.543044611573563</c:v>
                </c:pt>
                <c:pt idx="608">
                  <c:v>95.495073473781261</c:v>
                </c:pt>
                <c:pt idx="609">
                  <c:v>95.462536568203944</c:v>
                </c:pt>
                <c:pt idx="610">
                  <c:v>95.456948994731505</c:v>
                </c:pt>
                <c:pt idx="611">
                  <c:v>95.447298568989723</c:v>
                </c:pt>
                <c:pt idx="612">
                  <c:v>95.435679364268466</c:v>
                </c:pt>
                <c:pt idx="613">
                  <c:v>95.419955849601649</c:v>
                </c:pt>
                <c:pt idx="614">
                  <c:v>95.395833009733138</c:v>
                </c:pt>
                <c:pt idx="615">
                  <c:v>95.378303782946631</c:v>
                </c:pt>
                <c:pt idx="616">
                  <c:v>95.365166305994109</c:v>
                </c:pt>
                <c:pt idx="617">
                  <c:v>95.353913771386942</c:v>
                </c:pt>
                <c:pt idx="618">
                  <c:v>95.362805061013077</c:v>
                </c:pt>
                <c:pt idx="619">
                  <c:v>95.389240317932845</c:v>
                </c:pt>
                <c:pt idx="620">
                  <c:v>95.436347293496425</c:v>
                </c:pt>
                <c:pt idx="621">
                  <c:v>95.495782860685424</c:v>
                </c:pt>
                <c:pt idx="622">
                  <c:v>95.566317108438739</c:v>
                </c:pt>
                <c:pt idx="623">
                  <c:v>95.65656033546594</c:v>
                </c:pt>
                <c:pt idx="624">
                  <c:v>95.732689526945251</c:v>
                </c:pt>
                <c:pt idx="625">
                  <c:v>95.795204017554695</c:v>
                </c:pt>
                <c:pt idx="626">
                  <c:v>95.842697931429626</c:v>
                </c:pt>
                <c:pt idx="627">
                  <c:v>95.860424312498608</c:v>
                </c:pt>
                <c:pt idx="628">
                  <c:v>95.905570800617937</c:v>
                </c:pt>
                <c:pt idx="629">
                  <c:v>95.964450834945623</c:v>
                </c:pt>
                <c:pt idx="630">
                  <c:v>96.049703479037902</c:v>
                </c:pt>
                <c:pt idx="631">
                  <c:v>96.128419629513203</c:v>
                </c:pt>
                <c:pt idx="632">
                  <c:v>96.20690269571999</c:v>
                </c:pt>
                <c:pt idx="633">
                  <c:v>96.276959719555961</c:v>
                </c:pt>
                <c:pt idx="634">
                  <c:v>96.351795431537283</c:v>
                </c:pt>
                <c:pt idx="635">
                  <c:v>96.426539936630945</c:v>
                </c:pt>
                <c:pt idx="636">
                  <c:v>96.5102392997876</c:v>
                </c:pt>
                <c:pt idx="637">
                  <c:v>96.573238384567944</c:v>
                </c:pt>
                <c:pt idx="638">
                  <c:v>96.615172363421237</c:v>
                </c:pt>
                <c:pt idx="639">
                  <c:v>96.63429725010127</c:v>
                </c:pt>
                <c:pt idx="640">
                  <c:v>96.620078188440317</c:v>
                </c:pt>
                <c:pt idx="641">
                  <c:v>96.613049730398899</c:v>
                </c:pt>
                <c:pt idx="642">
                  <c:v>96.60566934275046</c:v>
                </c:pt>
                <c:pt idx="643">
                  <c:v>96.599778667600773</c:v>
                </c:pt>
                <c:pt idx="644">
                  <c:v>96.599702201220197</c:v>
                </c:pt>
                <c:pt idx="645">
                  <c:v>96.599702201220197</c:v>
                </c:pt>
                <c:pt idx="646">
                  <c:v>96.533253709821793</c:v>
                </c:pt>
                <c:pt idx="647">
                  <c:v>96.385529550112253</c:v>
                </c:pt>
                <c:pt idx="648">
                  <c:v>96.321755478805599</c:v>
                </c:pt>
                <c:pt idx="649">
                  <c:v>96.36335084714382</c:v>
                </c:pt>
                <c:pt idx="650">
                  <c:v>96.288259514528477</c:v>
                </c:pt>
                <c:pt idx="651">
                  <c:v>96.089844454811399</c:v>
                </c:pt>
                <c:pt idx="652">
                  <c:v>96.011100306610487</c:v>
                </c:pt>
                <c:pt idx="653">
                  <c:v>96.039517584683765</c:v>
                </c:pt>
                <c:pt idx="654">
                  <c:v>95.957431454433717</c:v>
                </c:pt>
                <c:pt idx="655">
                  <c:v>95.785062784775661</c:v>
                </c:pt>
                <c:pt idx="656">
                  <c:v>95.679412760495623</c:v>
                </c:pt>
                <c:pt idx="657">
                  <c:v>95.607257657427184</c:v>
                </c:pt>
                <c:pt idx="658">
                  <c:v>95.449172727525962</c:v>
                </c:pt>
                <c:pt idx="659">
                  <c:v>95.236352932447275</c:v>
                </c:pt>
                <c:pt idx="660">
                  <c:v>95.051186891453114</c:v>
                </c:pt>
                <c:pt idx="661">
                  <c:v>94.881061855811183</c:v>
                </c:pt>
                <c:pt idx="662">
                  <c:v>94.722325009935986</c:v>
                </c:pt>
                <c:pt idx="663">
                  <c:v>94.514789384976197</c:v>
                </c:pt>
                <c:pt idx="664">
                  <c:v>94.244926420639288</c:v>
                </c:pt>
                <c:pt idx="665">
                  <c:v>93.955105439907797</c:v>
                </c:pt>
                <c:pt idx="666">
                  <c:v>93.645589295302443</c:v>
                </c:pt>
                <c:pt idx="667">
                  <c:v>93.303715170944173</c:v>
                </c:pt>
                <c:pt idx="668">
                  <c:v>92.941755776193162</c:v>
                </c:pt>
                <c:pt idx="669">
                  <c:v>92.55963809646039</c:v>
                </c:pt>
                <c:pt idx="670">
                  <c:v>92.158636757858176</c:v>
                </c:pt>
                <c:pt idx="671">
                  <c:v>91.780761225751434</c:v>
                </c:pt>
                <c:pt idx="672">
                  <c:v>91.43301359923376</c:v>
                </c:pt>
                <c:pt idx="673">
                  <c:v>91.074078051536588</c:v>
                </c:pt>
                <c:pt idx="674">
                  <c:v>90.717633344392908</c:v>
                </c:pt>
                <c:pt idx="675">
                  <c:v>90.42267943804849</c:v>
                </c:pt>
                <c:pt idx="676">
                  <c:v>90.169823657641444</c:v>
                </c:pt>
                <c:pt idx="677">
                  <c:v>89.951480830430995</c:v>
                </c:pt>
                <c:pt idx="678">
                  <c:v>89.910577014558015</c:v>
                </c:pt>
                <c:pt idx="679">
                  <c:v>90.081338320190554</c:v>
                </c:pt>
                <c:pt idx="680">
                  <c:v>90.298319946847272</c:v>
                </c:pt>
                <c:pt idx="681">
                  <c:v>90.526013856788865</c:v>
                </c:pt>
                <c:pt idx="682">
                  <c:v>90.850069292212865</c:v>
                </c:pt>
                <c:pt idx="683">
                  <c:v>91.22609859828124</c:v>
                </c:pt>
                <c:pt idx="684">
                  <c:v>91.476257011154246</c:v>
                </c:pt>
                <c:pt idx="685">
                  <c:v>91.617853160708165</c:v>
                </c:pt>
                <c:pt idx="686">
                  <c:v>91.781866875243338</c:v>
                </c:pt>
                <c:pt idx="687">
                  <c:v>91.940660046658735</c:v>
                </c:pt>
                <c:pt idx="688">
                  <c:v>92.029128695060678</c:v>
                </c:pt>
                <c:pt idx="689">
                  <c:v>92.090683122858991</c:v>
                </c:pt>
                <c:pt idx="690">
                  <c:v>92.139330657437597</c:v>
                </c:pt>
                <c:pt idx="691">
                  <c:v>92.143460153983341</c:v>
                </c:pt>
                <c:pt idx="692">
                  <c:v>92.101115864574211</c:v>
                </c:pt>
                <c:pt idx="693">
                  <c:v>92.104864642191131</c:v>
                </c:pt>
                <c:pt idx="694">
                  <c:v>92.158851629363213</c:v>
                </c:pt>
                <c:pt idx="695">
                  <c:v>92.143373579542001</c:v>
                </c:pt>
                <c:pt idx="696">
                  <c:v>92.067916130915634</c:v>
                </c:pt>
                <c:pt idx="697">
                  <c:v>92.029017087045929</c:v>
                </c:pt>
                <c:pt idx="698">
                  <c:v>92.017255479809307</c:v>
                </c:pt>
                <c:pt idx="699">
                  <c:v>91.995984243876691</c:v>
                </c:pt>
                <c:pt idx="700">
                  <c:v>91.96015702807648</c:v>
                </c:pt>
                <c:pt idx="701">
                  <c:v>91.904729567368236</c:v>
                </c:pt>
                <c:pt idx="702">
                  <c:v>91.837254699460388</c:v>
                </c:pt>
                <c:pt idx="703">
                  <c:v>91.760841802782522</c:v>
                </c:pt>
                <c:pt idx="704">
                  <c:v>91.681445738607607</c:v>
                </c:pt>
                <c:pt idx="705">
                  <c:v>91.606107199454911</c:v>
                </c:pt>
                <c:pt idx="706">
                  <c:v>91.54571474668866</c:v>
                </c:pt>
                <c:pt idx="707">
                  <c:v>91.500266294177678</c:v>
                </c:pt>
                <c:pt idx="708">
                  <c:v>91.46979522001989</c:v>
                </c:pt>
                <c:pt idx="709">
                  <c:v>91.44512567649798</c:v>
                </c:pt>
                <c:pt idx="710">
                  <c:v>91.395475755917772</c:v>
                </c:pt>
                <c:pt idx="711">
                  <c:v>91.343654172844936</c:v>
                </c:pt>
                <c:pt idx="712">
                  <c:v>91.298707434867566</c:v>
                </c:pt>
                <c:pt idx="713">
                  <c:v>91.265745520156315</c:v>
                </c:pt>
                <c:pt idx="714">
                  <c:v>91.244593193697369</c:v>
                </c:pt>
                <c:pt idx="715">
                  <c:v>91.227308554328985</c:v>
                </c:pt>
                <c:pt idx="716">
                  <c:v>91.211098272485771</c:v>
                </c:pt>
                <c:pt idx="717">
                  <c:v>91.179950248780557</c:v>
                </c:pt>
                <c:pt idx="718">
                  <c:v>91.142977746997232</c:v>
                </c:pt>
                <c:pt idx="719">
                  <c:v>91.153546087235043</c:v>
                </c:pt>
                <c:pt idx="720">
                  <c:v>91.153856920771432</c:v>
                </c:pt>
                <c:pt idx="721">
                  <c:v>91.120552880557028</c:v>
                </c:pt>
                <c:pt idx="722">
                  <c:v>91.106689496220241</c:v>
                </c:pt>
                <c:pt idx="723">
                  <c:v>91.124651085136009</c:v>
                </c:pt>
                <c:pt idx="724">
                  <c:v>91.129369913722257</c:v>
                </c:pt>
                <c:pt idx="725">
                  <c:v>91.119096761037483</c:v>
                </c:pt>
                <c:pt idx="726">
                  <c:v>91.138059692889357</c:v>
                </c:pt>
                <c:pt idx="727">
                  <c:v>91.168563102079432</c:v>
                </c:pt>
                <c:pt idx="728">
                  <c:v>91.121244433022241</c:v>
                </c:pt>
                <c:pt idx="729">
                  <c:v>91.094322910959747</c:v>
                </c:pt>
                <c:pt idx="730">
                  <c:v>91.127595659207401</c:v>
                </c:pt>
                <c:pt idx="731">
                  <c:v>91.147053004133937</c:v>
                </c:pt>
                <c:pt idx="732">
                  <c:v>91.136245801883291</c:v>
                </c:pt>
                <c:pt idx="733">
                  <c:v>91.125765079152401</c:v>
                </c:pt>
                <c:pt idx="734">
                  <c:v>91.119279297510204</c:v>
                </c:pt>
                <c:pt idx="735">
                  <c:v>91.113453776366498</c:v>
                </c:pt>
                <c:pt idx="736">
                  <c:v>91.115181092931209</c:v>
                </c:pt>
                <c:pt idx="737">
                  <c:v>91.146654553090627</c:v>
                </c:pt>
                <c:pt idx="738">
                  <c:v>91.175485928190582</c:v>
                </c:pt>
                <c:pt idx="739">
                  <c:v>91.188879933026101</c:v>
                </c:pt>
                <c:pt idx="740">
                  <c:v>91.223337603748107</c:v>
                </c:pt>
                <c:pt idx="741">
                  <c:v>91.278756719931891</c:v>
                </c:pt>
                <c:pt idx="742">
                  <c:v>91.292213308700937</c:v>
                </c:pt>
                <c:pt idx="743">
                  <c:v>91.273178405325538</c:v>
                </c:pt>
                <c:pt idx="744">
                  <c:v>91.309569919592832</c:v>
                </c:pt>
                <c:pt idx="745">
                  <c:v>91.329457007529456</c:v>
                </c:pt>
                <c:pt idx="746">
                  <c:v>91.298643807868515</c:v>
                </c:pt>
                <c:pt idx="747">
                  <c:v>91.341147686308076</c:v>
                </c:pt>
                <c:pt idx="748">
                  <c:v>91.48010905226144</c:v>
                </c:pt>
                <c:pt idx="749">
                  <c:v>91.553823538339714</c:v>
                </c:pt>
                <c:pt idx="750">
                  <c:v>91.555399610398453</c:v>
                </c:pt>
                <c:pt idx="751">
                  <c:v>91.594910933750967</c:v>
                </c:pt>
                <c:pt idx="752">
                  <c:v>91.647687964875274</c:v>
                </c:pt>
                <c:pt idx="753">
                  <c:v>91.610954325104828</c:v>
                </c:pt>
                <c:pt idx="754">
                  <c:v>91.619914258251569</c:v>
                </c:pt>
                <c:pt idx="755">
                  <c:v>91.711860487225223</c:v>
                </c:pt>
                <c:pt idx="756">
                  <c:v>91.781246251236098</c:v>
                </c:pt>
                <c:pt idx="757">
                  <c:v>91.815346150471584</c:v>
                </c:pt>
                <c:pt idx="758">
                  <c:v>91.863968651476767</c:v>
                </c:pt>
                <c:pt idx="759">
                  <c:v>91.91224172551992</c:v>
                </c:pt>
                <c:pt idx="760">
                  <c:v>91.911016123488778</c:v>
                </c:pt>
                <c:pt idx="761">
                  <c:v>91.903457027386978</c:v>
                </c:pt>
                <c:pt idx="762">
                  <c:v>91.906480874440803</c:v>
                </c:pt>
                <c:pt idx="763">
                  <c:v>91.899262860776631</c:v>
                </c:pt>
                <c:pt idx="764">
                  <c:v>91.884802842940417</c:v>
                </c:pt>
                <c:pt idx="765">
                  <c:v>91.908844460996164</c:v>
                </c:pt>
                <c:pt idx="766">
                  <c:v>91.954037362445334</c:v>
                </c:pt>
                <c:pt idx="767">
                  <c:v>91.92562738583095</c:v>
                </c:pt>
                <c:pt idx="768">
                  <c:v>91.938917084110614</c:v>
                </c:pt>
                <c:pt idx="769">
                  <c:v>92.029924554081731</c:v>
                </c:pt>
                <c:pt idx="770">
                  <c:v>92.067637632411532</c:v>
                </c:pt>
                <c:pt idx="771">
                  <c:v>92.0423944028325</c:v>
                </c:pt>
                <c:pt idx="772">
                  <c:v>92.061501277731423</c:v>
                </c:pt>
                <c:pt idx="773">
                  <c:v>92.114271007396852</c:v>
                </c:pt>
                <c:pt idx="774">
                  <c:v>92.141383410456541</c:v>
                </c:pt>
                <c:pt idx="775">
                  <c:v>92.177130310208767</c:v>
                </c:pt>
                <c:pt idx="776">
                  <c:v>92.227321581813811</c:v>
                </c:pt>
                <c:pt idx="777">
                  <c:v>92.261899205075011</c:v>
                </c:pt>
                <c:pt idx="778">
                  <c:v>92.282876296520172</c:v>
                </c:pt>
                <c:pt idx="779">
                  <c:v>92.3265974324664</c:v>
                </c:pt>
                <c:pt idx="780">
                  <c:v>92.37729772006395</c:v>
                </c:pt>
                <c:pt idx="781">
                  <c:v>92.426540845076389</c:v>
                </c:pt>
                <c:pt idx="782">
                  <c:v>92.476023875167286</c:v>
                </c:pt>
                <c:pt idx="783">
                  <c:v>92.52399446019848</c:v>
                </c:pt>
                <c:pt idx="784">
                  <c:v>92.548321878217209</c:v>
                </c:pt>
                <c:pt idx="785">
                  <c:v>92.561149498454526</c:v>
                </c:pt>
                <c:pt idx="786">
                  <c:v>92.623389220324739</c:v>
                </c:pt>
                <c:pt idx="787">
                  <c:v>92.699849054952736</c:v>
                </c:pt>
                <c:pt idx="788">
                  <c:v>92.775354484594772</c:v>
                </c:pt>
                <c:pt idx="789">
                  <c:v>92.83182396779587</c:v>
                </c:pt>
                <c:pt idx="790">
                  <c:v>92.865772622525384</c:v>
                </c:pt>
                <c:pt idx="791">
                  <c:v>92.895033740635398</c:v>
                </c:pt>
                <c:pt idx="792">
                  <c:v>92.931115464431855</c:v>
                </c:pt>
                <c:pt idx="793">
                  <c:v>93.011260449677707</c:v>
                </c:pt>
                <c:pt idx="794">
                  <c:v>93.063758982297941</c:v>
                </c:pt>
                <c:pt idx="795">
                  <c:v>93.070738133949249</c:v>
                </c:pt>
                <c:pt idx="796">
                  <c:v>93.073467836515619</c:v>
                </c:pt>
                <c:pt idx="797">
                  <c:v>93.084481565746827</c:v>
                </c:pt>
                <c:pt idx="798">
                  <c:v>93.146847498549619</c:v>
                </c:pt>
                <c:pt idx="799">
                  <c:v>93.18611995988924</c:v>
                </c:pt>
                <c:pt idx="800">
                  <c:v>93.169957659061694</c:v>
                </c:pt>
                <c:pt idx="801">
                  <c:v>93.222384220158389</c:v>
                </c:pt>
                <c:pt idx="802">
                  <c:v>93.354112969529766</c:v>
                </c:pt>
                <c:pt idx="803">
                  <c:v>93.45069875410725</c:v>
                </c:pt>
                <c:pt idx="804">
                  <c:v>93.524604121182691</c:v>
                </c:pt>
                <c:pt idx="805">
                  <c:v>93.58243480493752</c:v>
                </c:pt>
                <c:pt idx="806">
                  <c:v>93.626307185389706</c:v>
                </c:pt>
                <c:pt idx="807">
                  <c:v>93.658631787044783</c:v>
                </c:pt>
                <c:pt idx="808">
                  <c:v>93.674293416404282</c:v>
                </c:pt>
                <c:pt idx="809">
                  <c:v>93.686405493668516</c:v>
                </c:pt>
                <c:pt idx="810">
                  <c:v>93.74515929044253</c:v>
                </c:pt>
                <c:pt idx="811">
                  <c:v>93.790296909417066</c:v>
                </c:pt>
                <c:pt idx="812">
                  <c:v>93.803506291648773</c:v>
                </c:pt>
                <c:pt idx="813">
                  <c:v>93.825995828153609</c:v>
                </c:pt>
                <c:pt idx="814">
                  <c:v>93.859737955902546</c:v>
                </c:pt>
                <c:pt idx="815">
                  <c:v>93.910103419455822</c:v>
                </c:pt>
                <c:pt idx="816">
                  <c:v>93.917098217090526</c:v>
                </c:pt>
                <c:pt idx="817">
                  <c:v>93.857350378839357</c:v>
                </c:pt>
                <c:pt idx="818">
                  <c:v>93.840248275943679</c:v>
                </c:pt>
                <c:pt idx="819">
                  <c:v>93.874300194163467</c:v>
                </c:pt>
                <c:pt idx="820">
                  <c:v>93.868164882548925</c:v>
                </c:pt>
                <c:pt idx="821">
                  <c:v>93.855918249827653</c:v>
                </c:pt>
                <c:pt idx="822">
                  <c:v>93.851954600705696</c:v>
                </c:pt>
                <c:pt idx="823">
                  <c:v>93.820019062503917</c:v>
                </c:pt>
                <c:pt idx="824">
                  <c:v>93.759681892212242</c:v>
                </c:pt>
                <c:pt idx="825">
                  <c:v>93.752981239065022</c:v>
                </c:pt>
                <c:pt idx="826">
                  <c:v>93.706053719592248</c:v>
                </c:pt>
                <c:pt idx="827">
                  <c:v>93.567489761616642</c:v>
                </c:pt>
                <c:pt idx="828">
                  <c:v>93.435323967776313</c:v>
                </c:pt>
                <c:pt idx="829">
                  <c:v>93.331941568020255</c:v>
                </c:pt>
                <c:pt idx="830">
                  <c:v>93.228870001800587</c:v>
                </c:pt>
                <c:pt idx="831">
                  <c:v>93.116838502434206</c:v>
                </c:pt>
                <c:pt idx="832">
                  <c:v>92.986566915647941</c:v>
                </c:pt>
                <c:pt idx="833">
                  <c:v>92.900142675740469</c:v>
                </c:pt>
                <c:pt idx="834">
                  <c:v>92.867412321583203</c:v>
                </c:pt>
                <c:pt idx="835">
                  <c:v>92.809016296295709</c:v>
                </c:pt>
                <c:pt idx="836">
                  <c:v>92.755395425134637</c:v>
                </c:pt>
                <c:pt idx="837">
                  <c:v>92.725696219490075</c:v>
                </c:pt>
                <c:pt idx="838">
                  <c:v>92.667937507258785</c:v>
                </c:pt>
                <c:pt idx="839">
                  <c:v>92.573866553742619</c:v>
                </c:pt>
                <c:pt idx="840">
                  <c:v>92.48964005296672</c:v>
                </c:pt>
                <c:pt idx="841">
                  <c:v>92.429739927144027</c:v>
                </c:pt>
                <c:pt idx="842">
                  <c:v>92.399770567519852</c:v>
                </c:pt>
                <c:pt idx="843">
                  <c:v>92.291279232658724</c:v>
                </c:pt>
                <c:pt idx="844">
                  <c:v>92.097296158499319</c:v>
                </c:pt>
                <c:pt idx="845">
                  <c:v>91.978643278968178</c:v>
                </c:pt>
                <c:pt idx="846">
                  <c:v>91.847663450667724</c:v>
                </c:pt>
                <c:pt idx="847">
                  <c:v>91.65765862854812</c:v>
                </c:pt>
                <c:pt idx="848">
                  <c:v>91.482663519813983</c:v>
                </c:pt>
                <c:pt idx="849">
                  <c:v>91.325867818942953</c:v>
                </c:pt>
                <c:pt idx="850">
                  <c:v>91.138186946887473</c:v>
                </c:pt>
                <c:pt idx="851">
                  <c:v>90.910151954508294</c:v>
                </c:pt>
                <c:pt idx="852">
                  <c:v>90.633015694032608</c:v>
                </c:pt>
                <c:pt idx="853">
                  <c:v>90.342574089293876</c:v>
                </c:pt>
                <c:pt idx="854">
                  <c:v>90.052252437094353</c:v>
                </c:pt>
                <c:pt idx="855">
                  <c:v>89.722084637498085</c:v>
                </c:pt>
                <c:pt idx="856">
                  <c:v>89.428435606167227</c:v>
                </c:pt>
                <c:pt idx="857">
                  <c:v>89.212043311551</c:v>
                </c:pt>
                <c:pt idx="858">
                  <c:v>89.007610806627497</c:v>
                </c:pt>
                <c:pt idx="859">
                  <c:v>88.818028426059001</c:v>
                </c:pt>
                <c:pt idx="860">
                  <c:v>88.718594029441533</c:v>
                </c:pt>
                <c:pt idx="861">
                  <c:v>88.641943313816341</c:v>
                </c:pt>
                <c:pt idx="862">
                  <c:v>88.556148042440611</c:v>
                </c:pt>
                <c:pt idx="863">
                  <c:v>88.447410544107669</c:v>
                </c:pt>
                <c:pt idx="864">
                  <c:v>88.332004727659836</c:v>
                </c:pt>
                <c:pt idx="865">
                  <c:v>88.223044013297411</c:v>
                </c:pt>
                <c:pt idx="866">
                  <c:v>88.097140785069769</c:v>
                </c:pt>
                <c:pt idx="867">
                  <c:v>87.950905079912062</c:v>
                </c:pt>
                <c:pt idx="868">
                  <c:v>87.802552994736359</c:v>
                </c:pt>
                <c:pt idx="869">
                  <c:v>87.642375675324971</c:v>
                </c:pt>
                <c:pt idx="870">
                  <c:v>87.469568918132396</c:v>
                </c:pt>
                <c:pt idx="871">
                  <c:v>87.290482906278172</c:v>
                </c:pt>
                <c:pt idx="872">
                  <c:v>87.10619199728751</c:v>
                </c:pt>
                <c:pt idx="873">
                  <c:v>86.941096623768246</c:v>
                </c:pt>
                <c:pt idx="874">
                  <c:v>86.746763079581228</c:v>
                </c:pt>
                <c:pt idx="875">
                  <c:v>86.51246447852381</c:v>
                </c:pt>
                <c:pt idx="876">
                  <c:v>86.375070840104712</c:v>
                </c:pt>
                <c:pt idx="877">
                  <c:v>86.323200232950654</c:v>
                </c:pt>
                <c:pt idx="878">
                  <c:v>86.249836216900007</c:v>
                </c:pt>
                <c:pt idx="879">
                  <c:v>86.105860834807373</c:v>
                </c:pt>
                <c:pt idx="880">
                  <c:v>85.882751197995006</c:v>
                </c:pt>
                <c:pt idx="881">
                  <c:v>85.686309618314453</c:v>
                </c:pt>
                <c:pt idx="882">
                  <c:v>85.461743861982526</c:v>
                </c:pt>
                <c:pt idx="883">
                  <c:v>85.189477674599061</c:v>
                </c:pt>
                <c:pt idx="884">
                  <c:v>84.94336218383043</c:v>
                </c:pt>
                <c:pt idx="885">
                  <c:v>84.738389370947658</c:v>
                </c:pt>
                <c:pt idx="886">
                  <c:v>84.567642668232921</c:v>
                </c:pt>
                <c:pt idx="887">
                  <c:v>84.409247947860834</c:v>
                </c:pt>
                <c:pt idx="888">
                  <c:v>84.249882133453909</c:v>
                </c:pt>
                <c:pt idx="889">
                  <c:v>84.112973520519489</c:v>
                </c:pt>
                <c:pt idx="890">
                  <c:v>83.952867129566101</c:v>
                </c:pt>
                <c:pt idx="891">
                  <c:v>83.743803413563228</c:v>
                </c:pt>
                <c:pt idx="892">
                  <c:v>83.669293068463915</c:v>
                </c:pt>
                <c:pt idx="893">
                  <c:v>83.73617130287235</c:v>
                </c:pt>
                <c:pt idx="894">
                  <c:v>83.728452617740132</c:v>
                </c:pt>
                <c:pt idx="895">
                  <c:v>83.71762142498163</c:v>
                </c:pt>
                <c:pt idx="896">
                  <c:v>83.724664203632003</c:v>
                </c:pt>
                <c:pt idx="897">
                  <c:v>83.725301516688191</c:v>
                </c:pt>
                <c:pt idx="898">
                  <c:v>83.715942089432602</c:v>
                </c:pt>
                <c:pt idx="899">
                  <c:v>83.694527953518474</c:v>
                </c:pt>
                <c:pt idx="900">
                  <c:v>83.590469647280557</c:v>
                </c:pt>
                <c:pt idx="901">
                  <c:v>83.418864501611282</c:v>
                </c:pt>
                <c:pt idx="902">
                  <c:v>83.350886876104241</c:v>
                </c:pt>
                <c:pt idx="903">
                  <c:v>83.279583957597026</c:v>
                </c:pt>
                <c:pt idx="904">
                  <c:v>83.169923346244886</c:v>
                </c:pt>
                <c:pt idx="905">
                  <c:v>83.128414552348062</c:v>
                </c:pt>
                <c:pt idx="906">
                  <c:v>83.112833239036547</c:v>
                </c:pt>
                <c:pt idx="907">
                  <c:v>83.090988317046808</c:v>
                </c:pt>
                <c:pt idx="908">
                  <c:v>83.113414226552578</c:v>
                </c:pt>
                <c:pt idx="909">
                  <c:v>83.186284872594101</c:v>
                </c:pt>
                <c:pt idx="910">
                  <c:v>83.264606579243832</c:v>
                </c:pt>
                <c:pt idx="911">
                  <c:v>83.398571661172426</c:v>
                </c:pt>
                <c:pt idx="912">
                  <c:v>83.592291882811097</c:v>
                </c:pt>
                <c:pt idx="913">
                  <c:v>83.717016446957757</c:v>
                </c:pt>
                <c:pt idx="914">
                  <c:v>83.877361699924037</c:v>
                </c:pt>
                <c:pt idx="915">
                  <c:v>84.13599502045912</c:v>
                </c:pt>
                <c:pt idx="916">
                  <c:v>84.401711799201365</c:v>
                </c:pt>
                <c:pt idx="917">
                  <c:v>84.6578302886751</c:v>
                </c:pt>
                <c:pt idx="918">
                  <c:v>84.949322260431188</c:v>
                </c:pt>
                <c:pt idx="919">
                  <c:v>85.159635568972988</c:v>
                </c:pt>
                <c:pt idx="920">
                  <c:v>85.292469967836254</c:v>
                </c:pt>
                <c:pt idx="921">
                  <c:v>85.600562327954378</c:v>
                </c:pt>
                <c:pt idx="922">
                  <c:v>85.885719762574226</c:v>
                </c:pt>
                <c:pt idx="923">
                  <c:v>86.065395106468941</c:v>
                </c:pt>
                <c:pt idx="924">
                  <c:v>86.402628632157871</c:v>
                </c:pt>
                <c:pt idx="925">
                  <c:v>86.716706102450146</c:v>
                </c:pt>
                <c:pt idx="926">
                  <c:v>86.868456495215142</c:v>
                </c:pt>
                <c:pt idx="927">
                  <c:v>87.079389384698672</c:v>
                </c:pt>
                <c:pt idx="928">
                  <c:v>87.347349797457014</c:v>
                </c:pt>
                <c:pt idx="929">
                  <c:v>87.428974892730267</c:v>
                </c:pt>
                <c:pt idx="930">
                  <c:v>87.525600313798947</c:v>
                </c:pt>
                <c:pt idx="931">
                  <c:v>87.67946708658198</c:v>
                </c:pt>
                <c:pt idx="932">
                  <c:v>87.717116537912716</c:v>
                </c:pt>
                <c:pt idx="933">
                  <c:v>87.753428779197563</c:v>
                </c:pt>
                <c:pt idx="934">
                  <c:v>87.834679413935319</c:v>
                </c:pt>
                <c:pt idx="935">
                  <c:v>87.787282514961262</c:v>
                </c:pt>
                <c:pt idx="936">
                  <c:v>87.768652321022529</c:v>
                </c:pt>
                <c:pt idx="937">
                  <c:v>87.885642554053589</c:v>
                </c:pt>
                <c:pt idx="938">
                  <c:v>87.91706803319731</c:v>
                </c:pt>
                <c:pt idx="939">
                  <c:v>87.867338839634655</c:v>
                </c:pt>
                <c:pt idx="940">
                  <c:v>87.961600674147974</c:v>
                </c:pt>
                <c:pt idx="941">
                  <c:v>87.972050104912114</c:v>
                </c:pt>
                <c:pt idx="942">
                  <c:v>87.894380314236358</c:v>
                </c:pt>
                <c:pt idx="943">
                  <c:v>88.053587582678432</c:v>
                </c:pt>
                <c:pt idx="944">
                  <c:v>88.149950151226392</c:v>
                </c:pt>
                <c:pt idx="945">
                  <c:v>88.098692866620681</c:v>
                </c:pt>
                <c:pt idx="946">
                  <c:v>88.249066412848592</c:v>
                </c:pt>
                <c:pt idx="947">
                  <c:v>88.344505868377368</c:v>
                </c:pt>
                <c:pt idx="948">
                  <c:v>88.265006540712193</c:v>
                </c:pt>
                <c:pt idx="949">
                  <c:v>88.343129021840255</c:v>
                </c:pt>
                <c:pt idx="950">
                  <c:v>88.401007686610782</c:v>
                </c:pt>
                <c:pt idx="951">
                  <c:v>88.308074717618851</c:v>
                </c:pt>
                <c:pt idx="952">
                  <c:v>88.389460950879197</c:v>
                </c:pt>
                <c:pt idx="953">
                  <c:v>88.499590941732606</c:v>
                </c:pt>
                <c:pt idx="954">
                  <c:v>88.459538267355285</c:v>
                </c:pt>
                <c:pt idx="955">
                  <c:v>88.527499203813363</c:v>
                </c:pt>
                <c:pt idx="956">
                  <c:v>88.707078585676712</c:v>
                </c:pt>
                <c:pt idx="957">
                  <c:v>88.66627803329402</c:v>
                </c:pt>
                <c:pt idx="958">
                  <c:v>88.655821301070986</c:v>
                </c:pt>
                <c:pt idx="959">
                  <c:v>88.725573181092827</c:v>
                </c:pt>
                <c:pt idx="960">
                  <c:v>88.644958816345707</c:v>
                </c:pt>
                <c:pt idx="961">
                  <c:v>88.58594321011654</c:v>
                </c:pt>
                <c:pt idx="962">
                  <c:v>88.605638373990388</c:v>
                </c:pt>
                <c:pt idx="963">
                  <c:v>88.4978803142168</c:v>
                </c:pt>
                <c:pt idx="964">
                  <c:v>88.459403711898247</c:v>
                </c:pt>
                <c:pt idx="965">
                  <c:v>88.572923665816489</c:v>
                </c:pt>
                <c:pt idx="966">
                  <c:v>88.548190495295515</c:v>
                </c:pt>
                <c:pt idx="967">
                  <c:v>88.52104575720351</c:v>
                </c:pt>
                <c:pt idx="968">
                  <c:v>88.586443881584586</c:v>
                </c:pt>
                <c:pt idx="969">
                  <c:v>88.559976093039978</c:v>
                </c:pt>
                <c:pt idx="970">
                  <c:v>88.56204449204229</c:v>
                </c:pt>
                <c:pt idx="971">
                  <c:v>88.691330381875858</c:v>
                </c:pt>
                <c:pt idx="972">
                  <c:v>88.684525422172797</c:v>
                </c:pt>
                <c:pt idx="973">
                  <c:v>88.668753227864116</c:v>
                </c:pt>
                <c:pt idx="974">
                  <c:v>88.79760103016315</c:v>
                </c:pt>
                <c:pt idx="975">
                  <c:v>88.864956988597356</c:v>
                </c:pt>
                <c:pt idx="976">
                  <c:v>88.871116290719769</c:v>
                </c:pt>
                <c:pt idx="977">
                  <c:v>89.070677679485527</c:v>
                </c:pt>
                <c:pt idx="978">
                  <c:v>89.174711995215588</c:v>
                </c:pt>
                <c:pt idx="979">
                  <c:v>89.162544635476735</c:v>
                </c:pt>
                <c:pt idx="980">
                  <c:v>89.353830342102086</c:v>
                </c:pt>
                <c:pt idx="981">
                  <c:v>89.478269106285737</c:v>
                </c:pt>
                <c:pt idx="982">
                  <c:v>89.484634935388698</c:v>
                </c:pt>
                <c:pt idx="983">
                  <c:v>89.604434143968561</c:v>
                </c:pt>
                <c:pt idx="984">
                  <c:v>89.688868214790574</c:v>
                </c:pt>
                <c:pt idx="985">
                  <c:v>89.7144452253483</c:v>
                </c:pt>
                <c:pt idx="986">
                  <c:v>89.872044086699304</c:v>
                </c:pt>
                <c:pt idx="987">
                  <c:v>90.009167571138732</c:v>
                </c:pt>
                <c:pt idx="988">
                  <c:v>90.076277366101166</c:v>
                </c:pt>
                <c:pt idx="989">
                  <c:v>90.226571639346616</c:v>
                </c:pt>
                <c:pt idx="990">
                  <c:v>90.335659607707186</c:v>
                </c:pt>
                <c:pt idx="991">
                  <c:v>90.368247061882968</c:v>
                </c:pt>
                <c:pt idx="992">
                  <c:v>90.531814344359191</c:v>
                </c:pt>
                <c:pt idx="993">
                  <c:v>90.630756414033115</c:v>
                </c:pt>
                <c:pt idx="994">
                  <c:v>90.601486951398584</c:v>
                </c:pt>
                <c:pt idx="995">
                  <c:v>90.757837263276173</c:v>
                </c:pt>
                <c:pt idx="996">
                  <c:v>90.895024374714694</c:v>
                </c:pt>
                <c:pt idx="997">
                  <c:v>90.914465030592311</c:v>
                </c:pt>
                <c:pt idx="998">
                  <c:v>91.01538788176164</c:v>
                </c:pt>
                <c:pt idx="999">
                  <c:v>91.077332416078832</c:v>
                </c:pt>
                <c:pt idx="1000">
                  <c:v>91.051883702584789</c:v>
                </c:pt>
                <c:pt idx="1001">
                  <c:v>91.117998413004486</c:v>
                </c:pt>
                <c:pt idx="1002">
                  <c:v>91.180379991790645</c:v>
                </c:pt>
                <c:pt idx="1003">
                  <c:v>91.188871588501641</c:v>
                </c:pt>
                <c:pt idx="1004">
                  <c:v>91.29265974075993</c:v>
                </c:pt>
                <c:pt idx="1005">
                  <c:v>91.327467881509563</c:v>
                </c:pt>
                <c:pt idx="1006">
                  <c:v>91.229290378889942</c:v>
                </c:pt>
                <c:pt idx="1007">
                  <c:v>91.320138259830614</c:v>
                </c:pt>
                <c:pt idx="1008">
                  <c:v>91.386928876732171</c:v>
                </c:pt>
                <c:pt idx="1009">
                  <c:v>91.321291890338216</c:v>
                </c:pt>
                <c:pt idx="1010">
                  <c:v>91.408073901732209</c:v>
                </c:pt>
                <c:pt idx="1011">
                  <c:v>91.438615904347969</c:v>
                </c:pt>
                <c:pt idx="1012">
                  <c:v>91.324490972405869</c:v>
                </c:pt>
                <c:pt idx="1013">
                  <c:v>91.427252748154672</c:v>
                </c:pt>
                <c:pt idx="1014">
                  <c:v>91.457229409237769</c:v>
                </c:pt>
                <c:pt idx="1015">
                  <c:v>91.297131362808841</c:v>
                </c:pt>
                <c:pt idx="1016">
                  <c:v>91.405988813680949</c:v>
                </c:pt>
                <c:pt idx="1017">
                  <c:v>91.451841975628582</c:v>
                </c:pt>
                <c:pt idx="1018">
                  <c:v>91.291736627740747</c:v>
                </c:pt>
                <c:pt idx="1019">
                  <c:v>91.283340993061117</c:v>
                </c:pt>
                <c:pt idx="1020">
                  <c:v>91.234980301511087</c:v>
                </c:pt>
                <c:pt idx="1021">
                  <c:v>91.092882437423569</c:v>
                </c:pt>
                <c:pt idx="1022">
                  <c:v>91.14429096653528</c:v>
                </c:pt>
                <c:pt idx="1023">
                  <c:v>91.181184195336186</c:v>
                </c:pt>
                <c:pt idx="1024">
                  <c:v>91.124101389586741</c:v>
                </c:pt>
                <c:pt idx="1025">
                  <c:v>91.155193087751755</c:v>
                </c:pt>
                <c:pt idx="1026">
                  <c:v>91.135712795382929</c:v>
                </c:pt>
                <c:pt idx="1027">
                  <c:v>91.031208057086033</c:v>
                </c:pt>
                <c:pt idx="1028">
                  <c:v>90.984526701085031</c:v>
                </c:pt>
                <c:pt idx="1029">
                  <c:v>90.896949873735522</c:v>
                </c:pt>
                <c:pt idx="1030">
                  <c:v>90.757581712214389</c:v>
                </c:pt>
                <c:pt idx="1031">
                  <c:v>90.676394704475669</c:v>
                </c:pt>
                <c:pt idx="1032">
                  <c:v>90.585316306046607</c:v>
                </c:pt>
                <c:pt idx="1033">
                  <c:v>90.462007181862731</c:v>
                </c:pt>
                <c:pt idx="1034">
                  <c:v>90.298686062858309</c:v>
                </c:pt>
                <c:pt idx="1035">
                  <c:v>90.166679858048397</c:v>
                </c:pt>
                <c:pt idx="1036">
                  <c:v>90.05966133175572</c:v>
                </c:pt>
                <c:pt idx="1037">
                  <c:v>89.943729810266461</c:v>
                </c:pt>
                <c:pt idx="1038">
                  <c:v>89.760210769789012</c:v>
                </c:pt>
                <c:pt idx="1039">
                  <c:v>89.582661193502332</c:v>
                </c:pt>
                <c:pt idx="1040">
                  <c:v>89.477002824697848</c:v>
                </c:pt>
                <c:pt idx="1041">
                  <c:v>89.237802858581432</c:v>
                </c:pt>
                <c:pt idx="1042">
                  <c:v>89.004014316582087</c:v>
                </c:pt>
                <c:pt idx="1043">
                  <c:v>88.88946694308882</c:v>
                </c:pt>
                <c:pt idx="1044">
                  <c:v>88.580817585962507</c:v>
                </c:pt>
                <c:pt idx="1045">
                  <c:v>88.301159192966608</c:v>
                </c:pt>
                <c:pt idx="1046">
                  <c:v>88.188665615557852</c:v>
                </c:pt>
                <c:pt idx="1047">
                  <c:v>87.964880072263625</c:v>
                </c:pt>
                <c:pt idx="1048">
                  <c:v>87.68807029130771</c:v>
                </c:pt>
                <c:pt idx="1049">
                  <c:v>87.404678766678259</c:v>
                </c:pt>
                <c:pt idx="1050">
                  <c:v>87.118144485521313</c:v>
                </c:pt>
                <c:pt idx="1051">
                  <c:v>86.911612289628721</c:v>
                </c:pt>
                <c:pt idx="1052">
                  <c:v>86.772976360129562</c:v>
                </c:pt>
                <c:pt idx="1053">
                  <c:v>86.472929164663469</c:v>
                </c:pt>
                <c:pt idx="1054">
                  <c:v>86.217670161209824</c:v>
                </c:pt>
                <c:pt idx="1055">
                  <c:v>86.055558998253147</c:v>
                </c:pt>
                <c:pt idx="1056">
                  <c:v>85.85409505790885</c:v>
                </c:pt>
                <c:pt idx="1057">
                  <c:v>85.687001170779666</c:v>
                </c:pt>
                <c:pt idx="1058">
                  <c:v>85.549767121391042</c:v>
                </c:pt>
                <c:pt idx="1059">
                  <c:v>85.428948837760629</c:v>
                </c:pt>
                <c:pt idx="1060">
                  <c:v>85.321270050969488</c:v>
                </c:pt>
                <c:pt idx="1061">
                  <c:v>85.220187610769699</c:v>
                </c:pt>
                <c:pt idx="1062">
                  <c:v>85.11926475960037</c:v>
                </c:pt>
                <c:pt idx="1063">
                  <c:v>84.945287682851244</c:v>
                </c:pt>
                <c:pt idx="1064">
                  <c:v>84.760504446917011</c:v>
                </c:pt>
                <c:pt idx="1065">
                  <c:v>84.623747078488577</c:v>
                </c:pt>
                <c:pt idx="1066">
                  <c:v>84.550780470415688</c:v>
                </c:pt>
                <c:pt idx="1067">
                  <c:v>84.47541794075515</c:v>
                </c:pt>
                <c:pt idx="1068">
                  <c:v>84.405897621287252</c:v>
                </c:pt>
                <c:pt idx="1069">
                  <c:v>84.575322759939482</c:v>
                </c:pt>
                <c:pt idx="1070">
                  <c:v>84.730987777745185</c:v>
                </c:pt>
                <c:pt idx="1071">
                  <c:v>84.825130702784861</c:v>
                </c:pt>
                <c:pt idx="1072">
                  <c:v>85.147189710730061</c:v>
                </c:pt>
                <c:pt idx="1073">
                  <c:v>85.35132702810057</c:v>
                </c:pt>
                <c:pt idx="1074">
                  <c:v>85.543281339748859</c:v>
                </c:pt>
                <c:pt idx="1075">
                  <c:v>85.885640489591793</c:v>
                </c:pt>
                <c:pt idx="1076">
                  <c:v>86.029440636670628</c:v>
                </c:pt>
                <c:pt idx="1077">
                  <c:v>86.136849269482127</c:v>
                </c:pt>
                <c:pt idx="1078">
                  <c:v>86.346708844506054</c:v>
                </c:pt>
                <c:pt idx="1079">
                  <c:v>86.483060460432284</c:v>
                </c:pt>
                <c:pt idx="1080">
                  <c:v>86.597606790859999</c:v>
                </c:pt>
                <c:pt idx="1081">
                  <c:v>86.691136393351329</c:v>
                </c:pt>
                <c:pt idx="1082">
                  <c:v>86.599700223435704</c:v>
                </c:pt>
                <c:pt idx="1083">
                  <c:v>86.552938551386703</c:v>
                </c:pt>
                <c:pt idx="1084">
                  <c:v>86.473542487211802</c:v>
                </c:pt>
                <c:pt idx="1085">
                  <c:v>86.216157716150136</c:v>
                </c:pt>
                <c:pt idx="1086">
                  <c:v>86.026750570595496</c:v>
                </c:pt>
                <c:pt idx="1087">
                  <c:v>85.829313906372207</c:v>
                </c:pt>
                <c:pt idx="1088">
                  <c:v>85.564927036216943</c:v>
                </c:pt>
                <c:pt idx="1089">
                  <c:v>85.486381070472135</c:v>
                </c:pt>
                <c:pt idx="1090">
                  <c:v>85.445215445144001</c:v>
                </c:pt>
                <c:pt idx="1091">
                  <c:v>85.378678293173138</c:v>
                </c:pt>
                <c:pt idx="1092">
                  <c:v>85.51967780922763</c:v>
                </c:pt>
                <c:pt idx="1093">
                  <c:v>85.562228625617337</c:v>
                </c:pt>
                <c:pt idx="1094">
                  <c:v>85.532498128006026</c:v>
                </c:pt>
                <c:pt idx="1095">
                  <c:v>85.576958797433164</c:v>
                </c:pt>
                <c:pt idx="1096">
                  <c:v>85.538363285640941</c:v>
                </c:pt>
                <c:pt idx="1097">
                  <c:v>85.411576580885338</c:v>
                </c:pt>
                <c:pt idx="1098">
                  <c:v>85.214275515184653</c:v>
                </c:pt>
                <c:pt idx="1099">
                  <c:v>84.913320852682716</c:v>
                </c:pt>
                <c:pt idx="1100">
                  <c:v>84.592081694266412</c:v>
                </c:pt>
                <c:pt idx="1101">
                  <c:v>84.283019283178987</c:v>
                </c:pt>
                <c:pt idx="1102">
                  <c:v>83.98066378363211</c:v>
                </c:pt>
                <c:pt idx="1103">
                  <c:v>83.595403347371828</c:v>
                </c:pt>
                <c:pt idx="1104">
                  <c:v>83.149137135796934</c:v>
                </c:pt>
                <c:pt idx="1105">
                  <c:v>82.714402013970272</c:v>
                </c:pt>
                <c:pt idx="1106">
                  <c:v>82.199362317867298</c:v>
                </c:pt>
                <c:pt idx="1107">
                  <c:v>81.658540127291602</c:v>
                </c:pt>
                <c:pt idx="1108">
                  <c:v>81.147670607291161</c:v>
                </c:pt>
                <c:pt idx="1109">
                  <c:v>80.52640094245767</c:v>
                </c:pt>
                <c:pt idx="1110">
                  <c:v>79.885864813694823</c:v>
                </c:pt>
                <c:pt idx="1111">
                  <c:v>79.266170177854562</c:v>
                </c:pt>
                <c:pt idx="1112">
                  <c:v>78.510029007122213</c:v>
                </c:pt>
                <c:pt idx="1113">
                  <c:v>77.798245242326757</c:v>
                </c:pt>
                <c:pt idx="1114">
                  <c:v>77.161585145178961</c:v>
                </c:pt>
                <c:pt idx="1115">
                  <c:v>76.536893182248349</c:v>
                </c:pt>
                <c:pt idx="1116">
                  <c:v>75.813036976679868</c:v>
                </c:pt>
                <c:pt idx="1117">
                  <c:v>75.06677989517901</c:v>
                </c:pt>
                <c:pt idx="1118">
                  <c:v>74.346274016184154</c:v>
                </c:pt>
                <c:pt idx="1119">
                  <c:v>73.773475607849889</c:v>
                </c:pt>
                <c:pt idx="1120">
                  <c:v>73.192910533367723</c:v>
                </c:pt>
                <c:pt idx="1121">
                  <c:v>72.517677871870006</c:v>
                </c:pt>
                <c:pt idx="1122">
                  <c:v>71.731471379482116</c:v>
                </c:pt>
                <c:pt idx="1123">
                  <c:v>70.675378975315056</c:v>
                </c:pt>
                <c:pt idx="1124">
                  <c:v>69.476528446562014</c:v>
                </c:pt>
                <c:pt idx="1125">
                  <c:v>68.189686993432801</c:v>
                </c:pt>
                <c:pt idx="1126">
                  <c:v>66.260498649731318</c:v>
                </c:pt>
                <c:pt idx="1127">
                  <c:v>64.318860275524699</c:v>
                </c:pt>
                <c:pt idx="1128">
                  <c:v>62.460517987615873</c:v>
                </c:pt>
                <c:pt idx="1129">
                  <c:v>60.523287608459079</c:v>
                </c:pt>
                <c:pt idx="1130">
                  <c:v>58.990688436047755</c:v>
                </c:pt>
                <c:pt idx="1131">
                  <c:v>57.98550701872103</c:v>
                </c:pt>
                <c:pt idx="1132">
                  <c:v>57.492196464330817</c:v>
                </c:pt>
                <c:pt idx="1133">
                  <c:v>57.518207390160846</c:v>
                </c:pt>
                <c:pt idx="1134">
                  <c:v>58.196925976754763</c:v>
                </c:pt>
                <c:pt idx="1135">
                  <c:v>59.212520317551075</c:v>
                </c:pt>
                <c:pt idx="1136">
                  <c:v>60.163715790771292</c:v>
                </c:pt>
                <c:pt idx="1137">
                  <c:v>61.451881937159705</c:v>
                </c:pt>
                <c:pt idx="1138">
                  <c:v>62.754842925428569</c:v>
                </c:pt>
                <c:pt idx="1139">
                  <c:v>63.831561951013157</c:v>
                </c:pt>
                <c:pt idx="1140">
                  <c:v>65.028260635519203</c:v>
                </c:pt>
                <c:pt idx="1141">
                  <c:v>65.988387879116047</c:v>
                </c:pt>
                <c:pt idx="1142">
                  <c:v>66.794887211942751</c:v>
                </c:pt>
                <c:pt idx="1143">
                  <c:v>67.643787159718741</c:v>
                </c:pt>
                <c:pt idx="1144">
                  <c:v>68.171486542504127</c:v>
                </c:pt>
                <c:pt idx="1145">
                  <c:v>68.581139066847754</c:v>
                </c:pt>
                <c:pt idx="1146">
                  <c:v>68.985236224027318</c:v>
                </c:pt>
                <c:pt idx="1147">
                  <c:v>69.16804597992504</c:v>
                </c:pt>
                <c:pt idx="1148">
                  <c:v>69.307310877955913</c:v>
                </c:pt>
                <c:pt idx="1149">
                  <c:v>69.360055574047934</c:v>
                </c:pt>
                <c:pt idx="1150">
                  <c:v>69.286349432494134</c:v>
                </c:pt>
                <c:pt idx="1151">
                  <c:v>69.288840273047626</c:v>
                </c:pt>
                <c:pt idx="1152">
                  <c:v>69.209173011827517</c:v>
                </c:pt>
                <c:pt idx="1153">
                  <c:v>69.069304178838337</c:v>
                </c:pt>
                <c:pt idx="1154">
                  <c:v>68.96783163211974</c:v>
                </c:pt>
                <c:pt idx="1155">
                  <c:v>68.861275183869424</c:v>
                </c:pt>
                <c:pt idx="1156">
                  <c:v>68.764330584739866</c:v>
                </c:pt>
                <c:pt idx="1157">
                  <c:v>68.667792781178093</c:v>
                </c:pt>
                <c:pt idx="1158">
                  <c:v>68.469584248441578</c:v>
                </c:pt>
                <c:pt idx="1159">
                  <c:v>68.397071373886604</c:v>
                </c:pt>
                <c:pt idx="1160">
                  <c:v>68.301941708828679</c:v>
                </c:pt>
                <c:pt idx="1161">
                  <c:v>68.037936600667777</c:v>
                </c:pt>
                <c:pt idx="1162">
                  <c:v>67.964213770065058</c:v>
                </c:pt>
                <c:pt idx="1163">
                  <c:v>67.823803586051056</c:v>
                </c:pt>
                <c:pt idx="1164">
                  <c:v>67.606789624362023</c:v>
                </c:pt>
                <c:pt idx="1165">
                  <c:v>67.444487580408165</c:v>
                </c:pt>
                <c:pt idx="1166">
                  <c:v>67.288678619555384</c:v>
                </c:pt>
                <c:pt idx="1167">
                  <c:v>67.149836163075676</c:v>
                </c:pt>
                <c:pt idx="1168">
                  <c:v>67.020901786335301</c:v>
                </c:pt>
                <c:pt idx="1169">
                  <c:v>66.850784052152278</c:v>
                </c:pt>
                <c:pt idx="1170">
                  <c:v>66.727761770996963</c:v>
                </c:pt>
                <c:pt idx="1171">
                  <c:v>66.599785971504758</c:v>
                </c:pt>
                <c:pt idx="1172">
                  <c:v>66.423532925707178</c:v>
                </c:pt>
                <c:pt idx="1173">
                  <c:v>66.297236461764015</c:v>
                </c:pt>
                <c:pt idx="1174">
                  <c:v>66.161437670583751</c:v>
                </c:pt>
                <c:pt idx="1175">
                  <c:v>66.047921888927746</c:v>
                </c:pt>
                <c:pt idx="1176">
                  <c:v>66.000997498651643</c:v>
                </c:pt>
                <c:pt idx="1177">
                  <c:v>65.93524055971848</c:v>
                </c:pt>
                <c:pt idx="1178">
                  <c:v>65.858052665330717</c:v>
                </c:pt>
                <c:pt idx="1179">
                  <c:v>65.777768952365605</c:v>
                </c:pt>
                <c:pt idx="1180">
                  <c:v>65.702561839473262</c:v>
                </c:pt>
                <c:pt idx="1181">
                  <c:v>65.609843741986367</c:v>
                </c:pt>
                <c:pt idx="1182">
                  <c:v>65.54595284733719</c:v>
                </c:pt>
                <c:pt idx="1183">
                  <c:v>65.525341871903052</c:v>
                </c:pt>
                <c:pt idx="1184">
                  <c:v>65.440271531090403</c:v>
                </c:pt>
                <c:pt idx="1185">
                  <c:v>65.304051341424525</c:v>
                </c:pt>
                <c:pt idx="1186">
                  <c:v>65.179390404276944</c:v>
                </c:pt>
                <c:pt idx="1187">
                  <c:v>65.11447313311831</c:v>
                </c:pt>
                <c:pt idx="1188">
                  <c:v>65.128932107888957</c:v>
                </c:pt>
                <c:pt idx="1189">
                  <c:v>65.179660558256586</c:v>
                </c:pt>
                <c:pt idx="1190">
                  <c:v>65.203566577789744</c:v>
                </c:pt>
                <c:pt idx="1191">
                  <c:v>65.162108894105259</c:v>
                </c:pt>
                <c:pt idx="1192">
                  <c:v>65.115249173893758</c:v>
                </c:pt>
                <c:pt idx="1193">
                  <c:v>65.087530749744616</c:v>
                </c:pt>
                <c:pt idx="1194">
                  <c:v>65.06194226546576</c:v>
                </c:pt>
                <c:pt idx="1195">
                  <c:v>65.013199811921353</c:v>
                </c:pt>
                <c:pt idx="1196">
                  <c:v>65.034117448629644</c:v>
                </c:pt>
                <c:pt idx="1197">
                  <c:v>65.027774566968972</c:v>
                </c:pt>
                <c:pt idx="1198">
                  <c:v>65.009562642319182</c:v>
                </c:pt>
                <c:pt idx="1199">
                  <c:v>65.061707575715104</c:v>
                </c:pt>
                <c:pt idx="1200">
                  <c:v>64.967739885689241</c:v>
                </c:pt>
                <c:pt idx="1201">
                  <c:v>64.965567180131075</c:v>
                </c:pt>
                <c:pt idx="1202">
                  <c:v>65.11562259136366</c:v>
                </c:pt>
                <c:pt idx="1203">
                  <c:v>65.00146636745481</c:v>
                </c:pt>
                <c:pt idx="1204">
                  <c:v>65.052316856492766</c:v>
                </c:pt>
                <c:pt idx="1205">
                  <c:v>65.158905639775369</c:v>
                </c:pt>
                <c:pt idx="1206">
                  <c:v>65.209375409884501</c:v>
                </c:pt>
                <c:pt idx="1207">
                  <c:v>65.279883512436214</c:v>
                </c:pt>
                <c:pt idx="1208">
                  <c:v>65.2109984198934</c:v>
                </c:pt>
                <c:pt idx="1209">
                  <c:v>65.178638354009337</c:v>
                </c:pt>
                <c:pt idx="1210">
                  <c:v>65.288087223053097</c:v>
                </c:pt>
                <c:pt idx="1211">
                  <c:v>65.369100038843541</c:v>
                </c:pt>
                <c:pt idx="1212">
                  <c:v>65.357106871052963</c:v>
                </c:pt>
                <c:pt idx="1213">
                  <c:v>65.276580123812735</c:v>
                </c:pt>
                <c:pt idx="1214">
                  <c:v>65.189814801467676</c:v>
                </c:pt>
                <c:pt idx="1215">
                  <c:v>65.214743025248069</c:v>
                </c:pt>
                <c:pt idx="1216">
                  <c:v>65.232978940405729</c:v>
                </c:pt>
                <c:pt idx="1217">
                  <c:v>65.274985276573943</c:v>
                </c:pt>
                <c:pt idx="1218">
                  <c:v>65.343817172773271</c:v>
                </c:pt>
                <c:pt idx="1219">
                  <c:v>65.280026412417712</c:v>
                </c:pt>
                <c:pt idx="1220">
                  <c:v>65.302519078119232</c:v>
                </c:pt>
                <c:pt idx="1221">
                  <c:v>65.3608431318832</c:v>
                </c:pt>
                <c:pt idx="1222">
                  <c:v>65.38928127126762</c:v>
                </c:pt>
                <c:pt idx="1223">
                  <c:v>65.405264164819101</c:v>
                </c:pt>
                <c:pt idx="1224">
                  <c:v>65.478111863418334</c:v>
                </c:pt>
                <c:pt idx="1225">
                  <c:v>65.586558346460464</c:v>
                </c:pt>
                <c:pt idx="1226">
                  <c:v>65.686244121877522</c:v>
                </c:pt>
                <c:pt idx="1227">
                  <c:v>65.741432720572888</c:v>
                </c:pt>
                <c:pt idx="1228">
                  <c:v>65.801730254373354</c:v>
                </c:pt>
                <c:pt idx="1229">
                  <c:v>65.791304814117069</c:v>
                </c:pt>
                <c:pt idx="1230">
                  <c:v>65.765883220327552</c:v>
                </c:pt>
                <c:pt idx="1231">
                  <c:v>65.868867169040286</c:v>
                </c:pt>
                <c:pt idx="1232">
                  <c:v>66.028854650520046</c:v>
                </c:pt>
                <c:pt idx="1233">
                  <c:v>66.145052153726709</c:v>
                </c:pt>
                <c:pt idx="1234">
                  <c:v>66.259240712667889</c:v>
                </c:pt>
                <c:pt idx="1235">
                  <c:v>66.485799767281918</c:v>
                </c:pt>
                <c:pt idx="1236">
                  <c:v>66.640980802668523</c:v>
                </c:pt>
                <c:pt idx="1237">
                  <c:v>66.792420361897115</c:v>
                </c:pt>
                <c:pt idx="1238">
                  <c:v>66.969381649208842</c:v>
                </c:pt>
                <c:pt idx="1239">
                  <c:v>67.123542566479344</c:v>
                </c:pt>
                <c:pt idx="1240">
                  <c:v>67.121274941955335</c:v>
                </c:pt>
                <c:pt idx="1241">
                  <c:v>67.106648033629796</c:v>
                </c:pt>
                <c:pt idx="1242">
                  <c:v>67.120208928954668</c:v>
                </c:pt>
                <c:pt idx="1243">
                  <c:v>67.15313120717471</c:v>
                </c:pt>
                <c:pt idx="1244">
                  <c:v>67.334150019508627</c:v>
                </c:pt>
                <c:pt idx="1245">
                  <c:v>67.331667523479609</c:v>
                </c:pt>
                <c:pt idx="1246">
                  <c:v>67.315345633621646</c:v>
                </c:pt>
                <c:pt idx="1247">
                  <c:v>67.469786092461788</c:v>
                </c:pt>
                <c:pt idx="1248">
                  <c:v>67.575419427692879</c:v>
                </c:pt>
                <c:pt idx="1249">
                  <c:v>67.591247947541731</c:v>
                </c:pt>
                <c:pt idx="1250">
                  <c:v>67.512989867891065</c:v>
                </c:pt>
                <c:pt idx="1251">
                  <c:v>67.471314183504845</c:v>
                </c:pt>
                <c:pt idx="1252">
                  <c:v>67.625189300812352</c:v>
                </c:pt>
                <c:pt idx="1253">
                  <c:v>67.546206290598548</c:v>
                </c:pt>
                <c:pt idx="1254">
                  <c:v>67.453639437617639</c:v>
                </c:pt>
                <c:pt idx="1255">
                  <c:v>67.415273400248267</c:v>
                </c:pt>
                <c:pt idx="1256">
                  <c:v>67.343253895702418</c:v>
                </c:pt>
                <c:pt idx="1257">
                  <c:v>67.454737785650636</c:v>
                </c:pt>
                <c:pt idx="1258">
                  <c:v>67.29717021626638</c:v>
                </c:pt>
                <c:pt idx="1259">
                  <c:v>67.082026471123569</c:v>
                </c:pt>
                <c:pt idx="1260">
                  <c:v>67.10522424914258</c:v>
                </c:pt>
                <c:pt idx="1261">
                  <c:v>66.923965531730204</c:v>
                </c:pt>
                <c:pt idx="1262">
                  <c:v>66.872366121621312</c:v>
                </c:pt>
                <c:pt idx="1263">
                  <c:v>66.902709941780969</c:v>
                </c:pt>
                <c:pt idx="1264">
                  <c:v>66.935337032447976</c:v>
                </c:pt>
                <c:pt idx="1265">
                  <c:v>66.979456619437514</c:v>
                </c:pt>
                <c:pt idx="1266">
                  <c:v>66.906895763866856</c:v>
                </c:pt>
                <c:pt idx="1267">
                  <c:v>67.013309312135647</c:v>
                </c:pt>
                <c:pt idx="1268">
                  <c:v>67.100966455533154</c:v>
                </c:pt>
                <c:pt idx="1269">
                  <c:v>66.887398782449097</c:v>
                </c:pt>
                <c:pt idx="1270">
                  <c:v>66.985344724514732</c:v>
                </c:pt>
                <c:pt idx="1271">
                  <c:v>66.907182606895404</c:v>
                </c:pt>
                <c:pt idx="1272">
                  <c:v>66.778135579074728</c:v>
                </c:pt>
                <c:pt idx="1273">
                  <c:v>66.758129581664448</c:v>
                </c:pt>
                <c:pt idx="1274">
                  <c:v>66.520783143045364</c:v>
                </c:pt>
                <c:pt idx="1275">
                  <c:v>66.599746335013549</c:v>
                </c:pt>
                <c:pt idx="1276">
                  <c:v>66.634343776520367</c:v>
                </c:pt>
                <c:pt idx="1277">
                  <c:v>66.644748355465495</c:v>
                </c:pt>
                <c:pt idx="1278">
                  <c:v>66.830618465711581</c:v>
                </c:pt>
                <c:pt idx="1279">
                  <c:v>66.695810586811803</c:v>
                </c:pt>
                <c:pt idx="1280">
                  <c:v>66.875549557705568</c:v>
                </c:pt>
                <c:pt idx="1281">
                  <c:v>66.968983198165546</c:v>
                </c:pt>
                <c:pt idx="1282">
                  <c:v>66.875111470171049</c:v>
                </c:pt>
                <c:pt idx="1283">
                  <c:v>67.073367983923234</c:v>
                </c:pt>
                <c:pt idx="1284">
                  <c:v>67.198714215142701</c:v>
                </c:pt>
                <c:pt idx="1285">
                  <c:v>67.404482887046541</c:v>
                </c:pt>
                <c:pt idx="1286">
                  <c:v>67.518815389034771</c:v>
                </c:pt>
                <c:pt idx="1287">
                  <c:v>67.421289802389168</c:v>
                </c:pt>
                <c:pt idx="1288">
                  <c:v>67.765097770292741</c:v>
                </c:pt>
                <c:pt idx="1289">
                  <c:v>67.939973969553208</c:v>
                </c:pt>
                <c:pt idx="1290">
                  <c:v>68.082970956152053</c:v>
                </c:pt>
                <c:pt idx="1291">
                  <c:v>68.285214066468484</c:v>
                </c:pt>
                <c:pt idx="1292">
                  <c:v>68.484154831226988</c:v>
                </c:pt>
                <c:pt idx="1293">
                  <c:v>68.791738175352592</c:v>
                </c:pt>
                <c:pt idx="1294">
                  <c:v>68.980644649439199</c:v>
                </c:pt>
                <c:pt idx="1295">
                  <c:v>69.20472433722091</c:v>
                </c:pt>
                <c:pt idx="1296">
                  <c:v>69.471562411438441</c:v>
                </c:pt>
                <c:pt idx="1297">
                  <c:v>69.591997890008912</c:v>
                </c:pt>
                <c:pt idx="1298">
                  <c:v>70.000233931324246</c:v>
                </c:pt>
                <c:pt idx="1299">
                  <c:v>70.116952967310098</c:v>
                </c:pt>
                <c:pt idx="1300">
                  <c:v>70.207124941768924</c:v>
                </c:pt>
                <c:pt idx="1301">
                  <c:v>70.589289559451842</c:v>
                </c:pt>
                <c:pt idx="1302">
                  <c:v>70.597550638674434</c:v>
                </c:pt>
                <c:pt idx="1303">
                  <c:v>70.931871925324273</c:v>
                </c:pt>
                <c:pt idx="1304">
                  <c:v>71.118764239817622</c:v>
                </c:pt>
                <c:pt idx="1305">
                  <c:v>71.262541439454154</c:v>
                </c:pt>
                <c:pt idx="1306">
                  <c:v>71.641554956085116</c:v>
                </c:pt>
                <c:pt idx="1307">
                  <c:v>71.787407856182881</c:v>
                </c:pt>
                <c:pt idx="1308">
                  <c:v>72.076528939924671</c:v>
                </c:pt>
                <c:pt idx="1309">
                  <c:v>72.164368619794899</c:v>
                </c:pt>
                <c:pt idx="1310">
                  <c:v>72.271554036576916</c:v>
                </c:pt>
                <c:pt idx="1311">
                  <c:v>72.713006500599747</c:v>
                </c:pt>
                <c:pt idx="1312">
                  <c:v>72.719762436221558</c:v>
                </c:pt>
                <c:pt idx="1313">
                  <c:v>73.010673420461586</c:v>
                </c:pt>
                <c:pt idx="1314">
                  <c:v>73.22446430957514</c:v>
                </c:pt>
                <c:pt idx="1315">
                  <c:v>73.349141935771669</c:v>
                </c:pt>
                <c:pt idx="1316">
                  <c:v>73.598544126114831</c:v>
                </c:pt>
                <c:pt idx="1317">
                  <c:v>73.627033375711633</c:v>
                </c:pt>
                <c:pt idx="1318">
                  <c:v>73.890330242358345</c:v>
                </c:pt>
                <c:pt idx="1319">
                  <c:v>74.108959912597385</c:v>
                </c:pt>
                <c:pt idx="1320">
                  <c:v>74.25091383363781</c:v>
                </c:pt>
                <c:pt idx="1321">
                  <c:v>74.467441726776642</c:v>
                </c:pt>
                <c:pt idx="1322">
                  <c:v>74.711894571045164</c:v>
                </c:pt>
                <c:pt idx="1323">
                  <c:v>74.991632237023509</c:v>
                </c:pt>
                <c:pt idx="1324">
                  <c:v>75.350186022726305</c:v>
                </c:pt>
                <c:pt idx="1325">
                  <c:v>75.632598108796401</c:v>
                </c:pt>
                <c:pt idx="1326">
                  <c:v>75.69225102808177</c:v>
                </c:pt>
                <c:pt idx="1327">
                  <c:v>75.76622836668075</c:v>
                </c:pt>
                <c:pt idx="1328">
                  <c:v>76.023644429709165</c:v>
                </c:pt>
                <c:pt idx="1329">
                  <c:v>76.244182909920085</c:v>
                </c:pt>
                <c:pt idx="1330">
                  <c:v>76.409803988480789</c:v>
                </c:pt>
                <c:pt idx="1331">
                  <c:v>76.569050893414072</c:v>
                </c:pt>
                <c:pt idx="1332">
                  <c:v>76.714315504536884</c:v>
                </c:pt>
                <c:pt idx="1333">
                  <c:v>76.76622574818218</c:v>
                </c:pt>
                <c:pt idx="1334">
                  <c:v>76.838372506726159</c:v>
                </c:pt>
                <c:pt idx="1335">
                  <c:v>77.072081775743072</c:v>
                </c:pt>
                <c:pt idx="1336">
                  <c:v>77.291554242953296</c:v>
                </c:pt>
                <c:pt idx="1337">
                  <c:v>77.266948326430452</c:v>
                </c:pt>
                <c:pt idx="1338">
                  <c:v>77.430341416958399</c:v>
                </c:pt>
                <c:pt idx="1339">
                  <c:v>77.555408106608212</c:v>
                </c:pt>
                <c:pt idx="1340">
                  <c:v>77.732735509930933</c:v>
                </c:pt>
                <c:pt idx="1341">
                  <c:v>77.88645938273244</c:v>
                </c:pt>
                <c:pt idx="1342">
                  <c:v>77.917232945902157</c:v>
                </c:pt>
                <c:pt idx="1343">
                  <c:v>77.994711855580718</c:v>
                </c:pt>
                <c:pt idx="1344">
                  <c:v>78.273558743572195</c:v>
                </c:pt>
                <c:pt idx="1345">
                  <c:v>78.269117370424496</c:v>
                </c:pt>
                <c:pt idx="1346">
                  <c:v>78.266643218919953</c:v>
                </c:pt>
                <c:pt idx="1347">
                  <c:v>78.478125803952764</c:v>
                </c:pt>
                <c:pt idx="1348">
                  <c:v>78.645751654516744</c:v>
                </c:pt>
                <c:pt idx="1349">
                  <c:v>78.554434394074775</c:v>
                </c:pt>
                <c:pt idx="1350">
                  <c:v>78.755341337410883</c:v>
                </c:pt>
                <c:pt idx="1351">
                  <c:v>78.882771613616029</c:v>
                </c:pt>
                <c:pt idx="1352">
                  <c:v>78.964237119858822</c:v>
                </c:pt>
                <c:pt idx="1353">
                  <c:v>79.096554158205137</c:v>
                </c:pt>
                <c:pt idx="1354">
                  <c:v>79.046140713636134</c:v>
                </c:pt>
                <c:pt idx="1355">
                  <c:v>79.604136978631033</c:v>
                </c:pt>
                <c:pt idx="1356">
                  <c:v>79.293840620988007</c:v>
                </c:pt>
                <c:pt idx="1357">
                  <c:v>79.368612775542488</c:v>
                </c:pt>
                <c:pt idx="1358">
                  <c:v>79.816415422684912</c:v>
                </c:pt>
                <c:pt idx="1359">
                  <c:v>79.674533473168012</c:v>
                </c:pt>
                <c:pt idx="1360">
                  <c:v>79.589652970286977</c:v>
                </c:pt>
                <c:pt idx="1361">
                  <c:v>79.731073884827069</c:v>
                </c:pt>
                <c:pt idx="1362">
                  <c:v>80.189962232724255</c:v>
                </c:pt>
                <c:pt idx="1363">
                  <c:v>80.085068430974076</c:v>
                </c:pt>
                <c:pt idx="1364">
                  <c:v>79.563456378787549</c:v>
                </c:pt>
                <c:pt idx="1365">
                  <c:v>79.615572106347869</c:v>
                </c:pt>
                <c:pt idx="1366">
                  <c:v>80.064401129999752</c:v>
                </c:pt>
                <c:pt idx="1367">
                  <c:v>79.714131370961837</c:v>
                </c:pt>
                <c:pt idx="1368">
                  <c:v>80.164400868149897</c:v>
                </c:pt>
                <c:pt idx="1369">
                  <c:v>80.730204478849487</c:v>
                </c:pt>
                <c:pt idx="1370">
                  <c:v>80.75810439640577</c:v>
                </c:pt>
                <c:pt idx="1371">
                  <c:v>80.796040690765082</c:v>
                </c:pt>
                <c:pt idx="1372">
                  <c:v>81.18539098707987</c:v>
                </c:pt>
                <c:pt idx="1373">
                  <c:v>81.245203495395657</c:v>
                </c:pt>
                <c:pt idx="1374">
                  <c:v>81.350996419657193</c:v>
                </c:pt>
                <c:pt idx="1375">
                  <c:v>80.366222579980715</c:v>
                </c:pt>
                <c:pt idx="1376">
                  <c:v>80.200625491927852</c:v>
                </c:pt>
                <c:pt idx="1377">
                  <c:v>81.563522070248411</c:v>
                </c:pt>
                <c:pt idx="1378">
                  <c:v>81.046890656103315</c:v>
                </c:pt>
                <c:pt idx="1379">
                  <c:v>79.71613718603065</c:v>
                </c:pt>
                <c:pt idx="1380">
                  <c:v>79.408792703917925</c:v>
                </c:pt>
                <c:pt idx="1381">
                  <c:v>79.733939185916014</c:v>
                </c:pt>
                <c:pt idx="1382">
                  <c:v>79.23452982720579</c:v>
                </c:pt>
                <c:pt idx="1383">
                  <c:v>78.19432122536216</c:v>
                </c:pt>
                <c:pt idx="1384">
                  <c:v>78.228635996102682</c:v>
                </c:pt>
                <c:pt idx="1385">
                  <c:v>78.51441405472977</c:v>
                </c:pt>
                <c:pt idx="1386">
                  <c:v>78.477751343417282</c:v>
                </c:pt>
                <c:pt idx="1387">
                  <c:v>81.682707956279913</c:v>
                </c:pt>
                <c:pt idx="1388">
                  <c:v>80.703386220277253</c:v>
                </c:pt>
                <c:pt idx="1389">
                  <c:v>78.350312722687647</c:v>
                </c:pt>
                <c:pt idx="1390">
                  <c:v>79.155125418506429</c:v>
                </c:pt>
                <c:pt idx="1391">
                  <c:v>80.269294669900091</c:v>
                </c:pt>
                <c:pt idx="1392">
                  <c:v>81.390547379500916</c:v>
                </c:pt>
                <c:pt idx="1393">
                  <c:v>81.549173660426959</c:v>
                </c:pt>
                <c:pt idx="1394">
                  <c:v>82.305132294686544</c:v>
                </c:pt>
                <c:pt idx="1395">
                  <c:v>81.960640075776652</c:v>
                </c:pt>
              </c:numCache>
            </c:numRef>
          </c:yVal>
          <c:smooth val="0"/>
          <c:extLst>
            <c:ext xmlns:c16="http://schemas.microsoft.com/office/drawing/2014/chart" uri="{C3380CC4-5D6E-409C-BE32-E72D297353CC}">
              <c16:uniqueId val="{00000000-C55D-3B46-AAEB-89953BE18745}"/>
            </c:ext>
          </c:extLst>
        </c:ser>
        <c:ser>
          <c:idx val="1"/>
          <c:order val="1"/>
          <c:tx>
            <c:strRef>
              <c:f>Tabelle1!$L$4</c:f>
              <c:strCache>
                <c:ptCount val="1"/>
                <c:pt idx="0">
                  <c:v>Natron</c:v>
                </c:pt>
              </c:strCache>
            </c:strRef>
          </c:tx>
          <c:spPr>
            <a:ln w="28800">
              <a:solidFill>
                <a:srgbClr val="5A1C7B"/>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Tabelle1!$L$5:$L$1400</c:f>
              <c:numCache>
                <c:formatCode>General</c:formatCode>
                <c:ptCount val="1396"/>
                <c:pt idx="0">
                  <c:v>102.6657796398019</c:v>
                </c:pt>
                <c:pt idx="1">
                  <c:v>101.24612759385012</c:v>
                </c:pt>
                <c:pt idx="2">
                  <c:v>97.125154561899066</c:v>
                </c:pt>
                <c:pt idx="3">
                  <c:v>94.560396910998122</c:v>
                </c:pt>
                <c:pt idx="4">
                  <c:v>93.412515959047695</c:v>
                </c:pt>
                <c:pt idx="5">
                  <c:v>95.662248187277925</c:v>
                </c:pt>
                <c:pt idx="6">
                  <c:v>97.262640159570694</c:v>
                </c:pt>
                <c:pt idx="7">
                  <c:v>98.268163142899667</c:v>
                </c:pt>
                <c:pt idx="8">
                  <c:v>98.347227365221016</c:v>
                </c:pt>
                <c:pt idx="9">
                  <c:v>97.314563970411001</c:v>
                </c:pt>
                <c:pt idx="10">
                  <c:v>95.613998447988294</c:v>
                </c:pt>
                <c:pt idx="11">
                  <c:v>93.37999603919252</c:v>
                </c:pt>
                <c:pt idx="12">
                  <c:v>89.311590904008838</c:v>
                </c:pt>
                <c:pt idx="13">
                  <c:v>87.86631664911836</c:v>
                </c:pt>
                <c:pt idx="14">
                  <c:v>88.24648034323576</c:v>
                </c:pt>
                <c:pt idx="15">
                  <c:v>92.684878606386363</c:v>
                </c:pt>
                <c:pt idx="16">
                  <c:v>95.258159161763885</c:v>
                </c:pt>
                <c:pt idx="17">
                  <c:v>96.309816671960931</c:v>
                </c:pt>
                <c:pt idx="18">
                  <c:v>95.701314887511259</c:v>
                </c:pt>
                <c:pt idx="19">
                  <c:v>91.707861239925336</c:v>
                </c:pt>
                <c:pt idx="20">
                  <c:v>90.610834188637369</c:v>
                </c:pt>
                <c:pt idx="21">
                  <c:v>90.773086067105396</c:v>
                </c:pt>
                <c:pt idx="22">
                  <c:v>93.617810323969877</c:v>
                </c:pt>
                <c:pt idx="23">
                  <c:v>94.9568542672137</c:v>
                </c:pt>
                <c:pt idx="24">
                  <c:v>95.627597006348523</c:v>
                </c:pt>
                <c:pt idx="25">
                  <c:v>94.674822734606963</c:v>
                </c:pt>
                <c:pt idx="26">
                  <c:v>94.550683196493594</c:v>
                </c:pt>
                <c:pt idx="27">
                  <c:v>94.976861587539148</c:v>
                </c:pt>
                <c:pt idx="28">
                  <c:v>95.941080688452956</c:v>
                </c:pt>
                <c:pt idx="29">
                  <c:v>97.723461172264209</c:v>
                </c:pt>
                <c:pt idx="30">
                  <c:v>98.89067112148733</c:v>
                </c:pt>
                <c:pt idx="31">
                  <c:v>99.779090296032379</c:v>
                </c:pt>
                <c:pt idx="32">
                  <c:v>100.41204808732694</c:v>
                </c:pt>
                <c:pt idx="33">
                  <c:v>100.62356184011286</c:v>
                </c:pt>
                <c:pt idx="34">
                  <c:v>100.52386974956291</c:v>
                </c:pt>
                <c:pt idx="35">
                  <c:v>99.779531099025647</c:v>
                </c:pt>
                <c:pt idx="36">
                  <c:v>99.535342289408774</c:v>
                </c:pt>
                <c:pt idx="37">
                  <c:v>99.595248700085875</c:v>
                </c:pt>
                <c:pt idx="38">
                  <c:v>99.87369710350707</c:v>
                </c:pt>
                <c:pt idx="39">
                  <c:v>100.76081098763517</c:v>
                </c:pt>
                <c:pt idx="40">
                  <c:v>100.5499413207763</c:v>
                </c:pt>
                <c:pt idx="41">
                  <c:v>99.899565391786666</c:v>
                </c:pt>
                <c:pt idx="42">
                  <c:v>98.461498051854051</c:v>
                </c:pt>
                <c:pt idx="43">
                  <c:v>97.759597388520447</c:v>
                </c:pt>
                <c:pt idx="44">
                  <c:v>97.46449797300167</c:v>
                </c:pt>
                <c:pt idx="45">
                  <c:v>97.687986160497871</c:v>
                </c:pt>
                <c:pt idx="46">
                  <c:v>98.045449570372227</c:v>
                </c:pt>
                <c:pt idx="47">
                  <c:v>98.522367381691211</c:v>
                </c:pt>
                <c:pt idx="48">
                  <c:v>99.04198530820743</c:v>
                </c:pt>
                <c:pt idx="49">
                  <c:v>99.683830843349213</c:v>
                </c:pt>
                <c:pt idx="50">
                  <c:v>99.947504857124741</c:v>
                </c:pt>
                <c:pt idx="51">
                  <c:v>100</c:v>
                </c:pt>
                <c:pt idx="52">
                  <c:v>99.676550104589083</c:v>
                </c:pt>
                <c:pt idx="53">
                  <c:v>99.588490077492537</c:v>
                </c:pt>
                <c:pt idx="54">
                  <c:v>99.592057158025412</c:v>
                </c:pt>
                <c:pt idx="55">
                  <c:v>99.872129685096553</c:v>
                </c:pt>
                <c:pt idx="56">
                  <c:v>99.937652054297089</c:v>
                </c:pt>
                <c:pt idx="57">
                  <c:v>99.87469318988262</c:v>
                </c:pt>
                <c:pt idx="58">
                  <c:v>99.700777150655867</c:v>
                </c:pt>
                <c:pt idx="59">
                  <c:v>99.240846303230313</c:v>
                </c:pt>
                <c:pt idx="60">
                  <c:v>99.202138022906567</c:v>
                </c:pt>
                <c:pt idx="61">
                  <c:v>99.335836138548657</c:v>
                </c:pt>
                <c:pt idx="62">
                  <c:v>99.922085931119824</c:v>
                </c:pt>
                <c:pt idx="63">
                  <c:v>99.994228904500787</c:v>
                </c:pt>
                <c:pt idx="64">
                  <c:v>99.786282232247757</c:v>
                </c:pt>
                <c:pt idx="65">
                  <c:v>99.025439147307253</c:v>
                </c:pt>
                <c:pt idx="66">
                  <c:v>98.532162409369235</c:v>
                </c:pt>
                <c:pt idx="67">
                  <c:v>98.211651557216811</c:v>
                </c:pt>
                <c:pt idx="68">
                  <c:v>98.089708544698553</c:v>
                </c:pt>
                <c:pt idx="69">
                  <c:v>98.259093514322188</c:v>
                </c:pt>
                <c:pt idx="70">
                  <c:v>98.354687848891032</c:v>
                </c:pt>
                <c:pt idx="71">
                  <c:v>98.458763361439523</c:v>
                </c:pt>
                <c:pt idx="72">
                  <c:v>98.57568635540342</c:v>
                </c:pt>
                <c:pt idx="73">
                  <c:v>98.595286039951091</c:v>
                </c:pt>
                <c:pt idx="74">
                  <c:v>98.537975231365422</c:v>
                </c:pt>
                <c:pt idx="75">
                  <c:v>98.358369409812937</c:v>
                </c:pt>
                <c:pt idx="76">
                  <c:v>98.204656484474157</c:v>
                </c:pt>
                <c:pt idx="77">
                  <c:v>98.065783213301899</c:v>
                </c:pt>
                <c:pt idx="78">
                  <c:v>97.95347153220446</c:v>
                </c:pt>
                <c:pt idx="79">
                  <c:v>97.87842268278051</c:v>
                </c:pt>
                <c:pt idx="80">
                  <c:v>97.824875818200439</c:v>
                </c:pt>
                <c:pt idx="81">
                  <c:v>97.796951162559054</c:v>
                </c:pt>
                <c:pt idx="82">
                  <c:v>97.791816663615634</c:v>
                </c:pt>
                <c:pt idx="83">
                  <c:v>97.799660175129318</c:v>
                </c:pt>
                <c:pt idx="84">
                  <c:v>97.814606820313628</c:v>
                </c:pt>
                <c:pt idx="85">
                  <c:v>97.855101850634341</c:v>
                </c:pt>
                <c:pt idx="86">
                  <c:v>97.851543329382878</c:v>
                </c:pt>
                <c:pt idx="87">
                  <c:v>97.816467394112863</c:v>
                </c:pt>
                <c:pt idx="88">
                  <c:v>97.754781722810023</c:v>
                </c:pt>
                <c:pt idx="89">
                  <c:v>97.638013865821918</c:v>
                </c:pt>
                <c:pt idx="90">
                  <c:v>97.596448925323358</c:v>
                </c:pt>
                <c:pt idx="91">
                  <c:v>97.585347537318199</c:v>
                </c:pt>
                <c:pt idx="92">
                  <c:v>97.637001730793699</c:v>
                </c:pt>
                <c:pt idx="93">
                  <c:v>97.627842229761285</c:v>
                </c:pt>
                <c:pt idx="94">
                  <c:v>97.585640692706932</c:v>
                </c:pt>
                <c:pt idx="95">
                  <c:v>97.505564335357349</c:v>
                </c:pt>
                <c:pt idx="96">
                  <c:v>97.405089070557267</c:v>
                </c:pt>
                <c:pt idx="97">
                  <c:v>97.290597982427585</c:v>
                </c:pt>
                <c:pt idx="98">
                  <c:v>97.173495243553816</c:v>
                </c:pt>
                <c:pt idx="99">
                  <c:v>97.032148340050412</c:v>
                </c:pt>
                <c:pt idx="100">
                  <c:v>96.981384311842874</c:v>
                </c:pt>
                <c:pt idx="101">
                  <c:v>96.979237002115966</c:v>
                </c:pt>
                <c:pt idx="102">
                  <c:v>97.058987036861296</c:v>
                </c:pt>
                <c:pt idx="103">
                  <c:v>97.083060015862486</c:v>
                </c:pt>
                <c:pt idx="104">
                  <c:v>97.079712266916061</c:v>
                </c:pt>
                <c:pt idx="105">
                  <c:v>97.033641934658661</c:v>
                </c:pt>
                <c:pt idx="106">
                  <c:v>96.979735580258833</c:v>
                </c:pt>
                <c:pt idx="107">
                  <c:v>96.916523147132224</c:v>
                </c:pt>
                <c:pt idx="108">
                  <c:v>96.850592072243757</c:v>
                </c:pt>
                <c:pt idx="109">
                  <c:v>96.769747519386513</c:v>
                </c:pt>
                <c:pt idx="110">
                  <c:v>96.736623100280866</c:v>
                </c:pt>
                <c:pt idx="111">
                  <c:v>96.72720361107524</c:v>
                </c:pt>
                <c:pt idx="112">
                  <c:v>96.768694727771532</c:v>
                </c:pt>
                <c:pt idx="113">
                  <c:v>96.757136488120409</c:v>
                </c:pt>
                <c:pt idx="114">
                  <c:v>96.717449239983949</c:v>
                </c:pt>
                <c:pt idx="115">
                  <c:v>96.62945447740826</c:v>
                </c:pt>
                <c:pt idx="116">
                  <c:v>96.553548629931868</c:v>
                </c:pt>
                <c:pt idx="117">
                  <c:v>96.484238778701808</c:v>
                </c:pt>
                <c:pt idx="118">
                  <c:v>96.426642304098635</c:v>
                </c:pt>
                <c:pt idx="119">
                  <c:v>96.377364381128103</c:v>
                </c:pt>
                <c:pt idx="120">
                  <c:v>96.356532160055579</c:v>
                </c:pt>
                <c:pt idx="121">
                  <c:v>96.353700107814859</c:v>
                </c:pt>
                <c:pt idx="122">
                  <c:v>96.389175119581182</c:v>
                </c:pt>
                <c:pt idx="123">
                  <c:v>96.383224279172083</c:v>
                </c:pt>
                <c:pt idx="124">
                  <c:v>96.354296047783905</c:v>
                </c:pt>
                <c:pt idx="125">
                  <c:v>96.277517153602403</c:v>
                </c:pt>
                <c:pt idx="126">
                  <c:v>96.222140742618237</c:v>
                </c:pt>
                <c:pt idx="127">
                  <c:v>96.179359314247478</c:v>
                </c:pt>
                <c:pt idx="128">
                  <c:v>96.15165506010274</c:v>
                </c:pt>
                <c:pt idx="129">
                  <c:v>96.148847615796114</c:v>
                </c:pt>
                <c:pt idx="130">
                  <c:v>96.134701263424844</c:v>
                </c:pt>
                <c:pt idx="131">
                  <c:v>96.118832355667251</c:v>
                </c:pt>
                <c:pt idx="132">
                  <c:v>96.100760502853504</c:v>
                </c:pt>
                <c:pt idx="133">
                  <c:v>96.077309141665623</c:v>
                </c:pt>
                <c:pt idx="134">
                  <c:v>96.049841337670173</c:v>
                </c:pt>
                <c:pt idx="135">
                  <c:v>96.009891961540148</c:v>
                </c:pt>
                <c:pt idx="136">
                  <c:v>95.983812900955527</c:v>
                </c:pt>
                <c:pt idx="137">
                  <c:v>95.967968601132043</c:v>
                </c:pt>
                <c:pt idx="138">
                  <c:v>95.96210763317788</c:v>
                </c:pt>
                <c:pt idx="139">
                  <c:v>95.972066357113121</c:v>
                </c:pt>
                <c:pt idx="140">
                  <c:v>95.969160481070134</c:v>
                </c:pt>
                <c:pt idx="141">
                  <c:v>95.959528079739115</c:v>
                </c:pt>
                <c:pt idx="142">
                  <c:v>95.942974429467725</c:v>
                </c:pt>
                <c:pt idx="143">
                  <c:v>95.914607900922903</c:v>
                </c:pt>
                <c:pt idx="144">
                  <c:v>95.876496630478385</c:v>
                </c:pt>
                <c:pt idx="145">
                  <c:v>95.823618459759459</c:v>
                </c:pt>
                <c:pt idx="146">
                  <c:v>95.776869804449305</c:v>
                </c:pt>
                <c:pt idx="147">
                  <c:v>95.736284901673656</c:v>
                </c:pt>
                <c:pt idx="148">
                  <c:v>95.704915135259654</c:v>
                </c:pt>
                <c:pt idx="149">
                  <c:v>95.680418471828048</c:v>
                </c:pt>
                <c:pt idx="150">
                  <c:v>95.676655597732605</c:v>
                </c:pt>
                <c:pt idx="151">
                  <c:v>95.687071173313782</c:v>
                </c:pt>
                <c:pt idx="152">
                  <c:v>95.726416050193336</c:v>
                </c:pt>
                <c:pt idx="153">
                  <c:v>95.73854562187941</c:v>
                </c:pt>
                <c:pt idx="154">
                  <c:v>95.734643659460858</c:v>
                </c:pt>
                <c:pt idx="155">
                  <c:v>95.691446036030939</c:v>
                </c:pt>
                <c:pt idx="156">
                  <c:v>95.667146236072043</c:v>
                </c:pt>
                <c:pt idx="157">
                  <c:v>95.653276990436837</c:v>
                </c:pt>
                <c:pt idx="158">
                  <c:v>95.650094007657771</c:v>
                </c:pt>
                <c:pt idx="159">
                  <c:v>95.676875999229225</c:v>
                </c:pt>
                <c:pt idx="160">
                  <c:v>95.659922202551328</c:v>
                </c:pt>
                <c:pt idx="161">
                  <c:v>95.622821997224875</c:v>
                </c:pt>
                <c:pt idx="162">
                  <c:v>95.540067654700195</c:v>
                </c:pt>
                <c:pt idx="163">
                  <c:v>95.496503052079277</c:v>
                </c:pt>
                <c:pt idx="164">
                  <c:v>95.474031728614278</c:v>
                </c:pt>
                <c:pt idx="165">
                  <c:v>95.499597232313548</c:v>
                </c:pt>
                <c:pt idx="166">
                  <c:v>95.505368327812775</c:v>
                </c:pt>
                <c:pt idx="167">
                  <c:v>95.50000486809131</c:v>
                </c:pt>
                <c:pt idx="168">
                  <c:v>95.481883799409388</c:v>
                </c:pt>
                <c:pt idx="169">
                  <c:v>95.435062390207165</c:v>
                </c:pt>
                <c:pt idx="170">
                  <c:v>95.418295827810368</c:v>
                </c:pt>
                <c:pt idx="171">
                  <c:v>95.413920965093212</c:v>
                </c:pt>
                <c:pt idx="172">
                  <c:v>95.435404761464056</c:v>
                </c:pt>
                <c:pt idx="173">
                  <c:v>95.440172281216491</c:v>
                </c:pt>
                <c:pt idx="174">
                  <c:v>95.436809553527553</c:v>
                </c:pt>
                <c:pt idx="175">
                  <c:v>95.417789760296259</c:v>
                </c:pt>
                <c:pt idx="176">
                  <c:v>95.39948038742304</c:v>
                </c:pt>
                <c:pt idx="177">
                  <c:v>95.380371791646965</c:v>
                </c:pt>
                <c:pt idx="178">
                  <c:v>95.362152291228696</c:v>
                </c:pt>
                <c:pt idx="179">
                  <c:v>95.345974179429732</c:v>
                </c:pt>
                <c:pt idx="180">
                  <c:v>95.333321421666696</c:v>
                </c:pt>
                <c:pt idx="181">
                  <c:v>95.324660498777149</c:v>
                </c:pt>
                <c:pt idx="182">
                  <c:v>95.318081621093668</c:v>
                </c:pt>
                <c:pt idx="183">
                  <c:v>95.319192187858249</c:v>
                </c:pt>
                <c:pt idx="184">
                  <c:v>95.325395527069318</c:v>
                </c:pt>
                <c:pt idx="185">
                  <c:v>95.341786550993675</c:v>
                </c:pt>
                <c:pt idx="186">
                  <c:v>95.349614013854705</c:v>
                </c:pt>
                <c:pt idx="187">
                  <c:v>95.349964944393022</c:v>
                </c:pt>
                <c:pt idx="188">
                  <c:v>95.341827207580437</c:v>
                </c:pt>
                <c:pt idx="189">
                  <c:v>95.32333060042609</c:v>
                </c:pt>
                <c:pt idx="190">
                  <c:v>95.302540105850497</c:v>
                </c:pt>
                <c:pt idx="191">
                  <c:v>95.279039528794442</c:v>
                </c:pt>
                <c:pt idx="192">
                  <c:v>95.249856658783926</c:v>
                </c:pt>
                <c:pt idx="193">
                  <c:v>95.230666749834342</c:v>
                </c:pt>
                <c:pt idx="194">
                  <c:v>95.218879549405187</c:v>
                </c:pt>
                <c:pt idx="195">
                  <c:v>95.217655572161746</c:v>
                </c:pt>
                <c:pt idx="196">
                  <c:v>95.218324266022904</c:v>
                </c:pt>
                <c:pt idx="197">
                  <c:v>95.220430919163036</c:v>
                </c:pt>
                <c:pt idx="198">
                  <c:v>95.221850689969017</c:v>
                </c:pt>
                <c:pt idx="199">
                  <c:v>95.226789395349883</c:v>
                </c:pt>
                <c:pt idx="200">
                  <c:v>95.215034292226065</c:v>
                </c:pt>
                <c:pt idx="201">
                  <c:v>95.193469182681696</c:v>
                </c:pt>
                <c:pt idx="202">
                  <c:v>95.150858939939425</c:v>
                </c:pt>
                <c:pt idx="203">
                  <c:v>95.126118336987247</c:v>
                </c:pt>
                <c:pt idx="204">
                  <c:v>95.111628543448887</c:v>
                </c:pt>
                <c:pt idx="205">
                  <c:v>95.119416419633325</c:v>
                </c:pt>
                <c:pt idx="206">
                  <c:v>95.119686036998132</c:v>
                </c:pt>
                <c:pt idx="207">
                  <c:v>95.115350760957568</c:v>
                </c:pt>
                <c:pt idx="208">
                  <c:v>95.105220851393852</c:v>
                </c:pt>
                <c:pt idx="209">
                  <c:v>95.085336570738875</c:v>
                </c:pt>
                <c:pt idx="210">
                  <c:v>95.070088210884435</c:v>
                </c:pt>
                <c:pt idx="211">
                  <c:v>95.056694005368172</c:v>
                </c:pt>
                <c:pt idx="212">
                  <c:v>95.041510910034575</c:v>
                </c:pt>
                <c:pt idx="213">
                  <c:v>95.038670298512429</c:v>
                </c:pt>
                <c:pt idx="214">
                  <c:v>95.044277697754438</c:v>
                </c:pt>
                <c:pt idx="215">
                  <c:v>95.068366725408296</c:v>
                </c:pt>
                <c:pt idx="216">
                  <c:v>95.080512345747039</c:v>
                </c:pt>
                <c:pt idx="217">
                  <c:v>95.082912154275917</c:v>
                </c:pt>
                <c:pt idx="218">
                  <c:v>95.074594672553459</c:v>
                </c:pt>
                <c:pt idx="219">
                  <c:v>95.047437142509565</c:v>
                </c:pt>
                <c:pt idx="220">
                  <c:v>95.031201255560987</c:v>
                </c:pt>
                <c:pt idx="221">
                  <c:v>95.018417968756268</c:v>
                </c:pt>
                <c:pt idx="222">
                  <c:v>95.013397950201892</c:v>
                </c:pt>
                <c:pt idx="223">
                  <c:v>95.005880761292445</c:v>
                </c:pt>
                <c:pt idx="224">
                  <c:v>94.997578258312487</c:v>
                </c:pt>
                <c:pt idx="225">
                  <c:v>94.991318213861987</c:v>
                </c:pt>
                <c:pt idx="226">
                  <c:v>94.977955035740877</c:v>
                </c:pt>
                <c:pt idx="227">
                  <c:v>94.958993017659182</c:v>
                </c:pt>
                <c:pt idx="228">
                  <c:v>94.935541656471315</c:v>
                </c:pt>
                <c:pt idx="229">
                  <c:v>94.90041757524331</c:v>
                </c:pt>
                <c:pt idx="230">
                  <c:v>94.8834060034158</c:v>
                </c:pt>
                <c:pt idx="231">
                  <c:v>94.876370274086369</c:v>
                </c:pt>
                <c:pt idx="232">
                  <c:v>94.889829744123489</c:v>
                </c:pt>
                <c:pt idx="233">
                  <c:v>94.891675339180253</c:v>
                </c:pt>
                <c:pt idx="234">
                  <c:v>94.88757758319916</c:v>
                </c:pt>
                <c:pt idx="235">
                  <c:v>94.867839880238535</c:v>
                </c:pt>
                <c:pt idx="236">
                  <c:v>94.853840105561616</c:v>
                </c:pt>
                <c:pt idx="237">
                  <c:v>94.84343308926185</c:v>
                </c:pt>
                <c:pt idx="238">
                  <c:v>94.837009348554162</c:v>
                </c:pt>
                <c:pt idx="239">
                  <c:v>94.84156395618119</c:v>
                </c:pt>
                <c:pt idx="240">
                  <c:v>94.833221866524624</c:v>
                </c:pt>
                <c:pt idx="241">
                  <c:v>94.818846553375309</c:v>
                </c:pt>
                <c:pt idx="242">
                  <c:v>94.790946505668003</c:v>
                </c:pt>
                <c:pt idx="243">
                  <c:v>94.772677789381561</c:v>
                </c:pt>
                <c:pt idx="244">
                  <c:v>94.760303208264759</c:v>
                </c:pt>
                <c:pt idx="245">
                  <c:v>94.758467242399604</c:v>
                </c:pt>
                <c:pt idx="246">
                  <c:v>94.757577077131643</c:v>
                </c:pt>
                <c:pt idx="247">
                  <c:v>94.757756822041515</c:v>
                </c:pt>
                <c:pt idx="248">
                  <c:v>94.757577077131643</c:v>
                </c:pt>
                <c:pt idx="249">
                  <c:v>94.756654814558345</c:v>
                </c:pt>
                <c:pt idx="250">
                  <c:v>94.751349129986494</c:v>
                </c:pt>
                <c:pt idx="251">
                  <c:v>94.741773433894906</c:v>
                </c:pt>
                <c:pt idx="252">
                  <c:v>94.729815047837292</c:v>
                </c:pt>
                <c:pt idx="253">
                  <c:v>94.710208943828547</c:v>
                </c:pt>
                <c:pt idx="254">
                  <c:v>94.685361349858582</c:v>
                </c:pt>
                <c:pt idx="255">
                  <c:v>94.64649044318783</c:v>
                </c:pt>
                <c:pt idx="256">
                  <c:v>94.620336488890757</c:v>
                </c:pt>
                <c:pt idx="257">
                  <c:v>94.605757892807631</c:v>
                </c:pt>
                <c:pt idx="258">
                  <c:v>94.603300309129153</c:v>
                </c:pt>
                <c:pt idx="259">
                  <c:v>94.624605430500296</c:v>
                </c:pt>
                <c:pt idx="260">
                  <c:v>94.628147903099091</c:v>
                </c:pt>
                <c:pt idx="261">
                  <c:v>94.623601854753488</c:v>
                </c:pt>
                <c:pt idx="262">
                  <c:v>94.600378384433498</c:v>
                </c:pt>
                <c:pt idx="263">
                  <c:v>94.584967398232024</c:v>
                </c:pt>
                <c:pt idx="264">
                  <c:v>94.573090325347906</c:v>
                </c:pt>
                <c:pt idx="265">
                  <c:v>94.568421237331862</c:v>
                </c:pt>
                <c:pt idx="266">
                  <c:v>94.565556017875636</c:v>
                </c:pt>
                <c:pt idx="267">
                  <c:v>94.564535323565991</c:v>
                </c:pt>
                <c:pt idx="268">
                  <c:v>94.564152295722309</c:v>
                </c:pt>
                <c:pt idx="269">
                  <c:v>94.566453672514825</c:v>
                </c:pt>
                <c:pt idx="270">
                  <c:v>94.560324157106038</c:v>
                </c:pt>
                <c:pt idx="271">
                  <c:v>94.547948506079067</c:v>
                </c:pt>
                <c:pt idx="272">
                  <c:v>94.525615201027037</c:v>
                </c:pt>
                <c:pt idx="273">
                  <c:v>94.503437032950771</c:v>
                </c:pt>
                <c:pt idx="274">
                  <c:v>94.480459641971677</c:v>
                </c:pt>
                <c:pt idx="275">
                  <c:v>94.458126336919634</c:v>
                </c:pt>
                <c:pt idx="276">
                  <c:v>94.436706735159461</c:v>
                </c:pt>
                <c:pt idx="277">
                  <c:v>94.416928375612088</c:v>
                </c:pt>
                <c:pt idx="278">
                  <c:v>94.399255599294676</c:v>
                </c:pt>
                <c:pt idx="279">
                  <c:v>94.383770789290935</c:v>
                </c:pt>
                <c:pt idx="280">
                  <c:v>94.371135150090751</c:v>
                </c:pt>
                <c:pt idx="281">
                  <c:v>94.361061945766465</c:v>
                </c:pt>
                <c:pt idx="282">
                  <c:v>94.356613259247041</c:v>
                </c:pt>
                <c:pt idx="283">
                  <c:v>94.348924884709149</c:v>
                </c:pt>
                <c:pt idx="284">
                  <c:v>94.339765383676749</c:v>
                </c:pt>
                <c:pt idx="285">
                  <c:v>94.329717857196741</c:v>
                </c:pt>
                <c:pt idx="286">
                  <c:v>94.315652817998966</c:v>
                </c:pt>
                <c:pt idx="287">
                  <c:v>94.313971989109589</c:v>
                </c:pt>
                <c:pt idx="288">
                  <c:v>94.320558356164327</c:v>
                </c:pt>
                <c:pt idx="289">
                  <c:v>94.336647665418553</c:v>
                </c:pt>
                <c:pt idx="290">
                  <c:v>94.358989529752009</c:v>
                </c:pt>
                <c:pt idx="291">
                  <c:v>94.386889577459314</c:v>
                </c:pt>
                <c:pt idx="292">
                  <c:v>94.426772619158314</c:v>
                </c:pt>
                <c:pt idx="293">
                  <c:v>94.455113469858873</c:v>
                </c:pt>
                <c:pt idx="294">
                  <c:v>94.474819075514162</c:v>
                </c:pt>
                <c:pt idx="295">
                  <c:v>94.485895855585227</c:v>
                </c:pt>
                <c:pt idx="296">
                  <c:v>94.476949266678218</c:v>
                </c:pt>
                <c:pt idx="297">
                  <c:v>94.493699780422332</c:v>
                </c:pt>
                <c:pt idx="298">
                  <c:v>94.520946113010979</c:v>
                </c:pt>
                <c:pt idx="299">
                  <c:v>94.573906666813599</c:v>
                </c:pt>
                <c:pt idx="300">
                  <c:v>94.598860181891155</c:v>
                </c:pt>
                <c:pt idx="301">
                  <c:v>94.606891997596122</c:v>
                </c:pt>
                <c:pt idx="302">
                  <c:v>94.58521989703398</c:v>
                </c:pt>
                <c:pt idx="303">
                  <c:v>94.563768197968471</c:v>
                </c:pt>
                <c:pt idx="304">
                  <c:v>94.538708761783312</c:v>
                </c:pt>
                <c:pt idx="305">
                  <c:v>94.51227770075019</c:v>
                </c:pt>
                <c:pt idx="306">
                  <c:v>94.487993949443975</c:v>
                </c:pt>
                <c:pt idx="307">
                  <c:v>94.459383481378595</c:v>
                </c:pt>
                <c:pt idx="308">
                  <c:v>94.429433485770559</c:v>
                </c:pt>
                <c:pt idx="309">
                  <c:v>94.398415719805087</c:v>
                </c:pt>
                <c:pt idx="310">
                  <c:v>94.367005296804322</c:v>
                </c:pt>
                <c:pt idx="311">
                  <c:v>94.335447226199008</c:v>
                </c:pt>
                <c:pt idx="312">
                  <c:v>94.30326218822951</c:v>
                </c:pt>
                <c:pt idx="313">
                  <c:v>94.272479802503142</c:v>
                </c:pt>
                <c:pt idx="314">
                  <c:v>94.242686013781082</c:v>
                </c:pt>
                <c:pt idx="315">
                  <c:v>94.213610134788368</c:v>
                </c:pt>
                <c:pt idx="316">
                  <c:v>94.188387002345991</c:v>
                </c:pt>
                <c:pt idx="317">
                  <c:v>94.155287191174438</c:v>
                </c:pt>
                <c:pt idx="318">
                  <c:v>94.119093199768599</c:v>
                </c:pt>
                <c:pt idx="319">
                  <c:v>94.076402713762974</c:v>
                </c:pt>
                <c:pt idx="320">
                  <c:v>94.043661322500995</c:v>
                </c:pt>
                <c:pt idx="321">
                  <c:v>94.018871503680643</c:v>
                </c:pt>
                <c:pt idx="322">
                  <c:v>94.001452296075399</c:v>
                </c:pt>
                <c:pt idx="323">
                  <c:v>93.99748506913599</c:v>
                </c:pt>
                <c:pt idx="324">
                  <c:v>94.005573590080388</c:v>
                </c:pt>
                <c:pt idx="325">
                  <c:v>94.024258501426033</c:v>
                </c:pt>
                <c:pt idx="326">
                  <c:v>94.058060173674235</c:v>
                </c:pt>
                <c:pt idx="327">
                  <c:v>94.081487996838192</c:v>
                </c:pt>
                <c:pt idx="328">
                  <c:v>94.100605151895692</c:v>
                </c:pt>
                <c:pt idx="329">
                  <c:v>94.10611518931151</c:v>
                </c:pt>
                <c:pt idx="330">
                  <c:v>94.122023683745667</c:v>
                </c:pt>
                <c:pt idx="331">
                  <c:v>94.141165446737247</c:v>
                </c:pt>
                <c:pt idx="332">
                  <c:v>94.174795933357004</c:v>
                </c:pt>
                <c:pt idx="333">
                  <c:v>94.190068901145551</c:v>
                </c:pt>
                <c:pt idx="334">
                  <c:v>94.191742240663672</c:v>
                </c:pt>
                <c:pt idx="335">
                  <c:v>94.180036353408028</c:v>
                </c:pt>
                <c:pt idx="336">
                  <c:v>94.143981450325313</c:v>
                </c:pt>
                <c:pt idx="337">
                  <c:v>94.13027697085748</c:v>
                </c:pt>
                <c:pt idx="338">
                  <c:v>94.12584433299071</c:v>
                </c:pt>
                <c:pt idx="339">
                  <c:v>94.143002482512586</c:v>
                </c:pt>
                <c:pt idx="340">
                  <c:v>94.145026752569038</c:v>
                </c:pt>
                <c:pt idx="341">
                  <c:v>94.13979489179944</c:v>
                </c:pt>
                <c:pt idx="342">
                  <c:v>94.121207342280002</c:v>
                </c:pt>
                <c:pt idx="343">
                  <c:v>94.102530990215783</c:v>
                </c:pt>
                <c:pt idx="344">
                  <c:v>94.082590004321361</c:v>
                </c:pt>
                <c:pt idx="345">
                  <c:v>94.063088751510051</c:v>
                </c:pt>
                <c:pt idx="346">
                  <c:v>94.043897772650283</c:v>
                </c:pt>
                <c:pt idx="347">
                  <c:v>94.031491094228173</c:v>
                </c:pt>
                <c:pt idx="348">
                  <c:v>94.024519559509415</c:v>
                </c:pt>
                <c:pt idx="349">
                  <c:v>94.025311293041028</c:v>
                </c:pt>
                <c:pt idx="350">
                  <c:v>94.026127634506693</c:v>
                </c:pt>
                <c:pt idx="351">
                  <c:v>94.028037424174144</c:v>
                </c:pt>
                <c:pt idx="352">
                  <c:v>94.029221814740978</c:v>
                </c:pt>
                <c:pt idx="353">
                  <c:v>94.031033172672053</c:v>
                </c:pt>
                <c:pt idx="354">
                  <c:v>94.03220900395749</c:v>
                </c:pt>
                <c:pt idx="355">
                  <c:v>94.03184202476649</c:v>
                </c:pt>
                <c:pt idx="356">
                  <c:v>94.033074561291357</c:v>
                </c:pt>
                <c:pt idx="357">
                  <c:v>94.022446073584788</c:v>
                </c:pt>
                <c:pt idx="358">
                  <c:v>94.005100689781798</c:v>
                </c:pt>
                <c:pt idx="359">
                  <c:v>93.972972357051717</c:v>
                </c:pt>
                <c:pt idx="360">
                  <c:v>93.955724335074905</c:v>
                </c:pt>
                <c:pt idx="361">
                  <c:v>93.947169333292962</c:v>
                </c:pt>
                <c:pt idx="362">
                  <c:v>93.957699389263183</c:v>
                </c:pt>
                <c:pt idx="363">
                  <c:v>93.960751843000523</c:v>
                </c:pt>
                <c:pt idx="364">
                  <c:v>93.959813531774572</c:v>
                </c:pt>
                <c:pt idx="365">
                  <c:v>93.954042436275344</c:v>
                </c:pt>
                <c:pt idx="366">
                  <c:v>93.936875727472056</c:v>
                </c:pt>
                <c:pt idx="367">
                  <c:v>93.931709131223315</c:v>
                </c:pt>
                <c:pt idx="368">
                  <c:v>93.930933446344383</c:v>
                </c:pt>
                <c:pt idx="369">
                  <c:v>93.943014872072453</c:v>
                </c:pt>
                <c:pt idx="370">
                  <c:v>93.941022699321323</c:v>
                </c:pt>
                <c:pt idx="371">
                  <c:v>93.931733739157394</c:v>
                </c:pt>
                <c:pt idx="372">
                  <c:v>93.904257375880519</c:v>
                </c:pt>
                <c:pt idx="373">
                  <c:v>93.889499034887535</c:v>
                </c:pt>
                <c:pt idx="374">
                  <c:v>93.883491489239006</c:v>
                </c:pt>
                <c:pt idx="375">
                  <c:v>93.886854216927929</c:v>
                </c:pt>
                <c:pt idx="376">
                  <c:v>93.906168235458139</c:v>
                </c:pt>
                <c:pt idx="377">
                  <c:v>93.914110178708171</c:v>
                </c:pt>
                <c:pt idx="378">
                  <c:v>93.917799229001332</c:v>
                </c:pt>
                <c:pt idx="379">
                  <c:v>93.91274711314162</c:v>
                </c:pt>
                <c:pt idx="380">
                  <c:v>93.909563060452385</c:v>
                </c:pt>
                <c:pt idx="381">
                  <c:v>93.905547687554986</c:v>
                </c:pt>
                <c:pt idx="382">
                  <c:v>93.902095087411126</c:v>
                </c:pt>
                <c:pt idx="383">
                  <c:v>93.896551882779789</c:v>
                </c:pt>
                <c:pt idx="384">
                  <c:v>93.889564299408363</c:v>
                </c:pt>
                <c:pt idx="385">
                  <c:v>93.881255376967346</c:v>
                </c:pt>
                <c:pt idx="386">
                  <c:v>93.872178259018611</c:v>
                </c:pt>
                <c:pt idx="387">
                  <c:v>93.861990574305324</c:v>
                </c:pt>
                <c:pt idx="388">
                  <c:v>93.851664871179068</c:v>
                </c:pt>
                <c:pt idx="389">
                  <c:v>93.836588766863244</c:v>
                </c:pt>
                <c:pt idx="390">
                  <c:v>93.832318755343522</c:v>
                </c:pt>
                <c:pt idx="391">
                  <c:v>93.833984605490414</c:v>
                </c:pt>
                <c:pt idx="392">
                  <c:v>93.854914188389145</c:v>
                </c:pt>
                <c:pt idx="393">
                  <c:v>93.855411696621843</c:v>
                </c:pt>
                <c:pt idx="394">
                  <c:v>93.84195115667454</c:v>
                </c:pt>
                <c:pt idx="395">
                  <c:v>93.815577870791017</c:v>
                </c:pt>
                <c:pt idx="396">
                  <c:v>93.762478228665273</c:v>
                </c:pt>
                <c:pt idx="397">
                  <c:v>93.745009805191827</c:v>
                </c:pt>
                <c:pt idx="398">
                  <c:v>93.745083628994109</c:v>
                </c:pt>
                <c:pt idx="399">
                  <c:v>93.778387793009614</c:v>
                </c:pt>
                <c:pt idx="400">
                  <c:v>93.795015267083286</c:v>
                </c:pt>
                <c:pt idx="401">
                  <c:v>93.805178343862508</c:v>
                </c:pt>
                <c:pt idx="402">
                  <c:v>93.799872659290642</c:v>
                </c:pt>
                <c:pt idx="403">
                  <c:v>93.79593752965657</c:v>
                </c:pt>
                <c:pt idx="404">
                  <c:v>93.790240257959624</c:v>
                </c:pt>
                <c:pt idx="405">
                  <c:v>93.783497684018926</c:v>
                </c:pt>
                <c:pt idx="406">
                  <c:v>93.777033286724475</c:v>
                </c:pt>
                <c:pt idx="407">
                  <c:v>93.768201178206482</c:v>
                </c:pt>
                <c:pt idx="408">
                  <c:v>93.758249943642483</c:v>
                </c:pt>
                <c:pt idx="409">
                  <c:v>93.747426732283557</c:v>
                </c:pt>
                <c:pt idx="410">
                  <c:v>93.736064286194988</c:v>
                </c:pt>
                <c:pt idx="411">
                  <c:v>93.724538143849216</c:v>
                </c:pt>
                <c:pt idx="412">
                  <c:v>93.713257010934171</c:v>
                </c:pt>
                <c:pt idx="413">
                  <c:v>93.70275156289803</c:v>
                </c:pt>
                <c:pt idx="414">
                  <c:v>93.693568523841719</c:v>
                </c:pt>
                <c:pt idx="415">
                  <c:v>93.683863368618631</c:v>
                </c:pt>
                <c:pt idx="416">
                  <c:v>93.679512043925371</c:v>
                </c:pt>
                <c:pt idx="417">
                  <c:v>93.680213905002034</c:v>
                </c:pt>
                <c:pt idx="418">
                  <c:v>93.685667237178436</c:v>
                </c:pt>
                <c:pt idx="419">
                  <c:v>93.698727630719219</c:v>
                </c:pt>
                <c:pt idx="420">
                  <c:v>93.706743397771532</c:v>
                </c:pt>
                <c:pt idx="421">
                  <c:v>93.711624328002799</c:v>
                </c:pt>
                <c:pt idx="422">
                  <c:v>93.711641446565636</c:v>
                </c:pt>
                <c:pt idx="423">
                  <c:v>93.708318305553306</c:v>
                </c:pt>
                <c:pt idx="424">
                  <c:v>93.701331792092063</c:v>
                </c:pt>
                <c:pt idx="425">
                  <c:v>93.689160493909057</c:v>
                </c:pt>
                <c:pt idx="426">
                  <c:v>93.677087627462413</c:v>
                </c:pt>
                <c:pt idx="427">
                  <c:v>93.665439515356368</c:v>
                </c:pt>
                <c:pt idx="428">
                  <c:v>93.654918018667573</c:v>
                </c:pt>
                <c:pt idx="429">
                  <c:v>93.647546337542323</c:v>
                </c:pt>
                <c:pt idx="430">
                  <c:v>93.638682131718994</c:v>
                </c:pt>
                <c:pt idx="431">
                  <c:v>93.629971992961288</c:v>
                </c:pt>
                <c:pt idx="432">
                  <c:v>93.618797851064002</c:v>
                </c:pt>
                <c:pt idx="433">
                  <c:v>93.613034244936031</c:v>
                </c:pt>
                <c:pt idx="434">
                  <c:v>93.611009974879579</c:v>
                </c:pt>
                <c:pt idx="435">
                  <c:v>93.616405531906381</c:v>
                </c:pt>
                <c:pt idx="436">
                  <c:v>93.618626665435571</c:v>
                </c:pt>
                <c:pt idx="437">
                  <c:v>93.617646627712674</c:v>
                </c:pt>
                <c:pt idx="438">
                  <c:v>93.612430815595744</c:v>
                </c:pt>
                <c:pt idx="439">
                  <c:v>93.60208799390665</c:v>
                </c:pt>
                <c:pt idx="440">
                  <c:v>93.588611405306693</c:v>
                </c:pt>
                <c:pt idx="441">
                  <c:v>93.572400126292209</c:v>
                </c:pt>
                <c:pt idx="442">
                  <c:v>93.550842506119096</c:v>
                </c:pt>
                <c:pt idx="443">
                  <c:v>93.53592153877905</c:v>
                </c:pt>
                <c:pt idx="444">
                  <c:v>93.526460323076492</c:v>
                </c:pt>
                <c:pt idx="445">
                  <c:v>93.525309099725149</c:v>
                </c:pt>
                <c:pt idx="446">
                  <c:v>93.527440360799403</c:v>
                </c:pt>
                <c:pt idx="447">
                  <c:v>93.532860525760285</c:v>
                </c:pt>
                <c:pt idx="448">
                  <c:v>93.540467587124652</c:v>
                </c:pt>
                <c:pt idx="449">
                  <c:v>93.550369605820478</c:v>
                </c:pt>
                <c:pt idx="450">
                  <c:v>93.557373237844558</c:v>
                </c:pt>
                <c:pt idx="451">
                  <c:v>93.561714933346195</c:v>
                </c:pt>
                <c:pt idx="452">
                  <c:v>93.563551969121534</c:v>
                </c:pt>
                <c:pt idx="453">
                  <c:v>93.56038503499515</c:v>
                </c:pt>
                <c:pt idx="454">
                  <c:v>93.553055080366832</c:v>
                </c:pt>
                <c:pt idx="455">
                  <c:v>93.538483973654962</c:v>
                </c:pt>
                <c:pt idx="456">
                  <c:v>93.527219959302755</c:v>
                </c:pt>
                <c:pt idx="457">
                  <c:v>93.519179584316362</c:v>
                </c:pt>
                <c:pt idx="458">
                  <c:v>93.515481974741775</c:v>
                </c:pt>
                <c:pt idx="459">
                  <c:v>93.516036188213889</c:v>
                </c:pt>
                <c:pt idx="460">
                  <c:v>93.521766627126354</c:v>
                </c:pt>
                <c:pt idx="461">
                  <c:v>93.530942176811422</c:v>
                </c:pt>
                <c:pt idx="462">
                  <c:v>93.550622104622448</c:v>
                </c:pt>
                <c:pt idx="463">
                  <c:v>93.554107871981827</c:v>
                </c:pt>
                <c:pt idx="464">
                  <c:v>93.546589613162212</c:v>
                </c:pt>
                <c:pt idx="465">
                  <c:v>93.515612503783473</c:v>
                </c:pt>
                <c:pt idx="466">
                  <c:v>93.494339479717652</c:v>
                </c:pt>
                <c:pt idx="467">
                  <c:v>93.479704178395124</c:v>
                </c:pt>
                <c:pt idx="468">
                  <c:v>93.473206613885139</c:v>
                </c:pt>
                <c:pt idx="469">
                  <c:v>93.483140729886316</c:v>
                </c:pt>
                <c:pt idx="470">
                  <c:v>93.480455255339962</c:v>
                </c:pt>
                <c:pt idx="471">
                  <c:v>93.473321094274169</c:v>
                </c:pt>
                <c:pt idx="472">
                  <c:v>93.454978554185445</c:v>
                </c:pt>
                <c:pt idx="473">
                  <c:v>93.444473106149331</c:v>
                </c:pt>
                <c:pt idx="474">
                  <c:v>93.437404209604395</c:v>
                </c:pt>
                <c:pt idx="475">
                  <c:v>93.439918498522289</c:v>
                </c:pt>
                <c:pt idx="476">
                  <c:v>93.436497995683766</c:v>
                </c:pt>
                <c:pt idx="477">
                  <c:v>93.429397001833507</c:v>
                </c:pt>
                <c:pt idx="478">
                  <c:v>93.418532063977636</c:v>
                </c:pt>
                <c:pt idx="479">
                  <c:v>93.399365693051976</c:v>
                </c:pt>
                <c:pt idx="480">
                  <c:v>93.390640575551771</c:v>
                </c:pt>
                <c:pt idx="481">
                  <c:v>93.386853093522248</c:v>
                </c:pt>
                <c:pt idx="482">
                  <c:v>93.393571059528838</c:v>
                </c:pt>
                <c:pt idx="483">
                  <c:v>93.393203010427655</c:v>
                </c:pt>
                <c:pt idx="484">
                  <c:v>93.389660537828874</c:v>
                </c:pt>
                <c:pt idx="485">
                  <c:v>93.376845153718818</c:v>
                </c:pt>
                <c:pt idx="486">
                  <c:v>93.369776257173882</c:v>
                </c:pt>
                <c:pt idx="487">
                  <c:v>93.365727717060977</c:v>
                </c:pt>
                <c:pt idx="488">
                  <c:v>93.372673573935444</c:v>
                </c:pt>
                <c:pt idx="489">
                  <c:v>93.37169460612273</c:v>
                </c:pt>
                <c:pt idx="490">
                  <c:v>93.363800808830703</c:v>
                </c:pt>
                <c:pt idx="491">
                  <c:v>93.348911938795993</c:v>
                </c:pt>
                <c:pt idx="492">
                  <c:v>93.317517564447911</c:v>
                </c:pt>
                <c:pt idx="493">
                  <c:v>93.304457170907128</c:v>
                </c:pt>
                <c:pt idx="494">
                  <c:v>93.30174708842668</c:v>
                </c:pt>
                <c:pt idx="495">
                  <c:v>93.319909883605533</c:v>
                </c:pt>
                <c:pt idx="496">
                  <c:v>93.330489155443928</c:v>
                </c:pt>
                <c:pt idx="497">
                  <c:v>93.337565541360107</c:v>
                </c:pt>
                <c:pt idx="498">
                  <c:v>93.334855458879659</c:v>
                </c:pt>
                <c:pt idx="499">
                  <c:v>93.332349729243177</c:v>
                </c:pt>
                <c:pt idx="500">
                  <c:v>93.328791207991713</c:v>
                </c:pt>
                <c:pt idx="501">
                  <c:v>93.324652795423873</c:v>
                </c:pt>
                <c:pt idx="502">
                  <c:v>93.32102793974137</c:v>
                </c:pt>
                <c:pt idx="503">
                  <c:v>93.315207628373983</c:v>
                </c:pt>
                <c:pt idx="504">
                  <c:v>93.307992154134681</c:v>
                </c:pt>
                <c:pt idx="505">
                  <c:v>93.299706769717574</c:v>
                </c:pt>
                <c:pt idx="506">
                  <c:v>93.289470939046254</c:v>
                </c:pt>
                <c:pt idx="507">
                  <c:v>93.277740443856516</c:v>
                </c:pt>
                <c:pt idx="508">
                  <c:v>93.265104804656346</c:v>
                </c:pt>
                <c:pt idx="509">
                  <c:v>93.251693480577231</c:v>
                </c:pt>
                <c:pt idx="510">
                  <c:v>93.238437293473893</c:v>
                </c:pt>
                <c:pt idx="511">
                  <c:v>93.226470348134853</c:v>
                </c:pt>
                <c:pt idx="512">
                  <c:v>93.211891752051741</c:v>
                </c:pt>
                <c:pt idx="513">
                  <c:v>93.211826487530899</c:v>
                </c:pt>
                <c:pt idx="514">
                  <c:v>93.220519507725768</c:v>
                </c:pt>
                <c:pt idx="515">
                  <c:v>93.247432028338935</c:v>
                </c:pt>
                <c:pt idx="516">
                  <c:v>93.258509878320197</c:v>
                </c:pt>
                <c:pt idx="517">
                  <c:v>93.259872943886748</c:v>
                </c:pt>
                <c:pt idx="518">
                  <c:v>93.240470122811786</c:v>
                </c:pt>
                <c:pt idx="519">
                  <c:v>93.226233897985566</c:v>
                </c:pt>
                <c:pt idx="520">
                  <c:v>93.213826149653272</c:v>
                </c:pt>
                <c:pt idx="521">
                  <c:v>93.20443126838174</c:v>
                </c:pt>
                <c:pt idx="522">
                  <c:v>93.204300739340027</c:v>
                </c:pt>
                <c:pt idx="523">
                  <c:v>93.192628019299903</c:v>
                </c:pt>
                <c:pt idx="524">
                  <c:v>93.176848983997246</c:v>
                </c:pt>
                <c:pt idx="525">
                  <c:v>93.149536316977589</c:v>
                </c:pt>
                <c:pt idx="526">
                  <c:v>93.137749116548434</c:v>
                </c:pt>
                <c:pt idx="527">
                  <c:v>93.135414572540398</c:v>
                </c:pt>
                <c:pt idx="528">
                  <c:v>93.150744245568362</c:v>
                </c:pt>
                <c:pt idx="529">
                  <c:v>93.160981146149837</c:v>
                </c:pt>
                <c:pt idx="530">
                  <c:v>93.168759393142665</c:v>
                </c:pt>
                <c:pt idx="531">
                  <c:v>93.170441291942225</c:v>
                </c:pt>
                <c:pt idx="532">
                  <c:v>93.169323235806388</c:v>
                </c:pt>
                <c:pt idx="533">
                  <c:v>93.164784676832028</c:v>
                </c:pt>
                <c:pt idx="534">
                  <c:v>93.1573156338806</c:v>
                </c:pt>
                <c:pt idx="535">
                  <c:v>93.144907885548278</c:v>
                </c:pt>
                <c:pt idx="536">
                  <c:v>93.136884629124722</c:v>
                </c:pt>
                <c:pt idx="537">
                  <c:v>93.131121022996751</c:v>
                </c:pt>
                <c:pt idx="538">
                  <c:v>93.131611041858193</c:v>
                </c:pt>
                <c:pt idx="539">
                  <c:v>93.127121698752021</c:v>
                </c:pt>
                <c:pt idx="540">
                  <c:v>93.119816352057811</c:v>
                </c:pt>
                <c:pt idx="541">
                  <c:v>93.106999898037571</c:v>
                </c:pt>
                <c:pt idx="542">
                  <c:v>93.095311129344765</c:v>
                </c:pt>
                <c:pt idx="543">
                  <c:v>93.084585279812018</c:v>
                </c:pt>
                <c:pt idx="544">
                  <c:v>93.075737122641343</c:v>
                </c:pt>
                <c:pt idx="545">
                  <c:v>93.068137550648217</c:v>
                </c:pt>
                <c:pt idx="546">
                  <c:v>93.066251299004705</c:v>
                </c:pt>
                <c:pt idx="547">
                  <c:v>93.068382560078931</c:v>
                </c:pt>
                <c:pt idx="548">
                  <c:v>93.07684661949574</c:v>
                </c:pt>
                <c:pt idx="549">
                  <c:v>93.080806357063906</c:v>
                </c:pt>
                <c:pt idx="550">
                  <c:v>93.081099512452639</c:v>
                </c:pt>
                <c:pt idx="551">
                  <c:v>93.079655133712563</c:v>
                </c:pt>
                <c:pt idx="552">
                  <c:v>93.067370425050711</c:v>
                </c:pt>
                <c:pt idx="553">
                  <c:v>93.046179784068585</c:v>
                </c:pt>
                <c:pt idx="554">
                  <c:v>93.00570080240054</c:v>
                </c:pt>
                <c:pt idx="555">
                  <c:v>92.975473700056469</c:v>
                </c:pt>
                <c:pt idx="556">
                  <c:v>92.956054830328824</c:v>
                </c:pt>
                <c:pt idx="557">
                  <c:v>92.949458834082492</c:v>
                </c:pt>
                <c:pt idx="558">
                  <c:v>92.967858079410661</c:v>
                </c:pt>
                <c:pt idx="559">
                  <c:v>92.972086364433437</c:v>
                </c:pt>
                <c:pt idx="560">
                  <c:v>92.971319238835932</c:v>
                </c:pt>
                <c:pt idx="561">
                  <c:v>92.953703167757965</c:v>
                </c:pt>
                <c:pt idx="562">
                  <c:v>92.94916460878359</c:v>
                </c:pt>
                <c:pt idx="563">
                  <c:v>92.951622192462068</c:v>
                </c:pt>
                <c:pt idx="564">
                  <c:v>92.971335287488614</c:v>
                </c:pt>
                <c:pt idx="565">
                  <c:v>92.982093234326697</c:v>
                </c:pt>
                <c:pt idx="566">
                  <c:v>92.985244119800399</c:v>
                </c:pt>
                <c:pt idx="567">
                  <c:v>92.979097485828774</c:v>
                </c:pt>
                <c:pt idx="568">
                  <c:v>92.958282383319073</c:v>
                </c:pt>
                <c:pt idx="569">
                  <c:v>92.941067528557781</c:v>
                </c:pt>
                <c:pt idx="570">
                  <c:v>92.923639761671097</c:v>
                </c:pt>
                <c:pt idx="571">
                  <c:v>92.908367863792733</c:v>
                </c:pt>
                <c:pt idx="572">
                  <c:v>92.894433353636657</c:v>
                </c:pt>
                <c:pt idx="573">
                  <c:v>92.88353631847545</c:v>
                </c:pt>
                <c:pt idx="574">
                  <c:v>92.87168385352544</c:v>
                </c:pt>
                <c:pt idx="575">
                  <c:v>92.871634637657266</c:v>
                </c:pt>
                <c:pt idx="576">
                  <c:v>92.880663609647968</c:v>
                </c:pt>
                <c:pt idx="577">
                  <c:v>92.909861458400982</c:v>
                </c:pt>
                <c:pt idx="578">
                  <c:v>92.927517116155556</c:v>
                </c:pt>
                <c:pt idx="579">
                  <c:v>92.932651615098962</c:v>
                </c:pt>
                <c:pt idx="580">
                  <c:v>92.92283197948683</c:v>
                </c:pt>
                <c:pt idx="581">
                  <c:v>92.889242149453835</c:v>
                </c:pt>
                <c:pt idx="582">
                  <c:v>92.861349591117786</c:v>
                </c:pt>
                <c:pt idx="583">
                  <c:v>92.83444562978606</c:v>
                </c:pt>
                <c:pt idx="584">
                  <c:v>92.808552733572355</c:v>
                </c:pt>
                <c:pt idx="585">
                  <c:v>92.794342186590413</c:v>
                </c:pt>
                <c:pt idx="586">
                  <c:v>92.791052212793574</c:v>
                </c:pt>
                <c:pt idx="587">
                  <c:v>92.80580199450516</c:v>
                </c:pt>
                <c:pt idx="588">
                  <c:v>92.81944227936232</c:v>
                </c:pt>
                <c:pt idx="589">
                  <c:v>92.83205331062841</c:v>
                </c:pt>
                <c:pt idx="590">
                  <c:v>92.841114379924463</c:v>
                </c:pt>
                <c:pt idx="591">
                  <c:v>92.843187865849103</c:v>
                </c:pt>
                <c:pt idx="592">
                  <c:v>92.842722454921741</c:v>
                </c:pt>
                <c:pt idx="593">
                  <c:v>92.837376113763113</c:v>
                </c:pt>
                <c:pt idx="594">
                  <c:v>92.827050410636886</c:v>
                </c:pt>
                <c:pt idx="595">
                  <c:v>92.811075581771689</c:v>
                </c:pt>
                <c:pt idx="596">
                  <c:v>92.789811116987295</c:v>
                </c:pt>
                <c:pt idx="597">
                  <c:v>92.766351196517988</c:v>
                </c:pt>
                <c:pt idx="598">
                  <c:v>92.735365527857851</c:v>
                </c:pt>
                <c:pt idx="599">
                  <c:v>92.69997182926501</c:v>
                </c:pt>
                <c:pt idx="600">
                  <c:v>92.64877555734563</c:v>
                </c:pt>
                <c:pt idx="601">
                  <c:v>92.617356575063454</c:v>
                </c:pt>
                <c:pt idx="602">
                  <c:v>92.605406748287251</c:v>
                </c:pt>
                <c:pt idx="603">
                  <c:v>92.613764886596471</c:v>
                </c:pt>
                <c:pt idx="604">
                  <c:v>92.66048893397253</c:v>
                </c:pt>
                <c:pt idx="605">
                  <c:v>92.677908141577788</c:v>
                </c:pt>
                <c:pt idx="606">
                  <c:v>92.681360741721647</c:v>
                </c:pt>
                <c:pt idx="607">
                  <c:v>92.649729917224263</c:v>
                </c:pt>
                <c:pt idx="608">
                  <c:v>92.638628529219091</c:v>
                </c:pt>
                <c:pt idx="609">
                  <c:v>92.637069670089986</c:v>
                </c:pt>
                <c:pt idx="610">
                  <c:v>92.661640157323859</c:v>
                </c:pt>
                <c:pt idx="611">
                  <c:v>92.672577849071843</c:v>
                </c:pt>
                <c:pt idx="612">
                  <c:v>92.673826434249378</c:v>
                </c:pt>
                <c:pt idx="613">
                  <c:v>92.663606652230726</c:v>
                </c:pt>
                <c:pt idx="614">
                  <c:v>92.633176266952859</c:v>
                </c:pt>
                <c:pt idx="615">
                  <c:v>92.615005982402749</c:v>
                </c:pt>
                <c:pt idx="616">
                  <c:v>92.600541866708681</c:v>
                </c:pt>
                <c:pt idx="617">
                  <c:v>92.598182714766551</c:v>
                </c:pt>
                <c:pt idx="618">
                  <c:v>92.586125896972575</c:v>
                </c:pt>
                <c:pt idx="619">
                  <c:v>92.570935312267721</c:v>
                </c:pt>
                <c:pt idx="620">
                  <c:v>92.541099797048744</c:v>
                </c:pt>
                <c:pt idx="621">
                  <c:v>92.531345425957454</c:v>
                </c:pt>
                <c:pt idx="622">
                  <c:v>92.535353309483611</c:v>
                </c:pt>
                <c:pt idx="623">
                  <c:v>92.572739180827554</c:v>
                </c:pt>
                <c:pt idx="624">
                  <c:v>92.59216660983661</c:v>
                </c:pt>
                <c:pt idx="625">
                  <c:v>92.596468718661669</c:v>
                </c:pt>
                <c:pt idx="626">
                  <c:v>92.583473589641727</c:v>
                </c:pt>
                <c:pt idx="627">
                  <c:v>92.534226694066362</c:v>
                </c:pt>
                <c:pt idx="628">
                  <c:v>92.517812132118067</c:v>
                </c:pt>
                <c:pt idx="629">
                  <c:v>92.515574949936223</c:v>
                </c:pt>
                <c:pt idx="630">
                  <c:v>92.549263211705608</c:v>
                </c:pt>
                <c:pt idx="631">
                  <c:v>92.553360967686686</c:v>
                </c:pt>
                <c:pt idx="632">
                  <c:v>92.541483894802596</c:v>
                </c:pt>
                <c:pt idx="633">
                  <c:v>92.494687093534438</c:v>
                </c:pt>
                <c:pt idx="634">
                  <c:v>92.460942126525651</c:v>
                </c:pt>
                <c:pt idx="635">
                  <c:v>92.434886603964941</c:v>
                </c:pt>
                <c:pt idx="636">
                  <c:v>92.426535955026964</c:v>
                </c:pt>
                <c:pt idx="637">
                  <c:v>92.422470296351207</c:v>
                </c:pt>
                <c:pt idx="638">
                  <c:v>92.42402166610907</c:v>
                </c:pt>
                <c:pt idx="639">
                  <c:v>92.429702889153347</c:v>
                </c:pt>
                <c:pt idx="640">
                  <c:v>92.43794761698372</c:v>
                </c:pt>
                <c:pt idx="641">
                  <c:v>92.446510108136891</c:v>
                </c:pt>
                <c:pt idx="642">
                  <c:v>92.453448475640116</c:v>
                </c:pt>
                <c:pt idx="643">
                  <c:v>92.464631176818813</c:v>
                </c:pt>
                <c:pt idx="644">
                  <c:v>92.456761987460865</c:v>
                </c:pt>
                <c:pt idx="645">
                  <c:v>92.456761987460865</c:v>
                </c:pt>
                <c:pt idx="646">
                  <c:v>92.449244308183566</c:v>
                </c:pt>
                <c:pt idx="647">
                  <c:v>92.417130124226162</c:v>
                </c:pt>
                <c:pt idx="648">
                  <c:v>92.408750538694377</c:v>
                </c:pt>
                <c:pt idx="649">
                  <c:v>92.430354108192063</c:v>
                </c:pt>
                <c:pt idx="650">
                  <c:v>92.441372160728164</c:v>
                </c:pt>
                <c:pt idx="651">
                  <c:v>92.43841825924396</c:v>
                </c:pt>
                <c:pt idx="652">
                  <c:v>92.435698559948847</c:v>
                </c:pt>
                <c:pt idx="653">
                  <c:v>92.43422477410121</c:v>
                </c:pt>
                <c:pt idx="654">
                  <c:v>92.417629122584046</c:v>
                </c:pt>
                <c:pt idx="655">
                  <c:v>92.39736957826166</c:v>
                </c:pt>
                <c:pt idx="656">
                  <c:v>92.44521961741134</c:v>
                </c:pt>
                <c:pt idx="657">
                  <c:v>92.526898158344082</c:v>
                </c:pt>
                <c:pt idx="658">
                  <c:v>92.525208104709165</c:v>
                </c:pt>
                <c:pt idx="659">
                  <c:v>92.470299295977057</c:v>
                </c:pt>
                <c:pt idx="660">
                  <c:v>92.447215610842804</c:v>
                </c:pt>
                <c:pt idx="661">
                  <c:v>92.427810588021202</c:v>
                </c:pt>
                <c:pt idx="662">
                  <c:v>92.411157968403984</c:v>
                </c:pt>
                <c:pt idx="663">
                  <c:v>92.394842937527841</c:v>
                </c:pt>
                <c:pt idx="664">
                  <c:v>92.378479378270157</c:v>
                </c:pt>
                <c:pt idx="665">
                  <c:v>92.382399627525615</c:v>
                </c:pt>
                <c:pt idx="666">
                  <c:v>92.406119456443804</c:v>
                </c:pt>
                <c:pt idx="667">
                  <c:v>92.427874940874958</c:v>
                </c:pt>
                <c:pt idx="668">
                  <c:v>92.440672719055286</c:v>
                </c:pt>
                <c:pt idx="669">
                  <c:v>92.409885680836155</c:v>
                </c:pt>
                <c:pt idx="670">
                  <c:v>92.344578083914826</c:v>
                </c:pt>
                <c:pt idx="671">
                  <c:v>92.322339425597988</c:v>
                </c:pt>
                <c:pt idx="672">
                  <c:v>92.335314437867382</c:v>
                </c:pt>
                <c:pt idx="673">
                  <c:v>92.325341855463734</c:v>
                </c:pt>
                <c:pt idx="674">
                  <c:v>92.310161966729382</c:v>
                </c:pt>
                <c:pt idx="675">
                  <c:v>92.366140509784699</c:v>
                </c:pt>
                <c:pt idx="676">
                  <c:v>92.37246713378498</c:v>
                </c:pt>
                <c:pt idx="677">
                  <c:v>92.285009495591368</c:v>
                </c:pt>
                <c:pt idx="678">
                  <c:v>92.262504986140968</c:v>
                </c:pt>
                <c:pt idx="679">
                  <c:v>92.343588526917614</c:v>
                </c:pt>
                <c:pt idx="680">
                  <c:v>92.364651954429618</c:v>
                </c:pt>
                <c:pt idx="681">
                  <c:v>92.306628889561296</c:v>
                </c:pt>
                <c:pt idx="682">
                  <c:v>92.28773763460498</c:v>
                </c:pt>
                <c:pt idx="683">
                  <c:v>92.308181797770118</c:v>
                </c:pt>
                <c:pt idx="684">
                  <c:v>92.28099324453764</c:v>
                </c:pt>
                <c:pt idx="685">
                  <c:v>92.226326022748353</c:v>
                </c:pt>
                <c:pt idx="686">
                  <c:v>92.242906904758087</c:v>
                </c:pt>
                <c:pt idx="687">
                  <c:v>92.295867193475431</c:v>
                </c:pt>
                <c:pt idx="688">
                  <c:v>92.272284509983322</c:v>
                </c:pt>
                <c:pt idx="689">
                  <c:v>92.25562345064759</c:v>
                </c:pt>
                <c:pt idx="690">
                  <c:v>92.268718728905952</c:v>
                </c:pt>
                <c:pt idx="691">
                  <c:v>92.27477950177267</c:v>
                </c:pt>
                <c:pt idx="692">
                  <c:v>92.266336618351914</c:v>
                </c:pt>
                <c:pt idx="693">
                  <c:v>92.244235105461158</c:v>
                </c:pt>
                <c:pt idx="694">
                  <c:v>92.212908980221158</c:v>
                </c:pt>
                <c:pt idx="695">
                  <c:v>92.188545622765361</c:v>
                </c:pt>
                <c:pt idx="696">
                  <c:v>92.176528518548722</c:v>
                </c:pt>
                <c:pt idx="697">
                  <c:v>92.210462516813351</c:v>
                </c:pt>
                <c:pt idx="698">
                  <c:v>92.258706057839319</c:v>
                </c:pt>
                <c:pt idx="699">
                  <c:v>92.189592147862626</c:v>
                </c:pt>
                <c:pt idx="700">
                  <c:v>92.137861948120459</c:v>
                </c:pt>
                <c:pt idx="701">
                  <c:v>92.155649709879455</c:v>
                </c:pt>
                <c:pt idx="702">
                  <c:v>92.163819357412919</c:v>
                </c:pt>
                <c:pt idx="703">
                  <c:v>92.143327720831067</c:v>
                </c:pt>
                <c:pt idx="704">
                  <c:v>92.128501245309991</c:v>
                </c:pt>
                <c:pt idx="705">
                  <c:v>92.121475179636832</c:v>
                </c:pt>
                <c:pt idx="706">
                  <c:v>92.105104235625447</c:v>
                </c:pt>
                <c:pt idx="707">
                  <c:v>92.082495284658293</c:v>
                </c:pt>
                <c:pt idx="708">
                  <c:v>92.070606886149193</c:v>
                </c:pt>
                <c:pt idx="709">
                  <c:v>92.067299571451684</c:v>
                </c:pt>
                <c:pt idx="710">
                  <c:v>92.055572582559392</c:v>
                </c:pt>
                <c:pt idx="711">
                  <c:v>92.062469942525013</c:v>
                </c:pt>
                <c:pt idx="712">
                  <c:v>92.098480111547104</c:v>
                </c:pt>
                <c:pt idx="713">
                  <c:v>92.093441599586896</c:v>
                </c:pt>
                <c:pt idx="714">
                  <c:v>92.036013534874698</c:v>
                </c:pt>
                <c:pt idx="715">
                  <c:v>92.052127067471034</c:v>
                </c:pt>
                <c:pt idx="716">
                  <c:v>92.132115554768859</c:v>
                </c:pt>
                <c:pt idx="717">
                  <c:v>92.108999165725322</c:v>
                </c:pt>
                <c:pt idx="718">
                  <c:v>92.016173866548996</c:v>
                </c:pt>
                <c:pt idx="719">
                  <c:v>92.0222821128324</c:v>
                </c:pt>
                <c:pt idx="720">
                  <c:v>92.030105731906261</c:v>
                </c:pt>
                <c:pt idx="721">
                  <c:v>92.004808730588508</c:v>
                </c:pt>
                <c:pt idx="722">
                  <c:v>92.000848392670036</c:v>
                </c:pt>
                <c:pt idx="723">
                  <c:v>92.027546387263172</c:v>
                </c:pt>
                <c:pt idx="724">
                  <c:v>91.988808079227454</c:v>
                </c:pt>
                <c:pt idx="725">
                  <c:v>91.892254534392109</c:v>
                </c:pt>
                <c:pt idx="726">
                  <c:v>91.871360956215412</c:v>
                </c:pt>
                <c:pt idx="727">
                  <c:v>91.914840276133319</c:v>
                </c:pt>
                <c:pt idx="728">
                  <c:v>91.952926615912872</c:v>
                </c:pt>
                <c:pt idx="729">
                  <c:v>91.970843083379407</c:v>
                </c:pt>
                <c:pt idx="730">
                  <c:v>91.955284462276168</c:v>
                </c:pt>
                <c:pt idx="731">
                  <c:v>91.929142434140942</c:v>
                </c:pt>
                <c:pt idx="732">
                  <c:v>91.900095032903025</c:v>
                </c:pt>
                <c:pt idx="733">
                  <c:v>91.891136271687373</c:v>
                </c:pt>
                <c:pt idx="734">
                  <c:v>91.900778650103661</c:v>
                </c:pt>
                <c:pt idx="735">
                  <c:v>91.880616162544342</c:v>
                </c:pt>
                <c:pt idx="736">
                  <c:v>91.846328751066423</c:v>
                </c:pt>
                <c:pt idx="737">
                  <c:v>91.874395035025628</c:v>
                </c:pt>
                <c:pt idx="738">
                  <c:v>91.881413715945072</c:v>
                </c:pt>
                <c:pt idx="739">
                  <c:v>91.840300682109017</c:v>
                </c:pt>
                <c:pt idx="740">
                  <c:v>91.817603114097324</c:v>
                </c:pt>
                <c:pt idx="741">
                  <c:v>91.823591094391759</c:v>
                </c:pt>
                <c:pt idx="742">
                  <c:v>91.811638343028875</c:v>
                </c:pt>
                <c:pt idx="743">
                  <c:v>91.785826518880995</c:v>
                </c:pt>
                <c:pt idx="744">
                  <c:v>91.776562872833551</c:v>
                </c:pt>
                <c:pt idx="745">
                  <c:v>91.780200391518392</c:v>
                </c:pt>
                <c:pt idx="746">
                  <c:v>91.795637691667807</c:v>
                </c:pt>
                <c:pt idx="747">
                  <c:v>91.796628303629845</c:v>
                </c:pt>
                <c:pt idx="748">
                  <c:v>91.77680340481156</c:v>
                </c:pt>
                <c:pt idx="749">
                  <c:v>91.747474327967836</c:v>
                </c:pt>
                <c:pt idx="750">
                  <c:v>91.716092289592595</c:v>
                </c:pt>
                <c:pt idx="751">
                  <c:v>91.718402662539177</c:v>
                </c:pt>
                <c:pt idx="752">
                  <c:v>91.739023004828567</c:v>
                </c:pt>
                <c:pt idx="753">
                  <c:v>91.719247689356621</c:v>
                </c:pt>
                <c:pt idx="754">
                  <c:v>91.698553499530121</c:v>
                </c:pt>
                <c:pt idx="755">
                  <c:v>91.688871032450834</c:v>
                </c:pt>
                <c:pt idx="756">
                  <c:v>91.663034944112184</c:v>
                </c:pt>
                <c:pt idx="757">
                  <c:v>91.624239667976397</c:v>
                </c:pt>
                <c:pt idx="758">
                  <c:v>91.632103375713285</c:v>
                </c:pt>
                <c:pt idx="759">
                  <c:v>91.664234439107744</c:v>
                </c:pt>
                <c:pt idx="760">
                  <c:v>91.606170230611582</c:v>
                </c:pt>
                <c:pt idx="761">
                  <c:v>91.587537442035156</c:v>
                </c:pt>
                <c:pt idx="762">
                  <c:v>91.650285694313396</c:v>
                </c:pt>
                <c:pt idx="763">
                  <c:v>91.656000438720511</c:v>
                </c:pt>
                <c:pt idx="764">
                  <c:v>91.593912594416949</c:v>
                </c:pt>
                <c:pt idx="765">
                  <c:v>91.595562559388853</c:v>
                </c:pt>
                <c:pt idx="766">
                  <c:v>91.639106232160486</c:v>
                </c:pt>
                <c:pt idx="767">
                  <c:v>91.605606879399943</c:v>
                </c:pt>
                <c:pt idx="768">
                  <c:v>91.582096988480117</c:v>
                </c:pt>
                <c:pt idx="769">
                  <c:v>91.594653179717639</c:v>
                </c:pt>
                <c:pt idx="770">
                  <c:v>91.589138878625519</c:v>
                </c:pt>
                <c:pt idx="771">
                  <c:v>91.560614739936241</c:v>
                </c:pt>
                <c:pt idx="772">
                  <c:v>91.543953680600495</c:v>
                </c:pt>
                <c:pt idx="773">
                  <c:v>91.534786036351321</c:v>
                </c:pt>
                <c:pt idx="774">
                  <c:v>91.506309371078757</c:v>
                </c:pt>
                <c:pt idx="775">
                  <c:v>91.489971130976642</c:v>
                </c:pt>
                <c:pt idx="776">
                  <c:v>91.494880937229325</c:v>
                </c:pt>
                <c:pt idx="777">
                  <c:v>91.478364408073361</c:v>
                </c:pt>
                <c:pt idx="778">
                  <c:v>91.442732971420114</c:v>
                </c:pt>
                <c:pt idx="779">
                  <c:v>91.451175854840884</c:v>
                </c:pt>
                <c:pt idx="780">
                  <c:v>91.465655246937558</c:v>
                </c:pt>
                <c:pt idx="781">
                  <c:v>91.464544368986537</c:v>
                </c:pt>
                <c:pt idx="782">
                  <c:v>91.454966343423976</c:v>
                </c:pt>
                <c:pt idx="783">
                  <c:v>91.439416162039294</c:v>
                </c:pt>
                <c:pt idx="784">
                  <c:v>91.417700766271125</c:v>
                </c:pt>
                <c:pt idx="785">
                  <c:v>91.394480990675632</c:v>
                </c:pt>
                <c:pt idx="786">
                  <c:v>91.400839263620369</c:v>
                </c:pt>
                <c:pt idx="787">
                  <c:v>91.385739552212016</c:v>
                </c:pt>
                <c:pt idx="788">
                  <c:v>91.32559178820469</c:v>
                </c:pt>
                <c:pt idx="789">
                  <c:v>91.328698659587175</c:v>
                </c:pt>
                <c:pt idx="790">
                  <c:v>91.396654218196133</c:v>
                </c:pt>
                <c:pt idx="791">
                  <c:v>91.370157721882819</c:v>
                </c:pt>
                <c:pt idx="792">
                  <c:v>91.276067519892351</c:v>
                </c:pt>
                <c:pt idx="793">
                  <c:v>91.244483983237302</c:v>
                </c:pt>
                <c:pt idx="794">
                  <c:v>91.230406532735415</c:v>
                </c:pt>
                <c:pt idx="795">
                  <c:v>91.223815112566371</c:v>
                </c:pt>
                <c:pt idx="796">
                  <c:v>91.249320996917675</c:v>
                </c:pt>
                <c:pt idx="797">
                  <c:v>91.284767814728156</c:v>
                </c:pt>
                <c:pt idx="798">
                  <c:v>91.200183900692721</c:v>
                </c:pt>
                <c:pt idx="799">
                  <c:v>91.142506864283973</c:v>
                </c:pt>
                <c:pt idx="800">
                  <c:v>91.175401722205066</c:v>
                </c:pt>
                <c:pt idx="801">
                  <c:v>91.19768046918486</c:v>
                </c:pt>
                <c:pt idx="802">
                  <c:v>91.185035660902841</c:v>
                </c:pt>
                <c:pt idx="803">
                  <c:v>91.109047600186457</c:v>
                </c:pt>
                <c:pt idx="804">
                  <c:v>91.038862900921714</c:v>
                </c:pt>
                <c:pt idx="805">
                  <c:v>91.019569704370596</c:v>
                </c:pt>
                <c:pt idx="806">
                  <c:v>91.031691250104004</c:v>
                </c:pt>
                <c:pt idx="807">
                  <c:v>91.061568908651907</c:v>
                </c:pt>
                <c:pt idx="808">
                  <c:v>91.054308640789685</c:v>
                </c:pt>
                <c:pt idx="809">
                  <c:v>91.016222301010117</c:v>
                </c:pt>
                <c:pt idx="810">
                  <c:v>91.014652513364211</c:v>
                </c:pt>
                <c:pt idx="811">
                  <c:v>91.004261109928706</c:v>
                </c:pt>
                <c:pt idx="812">
                  <c:v>90.973080569833272</c:v>
                </c:pt>
                <c:pt idx="813">
                  <c:v>90.951968613939741</c:v>
                </c:pt>
                <c:pt idx="814">
                  <c:v>90.942334675241966</c:v>
                </c:pt>
                <c:pt idx="815">
                  <c:v>90.932007624660216</c:v>
                </c:pt>
                <c:pt idx="816">
                  <c:v>90.909076909424243</c:v>
                </c:pt>
                <c:pt idx="817">
                  <c:v>90.869638104750862</c:v>
                </c:pt>
                <c:pt idx="818">
                  <c:v>90.851149846354161</c:v>
                </c:pt>
                <c:pt idx="819">
                  <c:v>90.855166097407874</c:v>
                </c:pt>
                <c:pt idx="820">
                  <c:v>90.837982830488315</c:v>
                </c:pt>
                <c:pt idx="821">
                  <c:v>90.830827004142833</c:v>
                </c:pt>
                <c:pt idx="822">
                  <c:v>90.84757668052309</c:v>
                </c:pt>
                <c:pt idx="823">
                  <c:v>90.822480122520304</c:v>
                </c:pt>
                <c:pt idx="824">
                  <c:v>90.754653269618885</c:v>
                </c:pt>
                <c:pt idx="825">
                  <c:v>90.730717172913458</c:v>
                </c:pt>
                <c:pt idx="826">
                  <c:v>90.728069211225844</c:v>
                </c:pt>
                <c:pt idx="827">
                  <c:v>90.732994841950756</c:v>
                </c:pt>
                <c:pt idx="828">
                  <c:v>90.712317531561311</c:v>
                </c:pt>
                <c:pt idx="829">
                  <c:v>90.661771002342462</c:v>
                </c:pt>
                <c:pt idx="830">
                  <c:v>90.62629253558751</c:v>
                </c:pt>
                <c:pt idx="831">
                  <c:v>90.596487669611903</c:v>
                </c:pt>
                <c:pt idx="832">
                  <c:v>90.566941270016116</c:v>
                </c:pt>
                <c:pt idx="833">
                  <c:v>90.546457018187994</c:v>
                </c:pt>
                <c:pt idx="834">
                  <c:v>90.537442343837057</c:v>
                </c:pt>
                <c:pt idx="835">
                  <c:v>90.532758300054965</c:v>
                </c:pt>
                <c:pt idx="836">
                  <c:v>90.541064038049669</c:v>
                </c:pt>
                <c:pt idx="837">
                  <c:v>90.568140765011691</c:v>
                </c:pt>
                <c:pt idx="838">
                  <c:v>90.534037972376524</c:v>
                </c:pt>
                <c:pt idx="839">
                  <c:v>90.436591927307006</c:v>
                </c:pt>
                <c:pt idx="840">
                  <c:v>90.438989862333301</c:v>
                </c:pt>
                <c:pt idx="841">
                  <c:v>90.452584138949561</c:v>
                </c:pt>
                <c:pt idx="842">
                  <c:v>90.421073394866795</c:v>
                </c:pt>
                <c:pt idx="843">
                  <c:v>90.385747898010138</c:v>
                </c:pt>
                <c:pt idx="844">
                  <c:v>90.361085985511465</c:v>
                </c:pt>
                <c:pt idx="845">
                  <c:v>90.3696828937953</c:v>
                </c:pt>
                <c:pt idx="846">
                  <c:v>90.380540591679392</c:v>
                </c:pt>
                <c:pt idx="847">
                  <c:v>90.372065004349366</c:v>
                </c:pt>
                <c:pt idx="848">
                  <c:v>90.35176642632878</c:v>
                </c:pt>
                <c:pt idx="849">
                  <c:v>90.321438297804519</c:v>
                </c:pt>
                <c:pt idx="850">
                  <c:v>90.277339713539789</c:v>
                </c:pt>
                <c:pt idx="851">
                  <c:v>90.240660696824477</c:v>
                </c:pt>
                <c:pt idx="852">
                  <c:v>90.221980434831323</c:v>
                </c:pt>
                <c:pt idx="853">
                  <c:v>90.219162623808373</c:v>
                </c:pt>
                <c:pt idx="854">
                  <c:v>90.224990249450755</c:v>
                </c:pt>
                <c:pt idx="855">
                  <c:v>90.212795911145079</c:v>
                </c:pt>
                <c:pt idx="856">
                  <c:v>90.191861189340585</c:v>
                </c:pt>
                <c:pt idx="857">
                  <c:v>90.166596891932087</c:v>
                </c:pt>
                <c:pt idx="858">
                  <c:v>90.14000333885572</c:v>
                </c:pt>
                <c:pt idx="859">
                  <c:v>90.110690086484226</c:v>
                </c:pt>
                <c:pt idx="860">
                  <c:v>90.05874361895485</c:v>
                </c:pt>
                <c:pt idx="861">
                  <c:v>90.030628806614104</c:v>
                </c:pt>
                <c:pt idx="862">
                  <c:v>90.037052487377451</c:v>
                </c:pt>
                <c:pt idx="863">
                  <c:v>90.028383841486118</c:v>
                </c:pt>
                <c:pt idx="864">
                  <c:v>89.996430012180724</c:v>
                </c:pt>
                <c:pt idx="865">
                  <c:v>89.937730714865467</c:v>
                </c:pt>
                <c:pt idx="866">
                  <c:v>89.907209527779912</c:v>
                </c:pt>
                <c:pt idx="867">
                  <c:v>89.916135585086295</c:v>
                </c:pt>
                <c:pt idx="868">
                  <c:v>89.906759057803569</c:v>
                </c:pt>
                <c:pt idx="869">
                  <c:v>89.893961279623241</c:v>
                </c:pt>
                <c:pt idx="870">
                  <c:v>89.885904513325087</c:v>
                </c:pt>
                <c:pt idx="871">
                  <c:v>89.847447880895174</c:v>
                </c:pt>
                <c:pt idx="872">
                  <c:v>89.785021392885739</c:v>
                </c:pt>
                <c:pt idx="873">
                  <c:v>89.769053445433983</c:v>
                </c:pt>
                <c:pt idx="874">
                  <c:v>89.76078674113748</c:v>
                </c:pt>
                <c:pt idx="875">
                  <c:v>89.743313358893559</c:v>
                </c:pt>
                <c:pt idx="876">
                  <c:v>89.742612862255882</c:v>
                </c:pt>
                <c:pt idx="877">
                  <c:v>89.745599467649384</c:v>
                </c:pt>
                <c:pt idx="878">
                  <c:v>89.695454880025366</c:v>
                </c:pt>
                <c:pt idx="879">
                  <c:v>89.657078424921451</c:v>
                </c:pt>
                <c:pt idx="880">
                  <c:v>89.646430665035709</c:v>
                </c:pt>
                <c:pt idx="881">
                  <c:v>89.625713265983251</c:v>
                </c:pt>
                <c:pt idx="882">
                  <c:v>89.600488002272954</c:v>
                </c:pt>
                <c:pt idx="883">
                  <c:v>89.573814271870575</c:v>
                </c:pt>
                <c:pt idx="884">
                  <c:v>89.543591639827895</c:v>
                </c:pt>
                <c:pt idx="885">
                  <c:v>89.511895221937564</c:v>
                </c:pt>
                <c:pt idx="886">
                  <c:v>89.47934639247606</c:v>
                </c:pt>
                <c:pt idx="887">
                  <c:v>89.471434156357645</c:v>
                </c:pt>
                <c:pt idx="888">
                  <c:v>89.488070951502621</c:v>
                </c:pt>
                <c:pt idx="889">
                  <c:v>89.473591559405932</c:v>
                </c:pt>
                <c:pt idx="890">
                  <c:v>89.414779380855407</c:v>
                </c:pt>
                <c:pt idx="891">
                  <c:v>89.309679566047365</c:v>
                </c:pt>
                <c:pt idx="892">
                  <c:v>89.269322941984214</c:v>
                </c:pt>
                <c:pt idx="893">
                  <c:v>89.300270334855341</c:v>
                </c:pt>
                <c:pt idx="894">
                  <c:v>89.264251726114736</c:v>
                </c:pt>
                <c:pt idx="895">
                  <c:v>89.236539910333619</c:v>
                </c:pt>
                <c:pt idx="896">
                  <c:v>89.240790363576409</c:v>
                </c:pt>
                <c:pt idx="897">
                  <c:v>89.21364928376066</c:v>
                </c:pt>
                <c:pt idx="898">
                  <c:v>89.17076601896369</c:v>
                </c:pt>
                <c:pt idx="899">
                  <c:v>89.127471317888578</c:v>
                </c:pt>
                <c:pt idx="900">
                  <c:v>89.091365147068231</c:v>
                </c:pt>
                <c:pt idx="901">
                  <c:v>89.060635076949154</c:v>
                </c:pt>
                <c:pt idx="902">
                  <c:v>89.018483957734347</c:v>
                </c:pt>
                <c:pt idx="903">
                  <c:v>88.96353506033924</c:v>
                </c:pt>
                <c:pt idx="904">
                  <c:v>88.900948217677822</c:v>
                </c:pt>
                <c:pt idx="905">
                  <c:v>88.919089392650093</c:v>
                </c:pt>
                <c:pt idx="906">
                  <c:v>88.922823968098001</c:v>
                </c:pt>
                <c:pt idx="907">
                  <c:v>88.842529541003572</c:v>
                </c:pt>
                <c:pt idx="908">
                  <c:v>88.776280915466572</c:v>
                </c:pt>
                <c:pt idx="909">
                  <c:v>88.746347343783384</c:v>
                </c:pt>
                <c:pt idx="910">
                  <c:v>88.714080189927714</c:v>
                </c:pt>
                <c:pt idx="911">
                  <c:v>88.70796350392574</c:v>
                </c:pt>
                <c:pt idx="912">
                  <c:v>88.725557152158643</c:v>
                </c:pt>
                <c:pt idx="913">
                  <c:v>88.691422710579033</c:v>
                </c:pt>
                <c:pt idx="914">
                  <c:v>88.637866366740752</c:v>
                </c:pt>
                <c:pt idx="915">
                  <c:v>88.589252533064439</c:v>
                </c:pt>
                <c:pt idx="916">
                  <c:v>88.559270432999725</c:v>
                </c:pt>
                <c:pt idx="917">
                  <c:v>88.537981243017143</c:v>
                </c:pt>
                <c:pt idx="918">
                  <c:v>88.470131180889751</c:v>
                </c:pt>
                <c:pt idx="919">
                  <c:v>88.416187664964085</c:v>
                </c:pt>
                <c:pt idx="920">
                  <c:v>88.387985290543625</c:v>
                </c:pt>
                <c:pt idx="921">
                  <c:v>88.345761378756535</c:v>
                </c:pt>
                <c:pt idx="922">
                  <c:v>88.289887277217971</c:v>
                </c:pt>
                <c:pt idx="923">
                  <c:v>88.225763350819932</c:v>
                </c:pt>
                <c:pt idx="924">
                  <c:v>88.222945539796982</c:v>
                </c:pt>
                <c:pt idx="925">
                  <c:v>88.225360354260289</c:v>
                </c:pt>
                <c:pt idx="926">
                  <c:v>88.187354191806733</c:v>
                </c:pt>
                <c:pt idx="927">
                  <c:v>88.146256982442907</c:v>
                </c:pt>
                <c:pt idx="928">
                  <c:v>88.107615731170242</c:v>
                </c:pt>
                <c:pt idx="929">
                  <c:v>88.057254875758971</c:v>
                </c:pt>
                <c:pt idx="930">
                  <c:v>88.003408416596358</c:v>
                </c:pt>
                <c:pt idx="931">
                  <c:v>87.952821798714524</c:v>
                </c:pt>
                <c:pt idx="932">
                  <c:v>87.920481852286542</c:v>
                </c:pt>
                <c:pt idx="933">
                  <c:v>87.904481200925503</c:v>
                </c:pt>
                <c:pt idx="934">
                  <c:v>87.897897165510159</c:v>
                </c:pt>
                <c:pt idx="935">
                  <c:v>87.882202453945681</c:v>
                </c:pt>
                <c:pt idx="936">
                  <c:v>87.837749401502833</c:v>
                </c:pt>
                <c:pt idx="937">
                  <c:v>87.757816827340235</c:v>
                </c:pt>
                <c:pt idx="938">
                  <c:v>87.720848750265404</c:v>
                </c:pt>
                <c:pt idx="939">
                  <c:v>87.72114730530825</c:v>
                </c:pt>
                <c:pt idx="940">
                  <c:v>87.670021600405548</c:v>
                </c:pt>
                <c:pt idx="941">
                  <c:v>87.616167756489233</c:v>
                </c:pt>
                <c:pt idx="942">
                  <c:v>87.573733906703794</c:v>
                </c:pt>
                <c:pt idx="943">
                  <c:v>87.5660231688652</c:v>
                </c:pt>
                <c:pt idx="944">
                  <c:v>87.516917721584733</c:v>
                </c:pt>
                <c:pt idx="945">
                  <c:v>87.413073314907479</c:v>
                </c:pt>
                <c:pt idx="946">
                  <c:v>87.379856692717581</c:v>
                </c:pt>
                <c:pt idx="947">
                  <c:v>87.374640946668322</c:v>
                </c:pt>
                <c:pt idx="948">
                  <c:v>87.365875244013949</c:v>
                </c:pt>
                <c:pt idx="949">
                  <c:v>87.292592113085249</c:v>
                </c:pt>
                <c:pt idx="950">
                  <c:v>87.220523246659525</c:v>
                </c:pt>
                <c:pt idx="951">
                  <c:v>87.199773143697783</c:v>
                </c:pt>
                <c:pt idx="952">
                  <c:v>87.165864464588736</c:v>
                </c:pt>
                <c:pt idx="953">
                  <c:v>87.11511643709008</c:v>
                </c:pt>
                <c:pt idx="954">
                  <c:v>87.054871616319701</c:v>
                </c:pt>
                <c:pt idx="955">
                  <c:v>86.999946983115365</c:v>
                </c:pt>
                <c:pt idx="956">
                  <c:v>86.959711680006023</c:v>
                </c:pt>
                <c:pt idx="957">
                  <c:v>86.956516191578999</c:v>
                </c:pt>
                <c:pt idx="958">
                  <c:v>86.932724625053353</c:v>
                </c:pt>
                <c:pt idx="959">
                  <c:v>86.877219761200308</c:v>
                </c:pt>
                <c:pt idx="960">
                  <c:v>86.878323254397614</c:v>
                </c:pt>
                <c:pt idx="961">
                  <c:v>86.834110733932775</c:v>
                </c:pt>
                <c:pt idx="962">
                  <c:v>86.719899188010757</c:v>
                </c:pt>
                <c:pt idx="963">
                  <c:v>86.68551577473464</c:v>
                </c:pt>
                <c:pt idx="964">
                  <c:v>86.663638969349648</c:v>
                </c:pt>
                <c:pt idx="965">
                  <c:v>86.615773105727726</c:v>
                </c:pt>
                <c:pt idx="966">
                  <c:v>86.56278011310107</c:v>
                </c:pt>
                <c:pt idx="967">
                  <c:v>86.517473594122237</c:v>
                </c:pt>
                <c:pt idx="968">
                  <c:v>86.486075731274767</c:v>
                </c:pt>
                <c:pt idx="969">
                  <c:v>86.424317035993724</c:v>
                </c:pt>
                <c:pt idx="970">
                  <c:v>86.366559822258978</c:v>
                </c:pt>
                <c:pt idx="971">
                  <c:v>86.340320737360713</c:v>
                </c:pt>
                <c:pt idx="972">
                  <c:v>86.295424599695252</c:v>
                </c:pt>
                <c:pt idx="973">
                  <c:v>86.236765391042994</c:v>
                </c:pt>
                <c:pt idx="974">
                  <c:v>86.175321075277054</c:v>
                </c:pt>
                <c:pt idx="975">
                  <c:v>86.13762085262006</c:v>
                </c:pt>
                <c:pt idx="976">
                  <c:v>86.110899648800981</c:v>
                </c:pt>
                <c:pt idx="977">
                  <c:v>86.011022964795899</c:v>
                </c:pt>
                <c:pt idx="978">
                  <c:v>85.94491781447384</c:v>
                </c:pt>
                <c:pt idx="979">
                  <c:v>85.923130681098186</c:v>
                </c:pt>
                <c:pt idx="980">
                  <c:v>85.831422589661756</c:v>
                </c:pt>
                <c:pt idx="981">
                  <c:v>85.772980703761576</c:v>
                </c:pt>
                <c:pt idx="982">
                  <c:v>85.760264157872058</c:v>
                </c:pt>
                <c:pt idx="983">
                  <c:v>85.676388125228044</c:v>
                </c:pt>
                <c:pt idx="984">
                  <c:v>85.60292670524548</c:v>
                </c:pt>
                <c:pt idx="985">
                  <c:v>85.563778015896403</c:v>
                </c:pt>
                <c:pt idx="986">
                  <c:v>85.492860116084714</c:v>
                </c:pt>
                <c:pt idx="987">
                  <c:v>85.456826737836664</c:v>
                </c:pt>
                <c:pt idx="988">
                  <c:v>85.460069699680403</c:v>
                </c:pt>
                <c:pt idx="989">
                  <c:v>85.357625231313676</c:v>
                </c:pt>
                <c:pt idx="990">
                  <c:v>85.25677481478364</c:v>
                </c:pt>
                <c:pt idx="991">
                  <c:v>85.201761564534777</c:v>
                </c:pt>
                <c:pt idx="992">
                  <c:v>85.093554878344221</c:v>
                </c:pt>
                <c:pt idx="993">
                  <c:v>85.02212954045612</c:v>
                </c:pt>
                <c:pt idx="994">
                  <c:v>85.014306976347058</c:v>
                </c:pt>
                <c:pt idx="995">
                  <c:v>84.922687501955167</c:v>
                </c:pt>
                <c:pt idx="996">
                  <c:v>84.838369439053338</c:v>
                </c:pt>
                <c:pt idx="997">
                  <c:v>84.801530067686016</c:v>
                </c:pt>
                <c:pt idx="998">
                  <c:v>84.700027682899801</c:v>
                </c:pt>
                <c:pt idx="999">
                  <c:v>84.604899395530609</c:v>
                </c:pt>
                <c:pt idx="1000">
                  <c:v>84.554691510017619</c:v>
                </c:pt>
                <c:pt idx="1001">
                  <c:v>84.510012695104209</c:v>
                </c:pt>
                <c:pt idx="1002">
                  <c:v>84.458749844775426</c:v>
                </c:pt>
                <c:pt idx="1003">
                  <c:v>84.393925421739723</c:v>
                </c:pt>
                <c:pt idx="1004">
                  <c:v>84.293042301300403</c:v>
                </c:pt>
                <c:pt idx="1005">
                  <c:v>84.218358177096334</c:v>
                </c:pt>
                <c:pt idx="1006">
                  <c:v>84.195999252790529</c:v>
                </c:pt>
                <c:pt idx="1007">
                  <c:v>84.11456124383578</c:v>
                </c:pt>
                <c:pt idx="1008">
                  <c:v>84.039659796879675</c:v>
                </c:pt>
                <c:pt idx="1009">
                  <c:v>84.0017992195707</c:v>
                </c:pt>
                <c:pt idx="1010">
                  <c:v>83.883611511257982</c:v>
                </c:pt>
                <c:pt idx="1011">
                  <c:v>83.778832405753946</c:v>
                </c:pt>
                <c:pt idx="1012">
                  <c:v>83.736778343302205</c:v>
                </c:pt>
                <c:pt idx="1013">
                  <c:v>83.670690072417159</c:v>
                </c:pt>
                <c:pt idx="1014">
                  <c:v>83.604424567443104</c:v>
                </c:pt>
                <c:pt idx="1015">
                  <c:v>83.549990492878067</c:v>
                </c:pt>
                <c:pt idx="1016">
                  <c:v>83.492570867884382</c:v>
                </c:pt>
                <c:pt idx="1017">
                  <c:v>83.419713942741268</c:v>
                </c:pt>
                <c:pt idx="1018">
                  <c:v>83.331346924876442</c:v>
                </c:pt>
                <c:pt idx="1019">
                  <c:v>83.2519133490717</c:v>
                </c:pt>
                <c:pt idx="1020">
                  <c:v>83.184972666615522</c:v>
                </c:pt>
                <c:pt idx="1021">
                  <c:v>83.130618769376497</c:v>
                </c:pt>
                <c:pt idx="1022">
                  <c:v>83.057729140324099</c:v>
                </c:pt>
                <c:pt idx="1023">
                  <c:v>83.01552210797405</c:v>
                </c:pt>
                <c:pt idx="1024">
                  <c:v>83.006845022364203</c:v>
                </c:pt>
                <c:pt idx="1025">
                  <c:v>82.901141767681537</c:v>
                </c:pt>
                <c:pt idx="1026">
                  <c:v>82.815518713302566</c:v>
                </c:pt>
                <c:pt idx="1027">
                  <c:v>82.78733216335435</c:v>
                </c:pt>
                <c:pt idx="1028">
                  <c:v>82.715086062839561</c:v>
                </c:pt>
                <c:pt idx="1029">
                  <c:v>82.652765071311734</c:v>
                </c:pt>
                <c:pt idx="1030">
                  <c:v>82.606702142559968</c:v>
                </c:pt>
                <c:pt idx="1031">
                  <c:v>82.500820598823438</c:v>
                </c:pt>
                <c:pt idx="1032">
                  <c:v>82.422723663440308</c:v>
                </c:pt>
                <c:pt idx="1033">
                  <c:v>82.380081985586173</c:v>
                </c:pt>
                <c:pt idx="1034">
                  <c:v>82.262506156866621</c:v>
                </c:pt>
                <c:pt idx="1035">
                  <c:v>82.195741653534682</c:v>
                </c:pt>
                <c:pt idx="1036">
                  <c:v>82.140486816342971</c:v>
                </c:pt>
                <c:pt idx="1037">
                  <c:v>82.022660960962085</c:v>
                </c:pt>
                <c:pt idx="1038">
                  <c:v>81.991584862383434</c:v>
                </c:pt>
                <c:pt idx="1039">
                  <c:v>81.963639899378023</c:v>
                </c:pt>
                <c:pt idx="1040">
                  <c:v>81.836622135557178</c:v>
                </c:pt>
                <c:pt idx="1041">
                  <c:v>81.718507219816757</c:v>
                </c:pt>
                <c:pt idx="1042">
                  <c:v>81.610646562085819</c:v>
                </c:pt>
                <c:pt idx="1043">
                  <c:v>81.501263590125674</c:v>
                </c:pt>
                <c:pt idx="1044">
                  <c:v>81.472633954954844</c:v>
                </c:pt>
                <c:pt idx="1045">
                  <c:v>81.411045109009137</c:v>
                </c:pt>
                <c:pt idx="1046">
                  <c:v>81.249781077338184</c:v>
                </c:pt>
                <c:pt idx="1047">
                  <c:v>81.190026815207148</c:v>
                </c:pt>
                <c:pt idx="1048">
                  <c:v>81.123503898818029</c:v>
                </c:pt>
                <c:pt idx="1049">
                  <c:v>80.991431798564761</c:v>
                </c:pt>
                <c:pt idx="1050">
                  <c:v>80.916007089059988</c:v>
                </c:pt>
                <c:pt idx="1051">
                  <c:v>80.829330124830051</c:v>
                </c:pt>
                <c:pt idx="1052">
                  <c:v>80.710297389699903</c:v>
                </c:pt>
                <c:pt idx="1053">
                  <c:v>80.654399023970583</c:v>
                </c:pt>
                <c:pt idx="1054">
                  <c:v>80.571955633546409</c:v>
                </c:pt>
                <c:pt idx="1055">
                  <c:v>80.45241546033985</c:v>
                </c:pt>
                <c:pt idx="1056">
                  <c:v>80.426337785058394</c:v>
                </c:pt>
                <c:pt idx="1057">
                  <c:v>80.334695101440545</c:v>
                </c:pt>
                <c:pt idx="1058">
                  <c:v>80.211524794302875</c:v>
                </c:pt>
                <c:pt idx="1059">
                  <c:v>80.137734225297791</c:v>
                </c:pt>
                <c:pt idx="1060">
                  <c:v>80.119833582303514</c:v>
                </c:pt>
                <c:pt idx="1061">
                  <c:v>80.104276016165088</c:v>
                </c:pt>
                <c:pt idx="1062">
                  <c:v>80.046195983196696</c:v>
                </c:pt>
                <c:pt idx="1063">
                  <c:v>79.958448229678737</c:v>
                </c:pt>
                <c:pt idx="1064">
                  <c:v>79.874660814079249</c:v>
                </c:pt>
                <c:pt idx="1065">
                  <c:v>79.81515657860956</c:v>
                </c:pt>
                <c:pt idx="1066">
                  <c:v>79.722201518760855</c:v>
                </c:pt>
                <c:pt idx="1067">
                  <c:v>79.654085605499887</c:v>
                </c:pt>
                <c:pt idx="1068">
                  <c:v>79.626961405121151</c:v>
                </c:pt>
                <c:pt idx="1069">
                  <c:v>79.556808354800907</c:v>
                </c:pt>
                <c:pt idx="1070">
                  <c:v>79.47116103623118</c:v>
                </c:pt>
                <c:pt idx="1071">
                  <c:v>79.378207031347316</c:v>
                </c:pt>
                <c:pt idx="1072">
                  <c:v>79.2507303578316</c:v>
                </c:pt>
                <c:pt idx="1073">
                  <c:v>79.155586245990136</c:v>
                </c:pt>
                <c:pt idx="1074">
                  <c:v>79.048618088493356</c:v>
                </c:pt>
                <c:pt idx="1075">
                  <c:v>78.877011181768424</c:v>
                </c:pt>
                <c:pt idx="1076">
                  <c:v>78.735932846882761</c:v>
                </c:pt>
                <c:pt idx="1077">
                  <c:v>78.617108994786136</c:v>
                </c:pt>
                <c:pt idx="1078">
                  <c:v>78.505964231583619</c:v>
                </c:pt>
                <c:pt idx="1079">
                  <c:v>78.45242371221758</c:v>
                </c:pt>
                <c:pt idx="1080">
                  <c:v>78.397097137418413</c:v>
                </c:pt>
                <c:pt idx="1081">
                  <c:v>78.32104472384826</c:v>
                </c:pt>
                <c:pt idx="1082">
                  <c:v>78.318339794060591</c:v>
                </c:pt>
                <c:pt idx="1083">
                  <c:v>78.271207130985644</c:v>
                </c:pt>
                <c:pt idx="1084">
                  <c:v>78.18261435065024</c:v>
                </c:pt>
                <c:pt idx="1085">
                  <c:v>78.099374461790134</c:v>
                </c:pt>
                <c:pt idx="1086">
                  <c:v>78.019039946032706</c:v>
                </c:pt>
                <c:pt idx="1087">
                  <c:v>77.938270784771177</c:v>
                </c:pt>
                <c:pt idx="1088">
                  <c:v>77.8515368524412</c:v>
                </c:pt>
                <c:pt idx="1089">
                  <c:v>77.679020566045068</c:v>
                </c:pt>
                <c:pt idx="1090">
                  <c:v>77.558144807381709</c:v>
                </c:pt>
                <c:pt idx="1091">
                  <c:v>77.540075370016908</c:v>
                </c:pt>
                <c:pt idx="1092">
                  <c:v>77.424817298997652</c:v>
                </c:pt>
                <c:pt idx="1093">
                  <c:v>77.298049561838141</c:v>
                </c:pt>
                <c:pt idx="1094">
                  <c:v>77.188014621621875</c:v>
                </c:pt>
                <c:pt idx="1095">
                  <c:v>77.089160198523274</c:v>
                </c:pt>
                <c:pt idx="1096">
                  <c:v>77.044071002296505</c:v>
                </c:pt>
                <c:pt idx="1097">
                  <c:v>76.975986737979994</c:v>
                </c:pt>
                <c:pt idx="1098">
                  <c:v>76.830506034918059</c:v>
                </c:pt>
                <c:pt idx="1099">
                  <c:v>76.790229588180935</c:v>
                </c:pt>
                <c:pt idx="1100">
                  <c:v>76.697975024969907</c:v>
                </c:pt>
                <c:pt idx="1101">
                  <c:v>76.505972483461349</c:v>
                </c:pt>
                <c:pt idx="1102">
                  <c:v>76.501730469937073</c:v>
                </c:pt>
                <c:pt idx="1103">
                  <c:v>76.360603606669883</c:v>
                </c:pt>
                <c:pt idx="1104">
                  <c:v>76.1923609827425</c:v>
                </c:pt>
                <c:pt idx="1105">
                  <c:v>76.205737936606681</c:v>
                </c:pt>
                <c:pt idx="1106">
                  <c:v>76.096468900846645</c:v>
                </c:pt>
                <c:pt idx="1107">
                  <c:v>75.959953288789279</c:v>
                </c:pt>
                <c:pt idx="1108">
                  <c:v>75.891281409070388</c:v>
                </c:pt>
                <c:pt idx="1109">
                  <c:v>75.797223910989203</c:v>
                </c:pt>
                <c:pt idx="1110">
                  <c:v>75.684493535668565</c:v>
                </c:pt>
                <c:pt idx="1111">
                  <c:v>75.567875615001753</c:v>
                </c:pt>
                <c:pt idx="1112">
                  <c:v>75.469826130057626</c:v>
                </c:pt>
                <c:pt idx="1113">
                  <c:v>75.383116461918405</c:v>
                </c:pt>
                <c:pt idx="1114">
                  <c:v>75.26310999426326</c:v>
                </c:pt>
                <c:pt idx="1115">
                  <c:v>75.084966525539727</c:v>
                </c:pt>
                <c:pt idx="1116">
                  <c:v>75.018798077328697</c:v>
                </c:pt>
                <c:pt idx="1117">
                  <c:v>74.92168962100024</c:v>
                </c:pt>
                <c:pt idx="1118">
                  <c:v>74.739129014593004</c:v>
                </c:pt>
                <c:pt idx="1119">
                  <c:v>74.680421277559233</c:v>
                </c:pt>
                <c:pt idx="1120">
                  <c:v>74.526054605853901</c:v>
                </c:pt>
                <c:pt idx="1121">
                  <c:v>74.369610708426293</c:v>
                </c:pt>
                <c:pt idx="1122">
                  <c:v>74.348893309373835</c:v>
                </c:pt>
                <c:pt idx="1123">
                  <c:v>74.234954999339138</c:v>
                </c:pt>
                <c:pt idx="1124">
                  <c:v>74.12912198398412</c:v>
                </c:pt>
                <c:pt idx="1125">
                  <c:v>74.08139326578825</c:v>
                </c:pt>
                <c:pt idx="1126">
                  <c:v>73.904683494249355</c:v>
                </c:pt>
                <c:pt idx="1127">
                  <c:v>73.781537451302455</c:v>
                </c:pt>
                <c:pt idx="1128">
                  <c:v>73.689491771124978</c:v>
                </c:pt>
                <c:pt idx="1129">
                  <c:v>73.544598683465409</c:v>
                </c:pt>
                <c:pt idx="1130">
                  <c:v>73.450372391013701</c:v>
                </c:pt>
                <c:pt idx="1131">
                  <c:v>73.320191842675115</c:v>
                </c:pt>
                <c:pt idx="1132">
                  <c:v>73.122643351129966</c:v>
                </c:pt>
                <c:pt idx="1133">
                  <c:v>73.056104610268619</c:v>
                </c:pt>
                <c:pt idx="1134">
                  <c:v>72.929940312983746</c:v>
                </c:pt>
                <c:pt idx="1135">
                  <c:v>72.792563849636679</c:v>
                </c:pt>
                <c:pt idx="1136">
                  <c:v>72.74238022831446</c:v>
                </c:pt>
                <c:pt idx="1137">
                  <c:v>72.518592651871046</c:v>
                </c:pt>
                <c:pt idx="1138">
                  <c:v>72.340345796595543</c:v>
                </c:pt>
                <c:pt idx="1139">
                  <c:v>72.308609290042199</c:v>
                </c:pt>
                <c:pt idx="1140">
                  <c:v>72.10409908567766</c:v>
                </c:pt>
                <c:pt idx="1141">
                  <c:v>72.012891047563912</c:v>
                </c:pt>
                <c:pt idx="1142">
                  <c:v>71.955656041412979</c:v>
                </c:pt>
                <c:pt idx="1143">
                  <c:v>71.792709340860853</c:v>
                </c:pt>
                <c:pt idx="1144">
                  <c:v>71.702153271003269</c:v>
                </c:pt>
                <c:pt idx="1145">
                  <c:v>71.550200358796445</c:v>
                </c:pt>
                <c:pt idx="1146">
                  <c:v>71.316859020981255</c:v>
                </c:pt>
                <c:pt idx="1147">
                  <c:v>71.270635737577493</c:v>
                </c:pt>
                <c:pt idx="1148">
                  <c:v>71.188715609701958</c:v>
                </c:pt>
                <c:pt idx="1149">
                  <c:v>71.066101269022226</c:v>
                </c:pt>
                <c:pt idx="1150">
                  <c:v>70.938761740932549</c:v>
                </c:pt>
                <c:pt idx="1151">
                  <c:v>70.719497853619231</c:v>
                </c:pt>
                <c:pt idx="1152">
                  <c:v>70.625987882277428</c:v>
                </c:pt>
                <c:pt idx="1153">
                  <c:v>70.579562045629061</c:v>
                </c:pt>
                <c:pt idx="1154">
                  <c:v>70.387181826716443</c:v>
                </c:pt>
                <c:pt idx="1155">
                  <c:v>70.26152391254314</c:v>
                </c:pt>
                <c:pt idx="1156">
                  <c:v>70.137581371160323</c:v>
                </c:pt>
                <c:pt idx="1157">
                  <c:v>69.964525997743323</c:v>
                </c:pt>
                <c:pt idx="1158">
                  <c:v>69.852623769803088</c:v>
                </c:pt>
                <c:pt idx="1159">
                  <c:v>69.690377565888625</c:v>
                </c:pt>
                <c:pt idx="1160">
                  <c:v>69.539101941093563</c:v>
                </c:pt>
                <c:pt idx="1161">
                  <c:v>69.46836127537091</c:v>
                </c:pt>
                <c:pt idx="1162">
                  <c:v>69.269242996179869</c:v>
                </c:pt>
                <c:pt idx="1163">
                  <c:v>69.14314305174878</c:v>
                </c:pt>
                <c:pt idx="1164">
                  <c:v>69.058084403546232</c:v>
                </c:pt>
                <c:pt idx="1165">
                  <c:v>68.855199899962855</c:v>
                </c:pt>
                <c:pt idx="1166">
                  <c:v>68.775195588192773</c:v>
                </c:pt>
                <c:pt idx="1167">
                  <c:v>68.647574384497275</c:v>
                </c:pt>
                <c:pt idx="1168">
                  <c:v>68.387286080392428</c:v>
                </c:pt>
                <c:pt idx="1169">
                  <c:v>68.306090713345313</c:v>
                </c:pt>
                <c:pt idx="1170">
                  <c:v>68.174364641551605</c:v>
                </c:pt>
                <c:pt idx="1171">
                  <c:v>68.01370404975529</c:v>
                </c:pt>
                <c:pt idx="1172">
                  <c:v>67.896867751371616</c:v>
                </c:pt>
                <c:pt idx="1173">
                  <c:v>67.741664492567367</c:v>
                </c:pt>
                <c:pt idx="1174">
                  <c:v>67.65774837126034</c:v>
                </c:pt>
                <c:pt idx="1175">
                  <c:v>67.561855234399687</c:v>
                </c:pt>
                <c:pt idx="1176">
                  <c:v>67.329496068827993</c:v>
                </c:pt>
                <c:pt idx="1177">
                  <c:v>67.296444021149355</c:v>
                </c:pt>
                <c:pt idx="1178">
                  <c:v>67.200410573968199</c:v>
                </c:pt>
                <c:pt idx="1179">
                  <c:v>66.944657563606398</c:v>
                </c:pt>
                <c:pt idx="1180">
                  <c:v>66.876887678805005</c:v>
                </c:pt>
                <c:pt idx="1181">
                  <c:v>66.729442631256063</c:v>
                </c:pt>
                <c:pt idx="1182">
                  <c:v>66.587679624204952</c:v>
                </c:pt>
                <c:pt idx="1183">
                  <c:v>66.527310317586313</c:v>
                </c:pt>
                <c:pt idx="1184">
                  <c:v>66.417227903953304</c:v>
                </c:pt>
                <c:pt idx="1185">
                  <c:v>66.321536265372472</c:v>
                </c:pt>
                <c:pt idx="1186">
                  <c:v>66.211518204593219</c:v>
                </c:pt>
                <c:pt idx="1187">
                  <c:v>66.060084335075786</c:v>
                </c:pt>
                <c:pt idx="1188">
                  <c:v>66.022308154952057</c:v>
                </c:pt>
                <c:pt idx="1189">
                  <c:v>65.823105478575755</c:v>
                </c:pt>
                <c:pt idx="1190">
                  <c:v>65.617830424719756</c:v>
                </c:pt>
                <c:pt idx="1191">
                  <c:v>65.62530801533407</c:v>
                </c:pt>
                <c:pt idx="1192">
                  <c:v>65.468212149650299</c:v>
                </c:pt>
                <c:pt idx="1193">
                  <c:v>65.34313446612569</c:v>
                </c:pt>
                <c:pt idx="1194">
                  <c:v>65.251358856941039</c:v>
                </c:pt>
                <c:pt idx="1195">
                  <c:v>65.089953459984784</c:v>
                </c:pt>
                <c:pt idx="1196">
                  <c:v>65.033636273223593</c:v>
                </c:pt>
                <c:pt idx="1197">
                  <c:v>64.933204677725413</c:v>
                </c:pt>
                <c:pt idx="1198">
                  <c:v>64.812256126489785</c:v>
                </c:pt>
                <c:pt idx="1199">
                  <c:v>64.803636008979993</c:v>
                </c:pt>
                <c:pt idx="1200">
                  <c:v>64.679041499341011</c:v>
                </c:pt>
                <c:pt idx="1201">
                  <c:v>64.54910992269896</c:v>
                </c:pt>
                <c:pt idx="1202">
                  <c:v>64.475407970738402</c:v>
                </c:pt>
                <c:pt idx="1203">
                  <c:v>64.301627836492941</c:v>
                </c:pt>
                <c:pt idx="1204">
                  <c:v>64.261038065205497</c:v>
                </c:pt>
                <c:pt idx="1205">
                  <c:v>64.156899323344646</c:v>
                </c:pt>
                <c:pt idx="1206">
                  <c:v>63.907887538155727</c:v>
                </c:pt>
                <c:pt idx="1207">
                  <c:v>63.864572792749129</c:v>
                </c:pt>
                <c:pt idx="1208">
                  <c:v>63.687959023008467</c:v>
                </c:pt>
                <c:pt idx="1209">
                  <c:v>63.523985841690568</c:v>
                </c:pt>
                <c:pt idx="1210">
                  <c:v>63.469242662434532</c:v>
                </c:pt>
                <c:pt idx="1211">
                  <c:v>63.24339473970587</c:v>
                </c:pt>
                <c:pt idx="1212">
                  <c:v>63.136600651403683</c:v>
                </c:pt>
                <c:pt idx="1213">
                  <c:v>62.999368718236369</c:v>
                </c:pt>
                <c:pt idx="1214">
                  <c:v>62.742397223512349</c:v>
                </c:pt>
                <c:pt idx="1215">
                  <c:v>62.698901024157415</c:v>
                </c:pt>
                <c:pt idx="1216">
                  <c:v>62.486398406348478</c:v>
                </c:pt>
                <c:pt idx="1217">
                  <c:v>62.28002935397852</c:v>
                </c:pt>
                <c:pt idx="1218">
                  <c:v>62.214154185986281</c:v>
                </c:pt>
                <c:pt idx="1219">
                  <c:v>61.960807550369303</c:v>
                </c:pt>
                <c:pt idx="1220">
                  <c:v>61.936778616760101</c:v>
                </c:pt>
                <c:pt idx="1221">
                  <c:v>61.82437739046199</c:v>
                </c:pt>
                <c:pt idx="1222">
                  <c:v>61.460823855363742</c:v>
                </c:pt>
                <c:pt idx="1223">
                  <c:v>61.448098869755711</c:v>
                </c:pt>
                <c:pt idx="1224">
                  <c:v>61.188582799896011</c:v>
                </c:pt>
                <c:pt idx="1225">
                  <c:v>60.973975527279563</c:v>
                </c:pt>
                <c:pt idx="1226">
                  <c:v>60.979657567777402</c:v>
                </c:pt>
                <c:pt idx="1227">
                  <c:v>60.730448504167931</c:v>
                </c:pt>
                <c:pt idx="1228">
                  <c:v>60.572129934262662</c:v>
                </c:pt>
                <c:pt idx="1229">
                  <c:v>60.336961397386524</c:v>
                </c:pt>
                <c:pt idx="1230">
                  <c:v>60.05668467491693</c:v>
                </c:pt>
                <c:pt idx="1231">
                  <c:v>59.96903397816201</c:v>
                </c:pt>
                <c:pt idx="1232">
                  <c:v>59.689412388843024</c:v>
                </c:pt>
                <c:pt idx="1233">
                  <c:v>59.557521742538057</c:v>
                </c:pt>
                <c:pt idx="1234">
                  <c:v>59.496914013871049</c:v>
                </c:pt>
                <c:pt idx="1235">
                  <c:v>59.160726266094322</c:v>
                </c:pt>
                <c:pt idx="1236">
                  <c:v>59.092617737587069</c:v>
                </c:pt>
                <c:pt idx="1237">
                  <c:v>58.867711898438912</c:v>
                </c:pt>
                <c:pt idx="1238">
                  <c:v>58.573337681135953</c:v>
                </c:pt>
                <c:pt idx="1239">
                  <c:v>58.537101749643263</c:v>
                </c:pt>
                <c:pt idx="1240">
                  <c:v>58.302710721836362</c:v>
                </c:pt>
                <c:pt idx="1241">
                  <c:v>58.183605194133911</c:v>
                </c:pt>
                <c:pt idx="1242">
                  <c:v>58.049288128752629</c:v>
                </c:pt>
                <c:pt idx="1243">
                  <c:v>57.703908472535957</c:v>
                </c:pt>
                <c:pt idx="1244">
                  <c:v>57.689066172542645</c:v>
                </c:pt>
                <c:pt idx="1245">
                  <c:v>57.467400130343769</c:v>
                </c:pt>
                <c:pt idx="1246">
                  <c:v>57.230528880254937</c:v>
                </c:pt>
                <c:pt idx="1247">
                  <c:v>57.211421357511405</c:v>
                </c:pt>
                <c:pt idx="1248">
                  <c:v>56.927430103925417</c:v>
                </c:pt>
                <c:pt idx="1249">
                  <c:v>56.901834547564775</c:v>
                </c:pt>
                <c:pt idx="1250">
                  <c:v>56.745343176720453</c:v>
                </c:pt>
                <c:pt idx="1251">
                  <c:v>56.44387326606649</c:v>
                </c:pt>
                <c:pt idx="1252">
                  <c:v>56.456453721494761</c:v>
                </c:pt>
                <c:pt idx="1253">
                  <c:v>56.10823726488843</c:v>
                </c:pt>
                <c:pt idx="1254">
                  <c:v>55.884369511119004</c:v>
                </c:pt>
                <c:pt idx="1255">
                  <c:v>55.811306867836805</c:v>
                </c:pt>
                <c:pt idx="1256">
                  <c:v>55.57477004159459</c:v>
                </c:pt>
                <c:pt idx="1257">
                  <c:v>55.513764591192029</c:v>
                </c:pt>
                <c:pt idx="1258">
                  <c:v>55.264595616245572</c:v>
                </c:pt>
                <c:pt idx="1259">
                  <c:v>54.998576743261339</c:v>
                </c:pt>
                <c:pt idx="1260">
                  <c:v>54.951435640467864</c:v>
                </c:pt>
                <c:pt idx="1261">
                  <c:v>54.704664600547694</c:v>
                </c:pt>
                <c:pt idx="1262">
                  <c:v>54.646903166953678</c:v>
                </c:pt>
                <c:pt idx="1263">
                  <c:v>54.49510744450442</c:v>
                </c:pt>
                <c:pt idx="1264">
                  <c:v>54.228573748690089</c:v>
                </c:pt>
                <c:pt idx="1265">
                  <c:v>54.18358160922638</c:v>
                </c:pt>
                <c:pt idx="1266">
                  <c:v>53.902905055091601</c:v>
                </c:pt>
                <c:pt idx="1267">
                  <c:v>53.725596063537338</c:v>
                </c:pt>
                <c:pt idx="1268">
                  <c:v>53.611480519413568</c:v>
                </c:pt>
                <c:pt idx="1269">
                  <c:v>53.345308676531054</c:v>
                </c:pt>
                <c:pt idx="1270">
                  <c:v>53.316658997028718</c:v>
                </c:pt>
                <c:pt idx="1271">
                  <c:v>53.060076784321708</c:v>
                </c:pt>
                <c:pt idx="1272">
                  <c:v>52.870907878308358</c:v>
                </c:pt>
                <c:pt idx="1273">
                  <c:v>52.937430794697484</c:v>
                </c:pt>
                <c:pt idx="1274">
                  <c:v>52.561188142794947</c:v>
                </c:pt>
                <c:pt idx="1275">
                  <c:v>52.461121565123022</c:v>
                </c:pt>
                <c:pt idx="1276">
                  <c:v>52.228360457956505</c:v>
                </c:pt>
                <c:pt idx="1277">
                  <c:v>51.979328628436107</c:v>
                </c:pt>
                <c:pt idx="1278">
                  <c:v>52.041259282982097</c:v>
                </c:pt>
                <c:pt idx="1279">
                  <c:v>51.675488211841071</c:v>
                </c:pt>
                <c:pt idx="1280">
                  <c:v>51.596666515629472</c:v>
                </c:pt>
                <c:pt idx="1281">
                  <c:v>51.420923091861845</c:v>
                </c:pt>
                <c:pt idx="1282">
                  <c:v>51.088315894669911</c:v>
                </c:pt>
                <c:pt idx="1283">
                  <c:v>51.154002223960127</c:v>
                </c:pt>
                <c:pt idx="1284">
                  <c:v>50.90263575730237</c:v>
                </c:pt>
                <c:pt idx="1285">
                  <c:v>50.803375172749718</c:v>
                </c:pt>
                <c:pt idx="1286">
                  <c:v>50.681943447628477</c:v>
                </c:pt>
                <c:pt idx="1287">
                  <c:v>50.248816037893839</c:v>
                </c:pt>
                <c:pt idx="1288">
                  <c:v>50.332294348802307</c:v>
                </c:pt>
                <c:pt idx="1289">
                  <c:v>49.986789151772555</c:v>
                </c:pt>
                <c:pt idx="1290">
                  <c:v>49.832938357862147</c:v>
                </c:pt>
                <c:pt idx="1291">
                  <c:v>49.806216099078235</c:v>
                </c:pt>
                <c:pt idx="1292">
                  <c:v>49.30418788225969</c:v>
                </c:pt>
                <c:pt idx="1293">
                  <c:v>49.379854178707248</c:v>
                </c:pt>
                <c:pt idx="1294">
                  <c:v>49.181625234855922</c:v>
                </c:pt>
                <c:pt idx="1295">
                  <c:v>48.981947824312499</c:v>
                </c:pt>
                <c:pt idx="1296">
                  <c:v>48.914173719651856</c:v>
                </c:pt>
                <c:pt idx="1297">
                  <c:v>48.546761123257447</c:v>
                </c:pt>
                <c:pt idx="1298">
                  <c:v>48.48363097371589</c:v>
                </c:pt>
                <c:pt idx="1299">
                  <c:v>48.219342243029558</c:v>
                </c:pt>
                <c:pt idx="1300">
                  <c:v>47.952023653392288</c:v>
                </c:pt>
                <c:pt idx="1301">
                  <c:v>47.965649578952998</c:v>
                </c:pt>
                <c:pt idx="1302">
                  <c:v>47.652248016232484</c:v>
                </c:pt>
                <c:pt idx="1303">
                  <c:v>47.624689170349662</c:v>
                </c:pt>
                <c:pt idx="1304">
                  <c:v>47.354379755459632</c:v>
                </c:pt>
                <c:pt idx="1305">
                  <c:v>47.030067746614229</c:v>
                </c:pt>
                <c:pt idx="1306">
                  <c:v>47.032921426440943</c:v>
                </c:pt>
                <c:pt idx="1307">
                  <c:v>46.635626951639352</c:v>
                </c:pt>
                <c:pt idx="1308">
                  <c:v>46.641506270557741</c:v>
                </c:pt>
                <c:pt idx="1309">
                  <c:v>46.402515596153989</c:v>
                </c:pt>
                <c:pt idx="1310">
                  <c:v>46.020030717436434</c:v>
                </c:pt>
                <c:pt idx="1311">
                  <c:v>45.975996486025451</c:v>
                </c:pt>
                <c:pt idx="1312">
                  <c:v>45.644617267879099</c:v>
                </c:pt>
                <c:pt idx="1313">
                  <c:v>45.603468365239294</c:v>
                </c:pt>
                <c:pt idx="1314">
                  <c:v>45.323407910556938</c:v>
                </c:pt>
                <c:pt idx="1315">
                  <c:v>45.007217020863486</c:v>
                </c:pt>
                <c:pt idx="1316">
                  <c:v>45.11298990322399</c:v>
                </c:pt>
                <c:pt idx="1317">
                  <c:v>44.674534921169624</c:v>
                </c:pt>
                <c:pt idx="1318">
                  <c:v>44.642199194600906</c:v>
                </c:pt>
                <c:pt idx="1319">
                  <c:v>44.361945681357263</c:v>
                </c:pt>
                <c:pt idx="1320">
                  <c:v>44.032015984867805</c:v>
                </c:pt>
                <c:pt idx="1321">
                  <c:v>44.146256014839821</c:v>
                </c:pt>
                <c:pt idx="1322">
                  <c:v>43.5366804648406</c:v>
                </c:pt>
                <c:pt idx="1323">
                  <c:v>43.674253151643413</c:v>
                </c:pt>
                <c:pt idx="1324">
                  <c:v>43.375781450995916</c:v>
                </c:pt>
                <c:pt idx="1325">
                  <c:v>42.917083804056219</c:v>
                </c:pt>
                <c:pt idx="1326">
                  <c:v>43.043006514398279</c:v>
                </c:pt>
                <c:pt idx="1327">
                  <c:v>42.571974218832395</c:v>
                </c:pt>
                <c:pt idx="1328">
                  <c:v>42.725527512664748</c:v>
                </c:pt>
                <c:pt idx="1329">
                  <c:v>42.381834745188513</c:v>
                </c:pt>
                <c:pt idx="1330">
                  <c:v>42.11748904640212</c:v>
                </c:pt>
                <c:pt idx="1331">
                  <c:v>42.232997144082724</c:v>
                </c:pt>
                <c:pt idx="1332">
                  <c:v>41.762901657273261</c:v>
                </c:pt>
                <c:pt idx="1333">
                  <c:v>41.752619970178593</c:v>
                </c:pt>
                <c:pt idx="1334">
                  <c:v>41.49476652486856</c:v>
                </c:pt>
                <c:pt idx="1335">
                  <c:v>41.415514403012132</c:v>
                </c:pt>
                <c:pt idx="1336">
                  <c:v>41.425675824117803</c:v>
                </c:pt>
                <c:pt idx="1337">
                  <c:v>40.921760275243805</c:v>
                </c:pt>
                <c:pt idx="1338">
                  <c:v>41.031653850174784</c:v>
                </c:pt>
                <c:pt idx="1339">
                  <c:v>40.703152576045902</c:v>
                </c:pt>
                <c:pt idx="1340">
                  <c:v>40.589149913157428</c:v>
                </c:pt>
                <c:pt idx="1341">
                  <c:v>40.521990852984388</c:v>
                </c:pt>
                <c:pt idx="1342">
                  <c:v>40.020663132803506</c:v>
                </c:pt>
                <c:pt idx="1343">
                  <c:v>40.101951336754411</c:v>
                </c:pt>
                <c:pt idx="1344">
                  <c:v>39.68537632497948</c:v>
                </c:pt>
                <c:pt idx="1345">
                  <c:v>39.659821912246649</c:v>
                </c:pt>
                <c:pt idx="1346">
                  <c:v>39.538128555851088</c:v>
                </c:pt>
                <c:pt idx="1347">
                  <c:v>39.250591565519237</c:v>
                </c:pt>
                <c:pt idx="1348">
                  <c:v>39.476632546809192</c:v>
                </c:pt>
                <c:pt idx="1349">
                  <c:v>38.908657424390924</c:v>
                </c:pt>
                <c:pt idx="1350">
                  <c:v>38.96134447722099</c:v>
                </c:pt>
                <c:pt idx="1351">
                  <c:v>38.740446449408019</c:v>
                </c:pt>
                <c:pt idx="1352">
                  <c:v>38.530257369440093</c:v>
                </c:pt>
                <c:pt idx="1353">
                  <c:v>38.662864336854987</c:v>
                </c:pt>
                <c:pt idx="1354">
                  <c:v>38.168185004943211</c:v>
                </c:pt>
                <c:pt idx="1355">
                  <c:v>38.37460680555396</c:v>
                </c:pt>
                <c:pt idx="1356">
                  <c:v>38.030728364270146</c:v>
                </c:pt>
                <c:pt idx="1357">
                  <c:v>37.973007019339136</c:v>
                </c:pt>
                <c:pt idx="1358">
                  <c:v>37.988311393921762</c:v>
                </c:pt>
                <c:pt idx="1359">
                  <c:v>37.51135125105597</c:v>
                </c:pt>
                <c:pt idx="1360">
                  <c:v>37.854178947383247</c:v>
                </c:pt>
                <c:pt idx="1361">
                  <c:v>37.358963693345054</c:v>
                </c:pt>
                <c:pt idx="1362">
                  <c:v>37.398270627416487</c:v>
                </c:pt>
                <c:pt idx="1363">
                  <c:v>37.418400411066536</c:v>
                </c:pt>
                <c:pt idx="1364">
                  <c:v>37.100043678606262</c:v>
                </c:pt>
                <c:pt idx="1365">
                  <c:v>37.069978236321141</c:v>
                </c:pt>
                <c:pt idx="1366">
                  <c:v>37.288199818396464</c:v>
                </c:pt>
                <c:pt idx="1367">
                  <c:v>37.217708124370333</c:v>
                </c:pt>
                <c:pt idx="1368">
                  <c:v>36.960559395557254</c:v>
                </c:pt>
                <c:pt idx="1369">
                  <c:v>37.377677714212311</c:v>
                </c:pt>
                <c:pt idx="1370">
                  <c:v>37.699313277320051</c:v>
                </c:pt>
                <c:pt idx="1371">
                  <c:v>37.085355403476051</c:v>
                </c:pt>
                <c:pt idx="1372">
                  <c:v>36.969396835819104</c:v>
                </c:pt>
                <c:pt idx="1373">
                  <c:v>37.956957839596562</c:v>
                </c:pt>
                <c:pt idx="1374">
                  <c:v>38.051067030953725</c:v>
                </c:pt>
                <c:pt idx="1375">
                  <c:v>37.458587185794343</c:v>
                </c:pt>
                <c:pt idx="1376">
                  <c:v>37.599283623416689</c:v>
                </c:pt>
                <c:pt idx="1377">
                  <c:v>38.373837736203249</c:v>
                </c:pt>
                <c:pt idx="1378">
                  <c:v>38.132150571730342</c:v>
                </c:pt>
                <c:pt idx="1379">
                  <c:v>38.251303572849501</c:v>
                </c:pt>
                <c:pt idx="1380">
                  <c:v>37.472262694701392</c:v>
                </c:pt>
                <c:pt idx="1381">
                  <c:v>38.685790832231689</c:v>
                </c:pt>
                <c:pt idx="1382">
                  <c:v>38.781253543447505</c:v>
                </c:pt>
                <c:pt idx="1383">
                  <c:v>38.020429797738423</c:v>
                </c:pt>
                <c:pt idx="1384">
                  <c:v>40.42889970267445</c:v>
                </c:pt>
                <c:pt idx="1385">
                  <c:v>40.102840672094118</c:v>
                </c:pt>
                <c:pt idx="1386">
                  <c:v>40.920190487597921</c:v>
                </c:pt>
                <c:pt idx="1387">
                  <c:v>40.407948101432908</c:v>
                </c:pt>
                <c:pt idx="1388">
                  <c:v>41.70027472594883</c:v>
                </c:pt>
                <c:pt idx="1389">
                  <c:v>42.644689778690186</c:v>
                </c:pt>
                <c:pt idx="1390">
                  <c:v>42.124310448901014</c:v>
                </c:pt>
                <c:pt idx="1391">
                  <c:v>43.510424500505287</c:v>
                </c:pt>
                <c:pt idx="1392">
                  <c:v>41.571744142582148</c:v>
                </c:pt>
                <c:pt idx="1393">
                  <c:v>43.806168062139136</c:v>
                </c:pt>
                <c:pt idx="1394">
                  <c:v>42.709253625416402</c:v>
                </c:pt>
                <c:pt idx="1395">
                  <c:v>43.838121891444537</c:v>
                </c:pt>
              </c:numCache>
            </c:numRef>
          </c:yVal>
          <c:smooth val="0"/>
          <c:extLst>
            <c:ext xmlns:c16="http://schemas.microsoft.com/office/drawing/2014/chart" uri="{C3380CC4-5D6E-409C-BE32-E72D297353CC}">
              <c16:uniqueId val="{00000001-C55D-3B46-AAEB-89953BE18745}"/>
            </c:ext>
          </c:extLst>
        </c:ser>
        <c:ser>
          <c:idx val="2"/>
          <c:order val="2"/>
          <c:tx>
            <c:strRef>
              <c:f>Tabelle1!$M$4</c:f>
              <c:strCache>
                <c:ptCount val="1"/>
                <c:pt idx="0">
                  <c:v>Natriumcarbonat</c:v>
                </c:pt>
              </c:strCache>
            </c:strRef>
          </c:tx>
          <c:spPr>
            <a:ln w="28800">
              <a:solidFill>
                <a:srgbClr val="1D4F9F"/>
              </a:solidFill>
            </a:ln>
          </c:spPr>
          <c:marker>
            <c:symbol val="none"/>
          </c:marker>
          <c:xVal>
            <c:numRef>
              <c:f>Tabelle1!$J$5:$J$1400</c:f>
              <c:numCache>
                <c:formatCode>General</c:formatCode>
                <c:ptCount val="1396"/>
                <c:pt idx="0">
                  <c:v>305</c:v>
                </c:pt>
                <c:pt idx="1">
                  <c:v>306</c:v>
                </c:pt>
                <c:pt idx="2">
                  <c:v>307</c:v>
                </c:pt>
                <c:pt idx="3">
                  <c:v>308</c:v>
                </c:pt>
                <c:pt idx="4">
                  <c:v>309</c:v>
                </c:pt>
                <c:pt idx="5">
                  <c:v>310</c:v>
                </c:pt>
                <c:pt idx="6">
                  <c:v>311</c:v>
                </c:pt>
                <c:pt idx="7">
                  <c:v>312</c:v>
                </c:pt>
                <c:pt idx="8">
                  <c:v>313</c:v>
                </c:pt>
                <c:pt idx="9">
                  <c:v>314</c:v>
                </c:pt>
                <c:pt idx="10">
                  <c:v>315</c:v>
                </c:pt>
                <c:pt idx="11">
                  <c:v>316</c:v>
                </c:pt>
                <c:pt idx="12">
                  <c:v>317</c:v>
                </c:pt>
                <c:pt idx="13">
                  <c:v>318</c:v>
                </c:pt>
                <c:pt idx="14">
                  <c:v>319</c:v>
                </c:pt>
                <c:pt idx="15">
                  <c:v>320</c:v>
                </c:pt>
                <c:pt idx="16">
                  <c:v>321</c:v>
                </c:pt>
                <c:pt idx="17">
                  <c:v>322</c:v>
                </c:pt>
                <c:pt idx="18">
                  <c:v>323</c:v>
                </c:pt>
                <c:pt idx="19">
                  <c:v>324</c:v>
                </c:pt>
                <c:pt idx="20">
                  <c:v>325</c:v>
                </c:pt>
                <c:pt idx="21">
                  <c:v>326</c:v>
                </c:pt>
                <c:pt idx="22">
                  <c:v>327</c:v>
                </c:pt>
                <c:pt idx="23">
                  <c:v>328</c:v>
                </c:pt>
                <c:pt idx="24">
                  <c:v>329</c:v>
                </c:pt>
                <c:pt idx="25">
                  <c:v>330</c:v>
                </c:pt>
                <c:pt idx="26">
                  <c:v>331</c:v>
                </c:pt>
                <c:pt idx="27">
                  <c:v>332</c:v>
                </c:pt>
                <c:pt idx="28">
                  <c:v>333</c:v>
                </c:pt>
                <c:pt idx="29">
                  <c:v>334</c:v>
                </c:pt>
                <c:pt idx="30">
                  <c:v>335</c:v>
                </c:pt>
                <c:pt idx="31">
                  <c:v>336</c:v>
                </c:pt>
                <c:pt idx="32">
                  <c:v>337</c:v>
                </c:pt>
                <c:pt idx="33">
                  <c:v>338</c:v>
                </c:pt>
                <c:pt idx="34">
                  <c:v>339</c:v>
                </c:pt>
                <c:pt idx="35">
                  <c:v>340</c:v>
                </c:pt>
                <c:pt idx="36">
                  <c:v>341</c:v>
                </c:pt>
                <c:pt idx="37">
                  <c:v>342</c:v>
                </c:pt>
                <c:pt idx="38">
                  <c:v>343</c:v>
                </c:pt>
                <c:pt idx="39">
                  <c:v>344</c:v>
                </c:pt>
                <c:pt idx="40">
                  <c:v>345</c:v>
                </c:pt>
                <c:pt idx="41">
                  <c:v>346</c:v>
                </c:pt>
                <c:pt idx="42">
                  <c:v>347</c:v>
                </c:pt>
                <c:pt idx="43">
                  <c:v>348</c:v>
                </c:pt>
                <c:pt idx="44">
                  <c:v>349</c:v>
                </c:pt>
                <c:pt idx="45">
                  <c:v>350</c:v>
                </c:pt>
                <c:pt idx="46">
                  <c:v>351</c:v>
                </c:pt>
                <c:pt idx="47">
                  <c:v>352</c:v>
                </c:pt>
                <c:pt idx="48">
                  <c:v>353</c:v>
                </c:pt>
                <c:pt idx="49">
                  <c:v>354</c:v>
                </c:pt>
                <c:pt idx="50">
                  <c:v>355</c:v>
                </c:pt>
                <c:pt idx="51">
                  <c:v>356</c:v>
                </c:pt>
                <c:pt idx="52">
                  <c:v>357</c:v>
                </c:pt>
                <c:pt idx="53">
                  <c:v>358</c:v>
                </c:pt>
                <c:pt idx="54">
                  <c:v>359</c:v>
                </c:pt>
                <c:pt idx="55">
                  <c:v>360</c:v>
                </c:pt>
                <c:pt idx="56">
                  <c:v>361</c:v>
                </c:pt>
                <c:pt idx="57">
                  <c:v>362</c:v>
                </c:pt>
                <c:pt idx="58">
                  <c:v>363</c:v>
                </c:pt>
                <c:pt idx="59">
                  <c:v>364</c:v>
                </c:pt>
                <c:pt idx="60">
                  <c:v>365</c:v>
                </c:pt>
                <c:pt idx="61">
                  <c:v>366</c:v>
                </c:pt>
                <c:pt idx="62">
                  <c:v>367</c:v>
                </c:pt>
                <c:pt idx="63">
                  <c:v>368</c:v>
                </c:pt>
                <c:pt idx="64">
                  <c:v>369</c:v>
                </c:pt>
                <c:pt idx="65">
                  <c:v>370</c:v>
                </c:pt>
                <c:pt idx="66">
                  <c:v>371</c:v>
                </c:pt>
                <c:pt idx="67">
                  <c:v>372</c:v>
                </c:pt>
                <c:pt idx="68">
                  <c:v>373</c:v>
                </c:pt>
                <c:pt idx="69">
                  <c:v>374</c:v>
                </c:pt>
                <c:pt idx="70">
                  <c:v>375</c:v>
                </c:pt>
                <c:pt idx="71">
                  <c:v>376</c:v>
                </c:pt>
                <c:pt idx="72">
                  <c:v>377</c:v>
                </c:pt>
                <c:pt idx="73">
                  <c:v>378</c:v>
                </c:pt>
                <c:pt idx="74">
                  <c:v>379</c:v>
                </c:pt>
                <c:pt idx="75">
                  <c:v>380</c:v>
                </c:pt>
                <c:pt idx="76">
                  <c:v>381</c:v>
                </c:pt>
                <c:pt idx="77">
                  <c:v>382</c:v>
                </c:pt>
                <c:pt idx="78">
                  <c:v>383</c:v>
                </c:pt>
                <c:pt idx="79">
                  <c:v>384</c:v>
                </c:pt>
                <c:pt idx="80">
                  <c:v>385</c:v>
                </c:pt>
                <c:pt idx="81">
                  <c:v>386</c:v>
                </c:pt>
                <c:pt idx="82">
                  <c:v>387</c:v>
                </c:pt>
                <c:pt idx="83">
                  <c:v>388</c:v>
                </c:pt>
                <c:pt idx="84">
                  <c:v>389</c:v>
                </c:pt>
                <c:pt idx="85">
                  <c:v>390</c:v>
                </c:pt>
                <c:pt idx="86">
                  <c:v>391</c:v>
                </c:pt>
                <c:pt idx="87">
                  <c:v>392</c:v>
                </c:pt>
                <c:pt idx="88">
                  <c:v>393</c:v>
                </c:pt>
                <c:pt idx="89">
                  <c:v>394</c:v>
                </c:pt>
                <c:pt idx="90">
                  <c:v>395</c:v>
                </c:pt>
                <c:pt idx="91">
                  <c:v>396</c:v>
                </c:pt>
                <c:pt idx="92">
                  <c:v>397</c:v>
                </c:pt>
                <c:pt idx="93">
                  <c:v>398</c:v>
                </c:pt>
                <c:pt idx="94">
                  <c:v>399</c:v>
                </c:pt>
                <c:pt idx="95">
                  <c:v>400</c:v>
                </c:pt>
                <c:pt idx="96">
                  <c:v>401</c:v>
                </c:pt>
                <c:pt idx="97">
                  <c:v>402</c:v>
                </c:pt>
                <c:pt idx="98">
                  <c:v>403</c:v>
                </c:pt>
                <c:pt idx="99">
                  <c:v>404</c:v>
                </c:pt>
                <c:pt idx="100">
                  <c:v>405</c:v>
                </c:pt>
                <c:pt idx="101">
                  <c:v>406</c:v>
                </c:pt>
                <c:pt idx="102">
                  <c:v>407</c:v>
                </c:pt>
                <c:pt idx="103">
                  <c:v>408</c:v>
                </c:pt>
                <c:pt idx="104">
                  <c:v>409</c:v>
                </c:pt>
                <c:pt idx="105">
                  <c:v>410</c:v>
                </c:pt>
                <c:pt idx="106">
                  <c:v>411</c:v>
                </c:pt>
                <c:pt idx="107">
                  <c:v>412</c:v>
                </c:pt>
                <c:pt idx="108">
                  <c:v>413</c:v>
                </c:pt>
                <c:pt idx="109">
                  <c:v>414</c:v>
                </c:pt>
                <c:pt idx="110">
                  <c:v>415</c:v>
                </c:pt>
                <c:pt idx="111">
                  <c:v>416</c:v>
                </c:pt>
                <c:pt idx="112">
                  <c:v>417</c:v>
                </c:pt>
                <c:pt idx="113">
                  <c:v>418</c:v>
                </c:pt>
                <c:pt idx="114">
                  <c:v>419</c:v>
                </c:pt>
                <c:pt idx="115">
                  <c:v>420</c:v>
                </c:pt>
                <c:pt idx="116">
                  <c:v>421</c:v>
                </c:pt>
                <c:pt idx="117">
                  <c:v>422</c:v>
                </c:pt>
                <c:pt idx="118">
                  <c:v>423</c:v>
                </c:pt>
                <c:pt idx="119">
                  <c:v>424</c:v>
                </c:pt>
                <c:pt idx="120">
                  <c:v>425</c:v>
                </c:pt>
                <c:pt idx="121">
                  <c:v>426</c:v>
                </c:pt>
                <c:pt idx="122">
                  <c:v>427</c:v>
                </c:pt>
                <c:pt idx="123">
                  <c:v>428</c:v>
                </c:pt>
                <c:pt idx="124">
                  <c:v>429</c:v>
                </c:pt>
                <c:pt idx="125">
                  <c:v>430</c:v>
                </c:pt>
                <c:pt idx="126">
                  <c:v>431</c:v>
                </c:pt>
                <c:pt idx="127">
                  <c:v>432</c:v>
                </c:pt>
                <c:pt idx="128">
                  <c:v>433</c:v>
                </c:pt>
                <c:pt idx="129">
                  <c:v>434</c:v>
                </c:pt>
                <c:pt idx="130">
                  <c:v>435</c:v>
                </c:pt>
                <c:pt idx="131">
                  <c:v>436</c:v>
                </c:pt>
                <c:pt idx="132">
                  <c:v>437</c:v>
                </c:pt>
                <c:pt idx="133">
                  <c:v>438</c:v>
                </c:pt>
                <c:pt idx="134">
                  <c:v>439</c:v>
                </c:pt>
                <c:pt idx="135">
                  <c:v>440</c:v>
                </c:pt>
                <c:pt idx="136">
                  <c:v>441</c:v>
                </c:pt>
                <c:pt idx="137">
                  <c:v>442</c:v>
                </c:pt>
                <c:pt idx="138">
                  <c:v>443</c:v>
                </c:pt>
                <c:pt idx="139">
                  <c:v>444</c:v>
                </c:pt>
                <c:pt idx="140">
                  <c:v>445</c:v>
                </c:pt>
                <c:pt idx="141">
                  <c:v>446</c:v>
                </c:pt>
                <c:pt idx="142">
                  <c:v>447</c:v>
                </c:pt>
                <c:pt idx="143">
                  <c:v>448</c:v>
                </c:pt>
                <c:pt idx="144">
                  <c:v>449</c:v>
                </c:pt>
                <c:pt idx="145">
                  <c:v>450</c:v>
                </c:pt>
                <c:pt idx="146">
                  <c:v>451</c:v>
                </c:pt>
                <c:pt idx="147">
                  <c:v>452</c:v>
                </c:pt>
                <c:pt idx="148">
                  <c:v>453</c:v>
                </c:pt>
                <c:pt idx="149">
                  <c:v>454</c:v>
                </c:pt>
                <c:pt idx="150">
                  <c:v>455</c:v>
                </c:pt>
                <c:pt idx="151">
                  <c:v>456</c:v>
                </c:pt>
                <c:pt idx="152">
                  <c:v>457</c:v>
                </c:pt>
                <c:pt idx="153">
                  <c:v>458</c:v>
                </c:pt>
                <c:pt idx="154">
                  <c:v>459</c:v>
                </c:pt>
                <c:pt idx="155">
                  <c:v>460</c:v>
                </c:pt>
                <c:pt idx="156">
                  <c:v>461</c:v>
                </c:pt>
                <c:pt idx="157">
                  <c:v>462</c:v>
                </c:pt>
                <c:pt idx="158">
                  <c:v>463</c:v>
                </c:pt>
                <c:pt idx="159">
                  <c:v>464</c:v>
                </c:pt>
                <c:pt idx="160">
                  <c:v>465</c:v>
                </c:pt>
                <c:pt idx="161">
                  <c:v>466</c:v>
                </c:pt>
                <c:pt idx="162">
                  <c:v>467</c:v>
                </c:pt>
                <c:pt idx="163">
                  <c:v>468</c:v>
                </c:pt>
                <c:pt idx="164">
                  <c:v>469</c:v>
                </c:pt>
                <c:pt idx="165">
                  <c:v>470</c:v>
                </c:pt>
                <c:pt idx="166">
                  <c:v>471</c:v>
                </c:pt>
                <c:pt idx="167">
                  <c:v>472</c:v>
                </c:pt>
                <c:pt idx="168">
                  <c:v>473</c:v>
                </c:pt>
                <c:pt idx="169">
                  <c:v>474</c:v>
                </c:pt>
                <c:pt idx="170">
                  <c:v>475</c:v>
                </c:pt>
                <c:pt idx="171">
                  <c:v>476</c:v>
                </c:pt>
                <c:pt idx="172">
                  <c:v>477</c:v>
                </c:pt>
                <c:pt idx="173">
                  <c:v>478</c:v>
                </c:pt>
                <c:pt idx="174">
                  <c:v>479</c:v>
                </c:pt>
                <c:pt idx="175">
                  <c:v>480</c:v>
                </c:pt>
                <c:pt idx="176">
                  <c:v>481</c:v>
                </c:pt>
                <c:pt idx="177">
                  <c:v>482</c:v>
                </c:pt>
                <c:pt idx="178">
                  <c:v>483</c:v>
                </c:pt>
                <c:pt idx="179">
                  <c:v>484</c:v>
                </c:pt>
                <c:pt idx="180">
                  <c:v>485</c:v>
                </c:pt>
                <c:pt idx="181">
                  <c:v>486</c:v>
                </c:pt>
                <c:pt idx="182">
                  <c:v>487</c:v>
                </c:pt>
                <c:pt idx="183">
                  <c:v>488</c:v>
                </c:pt>
                <c:pt idx="184">
                  <c:v>489</c:v>
                </c:pt>
                <c:pt idx="185">
                  <c:v>490</c:v>
                </c:pt>
                <c:pt idx="186">
                  <c:v>491</c:v>
                </c:pt>
                <c:pt idx="187">
                  <c:v>492</c:v>
                </c:pt>
                <c:pt idx="188">
                  <c:v>493</c:v>
                </c:pt>
                <c:pt idx="189">
                  <c:v>494</c:v>
                </c:pt>
                <c:pt idx="190">
                  <c:v>495</c:v>
                </c:pt>
                <c:pt idx="191">
                  <c:v>496</c:v>
                </c:pt>
                <c:pt idx="192">
                  <c:v>497</c:v>
                </c:pt>
                <c:pt idx="193">
                  <c:v>498</c:v>
                </c:pt>
                <c:pt idx="194">
                  <c:v>499</c:v>
                </c:pt>
                <c:pt idx="195">
                  <c:v>500</c:v>
                </c:pt>
                <c:pt idx="196">
                  <c:v>501</c:v>
                </c:pt>
                <c:pt idx="197">
                  <c:v>502</c:v>
                </c:pt>
                <c:pt idx="198">
                  <c:v>503</c:v>
                </c:pt>
                <c:pt idx="199">
                  <c:v>504</c:v>
                </c:pt>
                <c:pt idx="200">
                  <c:v>505</c:v>
                </c:pt>
                <c:pt idx="201">
                  <c:v>506</c:v>
                </c:pt>
                <c:pt idx="202">
                  <c:v>507</c:v>
                </c:pt>
                <c:pt idx="203">
                  <c:v>508</c:v>
                </c:pt>
                <c:pt idx="204">
                  <c:v>509</c:v>
                </c:pt>
                <c:pt idx="205">
                  <c:v>510</c:v>
                </c:pt>
                <c:pt idx="206">
                  <c:v>511</c:v>
                </c:pt>
                <c:pt idx="207">
                  <c:v>512</c:v>
                </c:pt>
                <c:pt idx="208">
                  <c:v>513</c:v>
                </c:pt>
                <c:pt idx="209">
                  <c:v>514</c:v>
                </c:pt>
                <c:pt idx="210">
                  <c:v>515</c:v>
                </c:pt>
                <c:pt idx="211">
                  <c:v>516</c:v>
                </c:pt>
                <c:pt idx="212">
                  <c:v>517</c:v>
                </c:pt>
                <c:pt idx="213">
                  <c:v>518</c:v>
                </c:pt>
                <c:pt idx="214">
                  <c:v>519</c:v>
                </c:pt>
                <c:pt idx="215">
                  <c:v>520</c:v>
                </c:pt>
                <c:pt idx="216">
                  <c:v>521</c:v>
                </c:pt>
                <c:pt idx="217">
                  <c:v>522</c:v>
                </c:pt>
                <c:pt idx="218">
                  <c:v>523</c:v>
                </c:pt>
                <c:pt idx="219">
                  <c:v>524</c:v>
                </c:pt>
                <c:pt idx="220">
                  <c:v>525</c:v>
                </c:pt>
                <c:pt idx="221">
                  <c:v>526</c:v>
                </c:pt>
                <c:pt idx="222">
                  <c:v>527</c:v>
                </c:pt>
                <c:pt idx="223">
                  <c:v>528</c:v>
                </c:pt>
                <c:pt idx="224">
                  <c:v>529</c:v>
                </c:pt>
                <c:pt idx="225">
                  <c:v>530</c:v>
                </c:pt>
                <c:pt idx="226">
                  <c:v>531</c:v>
                </c:pt>
                <c:pt idx="227">
                  <c:v>532</c:v>
                </c:pt>
                <c:pt idx="228">
                  <c:v>533</c:v>
                </c:pt>
                <c:pt idx="229">
                  <c:v>534</c:v>
                </c:pt>
                <c:pt idx="230">
                  <c:v>535</c:v>
                </c:pt>
                <c:pt idx="231">
                  <c:v>536</c:v>
                </c:pt>
                <c:pt idx="232">
                  <c:v>537</c:v>
                </c:pt>
                <c:pt idx="233">
                  <c:v>538</c:v>
                </c:pt>
                <c:pt idx="234">
                  <c:v>539</c:v>
                </c:pt>
                <c:pt idx="235">
                  <c:v>540</c:v>
                </c:pt>
                <c:pt idx="236">
                  <c:v>541</c:v>
                </c:pt>
                <c:pt idx="237">
                  <c:v>542</c:v>
                </c:pt>
                <c:pt idx="238">
                  <c:v>543</c:v>
                </c:pt>
                <c:pt idx="239">
                  <c:v>544</c:v>
                </c:pt>
                <c:pt idx="240">
                  <c:v>545</c:v>
                </c:pt>
                <c:pt idx="241">
                  <c:v>546</c:v>
                </c:pt>
                <c:pt idx="242">
                  <c:v>547</c:v>
                </c:pt>
                <c:pt idx="243">
                  <c:v>548</c:v>
                </c:pt>
                <c:pt idx="244">
                  <c:v>549</c:v>
                </c:pt>
                <c:pt idx="245">
                  <c:v>550</c:v>
                </c:pt>
                <c:pt idx="246">
                  <c:v>551</c:v>
                </c:pt>
                <c:pt idx="247">
                  <c:v>552</c:v>
                </c:pt>
                <c:pt idx="248">
                  <c:v>553</c:v>
                </c:pt>
                <c:pt idx="249">
                  <c:v>554</c:v>
                </c:pt>
                <c:pt idx="250">
                  <c:v>555</c:v>
                </c:pt>
                <c:pt idx="251">
                  <c:v>556</c:v>
                </c:pt>
                <c:pt idx="252">
                  <c:v>557</c:v>
                </c:pt>
                <c:pt idx="253">
                  <c:v>558</c:v>
                </c:pt>
                <c:pt idx="254">
                  <c:v>559</c:v>
                </c:pt>
                <c:pt idx="255">
                  <c:v>560</c:v>
                </c:pt>
                <c:pt idx="256">
                  <c:v>561</c:v>
                </c:pt>
                <c:pt idx="257">
                  <c:v>562</c:v>
                </c:pt>
                <c:pt idx="258">
                  <c:v>563</c:v>
                </c:pt>
                <c:pt idx="259">
                  <c:v>564</c:v>
                </c:pt>
                <c:pt idx="260">
                  <c:v>565</c:v>
                </c:pt>
                <c:pt idx="261">
                  <c:v>566</c:v>
                </c:pt>
                <c:pt idx="262">
                  <c:v>567</c:v>
                </c:pt>
                <c:pt idx="263">
                  <c:v>568</c:v>
                </c:pt>
                <c:pt idx="264">
                  <c:v>569</c:v>
                </c:pt>
                <c:pt idx="265">
                  <c:v>570</c:v>
                </c:pt>
                <c:pt idx="266">
                  <c:v>571</c:v>
                </c:pt>
                <c:pt idx="267">
                  <c:v>572</c:v>
                </c:pt>
                <c:pt idx="268">
                  <c:v>573</c:v>
                </c:pt>
                <c:pt idx="269">
                  <c:v>574</c:v>
                </c:pt>
                <c:pt idx="270">
                  <c:v>575</c:v>
                </c:pt>
                <c:pt idx="271">
                  <c:v>576</c:v>
                </c:pt>
                <c:pt idx="272">
                  <c:v>577</c:v>
                </c:pt>
                <c:pt idx="273">
                  <c:v>578</c:v>
                </c:pt>
                <c:pt idx="274">
                  <c:v>579</c:v>
                </c:pt>
                <c:pt idx="275">
                  <c:v>580</c:v>
                </c:pt>
                <c:pt idx="276">
                  <c:v>581</c:v>
                </c:pt>
                <c:pt idx="277">
                  <c:v>582</c:v>
                </c:pt>
                <c:pt idx="278">
                  <c:v>583</c:v>
                </c:pt>
                <c:pt idx="279">
                  <c:v>584</c:v>
                </c:pt>
                <c:pt idx="280">
                  <c:v>585</c:v>
                </c:pt>
                <c:pt idx="281">
                  <c:v>586</c:v>
                </c:pt>
                <c:pt idx="282">
                  <c:v>587</c:v>
                </c:pt>
                <c:pt idx="283">
                  <c:v>588</c:v>
                </c:pt>
                <c:pt idx="284">
                  <c:v>589</c:v>
                </c:pt>
                <c:pt idx="285">
                  <c:v>590</c:v>
                </c:pt>
                <c:pt idx="286">
                  <c:v>591</c:v>
                </c:pt>
                <c:pt idx="287">
                  <c:v>592</c:v>
                </c:pt>
                <c:pt idx="288">
                  <c:v>593</c:v>
                </c:pt>
                <c:pt idx="289">
                  <c:v>594</c:v>
                </c:pt>
                <c:pt idx="290">
                  <c:v>595</c:v>
                </c:pt>
                <c:pt idx="291">
                  <c:v>596</c:v>
                </c:pt>
                <c:pt idx="292">
                  <c:v>597</c:v>
                </c:pt>
                <c:pt idx="293">
                  <c:v>598</c:v>
                </c:pt>
                <c:pt idx="294">
                  <c:v>599</c:v>
                </c:pt>
                <c:pt idx="295">
                  <c:v>600</c:v>
                </c:pt>
                <c:pt idx="296">
                  <c:v>601</c:v>
                </c:pt>
                <c:pt idx="297">
                  <c:v>602</c:v>
                </c:pt>
                <c:pt idx="298">
                  <c:v>603</c:v>
                </c:pt>
                <c:pt idx="299">
                  <c:v>604</c:v>
                </c:pt>
                <c:pt idx="300">
                  <c:v>605</c:v>
                </c:pt>
                <c:pt idx="301">
                  <c:v>606</c:v>
                </c:pt>
                <c:pt idx="302">
                  <c:v>607</c:v>
                </c:pt>
                <c:pt idx="303">
                  <c:v>608</c:v>
                </c:pt>
                <c:pt idx="304">
                  <c:v>609</c:v>
                </c:pt>
                <c:pt idx="305">
                  <c:v>610</c:v>
                </c:pt>
                <c:pt idx="306">
                  <c:v>611</c:v>
                </c:pt>
                <c:pt idx="307">
                  <c:v>612</c:v>
                </c:pt>
                <c:pt idx="308">
                  <c:v>613</c:v>
                </c:pt>
                <c:pt idx="309">
                  <c:v>614</c:v>
                </c:pt>
                <c:pt idx="310">
                  <c:v>615</c:v>
                </c:pt>
                <c:pt idx="311">
                  <c:v>616</c:v>
                </c:pt>
                <c:pt idx="312">
                  <c:v>617</c:v>
                </c:pt>
                <c:pt idx="313">
                  <c:v>618</c:v>
                </c:pt>
                <c:pt idx="314">
                  <c:v>619</c:v>
                </c:pt>
                <c:pt idx="315">
                  <c:v>620</c:v>
                </c:pt>
                <c:pt idx="316">
                  <c:v>621</c:v>
                </c:pt>
                <c:pt idx="317">
                  <c:v>622</c:v>
                </c:pt>
                <c:pt idx="318">
                  <c:v>623</c:v>
                </c:pt>
                <c:pt idx="319">
                  <c:v>624</c:v>
                </c:pt>
                <c:pt idx="320">
                  <c:v>625</c:v>
                </c:pt>
                <c:pt idx="321">
                  <c:v>626</c:v>
                </c:pt>
                <c:pt idx="322">
                  <c:v>627</c:v>
                </c:pt>
                <c:pt idx="323">
                  <c:v>628</c:v>
                </c:pt>
                <c:pt idx="324">
                  <c:v>629</c:v>
                </c:pt>
                <c:pt idx="325">
                  <c:v>630</c:v>
                </c:pt>
                <c:pt idx="326">
                  <c:v>631</c:v>
                </c:pt>
                <c:pt idx="327">
                  <c:v>632</c:v>
                </c:pt>
                <c:pt idx="328">
                  <c:v>633</c:v>
                </c:pt>
                <c:pt idx="329">
                  <c:v>634</c:v>
                </c:pt>
                <c:pt idx="330">
                  <c:v>635</c:v>
                </c:pt>
                <c:pt idx="331">
                  <c:v>636</c:v>
                </c:pt>
                <c:pt idx="332">
                  <c:v>637</c:v>
                </c:pt>
                <c:pt idx="333">
                  <c:v>638</c:v>
                </c:pt>
                <c:pt idx="334">
                  <c:v>639</c:v>
                </c:pt>
                <c:pt idx="335">
                  <c:v>640</c:v>
                </c:pt>
                <c:pt idx="336">
                  <c:v>641</c:v>
                </c:pt>
                <c:pt idx="337">
                  <c:v>642</c:v>
                </c:pt>
                <c:pt idx="338">
                  <c:v>643</c:v>
                </c:pt>
                <c:pt idx="339">
                  <c:v>644</c:v>
                </c:pt>
                <c:pt idx="340">
                  <c:v>645</c:v>
                </c:pt>
                <c:pt idx="341">
                  <c:v>646</c:v>
                </c:pt>
                <c:pt idx="342">
                  <c:v>647</c:v>
                </c:pt>
                <c:pt idx="343">
                  <c:v>648</c:v>
                </c:pt>
                <c:pt idx="344">
                  <c:v>649</c:v>
                </c:pt>
                <c:pt idx="345">
                  <c:v>650</c:v>
                </c:pt>
                <c:pt idx="346">
                  <c:v>651</c:v>
                </c:pt>
                <c:pt idx="347">
                  <c:v>652</c:v>
                </c:pt>
                <c:pt idx="348">
                  <c:v>653</c:v>
                </c:pt>
                <c:pt idx="349">
                  <c:v>654</c:v>
                </c:pt>
                <c:pt idx="350">
                  <c:v>655</c:v>
                </c:pt>
                <c:pt idx="351">
                  <c:v>656</c:v>
                </c:pt>
                <c:pt idx="352">
                  <c:v>657</c:v>
                </c:pt>
                <c:pt idx="353">
                  <c:v>658</c:v>
                </c:pt>
                <c:pt idx="354">
                  <c:v>659</c:v>
                </c:pt>
                <c:pt idx="355">
                  <c:v>660</c:v>
                </c:pt>
                <c:pt idx="356">
                  <c:v>661</c:v>
                </c:pt>
                <c:pt idx="357">
                  <c:v>662</c:v>
                </c:pt>
                <c:pt idx="358">
                  <c:v>663</c:v>
                </c:pt>
                <c:pt idx="359">
                  <c:v>664</c:v>
                </c:pt>
                <c:pt idx="360">
                  <c:v>665</c:v>
                </c:pt>
                <c:pt idx="361">
                  <c:v>666</c:v>
                </c:pt>
                <c:pt idx="362">
                  <c:v>667</c:v>
                </c:pt>
                <c:pt idx="363">
                  <c:v>668</c:v>
                </c:pt>
                <c:pt idx="364">
                  <c:v>669</c:v>
                </c:pt>
                <c:pt idx="365">
                  <c:v>670</c:v>
                </c:pt>
                <c:pt idx="366">
                  <c:v>671</c:v>
                </c:pt>
                <c:pt idx="367">
                  <c:v>672</c:v>
                </c:pt>
                <c:pt idx="368">
                  <c:v>673</c:v>
                </c:pt>
                <c:pt idx="369">
                  <c:v>674</c:v>
                </c:pt>
                <c:pt idx="370">
                  <c:v>675</c:v>
                </c:pt>
                <c:pt idx="371">
                  <c:v>676</c:v>
                </c:pt>
                <c:pt idx="372">
                  <c:v>677</c:v>
                </c:pt>
                <c:pt idx="373">
                  <c:v>678</c:v>
                </c:pt>
                <c:pt idx="374">
                  <c:v>679</c:v>
                </c:pt>
                <c:pt idx="375">
                  <c:v>680</c:v>
                </c:pt>
                <c:pt idx="376">
                  <c:v>681</c:v>
                </c:pt>
                <c:pt idx="377">
                  <c:v>682</c:v>
                </c:pt>
                <c:pt idx="378">
                  <c:v>683</c:v>
                </c:pt>
                <c:pt idx="379">
                  <c:v>684</c:v>
                </c:pt>
                <c:pt idx="380">
                  <c:v>685</c:v>
                </c:pt>
                <c:pt idx="381">
                  <c:v>686</c:v>
                </c:pt>
                <c:pt idx="382">
                  <c:v>687</c:v>
                </c:pt>
                <c:pt idx="383">
                  <c:v>688</c:v>
                </c:pt>
                <c:pt idx="384">
                  <c:v>689</c:v>
                </c:pt>
                <c:pt idx="385">
                  <c:v>690</c:v>
                </c:pt>
                <c:pt idx="386">
                  <c:v>691</c:v>
                </c:pt>
                <c:pt idx="387">
                  <c:v>692</c:v>
                </c:pt>
                <c:pt idx="388">
                  <c:v>693</c:v>
                </c:pt>
                <c:pt idx="389">
                  <c:v>694</c:v>
                </c:pt>
                <c:pt idx="390">
                  <c:v>695</c:v>
                </c:pt>
                <c:pt idx="391">
                  <c:v>696</c:v>
                </c:pt>
                <c:pt idx="392">
                  <c:v>697</c:v>
                </c:pt>
                <c:pt idx="393">
                  <c:v>698</c:v>
                </c:pt>
                <c:pt idx="394">
                  <c:v>699</c:v>
                </c:pt>
                <c:pt idx="395">
                  <c:v>700</c:v>
                </c:pt>
                <c:pt idx="396">
                  <c:v>701</c:v>
                </c:pt>
                <c:pt idx="397">
                  <c:v>702</c:v>
                </c:pt>
                <c:pt idx="398">
                  <c:v>703</c:v>
                </c:pt>
                <c:pt idx="399">
                  <c:v>704</c:v>
                </c:pt>
                <c:pt idx="400">
                  <c:v>705</c:v>
                </c:pt>
                <c:pt idx="401">
                  <c:v>706</c:v>
                </c:pt>
                <c:pt idx="402">
                  <c:v>707</c:v>
                </c:pt>
                <c:pt idx="403">
                  <c:v>708</c:v>
                </c:pt>
                <c:pt idx="404">
                  <c:v>709</c:v>
                </c:pt>
                <c:pt idx="405">
                  <c:v>710</c:v>
                </c:pt>
                <c:pt idx="406">
                  <c:v>711</c:v>
                </c:pt>
                <c:pt idx="407">
                  <c:v>712</c:v>
                </c:pt>
                <c:pt idx="408">
                  <c:v>713</c:v>
                </c:pt>
                <c:pt idx="409">
                  <c:v>714</c:v>
                </c:pt>
                <c:pt idx="410">
                  <c:v>715</c:v>
                </c:pt>
                <c:pt idx="411">
                  <c:v>716</c:v>
                </c:pt>
                <c:pt idx="412">
                  <c:v>717</c:v>
                </c:pt>
                <c:pt idx="413">
                  <c:v>718</c:v>
                </c:pt>
                <c:pt idx="414">
                  <c:v>719</c:v>
                </c:pt>
                <c:pt idx="415">
                  <c:v>720</c:v>
                </c:pt>
                <c:pt idx="416">
                  <c:v>721</c:v>
                </c:pt>
                <c:pt idx="417">
                  <c:v>722</c:v>
                </c:pt>
                <c:pt idx="418">
                  <c:v>723</c:v>
                </c:pt>
                <c:pt idx="419">
                  <c:v>724</c:v>
                </c:pt>
                <c:pt idx="420">
                  <c:v>725</c:v>
                </c:pt>
                <c:pt idx="421">
                  <c:v>726</c:v>
                </c:pt>
                <c:pt idx="422">
                  <c:v>727</c:v>
                </c:pt>
                <c:pt idx="423">
                  <c:v>728</c:v>
                </c:pt>
                <c:pt idx="424">
                  <c:v>729</c:v>
                </c:pt>
                <c:pt idx="425">
                  <c:v>730</c:v>
                </c:pt>
                <c:pt idx="426">
                  <c:v>731</c:v>
                </c:pt>
                <c:pt idx="427">
                  <c:v>732</c:v>
                </c:pt>
                <c:pt idx="428">
                  <c:v>733</c:v>
                </c:pt>
                <c:pt idx="429">
                  <c:v>734</c:v>
                </c:pt>
                <c:pt idx="430">
                  <c:v>735</c:v>
                </c:pt>
                <c:pt idx="431">
                  <c:v>736</c:v>
                </c:pt>
                <c:pt idx="432">
                  <c:v>737</c:v>
                </c:pt>
                <c:pt idx="433">
                  <c:v>738</c:v>
                </c:pt>
                <c:pt idx="434">
                  <c:v>739</c:v>
                </c:pt>
                <c:pt idx="435">
                  <c:v>740</c:v>
                </c:pt>
                <c:pt idx="436">
                  <c:v>741</c:v>
                </c:pt>
                <c:pt idx="437">
                  <c:v>742</c:v>
                </c:pt>
                <c:pt idx="438">
                  <c:v>743</c:v>
                </c:pt>
                <c:pt idx="439">
                  <c:v>744</c:v>
                </c:pt>
                <c:pt idx="440">
                  <c:v>745</c:v>
                </c:pt>
                <c:pt idx="441">
                  <c:v>746</c:v>
                </c:pt>
                <c:pt idx="442">
                  <c:v>747</c:v>
                </c:pt>
                <c:pt idx="443">
                  <c:v>748</c:v>
                </c:pt>
                <c:pt idx="444">
                  <c:v>749</c:v>
                </c:pt>
                <c:pt idx="445">
                  <c:v>750</c:v>
                </c:pt>
                <c:pt idx="446">
                  <c:v>751</c:v>
                </c:pt>
                <c:pt idx="447">
                  <c:v>752</c:v>
                </c:pt>
                <c:pt idx="448">
                  <c:v>753</c:v>
                </c:pt>
                <c:pt idx="449">
                  <c:v>754</c:v>
                </c:pt>
                <c:pt idx="450">
                  <c:v>755</c:v>
                </c:pt>
                <c:pt idx="451">
                  <c:v>756</c:v>
                </c:pt>
                <c:pt idx="452">
                  <c:v>757</c:v>
                </c:pt>
                <c:pt idx="453">
                  <c:v>758</c:v>
                </c:pt>
                <c:pt idx="454">
                  <c:v>759</c:v>
                </c:pt>
                <c:pt idx="455">
                  <c:v>760</c:v>
                </c:pt>
                <c:pt idx="456">
                  <c:v>761</c:v>
                </c:pt>
                <c:pt idx="457">
                  <c:v>762</c:v>
                </c:pt>
                <c:pt idx="458">
                  <c:v>763</c:v>
                </c:pt>
                <c:pt idx="459">
                  <c:v>764</c:v>
                </c:pt>
                <c:pt idx="460">
                  <c:v>765</c:v>
                </c:pt>
                <c:pt idx="461">
                  <c:v>766</c:v>
                </c:pt>
                <c:pt idx="462">
                  <c:v>767</c:v>
                </c:pt>
                <c:pt idx="463">
                  <c:v>768</c:v>
                </c:pt>
                <c:pt idx="464">
                  <c:v>769</c:v>
                </c:pt>
                <c:pt idx="465">
                  <c:v>770</c:v>
                </c:pt>
                <c:pt idx="466">
                  <c:v>771</c:v>
                </c:pt>
                <c:pt idx="467">
                  <c:v>772</c:v>
                </c:pt>
                <c:pt idx="468">
                  <c:v>773</c:v>
                </c:pt>
                <c:pt idx="469">
                  <c:v>774</c:v>
                </c:pt>
                <c:pt idx="470">
                  <c:v>775</c:v>
                </c:pt>
                <c:pt idx="471">
                  <c:v>776</c:v>
                </c:pt>
                <c:pt idx="472">
                  <c:v>777</c:v>
                </c:pt>
                <c:pt idx="473">
                  <c:v>778</c:v>
                </c:pt>
                <c:pt idx="474">
                  <c:v>779</c:v>
                </c:pt>
                <c:pt idx="475">
                  <c:v>780</c:v>
                </c:pt>
                <c:pt idx="476">
                  <c:v>781</c:v>
                </c:pt>
                <c:pt idx="477">
                  <c:v>782</c:v>
                </c:pt>
                <c:pt idx="478">
                  <c:v>783</c:v>
                </c:pt>
                <c:pt idx="479">
                  <c:v>784</c:v>
                </c:pt>
                <c:pt idx="480">
                  <c:v>785</c:v>
                </c:pt>
                <c:pt idx="481">
                  <c:v>786</c:v>
                </c:pt>
                <c:pt idx="482">
                  <c:v>787</c:v>
                </c:pt>
                <c:pt idx="483">
                  <c:v>788</c:v>
                </c:pt>
                <c:pt idx="484">
                  <c:v>789</c:v>
                </c:pt>
                <c:pt idx="485">
                  <c:v>790</c:v>
                </c:pt>
                <c:pt idx="486">
                  <c:v>791</c:v>
                </c:pt>
                <c:pt idx="487">
                  <c:v>792</c:v>
                </c:pt>
                <c:pt idx="488">
                  <c:v>793</c:v>
                </c:pt>
                <c:pt idx="489">
                  <c:v>794</c:v>
                </c:pt>
                <c:pt idx="490">
                  <c:v>795</c:v>
                </c:pt>
                <c:pt idx="491">
                  <c:v>796</c:v>
                </c:pt>
                <c:pt idx="492">
                  <c:v>797</c:v>
                </c:pt>
                <c:pt idx="493">
                  <c:v>798</c:v>
                </c:pt>
                <c:pt idx="494">
                  <c:v>799</c:v>
                </c:pt>
                <c:pt idx="495">
                  <c:v>800</c:v>
                </c:pt>
                <c:pt idx="496">
                  <c:v>801</c:v>
                </c:pt>
                <c:pt idx="497">
                  <c:v>802</c:v>
                </c:pt>
                <c:pt idx="498">
                  <c:v>803</c:v>
                </c:pt>
                <c:pt idx="499">
                  <c:v>804</c:v>
                </c:pt>
                <c:pt idx="500">
                  <c:v>805</c:v>
                </c:pt>
                <c:pt idx="501">
                  <c:v>806</c:v>
                </c:pt>
                <c:pt idx="502">
                  <c:v>807</c:v>
                </c:pt>
                <c:pt idx="503">
                  <c:v>808</c:v>
                </c:pt>
                <c:pt idx="504">
                  <c:v>809</c:v>
                </c:pt>
                <c:pt idx="505">
                  <c:v>810</c:v>
                </c:pt>
                <c:pt idx="506">
                  <c:v>811</c:v>
                </c:pt>
                <c:pt idx="507">
                  <c:v>812</c:v>
                </c:pt>
                <c:pt idx="508">
                  <c:v>813</c:v>
                </c:pt>
                <c:pt idx="509">
                  <c:v>814</c:v>
                </c:pt>
                <c:pt idx="510">
                  <c:v>815</c:v>
                </c:pt>
                <c:pt idx="511">
                  <c:v>816</c:v>
                </c:pt>
                <c:pt idx="512">
                  <c:v>817</c:v>
                </c:pt>
                <c:pt idx="513">
                  <c:v>818</c:v>
                </c:pt>
                <c:pt idx="514">
                  <c:v>819</c:v>
                </c:pt>
                <c:pt idx="515">
                  <c:v>820</c:v>
                </c:pt>
                <c:pt idx="516">
                  <c:v>821</c:v>
                </c:pt>
                <c:pt idx="517">
                  <c:v>822</c:v>
                </c:pt>
                <c:pt idx="518">
                  <c:v>823</c:v>
                </c:pt>
                <c:pt idx="519">
                  <c:v>824</c:v>
                </c:pt>
                <c:pt idx="520">
                  <c:v>825</c:v>
                </c:pt>
                <c:pt idx="521">
                  <c:v>826</c:v>
                </c:pt>
                <c:pt idx="522">
                  <c:v>827</c:v>
                </c:pt>
                <c:pt idx="523">
                  <c:v>828</c:v>
                </c:pt>
                <c:pt idx="524">
                  <c:v>829</c:v>
                </c:pt>
                <c:pt idx="525">
                  <c:v>830</c:v>
                </c:pt>
                <c:pt idx="526">
                  <c:v>831</c:v>
                </c:pt>
                <c:pt idx="527">
                  <c:v>832</c:v>
                </c:pt>
                <c:pt idx="528">
                  <c:v>833</c:v>
                </c:pt>
                <c:pt idx="529">
                  <c:v>834</c:v>
                </c:pt>
                <c:pt idx="530">
                  <c:v>835</c:v>
                </c:pt>
                <c:pt idx="531">
                  <c:v>836</c:v>
                </c:pt>
                <c:pt idx="532">
                  <c:v>837</c:v>
                </c:pt>
                <c:pt idx="533">
                  <c:v>838</c:v>
                </c:pt>
                <c:pt idx="534">
                  <c:v>839</c:v>
                </c:pt>
                <c:pt idx="535">
                  <c:v>840</c:v>
                </c:pt>
                <c:pt idx="536">
                  <c:v>841</c:v>
                </c:pt>
                <c:pt idx="537">
                  <c:v>842</c:v>
                </c:pt>
                <c:pt idx="538">
                  <c:v>843</c:v>
                </c:pt>
                <c:pt idx="539">
                  <c:v>844</c:v>
                </c:pt>
                <c:pt idx="540">
                  <c:v>845</c:v>
                </c:pt>
                <c:pt idx="541">
                  <c:v>846</c:v>
                </c:pt>
                <c:pt idx="542">
                  <c:v>847</c:v>
                </c:pt>
                <c:pt idx="543">
                  <c:v>848</c:v>
                </c:pt>
                <c:pt idx="544">
                  <c:v>849</c:v>
                </c:pt>
                <c:pt idx="545">
                  <c:v>850</c:v>
                </c:pt>
                <c:pt idx="546">
                  <c:v>851</c:v>
                </c:pt>
                <c:pt idx="547">
                  <c:v>852</c:v>
                </c:pt>
                <c:pt idx="548">
                  <c:v>853</c:v>
                </c:pt>
                <c:pt idx="549">
                  <c:v>854</c:v>
                </c:pt>
                <c:pt idx="550">
                  <c:v>855</c:v>
                </c:pt>
                <c:pt idx="551">
                  <c:v>856</c:v>
                </c:pt>
                <c:pt idx="552">
                  <c:v>857</c:v>
                </c:pt>
                <c:pt idx="553">
                  <c:v>858</c:v>
                </c:pt>
                <c:pt idx="554">
                  <c:v>859</c:v>
                </c:pt>
                <c:pt idx="555">
                  <c:v>860</c:v>
                </c:pt>
                <c:pt idx="556">
                  <c:v>861</c:v>
                </c:pt>
                <c:pt idx="557">
                  <c:v>862</c:v>
                </c:pt>
                <c:pt idx="558">
                  <c:v>863</c:v>
                </c:pt>
                <c:pt idx="559">
                  <c:v>864</c:v>
                </c:pt>
                <c:pt idx="560">
                  <c:v>865</c:v>
                </c:pt>
                <c:pt idx="561">
                  <c:v>866</c:v>
                </c:pt>
                <c:pt idx="562">
                  <c:v>867</c:v>
                </c:pt>
                <c:pt idx="563">
                  <c:v>868</c:v>
                </c:pt>
                <c:pt idx="564">
                  <c:v>869</c:v>
                </c:pt>
                <c:pt idx="565">
                  <c:v>870</c:v>
                </c:pt>
                <c:pt idx="566">
                  <c:v>871</c:v>
                </c:pt>
                <c:pt idx="567">
                  <c:v>872</c:v>
                </c:pt>
                <c:pt idx="568">
                  <c:v>873</c:v>
                </c:pt>
                <c:pt idx="569">
                  <c:v>874</c:v>
                </c:pt>
                <c:pt idx="570">
                  <c:v>875</c:v>
                </c:pt>
                <c:pt idx="571">
                  <c:v>876</c:v>
                </c:pt>
                <c:pt idx="572">
                  <c:v>877</c:v>
                </c:pt>
                <c:pt idx="573">
                  <c:v>878</c:v>
                </c:pt>
                <c:pt idx="574">
                  <c:v>879</c:v>
                </c:pt>
                <c:pt idx="575">
                  <c:v>880</c:v>
                </c:pt>
                <c:pt idx="576">
                  <c:v>881</c:v>
                </c:pt>
                <c:pt idx="577">
                  <c:v>882</c:v>
                </c:pt>
                <c:pt idx="578">
                  <c:v>883</c:v>
                </c:pt>
                <c:pt idx="579">
                  <c:v>884</c:v>
                </c:pt>
                <c:pt idx="580">
                  <c:v>885</c:v>
                </c:pt>
                <c:pt idx="581">
                  <c:v>886</c:v>
                </c:pt>
                <c:pt idx="582">
                  <c:v>887</c:v>
                </c:pt>
                <c:pt idx="583">
                  <c:v>888</c:v>
                </c:pt>
                <c:pt idx="584">
                  <c:v>889</c:v>
                </c:pt>
                <c:pt idx="585">
                  <c:v>890</c:v>
                </c:pt>
                <c:pt idx="586">
                  <c:v>891</c:v>
                </c:pt>
                <c:pt idx="587">
                  <c:v>892</c:v>
                </c:pt>
                <c:pt idx="588">
                  <c:v>893</c:v>
                </c:pt>
                <c:pt idx="589">
                  <c:v>894</c:v>
                </c:pt>
                <c:pt idx="590">
                  <c:v>895</c:v>
                </c:pt>
                <c:pt idx="591">
                  <c:v>896</c:v>
                </c:pt>
                <c:pt idx="592">
                  <c:v>897</c:v>
                </c:pt>
                <c:pt idx="593">
                  <c:v>898</c:v>
                </c:pt>
                <c:pt idx="594">
                  <c:v>899</c:v>
                </c:pt>
                <c:pt idx="595">
                  <c:v>900</c:v>
                </c:pt>
                <c:pt idx="596">
                  <c:v>901</c:v>
                </c:pt>
                <c:pt idx="597">
                  <c:v>902</c:v>
                </c:pt>
                <c:pt idx="598">
                  <c:v>903</c:v>
                </c:pt>
                <c:pt idx="599">
                  <c:v>904</c:v>
                </c:pt>
                <c:pt idx="600">
                  <c:v>905</c:v>
                </c:pt>
                <c:pt idx="601">
                  <c:v>906</c:v>
                </c:pt>
                <c:pt idx="602">
                  <c:v>907</c:v>
                </c:pt>
                <c:pt idx="603">
                  <c:v>908</c:v>
                </c:pt>
                <c:pt idx="604">
                  <c:v>909</c:v>
                </c:pt>
                <c:pt idx="605">
                  <c:v>910</c:v>
                </c:pt>
                <c:pt idx="606">
                  <c:v>911</c:v>
                </c:pt>
                <c:pt idx="607">
                  <c:v>912</c:v>
                </c:pt>
                <c:pt idx="608">
                  <c:v>913</c:v>
                </c:pt>
                <c:pt idx="609">
                  <c:v>914</c:v>
                </c:pt>
                <c:pt idx="610">
                  <c:v>915</c:v>
                </c:pt>
                <c:pt idx="611">
                  <c:v>916</c:v>
                </c:pt>
                <c:pt idx="612">
                  <c:v>917</c:v>
                </c:pt>
                <c:pt idx="613">
                  <c:v>918</c:v>
                </c:pt>
                <c:pt idx="614">
                  <c:v>919</c:v>
                </c:pt>
                <c:pt idx="615">
                  <c:v>920</c:v>
                </c:pt>
                <c:pt idx="616">
                  <c:v>921</c:v>
                </c:pt>
                <c:pt idx="617">
                  <c:v>922</c:v>
                </c:pt>
                <c:pt idx="618">
                  <c:v>923</c:v>
                </c:pt>
                <c:pt idx="619">
                  <c:v>924</c:v>
                </c:pt>
                <c:pt idx="620">
                  <c:v>925</c:v>
                </c:pt>
                <c:pt idx="621">
                  <c:v>926</c:v>
                </c:pt>
                <c:pt idx="622">
                  <c:v>927</c:v>
                </c:pt>
                <c:pt idx="623">
                  <c:v>928</c:v>
                </c:pt>
                <c:pt idx="624">
                  <c:v>929</c:v>
                </c:pt>
                <c:pt idx="625">
                  <c:v>930</c:v>
                </c:pt>
                <c:pt idx="626">
                  <c:v>931</c:v>
                </c:pt>
                <c:pt idx="627">
                  <c:v>932</c:v>
                </c:pt>
                <c:pt idx="628">
                  <c:v>933</c:v>
                </c:pt>
                <c:pt idx="629">
                  <c:v>934</c:v>
                </c:pt>
                <c:pt idx="630">
                  <c:v>935</c:v>
                </c:pt>
                <c:pt idx="631">
                  <c:v>936</c:v>
                </c:pt>
                <c:pt idx="632">
                  <c:v>937</c:v>
                </c:pt>
                <c:pt idx="633">
                  <c:v>938</c:v>
                </c:pt>
                <c:pt idx="634">
                  <c:v>939</c:v>
                </c:pt>
                <c:pt idx="635">
                  <c:v>940</c:v>
                </c:pt>
                <c:pt idx="636">
                  <c:v>941</c:v>
                </c:pt>
                <c:pt idx="637">
                  <c:v>942</c:v>
                </c:pt>
                <c:pt idx="638">
                  <c:v>943</c:v>
                </c:pt>
                <c:pt idx="639">
                  <c:v>944</c:v>
                </c:pt>
                <c:pt idx="640">
                  <c:v>945</c:v>
                </c:pt>
                <c:pt idx="641">
                  <c:v>946</c:v>
                </c:pt>
                <c:pt idx="642">
                  <c:v>947</c:v>
                </c:pt>
                <c:pt idx="643">
                  <c:v>948</c:v>
                </c:pt>
                <c:pt idx="644">
                  <c:v>949</c:v>
                </c:pt>
                <c:pt idx="645">
                  <c:v>950</c:v>
                </c:pt>
                <c:pt idx="646">
                  <c:v>951</c:v>
                </c:pt>
                <c:pt idx="647">
                  <c:v>952</c:v>
                </c:pt>
                <c:pt idx="648">
                  <c:v>953</c:v>
                </c:pt>
                <c:pt idx="649">
                  <c:v>954</c:v>
                </c:pt>
                <c:pt idx="650">
                  <c:v>955</c:v>
                </c:pt>
                <c:pt idx="651">
                  <c:v>956</c:v>
                </c:pt>
                <c:pt idx="652">
                  <c:v>957</c:v>
                </c:pt>
                <c:pt idx="653">
                  <c:v>958</c:v>
                </c:pt>
                <c:pt idx="654">
                  <c:v>959</c:v>
                </c:pt>
                <c:pt idx="655">
                  <c:v>960</c:v>
                </c:pt>
                <c:pt idx="656">
                  <c:v>961</c:v>
                </c:pt>
                <c:pt idx="657">
                  <c:v>962</c:v>
                </c:pt>
                <c:pt idx="658">
                  <c:v>963</c:v>
                </c:pt>
                <c:pt idx="659">
                  <c:v>964</c:v>
                </c:pt>
                <c:pt idx="660">
                  <c:v>965</c:v>
                </c:pt>
                <c:pt idx="661">
                  <c:v>966</c:v>
                </c:pt>
                <c:pt idx="662">
                  <c:v>967</c:v>
                </c:pt>
                <c:pt idx="663">
                  <c:v>968</c:v>
                </c:pt>
                <c:pt idx="664">
                  <c:v>969</c:v>
                </c:pt>
                <c:pt idx="665">
                  <c:v>970</c:v>
                </c:pt>
                <c:pt idx="666">
                  <c:v>971</c:v>
                </c:pt>
                <c:pt idx="667">
                  <c:v>972</c:v>
                </c:pt>
                <c:pt idx="668">
                  <c:v>973</c:v>
                </c:pt>
                <c:pt idx="669">
                  <c:v>974</c:v>
                </c:pt>
                <c:pt idx="670">
                  <c:v>975</c:v>
                </c:pt>
                <c:pt idx="671">
                  <c:v>976</c:v>
                </c:pt>
                <c:pt idx="672">
                  <c:v>977</c:v>
                </c:pt>
                <c:pt idx="673">
                  <c:v>978</c:v>
                </c:pt>
                <c:pt idx="674">
                  <c:v>979</c:v>
                </c:pt>
                <c:pt idx="675">
                  <c:v>980</c:v>
                </c:pt>
                <c:pt idx="676">
                  <c:v>981</c:v>
                </c:pt>
                <c:pt idx="677">
                  <c:v>982</c:v>
                </c:pt>
                <c:pt idx="678">
                  <c:v>983</c:v>
                </c:pt>
                <c:pt idx="679">
                  <c:v>984</c:v>
                </c:pt>
                <c:pt idx="680">
                  <c:v>985</c:v>
                </c:pt>
                <c:pt idx="681">
                  <c:v>986</c:v>
                </c:pt>
                <c:pt idx="682">
                  <c:v>987</c:v>
                </c:pt>
                <c:pt idx="683">
                  <c:v>988</c:v>
                </c:pt>
                <c:pt idx="684">
                  <c:v>989</c:v>
                </c:pt>
                <c:pt idx="685">
                  <c:v>990</c:v>
                </c:pt>
                <c:pt idx="686">
                  <c:v>991</c:v>
                </c:pt>
                <c:pt idx="687">
                  <c:v>992</c:v>
                </c:pt>
                <c:pt idx="688">
                  <c:v>993</c:v>
                </c:pt>
                <c:pt idx="689">
                  <c:v>994</c:v>
                </c:pt>
                <c:pt idx="690">
                  <c:v>995</c:v>
                </c:pt>
                <c:pt idx="691">
                  <c:v>996</c:v>
                </c:pt>
                <c:pt idx="692">
                  <c:v>997</c:v>
                </c:pt>
                <c:pt idx="693">
                  <c:v>998</c:v>
                </c:pt>
                <c:pt idx="694">
                  <c:v>999</c:v>
                </c:pt>
                <c:pt idx="695">
                  <c:v>1000</c:v>
                </c:pt>
                <c:pt idx="696">
                  <c:v>1001</c:v>
                </c:pt>
                <c:pt idx="697">
                  <c:v>1002</c:v>
                </c:pt>
                <c:pt idx="698">
                  <c:v>1003</c:v>
                </c:pt>
                <c:pt idx="699">
                  <c:v>1004</c:v>
                </c:pt>
                <c:pt idx="700">
                  <c:v>1005</c:v>
                </c:pt>
                <c:pt idx="701">
                  <c:v>1006</c:v>
                </c:pt>
                <c:pt idx="702">
                  <c:v>1007</c:v>
                </c:pt>
                <c:pt idx="703">
                  <c:v>1008</c:v>
                </c:pt>
                <c:pt idx="704">
                  <c:v>1009</c:v>
                </c:pt>
                <c:pt idx="705">
                  <c:v>1010</c:v>
                </c:pt>
                <c:pt idx="706">
                  <c:v>1011</c:v>
                </c:pt>
                <c:pt idx="707">
                  <c:v>1012</c:v>
                </c:pt>
                <c:pt idx="708">
                  <c:v>1013</c:v>
                </c:pt>
                <c:pt idx="709">
                  <c:v>1014</c:v>
                </c:pt>
                <c:pt idx="710">
                  <c:v>1015</c:v>
                </c:pt>
                <c:pt idx="711">
                  <c:v>1016</c:v>
                </c:pt>
                <c:pt idx="712">
                  <c:v>1017</c:v>
                </c:pt>
                <c:pt idx="713">
                  <c:v>1018</c:v>
                </c:pt>
                <c:pt idx="714">
                  <c:v>1019</c:v>
                </c:pt>
                <c:pt idx="715">
                  <c:v>1020</c:v>
                </c:pt>
                <c:pt idx="716">
                  <c:v>1021</c:v>
                </c:pt>
                <c:pt idx="717">
                  <c:v>1022</c:v>
                </c:pt>
                <c:pt idx="718">
                  <c:v>1023</c:v>
                </c:pt>
                <c:pt idx="719">
                  <c:v>1024</c:v>
                </c:pt>
                <c:pt idx="720">
                  <c:v>1025</c:v>
                </c:pt>
                <c:pt idx="721">
                  <c:v>1026</c:v>
                </c:pt>
                <c:pt idx="722">
                  <c:v>1027</c:v>
                </c:pt>
                <c:pt idx="723">
                  <c:v>1028</c:v>
                </c:pt>
                <c:pt idx="724">
                  <c:v>1029</c:v>
                </c:pt>
                <c:pt idx="725">
                  <c:v>1030</c:v>
                </c:pt>
                <c:pt idx="726">
                  <c:v>1031</c:v>
                </c:pt>
                <c:pt idx="727">
                  <c:v>1032</c:v>
                </c:pt>
                <c:pt idx="728">
                  <c:v>1033</c:v>
                </c:pt>
                <c:pt idx="729">
                  <c:v>1034</c:v>
                </c:pt>
                <c:pt idx="730">
                  <c:v>1035</c:v>
                </c:pt>
                <c:pt idx="731">
                  <c:v>1036</c:v>
                </c:pt>
                <c:pt idx="732">
                  <c:v>1037</c:v>
                </c:pt>
                <c:pt idx="733">
                  <c:v>1038</c:v>
                </c:pt>
                <c:pt idx="734">
                  <c:v>1039</c:v>
                </c:pt>
                <c:pt idx="735">
                  <c:v>1040</c:v>
                </c:pt>
                <c:pt idx="736">
                  <c:v>1041</c:v>
                </c:pt>
                <c:pt idx="737">
                  <c:v>1042</c:v>
                </c:pt>
                <c:pt idx="738">
                  <c:v>1043</c:v>
                </c:pt>
                <c:pt idx="739">
                  <c:v>1044</c:v>
                </c:pt>
                <c:pt idx="740">
                  <c:v>1045</c:v>
                </c:pt>
                <c:pt idx="741">
                  <c:v>1046</c:v>
                </c:pt>
                <c:pt idx="742">
                  <c:v>1047</c:v>
                </c:pt>
                <c:pt idx="743">
                  <c:v>1048</c:v>
                </c:pt>
                <c:pt idx="744">
                  <c:v>1049</c:v>
                </c:pt>
                <c:pt idx="745">
                  <c:v>1050</c:v>
                </c:pt>
                <c:pt idx="746">
                  <c:v>1051</c:v>
                </c:pt>
                <c:pt idx="747">
                  <c:v>1052</c:v>
                </c:pt>
                <c:pt idx="748">
                  <c:v>1053</c:v>
                </c:pt>
                <c:pt idx="749">
                  <c:v>1054</c:v>
                </c:pt>
                <c:pt idx="750">
                  <c:v>1055</c:v>
                </c:pt>
                <c:pt idx="751">
                  <c:v>1056</c:v>
                </c:pt>
                <c:pt idx="752">
                  <c:v>1057</c:v>
                </c:pt>
                <c:pt idx="753">
                  <c:v>1058</c:v>
                </c:pt>
                <c:pt idx="754">
                  <c:v>1059</c:v>
                </c:pt>
                <c:pt idx="755">
                  <c:v>1060</c:v>
                </c:pt>
                <c:pt idx="756">
                  <c:v>1061</c:v>
                </c:pt>
                <c:pt idx="757">
                  <c:v>1062</c:v>
                </c:pt>
                <c:pt idx="758">
                  <c:v>1063</c:v>
                </c:pt>
                <c:pt idx="759">
                  <c:v>1064</c:v>
                </c:pt>
                <c:pt idx="760">
                  <c:v>1065</c:v>
                </c:pt>
                <c:pt idx="761">
                  <c:v>1066</c:v>
                </c:pt>
                <c:pt idx="762">
                  <c:v>1067</c:v>
                </c:pt>
                <c:pt idx="763">
                  <c:v>1068</c:v>
                </c:pt>
                <c:pt idx="764">
                  <c:v>1069</c:v>
                </c:pt>
                <c:pt idx="765">
                  <c:v>1070</c:v>
                </c:pt>
                <c:pt idx="766">
                  <c:v>1071</c:v>
                </c:pt>
                <c:pt idx="767">
                  <c:v>1072</c:v>
                </c:pt>
                <c:pt idx="768">
                  <c:v>1073</c:v>
                </c:pt>
                <c:pt idx="769">
                  <c:v>1074</c:v>
                </c:pt>
                <c:pt idx="770">
                  <c:v>1075</c:v>
                </c:pt>
                <c:pt idx="771">
                  <c:v>1076</c:v>
                </c:pt>
                <c:pt idx="772">
                  <c:v>1077</c:v>
                </c:pt>
                <c:pt idx="773">
                  <c:v>1078</c:v>
                </c:pt>
                <c:pt idx="774">
                  <c:v>1079</c:v>
                </c:pt>
                <c:pt idx="775">
                  <c:v>1080</c:v>
                </c:pt>
                <c:pt idx="776">
                  <c:v>1081</c:v>
                </c:pt>
                <c:pt idx="777">
                  <c:v>1082</c:v>
                </c:pt>
                <c:pt idx="778">
                  <c:v>1083</c:v>
                </c:pt>
                <c:pt idx="779">
                  <c:v>1084</c:v>
                </c:pt>
                <c:pt idx="780">
                  <c:v>1085</c:v>
                </c:pt>
                <c:pt idx="781">
                  <c:v>1086</c:v>
                </c:pt>
                <c:pt idx="782">
                  <c:v>1087</c:v>
                </c:pt>
                <c:pt idx="783">
                  <c:v>1088</c:v>
                </c:pt>
                <c:pt idx="784">
                  <c:v>1089</c:v>
                </c:pt>
                <c:pt idx="785">
                  <c:v>1090</c:v>
                </c:pt>
                <c:pt idx="786">
                  <c:v>1091</c:v>
                </c:pt>
                <c:pt idx="787">
                  <c:v>1092</c:v>
                </c:pt>
                <c:pt idx="788">
                  <c:v>1093</c:v>
                </c:pt>
                <c:pt idx="789">
                  <c:v>1094</c:v>
                </c:pt>
                <c:pt idx="790">
                  <c:v>1095</c:v>
                </c:pt>
                <c:pt idx="791">
                  <c:v>1096</c:v>
                </c:pt>
                <c:pt idx="792">
                  <c:v>1097</c:v>
                </c:pt>
                <c:pt idx="793">
                  <c:v>1098</c:v>
                </c:pt>
                <c:pt idx="794">
                  <c:v>1099</c:v>
                </c:pt>
                <c:pt idx="795">
                  <c:v>1100</c:v>
                </c:pt>
                <c:pt idx="796">
                  <c:v>1101</c:v>
                </c:pt>
                <c:pt idx="797">
                  <c:v>1102</c:v>
                </c:pt>
                <c:pt idx="798">
                  <c:v>1103</c:v>
                </c:pt>
                <c:pt idx="799">
                  <c:v>1104</c:v>
                </c:pt>
                <c:pt idx="800">
                  <c:v>1105</c:v>
                </c:pt>
                <c:pt idx="801">
                  <c:v>1106</c:v>
                </c:pt>
                <c:pt idx="802">
                  <c:v>1107</c:v>
                </c:pt>
                <c:pt idx="803">
                  <c:v>1108</c:v>
                </c:pt>
                <c:pt idx="804">
                  <c:v>1109</c:v>
                </c:pt>
                <c:pt idx="805">
                  <c:v>1110</c:v>
                </c:pt>
                <c:pt idx="806">
                  <c:v>1111</c:v>
                </c:pt>
                <c:pt idx="807">
                  <c:v>1112</c:v>
                </c:pt>
                <c:pt idx="808">
                  <c:v>1113</c:v>
                </c:pt>
                <c:pt idx="809">
                  <c:v>1114</c:v>
                </c:pt>
                <c:pt idx="810">
                  <c:v>1115</c:v>
                </c:pt>
                <c:pt idx="811">
                  <c:v>1116</c:v>
                </c:pt>
                <c:pt idx="812">
                  <c:v>1117</c:v>
                </c:pt>
                <c:pt idx="813">
                  <c:v>1118</c:v>
                </c:pt>
                <c:pt idx="814">
                  <c:v>1119</c:v>
                </c:pt>
                <c:pt idx="815">
                  <c:v>1120</c:v>
                </c:pt>
                <c:pt idx="816">
                  <c:v>1121</c:v>
                </c:pt>
                <c:pt idx="817">
                  <c:v>1122</c:v>
                </c:pt>
                <c:pt idx="818">
                  <c:v>1123</c:v>
                </c:pt>
                <c:pt idx="819">
                  <c:v>1124</c:v>
                </c:pt>
                <c:pt idx="820">
                  <c:v>1125</c:v>
                </c:pt>
                <c:pt idx="821">
                  <c:v>1126</c:v>
                </c:pt>
                <c:pt idx="822">
                  <c:v>1127</c:v>
                </c:pt>
                <c:pt idx="823">
                  <c:v>1128</c:v>
                </c:pt>
                <c:pt idx="824">
                  <c:v>1129</c:v>
                </c:pt>
                <c:pt idx="825">
                  <c:v>1130</c:v>
                </c:pt>
                <c:pt idx="826">
                  <c:v>1131</c:v>
                </c:pt>
                <c:pt idx="827">
                  <c:v>1132</c:v>
                </c:pt>
                <c:pt idx="828">
                  <c:v>1133</c:v>
                </c:pt>
                <c:pt idx="829">
                  <c:v>1134</c:v>
                </c:pt>
                <c:pt idx="830">
                  <c:v>1135</c:v>
                </c:pt>
                <c:pt idx="831">
                  <c:v>1136</c:v>
                </c:pt>
                <c:pt idx="832">
                  <c:v>1137</c:v>
                </c:pt>
                <c:pt idx="833">
                  <c:v>1138</c:v>
                </c:pt>
                <c:pt idx="834">
                  <c:v>1139</c:v>
                </c:pt>
                <c:pt idx="835">
                  <c:v>1140</c:v>
                </c:pt>
                <c:pt idx="836">
                  <c:v>1141</c:v>
                </c:pt>
                <c:pt idx="837">
                  <c:v>1142</c:v>
                </c:pt>
                <c:pt idx="838">
                  <c:v>1143</c:v>
                </c:pt>
                <c:pt idx="839">
                  <c:v>1144</c:v>
                </c:pt>
                <c:pt idx="840">
                  <c:v>1145</c:v>
                </c:pt>
                <c:pt idx="841">
                  <c:v>1146</c:v>
                </c:pt>
                <c:pt idx="842">
                  <c:v>1147</c:v>
                </c:pt>
                <c:pt idx="843">
                  <c:v>1148</c:v>
                </c:pt>
                <c:pt idx="844">
                  <c:v>1149</c:v>
                </c:pt>
                <c:pt idx="845">
                  <c:v>1150</c:v>
                </c:pt>
                <c:pt idx="846">
                  <c:v>1151</c:v>
                </c:pt>
                <c:pt idx="847">
                  <c:v>1152</c:v>
                </c:pt>
                <c:pt idx="848">
                  <c:v>1153</c:v>
                </c:pt>
                <c:pt idx="849">
                  <c:v>1154</c:v>
                </c:pt>
                <c:pt idx="850">
                  <c:v>1155</c:v>
                </c:pt>
                <c:pt idx="851">
                  <c:v>1156</c:v>
                </c:pt>
                <c:pt idx="852">
                  <c:v>1157</c:v>
                </c:pt>
                <c:pt idx="853">
                  <c:v>1158</c:v>
                </c:pt>
                <c:pt idx="854">
                  <c:v>1159</c:v>
                </c:pt>
                <c:pt idx="855">
                  <c:v>1160</c:v>
                </c:pt>
                <c:pt idx="856">
                  <c:v>1161</c:v>
                </c:pt>
                <c:pt idx="857">
                  <c:v>1162</c:v>
                </c:pt>
                <c:pt idx="858">
                  <c:v>1163</c:v>
                </c:pt>
                <c:pt idx="859">
                  <c:v>1164</c:v>
                </c:pt>
                <c:pt idx="860">
                  <c:v>1165</c:v>
                </c:pt>
                <c:pt idx="861">
                  <c:v>1166</c:v>
                </c:pt>
                <c:pt idx="862">
                  <c:v>1167</c:v>
                </c:pt>
                <c:pt idx="863">
                  <c:v>1168</c:v>
                </c:pt>
                <c:pt idx="864">
                  <c:v>1169</c:v>
                </c:pt>
                <c:pt idx="865">
                  <c:v>1170</c:v>
                </c:pt>
                <c:pt idx="866">
                  <c:v>1171</c:v>
                </c:pt>
                <c:pt idx="867">
                  <c:v>1172</c:v>
                </c:pt>
                <c:pt idx="868">
                  <c:v>1173</c:v>
                </c:pt>
                <c:pt idx="869">
                  <c:v>1174</c:v>
                </c:pt>
                <c:pt idx="870">
                  <c:v>1175</c:v>
                </c:pt>
                <c:pt idx="871">
                  <c:v>1176</c:v>
                </c:pt>
                <c:pt idx="872">
                  <c:v>1177</c:v>
                </c:pt>
                <c:pt idx="873">
                  <c:v>1178</c:v>
                </c:pt>
                <c:pt idx="874">
                  <c:v>1179</c:v>
                </c:pt>
                <c:pt idx="875">
                  <c:v>1180</c:v>
                </c:pt>
                <c:pt idx="876">
                  <c:v>1181</c:v>
                </c:pt>
                <c:pt idx="877">
                  <c:v>1182</c:v>
                </c:pt>
                <c:pt idx="878">
                  <c:v>1183</c:v>
                </c:pt>
                <c:pt idx="879">
                  <c:v>1184</c:v>
                </c:pt>
                <c:pt idx="880">
                  <c:v>1185</c:v>
                </c:pt>
                <c:pt idx="881">
                  <c:v>1186</c:v>
                </c:pt>
                <c:pt idx="882">
                  <c:v>1187</c:v>
                </c:pt>
                <c:pt idx="883">
                  <c:v>1188</c:v>
                </c:pt>
                <c:pt idx="884">
                  <c:v>1189</c:v>
                </c:pt>
                <c:pt idx="885">
                  <c:v>1190</c:v>
                </c:pt>
                <c:pt idx="886">
                  <c:v>1191</c:v>
                </c:pt>
                <c:pt idx="887">
                  <c:v>1192</c:v>
                </c:pt>
                <c:pt idx="888">
                  <c:v>1193</c:v>
                </c:pt>
                <c:pt idx="889">
                  <c:v>1194</c:v>
                </c:pt>
                <c:pt idx="890">
                  <c:v>1195</c:v>
                </c:pt>
                <c:pt idx="891">
                  <c:v>1196</c:v>
                </c:pt>
                <c:pt idx="892">
                  <c:v>1197</c:v>
                </c:pt>
                <c:pt idx="893">
                  <c:v>1198</c:v>
                </c:pt>
                <c:pt idx="894">
                  <c:v>1199</c:v>
                </c:pt>
                <c:pt idx="895">
                  <c:v>1200</c:v>
                </c:pt>
                <c:pt idx="896">
                  <c:v>1201</c:v>
                </c:pt>
                <c:pt idx="897">
                  <c:v>1202</c:v>
                </c:pt>
                <c:pt idx="898">
                  <c:v>1203</c:v>
                </c:pt>
                <c:pt idx="899">
                  <c:v>1204</c:v>
                </c:pt>
                <c:pt idx="900">
                  <c:v>1205</c:v>
                </c:pt>
                <c:pt idx="901">
                  <c:v>1206</c:v>
                </c:pt>
                <c:pt idx="902">
                  <c:v>1207</c:v>
                </c:pt>
                <c:pt idx="903">
                  <c:v>1208</c:v>
                </c:pt>
                <c:pt idx="904">
                  <c:v>1209</c:v>
                </c:pt>
                <c:pt idx="905">
                  <c:v>1210</c:v>
                </c:pt>
                <c:pt idx="906">
                  <c:v>1211</c:v>
                </c:pt>
                <c:pt idx="907">
                  <c:v>1212</c:v>
                </c:pt>
                <c:pt idx="908">
                  <c:v>1213</c:v>
                </c:pt>
                <c:pt idx="909">
                  <c:v>1214</c:v>
                </c:pt>
                <c:pt idx="910">
                  <c:v>1215</c:v>
                </c:pt>
                <c:pt idx="911">
                  <c:v>1216</c:v>
                </c:pt>
                <c:pt idx="912">
                  <c:v>1217</c:v>
                </c:pt>
                <c:pt idx="913">
                  <c:v>1218</c:v>
                </c:pt>
                <c:pt idx="914">
                  <c:v>1219</c:v>
                </c:pt>
                <c:pt idx="915">
                  <c:v>1220</c:v>
                </c:pt>
                <c:pt idx="916">
                  <c:v>1221</c:v>
                </c:pt>
                <c:pt idx="917">
                  <c:v>1222</c:v>
                </c:pt>
                <c:pt idx="918">
                  <c:v>1223</c:v>
                </c:pt>
                <c:pt idx="919">
                  <c:v>1224</c:v>
                </c:pt>
                <c:pt idx="920">
                  <c:v>1225</c:v>
                </c:pt>
                <c:pt idx="921">
                  <c:v>1226</c:v>
                </c:pt>
                <c:pt idx="922">
                  <c:v>1227</c:v>
                </c:pt>
                <c:pt idx="923">
                  <c:v>1228</c:v>
                </c:pt>
                <c:pt idx="924">
                  <c:v>1229</c:v>
                </c:pt>
                <c:pt idx="925">
                  <c:v>1230</c:v>
                </c:pt>
                <c:pt idx="926">
                  <c:v>1231</c:v>
                </c:pt>
                <c:pt idx="927">
                  <c:v>1232</c:v>
                </c:pt>
                <c:pt idx="928">
                  <c:v>1233</c:v>
                </c:pt>
                <c:pt idx="929">
                  <c:v>1234</c:v>
                </c:pt>
                <c:pt idx="930">
                  <c:v>1235</c:v>
                </c:pt>
                <c:pt idx="931">
                  <c:v>1236</c:v>
                </c:pt>
                <c:pt idx="932">
                  <c:v>1237</c:v>
                </c:pt>
                <c:pt idx="933">
                  <c:v>1238</c:v>
                </c:pt>
                <c:pt idx="934">
                  <c:v>1239</c:v>
                </c:pt>
                <c:pt idx="935">
                  <c:v>1240</c:v>
                </c:pt>
                <c:pt idx="936">
                  <c:v>1241</c:v>
                </c:pt>
                <c:pt idx="937">
                  <c:v>1242</c:v>
                </c:pt>
                <c:pt idx="938">
                  <c:v>1243</c:v>
                </c:pt>
                <c:pt idx="939">
                  <c:v>1244</c:v>
                </c:pt>
                <c:pt idx="940">
                  <c:v>1245</c:v>
                </c:pt>
                <c:pt idx="941">
                  <c:v>1246</c:v>
                </c:pt>
                <c:pt idx="942">
                  <c:v>1247</c:v>
                </c:pt>
                <c:pt idx="943">
                  <c:v>1248</c:v>
                </c:pt>
                <c:pt idx="944">
                  <c:v>1249</c:v>
                </c:pt>
                <c:pt idx="945">
                  <c:v>1250</c:v>
                </c:pt>
                <c:pt idx="946">
                  <c:v>1251</c:v>
                </c:pt>
                <c:pt idx="947">
                  <c:v>1252</c:v>
                </c:pt>
                <c:pt idx="948">
                  <c:v>1253</c:v>
                </c:pt>
                <c:pt idx="949">
                  <c:v>1254</c:v>
                </c:pt>
                <c:pt idx="950">
                  <c:v>1255</c:v>
                </c:pt>
                <c:pt idx="951">
                  <c:v>1256</c:v>
                </c:pt>
                <c:pt idx="952">
                  <c:v>1257</c:v>
                </c:pt>
                <c:pt idx="953">
                  <c:v>1258</c:v>
                </c:pt>
                <c:pt idx="954">
                  <c:v>1259</c:v>
                </c:pt>
                <c:pt idx="955">
                  <c:v>1260</c:v>
                </c:pt>
                <c:pt idx="956">
                  <c:v>1261</c:v>
                </c:pt>
                <c:pt idx="957">
                  <c:v>1262</c:v>
                </c:pt>
                <c:pt idx="958">
                  <c:v>1263</c:v>
                </c:pt>
                <c:pt idx="959">
                  <c:v>1264</c:v>
                </c:pt>
                <c:pt idx="960">
                  <c:v>1265</c:v>
                </c:pt>
                <c:pt idx="961">
                  <c:v>1266</c:v>
                </c:pt>
                <c:pt idx="962">
                  <c:v>1267</c:v>
                </c:pt>
                <c:pt idx="963">
                  <c:v>1268</c:v>
                </c:pt>
                <c:pt idx="964">
                  <c:v>1269</c:v>
                </c:pt>
                <c:pt idx="965">
                  <c:v>1270</c:v>
                </c:pt>
                <c:pt idx="966">
                  <c:v>1271</c:v>
                </c:pt>
                <c:pt idx="967">
                  <c:v>1272</c:v>
                </c:pt>
                <c:pt idx="968">
                  <c:v>1273</c:v>
                </c:pt>
                <c:pt idx="969">
                  <c:v>1274</c:v>
                </c:pt>
                <c:pt idx="970">
                  <c:v>1275</c:v>
                </c:pt>
                <c:pt idx="971">
                  <c:v>1276</c:v>
                </c:pt>
                <c:pt idx="972">
                  <c:v>1277</c:v>
                </c:pt>
                <c:pt idx="973">
                  <c:v>1278</c:v>
                </c:pt>
                <c:pt idx="974">
                  <c:v>1279</c:v>
                </c:pt>
                <c:pt idx="975">
                  <c:v>1280</c:v>
                </c:pt>
                <c:pt idx="976">
                  <c:v>1281</c:v>
                </c:pt>
                <c:pt idx="977">
                  <c:v>1282</c:v>
                </c:pt>
                <c:pt idx="978">
                  <c:v>1283</c:v>
                </c:pt>
                <c:pt idx="979">
                  <c:v>1284</c:v>
                </c:pt>
                <c:pt idx="980">
                  <c:v>1285</c:v>
                </c:pt>
                <c:pt idx="981">
                  <c:v>1286</c:v>
                </c:pt>
                <c:pt idx="982">
                  <c:v>1287</c:v>
                </c:pt>
                <c:pt idx="983">
                  <c:v>1288</c:v>
                </c:pt>
                <c:pt idx="984">
                  <c:v>1289</c:v>
                </c:pt>
                <c:pt idx="985">
                  <c:v>1290</c:v>
                </c:pt>
                <c:pt idx="986">
                  <c:v>1291</c:v>
                </c:pt>
                <c:pt idx="987">
                  <c:v>1292</c:v>
                </c:pt>
                <c:pt idx="988">
                  <c:v>1293</c:v>
                </c:pt>
                <c:pt idx="989">
                  <c:v>1294</c:v>
                </c:pt>
                <c:pt idx="990">
                  <c:v>1295</c:v>
                </c:pt>
                <c:pt idx="991">
                  <c:v>1296</c:v>
                </c:pt>
                <c:pt idx="992">
                  <c:v>1297</c:v>
                </c:pt>
                <c:pt idx="993">
                  <c:v>1298</c:v>
                </c:pt>
                <c:pt idx="994">
                  <c:v>1299</c:v>
                </c:pt>
                <c:pt idx="995">
                  <c:v>1300</c:v>
                </c:pt>
                <c:pt idx="996">
                  <c:v>1301</c:v>
                </c:pt>
                <c:pt idx="997">
                  <c:v>1302</c:v>
                </c:pt>
                <c:pt idx="998">
                  <c:v>1303</c:v>
                </c:pt>
                <c:pt idx="999">
                  <c:v>1304</c:v>
                </c:pt>
                <c:pt idx="1000">
                  <c:v>1305</c:v>
                </c:pt>
                <c:pt idx="1001">
                  <c:v>1306</c:v>
                </c:pt>
                <c:pt idx="1002">
                  <c:v>1307</c:v>
                </c:pt>
                <c:pt idx="1003">
                  <c:v>1308</c:v>
                </c:pt>
                <c:pt idx="1004">
                  <c:v>1309</c:v>
                </c:pt>
                <c:pt idx="1005">
                  <c:v>1310</c:v>
                </c:pt>
                <c:pt idx="1006">
                  <c:v>1311</c:v>
                </c:pt>
                <c:pt idx="1007">
                  <c:v>1312</c:v>
                </c:pt>
                <c:pt idx="1008">
                  <c:v>1313</c:v>
                </c:pt>
                <c:pt idx="1009">
                  <c:v>1314</c:v>
                </c:pt>
                <c:pt idx="1010">
                  <c:v>1315</c:v>
                </c:pt>
                <c:pt idx="1011">
                  <c:v>1316</c:v>
                </c:pt>
                <c:pt idx="1012">
                  <c:v>1317</c:v>
                </c:pt>
                <c:pt idx="1013">
                  <c:v>1318</c:v>
                </c:pt>
                <c:pt idx="1014">
                  <c:v>1319</c:v>
                </c:pt>
                <c:pt idx="1015">
                  <c:v>1320</c:v>
                </c:pt>
                <c:pt idx="1016">
                  <c:v>1321</c:v>
                </c:pt>
                <c:pt idx="1017">
                  <c:v>1322</c:v>
                </c:pt>
                <c:pt idx="1018">
                  <c:v>1323</c:v>
                </c:pt>
                <c:pt idx="1019">
                  <c:v>1324</c:v>
                </c:pt>
                <c:pt idx="1020">
                  <c:v>1325</c:v>
                </c:pt>
                <c:pt idx="1021">
                  <c:v>1326</c:v>
                </c:pt>
                <c:pt idx="1022">
                  <c:v>1327</c:v>
                </c:pt>
                <c:pt idx="1023">
                  <c:v>1328</c:v>
                </c:pt>
                <c:pt idx="1024">
                  <c:v>1329</c:v>
                </c:pt>
                <c:pt idx="1025">
                  <c:v>1330</c:v>
                </c:pt>
                <c:pt idx="1026">
                  <c:v>1331</c:v>
                </c:pt>
                <c:pt idx="1027">
                  <c:v>1332</c:v>
                </c:pt>
                <c:pt idx="1028">
                  <c:v>1333</c:v>
                </c:pt>
                <c:pt idx="1029">
                  <c:v>1334</c:v>
                </c:pt>
                <c:pt idx="1030">
                  <c:v>1335</c:v>
                </c:pt>
                <c:pt idx="1031">
                  <c:v>1336</c:v>
                </c:pt>
                <c:pt idx="1032">
                  <c:v>1337</c:v>
                </c:pt>
                <c:pt idx="1033">
                  <c:v>1338</c:v>
                </c:pt>
                <c:pt idx="1034">
                  <c:v>1339</c:v>
                </c:pt>
                <c:pt idx="1035">
                  <c:v>1340</c:v>
                </c:pt>
                <c:pt idx="1036">
                  <c:v>1341</c:v>
                </c:pt>
                <c:pt idx="1037">
                  <c:v>1342</c:v>
                </c:pt>
                <c:pt idx="1038">
                  <c:v>1343</c:v>
                </c:pt>
                <c:pt idx="1039">
                  <c:v>1344</c:v>
                </c:pt>
                <c:pt idx="1040">
                  <c:v>1345</c:v>
                </c:pt>
                <c:pt idx="1041">
                  <c:v>1346</c:v>
                </c:pt>
                <c:pt idx="1042">
                  <c:v>1347</c:v>
                </c:pt>
                <c:pt idx="1043">
                  <c:v>1348</c:v>
                </c:pt>
                <c:pt idx="1044">
                  <c:v>1349</c:v>
                </c:pt>
                <c:pt idx="1045">
                  <c:v>1350</c:v>
                </c:pt>
                <c:pt idx="1046">
                  <c:v>1351</c:v>
                </c:pt>
                <c:pt idx="1047">
                  <c:v>1352</c:v>
                </c:pt>
                <c:pt idx="1048">
                  <c:v>1353</c:v>
                </c:pt>
                <c:pt idx="1049">
                  <c:v>1354</c:v>
                </c:pt>
                <c:pt idx="1050">
                  <c:v>1355</c:v>
                </c:pt>
                <c:pt idx="1051">
                  <c:v>1356</c:v>
                </c:pt>
                <c:pt idx="1052">
                  <c:v>1357</c:v>
                </c:pt>
                <c:pt idx="1053">
                  <c:v>1358</c:v>
                </c:pt>
                <c:pt idx="1054">
                  <c:v>1359</c:v>
                </c:pt>
                <c:pt idx="1055">
                  <c:v>1360</c:v>
                </c:pt>
                <c:pt idx="1056">
                  <c:v>1361</c:v>
                </c:pt>
                <c:pt idx="1057">
                  <c:v>1362</c:v>
                </c:pt>
                <c:pt idx="1058">
                  <c:v>1363</c:v>
                </c:pt>
                <c:pt idx="1059">
                  <c:v>1364</c:v>
                </c:pt>
                <c:pt idx="1060">
                  <c:v>1365</c:v>
                </c:pt>
                <c:pt idx="1061">
                  <c:v>1366</c:v>
                </c:pt>
                <c:pt idx="1062">
                  <c:v>1367</c:v>
                </c:pt>
                <c:pt idx="1063">
                  <c:v>1368</c:v>
                </c:pt>
                <c:pt idx="1064">
                  <c:v>1369</c:v>
                </c:pt>
                <c:pt idx="1065">
                  <c:v>1370</c:v>
                </c:pt>
                <c:pt idx="1066">
                  <c:v>1371</c:v>
                </c:pt>
                <c:pt idx="1067">
                  <c:v>1372</c:v>
                </c:pt>
                <c:pt idx="1068">
                  <c:v>1373</c:v>
                </c:pt>
                <c:pt idx="1069">
                  <c:v>1374</c:v>
                </c:pt>
                <c:pt idx="1070">
                  <c:v>1375</c:v>
                </c:pt>
                <c:pt idx="1071">
                  <c:v>1376</c:v>
                </c:pt>
                <c:pt idx="1072">
                  <c:v>1377</c:v>
                </c:pt>
                <c:pt idx="1073">
                  <c:v>1378</c:v>
                </c:pt>
                <c:pt idx="1074">
                  <c:v>1379</c:v>
                </c:pt>
                <c:pt idx="1075">
                  <c:v>1380</c:v>
                </c:pt>
                <c:pt idx="1076">
                  <c:v>1381</c:v>
                </c:pt>
                <c:pt idx="1077">
                  <c:v>1382</c:v>
                </c:pt>
                <c:pt idx="1078">
                  <c:v>1383</c:v>
                </c:pt>
                <c:pt idx="1079">
                  <c:v>1384</c:v>
                </c:pt>
                <c:pt idx="1080">
                  <c:v>1385</c:v>
                </c:pt>
                <c:pt idx="1081">
                  <c:v>1386</c:v>
                </c:pt>
                <c:pt idx="1082">
                  <c:v>1387</c:v>
                </c:pt>
                <c:pt idx="1083">
                  <c:v>1388</c:v>
                </c:pt>
                <c:pt idx="1084">
                  <c:v>1389</c:v>
                </c:pt>
                <c:pt idx="1085">
                  <c:v>1390</c:v>
                </c:pt>
                <c:pt idx="1086">
                  <c:v>1391</c:v>
                </c:pt>
                <c:pt idx="1087">
                  <c:v>1392</c:v>
                </c:pt>
                <c:pt idx="1088">
                  <c:v>1393</c:v>
                </c:pt>
                <c:pt idx="1089">
                  <c:v>1394</c:v>
                </c:pt>
                <c:pt idx="1090">
                  <c:v>1395</c:v>
                </c:pt>
                <c:pt idx="1091">
                  <c:v>1396</c:v>
                </c:pt>
                <c:pt idx="1092">
                  <c:v>1397</c:v>
                </c:pt>
                <c:pt idx="1093">
                  <c:v>1398</c:v>
                </c:pt>
                <c:pt idx="1094">
                  <c:v>1399</c:v>
                </c:pt>
                <c:pt idx="1095">
                  <c:v>1400</c:v>
                </c:pt>
                <c:pt idx="1096">
                  <c:v>1401</c:v>
                </c:pt>
                <c:pt idx="1097">
                  <c:v>1402</c:v>
                </c:pt>
                <c:pt idx="1098">
                  <c:v>1403</c:v>
                </c:pt>
                <c:pt idx="1099">
                  <c:v>1404</c:v>
                </c:pt>
                <c:pt idx="1100">
                  <c:v>1405</c:v>
                </c:pt>
                <c:pt idx="1101">
                  <c:v>1406</c:v>
                </c:pt>
                <c:pt idx="1102">
                  <c:v>1407</c:v>
                </c:pt>
                <c:pt idx="1103">
                  <c:v>1408</c:v>
                </c:pt>
                <c:pt idx="1104">
                  <c:v>1409</c:v>
                </c:pt>
                <c:pt idx="1105">
                  <c:v>1410</c:v>
                </c:pt>
                <c:pt idx="1106">
                  <c:v>1411</c:v>
                </c:pt>
                <c:pt idx="1107">
                  <c:v>1412</c:v>
                </c:pt>
                <c:pt idx="1108">
                  <c:v>1413</c:v>
                </c:pt>
                <c:pt idx="1109">
                  <c:v>1414</c:v>
                </c:pt>
                <c:pt idx="1110">
                  <c:v>1415</c:v>
                </c:pt>
                <c:pt idx="1111">
                  <c:v>1416</c:v>
                </c:pt>
                <c:pt idx="1112">
                  <c:v>1417</c:v>
                </c:pt>
                <c:pt idx="1113">
                  <c:v>1418</c:v>
                </c:pt>
                <c:pt idx="1114">
                  <c:v>1419</c:v>
                </c:pt>
                <c:pt idx="1115">
                  <c:v>1420</c:v>
                </c:pt>
                <c:pt idx="1116">
                  <c:v>1421</c:v>
                </c:pt>
                <c:pt idx="1117">
                  <c:v>1422</c:v>
                </c:pt>
                <c:pt idx="1118">
                  <c:v>1423</c:v>
                </c:pt>
                <c:pt idx="1119">
                  <c:v>1424</c:v>
                </c:pt>
                <c:pt idx="1120">
                  <c:v>1425</c:v>
                </c:pt>
                <c:pt idx="1121">
                  <c:v>1426</c:v>
                </c:pt>
                <c:pt idx="1122">
                  <c:v>1427</c:v>
                </c:pt>
                <c:pt idx="1123">
                  <c:v>1428</c:v>
                </c:pt>
                <c:pt idx="1124">
                  <c:v>1429</c:v>
                </c:pt>
                <c:pt idx="1125">
                  <c:v>1430</c:v>
                </c:pt>
                <c:pt idx="1126">
                  <c:v>1431</c:v>
                </c:pt>
                <c:pt idx="1127">
                  <c:v>1432</c:v>
                </c:pt>
                <c:pt idx="1128">
                  <c:v>1433</c:v>
                </c:pt>
                <c:pt idx="1129">
                  <c:v>1434</c:v>
                </c:pt>
                <c:pt idx="1130">
                  <c:v>1435</c:v>
                </c:pt>
                <c:pt idx="1131">
                  <c:v>1436</c:v>
                </c:pt>
                <c:pt idx="1132">
                  <c:v>1437</c:v>
                </c:pt>
                <c:pt idx="1133">
                  <c:v>1438</c:v>
                </c:pt>
                <c:pt idx="1134">
                  <c:v>1439</c:v>
                </c:pt>
                <c:pt idx="1135">
                  <c:v>1440</c:v>
                </c:pt>
                <c:pt idx="1136">
                  <c:v>1441</c:v>
                </c:pt>
                <c:pt idx="1137">
                  <c:v>1442</c:v>
                </c:pt>
                <c:pt idx="1138">
                  <c:v>1443</c:v>
                </c:pt>
                <c:pt idx="1139">
                  <c:v>1444</c:v>
                </c:pt>
                <c:pt idx="1140">
                  <c:v>1445</c:v>
                </c:pt>
                <c:pt idx="1141">
                  <c:v>1446</c:v>
                </c:pt>
                <c:pt idx="1142">
                  <c:v>1447</c:v>
                </c:pt>
                <c:pt idx="1143">
                  <c:v>1448</c:v>
                </c:pt>
                <c:pt idx="1144">
                  <c:v>1449</c:v>
                </c:pt>
                <c:pt idx="1145">
                  <c:v>1450</c:v>
                </c:pt>
                <c:pt idx="1146">
                  <c:v>1451</c:v>
                </c:pt>
                <c:pt idx="1147">
                  <c:v>1452</c:v>
                </c:pt>
                <c:pt idx="1148">
                  <c:v>1453</c:v>
                </c:pt>
                <c:pt idx="1149">
                  <c:v>1454</c:v>
                </c:pt>
                <c:pt idx="1150">
                  <c:v>1455</c:v>
                </c:pt>
                <c:pt idx="1151">
                  <c:v>1456</c:v>
                </c:pt>
                <c:pt idx="1152">
                  <c:v>1457</c:v>
                </c:pt>
                <c:pt idx="1153">
                  <c:v>1458</c:v>
                </c:pt>
                <c:pt idx="1154">
                  <c:v>1459</c:v>
                </c:pt>
                <c:pt idx="1155">
                  <c:v>1460</c:v>
                </c:pt>
                <c:pt idx="1156">
                  <c:v>1461</c:v>
                </c:pt>
                <c:pt idx="1157">
                  <c:v>1462</c:v>
                </c:pt>
                <c:pt idx="1158">
                  <c:v>1463</c:v>
                </c:pt>
                <c:pt idx="1159">
                  <c:v>1464</c:v>
                </c:pt>
                <c:pt idx="1160">
                  <c:v>1465</c:v>
                </c:pt>
                <c:pt idx="1161">
                  <c:v>1466</c:v>
                </c:pt>
                <c:pt idx="1162">
                  <c:v>1467</c:v>
                </c:pt>
                <c:pt idx="1163">
                  <c:v>1468</c:v>
                </c:pt>
                <c:pt idx="1164">
                  <c:v>1469</c:v>
                </c:pt>
                <c:pt idx="1165">
                  <c:v>1470</c:v>
                </c:pt>
                <c:pt idx="1166">
                  <c:v>1471</c:v>
                </c:pt>
                <c:pt idx="1167">
                  <c:v>1472</c:v>
                </c:pt>
                <c:pt idx="1168">
                  <c:v>1473</c:v>
                </c:pt>
                <c:pt idx="1169">
                  <c:v>1474</c:v>
                </c:pt>
                <c:pt idx="1170">
                  <c:v>1475</c:v>
                </c:pt>
                <c:pt idx="1171">
                  <c:v>1476</c:v>
                </c:pt>
                <c:pt idx="1172">
                  <c:v>1477</c:v>
                </c:pt>
                <c:pt idx="1173">
                  <c:v>1478</c:v>
                </c:pt>
                <c:pt idx="1174">
                  <c:v>1479</c:v>
                </c:pt>
                <c:pt idx="1175">
                  <c:v>1480</c:v>
                </c:pt>
                <c:pt idx="1176">
                  <c:v>1481</c:v>
                </c:pt>
                <c:pt idx="1177">
                  <c:v>1482</c:v>
                </c:pt>
                <c:pt idx="1178">
                  <c:v>1483</c:v>
                </c:pt>
                <c:pt idx="1179">
                  <c:v>1484</c:v>
                </c:pt>
                <c:pt idx="1180">
                  <c:v>1485</c:v>
                </c:pt>
                <c:pt idx="1181">
                  <c:v>1486</c:v>
                </c:pt>
                <c:pt idx="1182">
                  <c:v>1487</c:v>
                </c:pt>
                <c:pt idx="1183">
                  <c:v>1488</c:v>
                </c:pt>
                <c:pt idx="1184">
                  <c:v>1489</c:v>
                </c:pt>
                <c:pt idx="1185">
                  <c:v>1490</c:v>
                </c:pt>
                <c:pt idx="1186">
                  <c:v>1491</c:v>
                </c:pt>
                <c:pt idx="1187">
                  <c:v>1492</c:v>
                </c:pt>
                <c:pt idx="1188">
                  <c:v>1493</c:v>
                </c:pt>
                <c:pt idx="1189">
                  <c:v>1494</c:v>
                </c:pt>
                <c:pt idx="1190">
                  <c:v>1495</c:v>
                </c:pt>
                <c:pt idx="1191">
                  <c:v>1496</c:v>
                </c:pt>
                <c:pt idx="1192">
                  <c:v>1497</c:v>
                </c:pt>
                <c:pt idx="1193">
                  <c:v>1498</c:v>
                </c:pt>
                <c:pt idx="1194">
                  <c:v>1499</c:v>
                </c:pt>
                <c:pt idx="1195">
                  <c:v>1500</c:v>
                </c:pt>
                <c:pt idx="1196">
                  <c:v>1501</c:v>
                </c:pt>
                <c:pt idx="1197">
                  <c:v>1502</c:v>
                </c:pt>
                <c:pt idx="1198">
                  <c:v>1503</c:v>
                </c:pt>
                <c:pt idx="1199">
                  <c:v>1504</c:v>
                </c:pt>
                <c:pt idx="1200">
                  <c:v>1505</c:v>
                </c:pt>
                <c:pt idx="1201">
                  <c:v>1506</c:v>
                </c:pt>
                <c:pt idx="1202">
                  <c:v>1507</c:v>
                </c:pt>
                <c:pt idx="1203">
                  <c:v>1508</c:v>
                </c:pt>
                <c:pt idx="1204">
                  <c:v>1509</c:v>
                </c:pt>
                <c:pt idx="1205">
                  <c:v>1510</c:v>
                </c:pt>
                <c:pt idx="1206">
                  <c:v>1511</c:v>
                </c:pt>
                <c:pt idx="1207">
                  <c:v>1512</c:v>
                </c:pt>
                <c:pt idx="1208">
                  <c:v>1513</c:v>
                </c:pt>
                <c:pt idx="1209">
                  <c:v>1514</c:v>
                </c:pt>
                <c:pt idx="1210">
                  <c:v>1515</c:v>
                </c:pt>
                <c:pt idx="1211">
                  <c:v>1516</c:v>
                </c:pt>
                <c:pt idx="1212">
                  <c:v>1517</c:v>
                </c:pt>
                <c:pt idx="1213">
                  <c:v>1518</c:v>
                </c:pt>
                <c:pt idx="1214">
                  <c:v>1519</c:v>
                </c:pt>
                <c:pt idx="1215">
                  <c:v>1520</c:v>
                </c:pt>
                <c:pt idx="1216">
                  <c:v>1521</c:v>
                </c:pt>
                <c:pt idx="1217">
                  <c:v>1522</c:v>
                </c:pt>
                <c:pt idx="1218">
                  <c:v>1523</c:v>
                </c:pt>
                <c:pt idx="1219">
                  <c:v>1524</c:v>
                </c:pt>
                <c:pt idx="1220">
                  <c:v>1525</c:v>
                </c:pt>
                <c:pt idx="1221">
                  <c:v>1526</c:v>
                </c:pt>
                <c:pt idx="1222">
                  <c:v>1527</c:v>
                </c:pt>
                <c:pt idx="1223">
                  <c:v>1528</c:v>
                </c:pt>
                <c:pt idx="1224">
                  <c:v>1529</c:v>
                </c:pt>
                <c:pt idx="1225">
                  <c:v>1530</c:v>
                </c:pt>
                <c:pt idx="1226">
                  <c:v>1531</c:v>
                </c:pt>
                <c:pt idx="1227">
                  <c:v>1532</c:v>
                </c:pt>
                <c:pt idx="1228">
                  <c:v>1533</c:v>
                </c:pt>
                <c:pt idx="1229">
                  <c:v>1534</c:v>
                </c:pt>
                <c:pt idx="1230">
                  <c:v>1535</c:v>
                </c:pt>
                <c:pt idx="1231">
                  <c:v>1536</c:v>
                </c:pt>
                <c:pt idx="1232">
                  <c:v>1537</c:v>
                </c:pt>
                <c:pt idx="1233">
                  <c:v>1538</c:v>
                </c:pt>
                <c:pt idx="1234">
                  <c:v>1539</c:v>
                </c:pt>
                <c:pt idx="1235">
                  <c:v>1540</c:v>
                </c:pt>
                <c:pt idx="1236">
                  <c:v>1541</c:v>
                </c:pt>
                <c:pt idx="1237">
                  <c:v>1542</c:v>
                </c:pt>
                <c:pt idx="1238">
                  <c:v>1543</c:v>
                </c:pt>
                <c:pt idx="1239">
                  <c:v>1544</c:v>
                </c:pt>
                <c:pt idx="1240">
                  <c:v>1545</c:v>
                </c:pt>
                <c:pt idx="1241">
                  <c:v>1546</c:v>
                </c:pt>
                <c:pt idx="1242">
                  <c:v>1547</c:v>
                </c:pt>
                <c:pt idx="1243">
                  <c:v>1548</c:v>
                </c:pt>
                <c:pt idx="1244">
                  <c:v>1549</c:v>
                </c:pt>
                <c:pt idx="1245">
                  <c:v>1550</c:v>
                </c:pt>
                <c:pt idx="1246">
                  <c:v>1551</c:v>
                </c:pt>
                <c:pt idx="1247">
                  <c:v>1552</c:v>
                </c:pt>
                <c:pt idx="1248">
                  <c:v>1553</c:v>
                </c:pt>
                <c:pt idx="1249">
                  <c:v>1554</c:v>
                </c:pt>
                <c:pt idx="1250">
                  <c:v>1555</c:v>
                </c:pt>
                <c:pt idx="1251">
                  <c:v>1556</c:v>
                </c:pt>
                <c:pt idx="1252">
                  <c:v>1557</c:v>
                </c:pt>
                <c:pt idx="1253">
                  <c:v>1558</c:v>
                </c:pt>
                <c:pt idx="1254">
                  <c:v>1559</c:v>
                </c:pt>
                <c:pt idx="1255">
                  <c:v>1560</c:v>
                </c:pt>
                <c:pt idx="1256">
                  <c:v>1561</c:v>
                </c:pt>
                <c:pt idx="1257">
                  <c:v>1562</c:v>
                </c:pt>
                <c:pt idx="1258">
                  <c:v>1563</c:v>
                </c:pt>
                <c:pt idx="1259">
                  <c:v>1564</c:v>
                </c:pt>
                <c:pt idx="1260">
                  <c:v>1565</c:v>
                </c:pt>
                <c:pt idx="1261">
                  <c:v>1566</c:v>
                </c:pt>
                <c:pt idx="1262">
                  <c:v>1567</c:v>
                </c:pt>
                <c:pt idx="1263">
                  <c:v>1568</c:v>
                </c:pt>
                <c:pt idx="1264">
                  <c:v>1569</c:v>
                </c:pt>
                <c:pt idx="1265">
                  <c:v>1570</c:v>
                </c:pt>
                <c:pt idx="1266">
                  <c:v>1571</c:v>
                </c:pt>
                <c:pt idx="1267">
                  <c:v>1572</c:v>
                </c:pt>
                <c:pt idx="1268">
                  <c:v>1573</c:v>
                </c:pt>
                <c:pt idx="1269">
                  <c:v>1574</c:v>
                </c:pt>
                <c:pt idx="1270">
                  <c:v>1575</c:v>
                </c:pt>
                <c:pt idx="1271">
                  <c:v>1576</c:v>
                </c:pt>
                <c:pt idx="1272">
                  <c:v>1577</c:v>
                </c:pt>
                <c:pt idx="1273">
                  <c:v>1578</c:v>
                </c:pt>
                <c:pt idx="1274">
                  <c:v>1579</c:v>
                </c:pt>
                <c:pt idx="1275">
                  <c:v>1580</c:v>
                </c:pt>
                <c:pt idx="1276">
                  <c:v>1581</c:v>
                </c:pt>
                <c:pt idx="1277">
                  <c:v>1582</c:v>
                </c:pt>
                <c:pt idx="1278">
                  <c:v>1583</c:v>
                </c:pt>
                <c:pt idx="1279">
                  <c:v>1584</c:v>
                </c:pt>
                <c:pt idx="1280">
                  <c:v>1585</c:v>
                </c:pt>
                <c:pt idx="1281">
                  <c:v>1586</c:v>
                </c:pt>
                <c:pt idx="1282">
                  <c:v>1587</c:v>
                </c:pt>
                <c:pt idx="1283">
                  <c:v>1588</c:v>
                </c:pt>
                <c:pt idx="1284">
                  <c:v>1589</c:v>
                </c:pt>
                <c:pt idx="1285">
                  <c:v>1590</c:v>
                </c:pt>
                <c:pt idx="1286">
                  <c:v>1591</c:v>
                </c:pt>
                <c:pt idx="1287">
                  <c:v>1592</c:v>
                </c:pt>
                <c:pt idx="1288">
                  <c:v>1593</c:v>
                </c:pt>
                <c:pt idx="1289">
                  <c:v>1594</c:v>
                </c:pt>
                <c:pt idx="1290">
                  <c:v>1595</c:v>
                </c:pt>
                <c:pt idx="1291">
                  <c:v>1596</c:v>
                </c:pt>
                <c:pt idx="1292">
                  <c:v>1597</c:v>
                </c:pt>
                <c:pt idx="1293">
                  <c:v>1598</c:v>
                </c:pt>
                <c:pt idx="1294">
                  <c:v>1599</c:v>
                </c:pt>
                <c:pt idx="1295">
                  <c:v>1600</c:v>
                </c:pt>
                <c:pt idx="1296">
                  <c:v>1601</c:v>
                </c:pt>
                <c:pt idx="1297">
                  <c:v>1602</c:v>
                </c:pt>
                <c:pt idx="1298">
                  <c:v>1603</c:v>
                </c:pt>
                <c:pt idx="1299">
                  <c:v>1604</c:v>
                </c:pt>
                <c:pt idx="1300">
                  <c:v>1605</c:v>
                </c:pt>
                <c:pt idx="1301">
                  <c:v>1606</c:v>
                </c:pt>
                <c:pt idx="1302">
                  <c:v>1607</c:v>
                </c:pt>
                <c:pt idx="1303">
                  <c:v>1608</c:v>
                </c:pt>
                <c:pt idx="1304">
                  <c:v>1609</c:v>
                </c:pt>
                <c:pt idx="1305">
                  <c:v>1610</c:v>
                </c:pt>
                <c:pt idx="1306">
                  <c:v>1611</c:v>
                </c:pt>
                <c:pt idx="1307">
                  <c:v>1612</c:v>
                </c:pt>
                <c:pt idx="1308">
                  <c:v>1613</c:v>
                </c:pt>
                <c:pt idx="1309">
                  <c:v>1614</c:v>
                </c:pt>
                <c:pt idx="1310">
                  <c:v>1615</c:v>
                </c:pt>
                <c:pt idx="1311">
                  <c:v>1616</c:v>
                </c:pt>
                <c:pt idx="1312">
                  <c:v>1617</c:v>
                </c:pt>
                <c:pt idx="1313">
                  <c:v>1618</c:v>
                </c:pt>
                <c:pt idx="1314">
                  <c:v>1619</c:v>
                </c:pt>
                <c:pt idx="1315">
                  <c:v>1620</c:v>
                </c:pt>
                <c:pt idx="1316">
                  <c:v>1621</c:v>
                </c:pt>
                <c:pt idx="1317">
                  <c:v>1622</c:v>
                </c:pt>
                <c:pt idx="1318">
                  <c:v>1623</c:v>
                </c:pt>
                <c:pt idx="1319">
                  <c:v>1624</c:v>
                </c:pt>
                <c:pt idx="1320">
                  <c:v>1625</c:v>
                </c:pt>
                <c:pt idx="1321">
                  <c:v>1626</c:v>
                </c:pt>
                <c:pt idx="1322">
                  <c:v>1627</c:v>
                </c:pt>
                <c:pt idx="1323">
                  <c:v>1628</c:v>
                </c:pt>
                <c:pt idx="1324">
                  <c:v>1629</c:v>
                </c:pt>
                <c:pt idx="1325">
                  <c:v>1630</c:v>
                </c:pt>
                <c:pt idx="1326">
                  <c:v>1631</c:v>
                </c:pt>
                <c:pt idx="1327">
                  <c:v>1632</c:v>
                </c:pt>
                <c:pt idx="1328">
                  <c:v>1633</c:v>
                </c:pt>
                <c:pt idx="1329">
                  <c:v>1634</c:v>
                </c:pt>
                <c:pt idx="1330">
                  <c:v>1635</c:v>
                </c:pt>
                <c:pt idx="1331">
                  <c:v>1636</c:v>
                </c:pt>
                <c:pt idx="1332">
                  <c:v>1637</c:v>
                </c:pt>
                <c:pt idx="1333">
                  <c:v>1638</c:v>
                </c:pt>
                <c:pt idx="1334">
                  <c:v>1639</c:v>
                </c:pt>
                <c:pt idx="1335">
                  <c:v>1640</c:v>
                </c:pt>
                <c:pt idx="1336">
                  <c:v>1641</c:v>
                </c:pt>
                <c:pt idx="1337">
                  <c:v>1642</c:v>
                </c:pt>
                <c:pt idx="1338">
                  <c:v>1643</c:v>
                </c:pt>
                <c:pt idx="1339">
                  <c:v>1644</c:v>
                </c:pt>
                <c:pt idx="1340">
                  <c:v>1645</c:v>
                </c:pt>
                <c:pt idx="1341">
                  <c:v>1646</c:v>
                </c:pt>
                <c:pt idx="1342">
                  <c:v>1647</c:v>
                </c:pt>
                <c:pt idx="1343">
                  <c:v>1648</c:v>
                </c:pt>
                <c:pt idx="1344">
                  <c:v>1649</c:v>
                </c:pt>
                <c:pt idx="1345">
                  <c:v>1650</c:v>
                </c:pt>
                <c:pt idx="1346">
                  <c:v>1651</c:v>
                </c:pt>
                <c:pt idx="1347">
                  <c:v>1652</c:v>
                </c:pt>
                <c:pt idx="1348">
                  <c:v>1653</c:v>
                </c:pt>
                <c:pt idx="1349">
                  <c:v>1654</c:v>
                </c:pt>
                <c:pt idx="1350">
                  <c:v>1655</c:v>
                </c:pt>
                <c:pt idx="1351">
                  <c:v>1656</c:v>
                </c:pt>
                <c:pt idx="1352">
                  <c:v>1657</c:v>
                </c:pt>
                <c:pt idx="1353">
                  <c:v>1658</c:v>
                </c:pt>
                <c:pt idx="1354">
                  <c:v>1659</c:v>
                </c:pt>
                <c:pt idx="1355">
                  <c:v>1660</c:v>
                </c:pt>
                <c:pt idx="1356">
                  <c:v>1661</c:v>
                </c:pt>
                <c:pt idx="1357">
                  <c:v>1662</c:v>
                </c:pt>
                <c:pt idx="1358">
                  <c:v>1663</c:v>
                </c:pt>
                <c:pt idx="1359">
                  <c:v>1664</c:v>
                </c:pt>
                <c:pt idx="1360">
                  <c:v>1665</c:v>
                </c:pt>
                <c:pt idx="1361">
                  <c:v>1666</c:v>
                </c:pt>
                <c:pt idx="1362">
                  <c:v>1667</c:v>
                </c:pt>
                <c:pt idx="1363">
                  <c:v>1668</c:v>
                </c:pt>
                <c:pt idx="1364">
                  <c:v>1669</c:v>
                </c:pt>
                <c:pt idx="1365">
                  <c:v>1670</c:v>
                </c:pt>
                <c:pt idx="1366">
                  <c:v>1671</c:v>
                </c:pt>
                <c:pt idx="1367">
                  <c:v>1672</c:v>
                </c:pt>
                <c:pt idx="1368">
                  <c:v>1673</c:v>
                </c:pt>
                <c:pt idx="1369">
                  <c:v>1674</c:v>
                </c:pt>
                <c:pt idx="1370">
                  <c:v>1675</c:v>
                </c:pt>
                <c:pt idx="1371">
                  <c:v>1676</c:v>
                </c:pt>
                <c:pt idx="1372">
                  <c:v>1677</c:v>
                </c:pt>
                <c:pt idx="1373">
                  <c:v>1678</c:v>
                </c:pt>
                <c:pt idx="1374">
                  <c:v>1679</c:v>
                </c:pt>
                <c:pt idx="1375">
                  <c:v>1680</c:v>
                </c:pt>
                <c:pt idx="1376">
                  <c:v>1681</c:v>
                </c:pt>
                <c:pt idx="1377">
                  <c:v>1682</c:v>
                </c:pt>
                <c:pt idx="1378">
                  <c:v>1683</c:v>
                </c:pt>
                <c:pt idx="1379">
                  <c:v>1684</c:v>
                </c:pt>
                <c:pt idx="1380">
                  <c:v>1685</c:v>
                </c:pt>
                <c:pt idx="1381">
                  <c:v>1686</c:v>
                </c:pt>
                <c:pt idx="1382">
                  <c:v>1687</c:v>
                </c:pt>
                <c:pt idx="1383">
                  <c:v>1688</c:v>
                </c:pt>
                <c:pt idx="1384">
                  <c:v>1689</c:v>
                </c:pt>
                <c:pt idx="1385">
                  <c:v>1690</c:v>
                </c:pt>
                <c:pt idx="1386">
                  <c:v>1691</c:v>
                </c:pt>
                <c:pt idx="1387">
                  <c:v>1692</c:v>
                </c:pt>
                <c:pt idx="1388">
                  <c:v>1693</c:v>
                </c:pt>
                <c:pt idx="1389">
                  <c:v>1694</c:v>
                </c:pt>
                <c:pt idx="1390">
                  <c:v>1695</c:v>
                </c:pt>
                <c:pt idx="1391">
                  <c:v>1696</c:v>
                </c:pt>
                <c:pt idx="1392">
                  <c:v>1697</c:v>
                </c:pt>
                <c:pt idx="1393">
                  <c:v>1698</c:v>
                </c:pt>
                <c:pt idx="1394">
                  <c:v>1699</c:v>
                </c:pt>
                <c:pt idx="1395">
                  <c:v>1700</c:v>
                </c:pt>
              </c:numCache>
            </c:numRef>
          </c:xVal>
          <c:yVal>
            <c:numRef>
              <c:f>Tabelle1!$M$5:$M$1400</c:f>
              <c:numCache>
                <c:formatCode>General</c:formatCode>
                <c:ptCount val="1396"/>
                <c:pt idx="0">
                  <c:v>79.317050242180699</c:v>
                </c:pt>
                <c:pt idx="1">
                  <c:v>81.723536213839836</c:v>
                </c:pt>
                <c:pt idx="2">
                  <c:v>89.548443083765846</c:v>
                </c:pt>
                <c:pt idx="3">
                  <c:v>95.174970332069194</c:v>
                </c:pt>
                <c:pt idx="4">
                  <c:v>97.175530508231901</c:v>
                </c:pt>
                <c:pt idx="5">
                  <c:v>90.188931261645806</c:v>
                </c:pt>
                <c:pt idx="6">
                  <c:v>86.096556110658085</c:v>
                </c:pt>
                <c:pt idx="7">
                  <c:v>83.73262980524207</c:v>
                </c:pt>
                <c:pt idx="8">
                  <c:v>83.118225654501259</c:v>
                </c:pt>
                <c:pt idx="9">
                  <c:v>85.279534869827174</c:v>
                </c:pt>
                <c:pt idx="10">
                  <c:v>86.827439807565085</c:v>
                </c:pt>
                <c:pt idx="11">
                  <c:v>88.501569780015359</c:v>
                </c:pt>
                <c:pt idx="12">
                  <c:v>90.914537898760329</c:v>
                </c:pt>
                <c:pt idx="13">
                  <c:v>91.506976277199186</c:v>
                </c:pt>
                <c:pt idx="14">
                  <c:v>90.603284808930653</c:v>
                </c:pt>
                <c:pt idx="15">
                  <c:v>86.277486868978073</c:v>
                </c:pt>
                <c:pt idx="16">
                  <c:v>84.250983259193731</c:v>
                </c:pt>
                <c:pt idx="17">
                  <c:v>84.009239255143214</c:v>
                </c:pt>
                <c:pt idx="18">
                  <c:v>85.604446488899683</c:v>
                </c:pt>
                <c:pt idx="19">
                  <c:v>90.697051079372386</c:v>
                </c:pt>
                <c:pt idx="20">
                  <c:v>93.428033875564665</c:v>
                </c:pt>
                <c:pt idx="21">
                  <c:v>94.811930798937411</c:v>
                </c:pt>
                <c:pt idx="22">
                  <c:v>94.100601826493985</c:v>
                </c:pt>
                <c:pt idx="23">
                  <c:v>93.184944190703249</c:v>
                </c:pt>
                <c:pt idx="24">
                  <c:v>91.846324492745254</c:v>
                </c:pt>
                <c:pt idx="25">
                  <c:v>89.880909202964958</c:v>
                </c:pt>
                <c:pt idx="26">
                  <c:v>88.315662360474562</c:v>
                </c:pt>
                <c:pt idx="27">
                  <c:v>87.233624958805066</c:v>
                </c:pt>
                <c:pt idx="28">
                  <c:v>86.735891596344416</c:v>
                </c:pt>
                <c:pt idx="29">
                  <c:v>87.037604411768484</c:v>
                </c:pt>
                <c:pt idx="30">
                  <c:v>87.261020609940317</c:v>
                </c:pt>
                <c:pt idx="31">
                  <c:v>87.60829707732421</c:v>
                </c:pt>
                <c:pt idx="32">
                  <c:v>87.857516988851756</c:v>
                </c:pt>
                <c:pt idx="33">
                  <c:v>88.456078607943439</c:v>
                </c:pt>
                <c:pt idx="34">
                  <c:v>89.177261352139084</c:v>
                </c:pt>
                <c:pt idx="35">
                  <c:v>90.450096382655659</c:v>
                </c:pt>
                <c:pt idx="36">
                  <c:v>90.87070590484592</c:v>
                </c:pt>
                <c:pt idx="37">
                  <c:v>90.748184330431442</c:v>
                </c:pt>
                <c:pt idx="38">
                  <c:v>90.249898199668849</c:v>
                </c:pt>
                <c:pt idx="39">
                  <c:v>88.792555572025378</c:v>
                </c:pt>
                <c:pt idx="40">
                  <c:v>88.986890743354607</c:v>
                </c:pt>
                <c:pt idx="41">
                  <c:v>89.838683118856679</c:v>
                </c:pt>
                <c:pt idx="42">
                  <c:v>92.118809575047536</c:v>
                </c:pt>
                <c:pt idx="43">
                  <c:v>92.867780933626236</c:v>
                </c:pt>
                <c:pt idx="44">
                  <c:v>92.813536286896053</c:v>
                </c:pt>
                <c:pt idx="45">
                  <c:v>91.467828405198901</c:v>
                </c:pt>
                <c:pt idx="46">
                  <c:v>90.569646281664902</c:v>
                </c:pt>
                <c:pt idx="47">
                  <c:v>89.939071256650152</c:v>
                </c:pt>
                <c:pt idx="48">
                  <c:v>89.632428935594987</c:v>
                </c:pt>
                <c:pt idx="49">
                  <c:v>89.702184278342784</c:v>
                </c:pt>
                <c:pt idx="50">
                  <c:v>89.918858100433525</c:v>
                </c:pt>
                <c:pt idx="51">
                  <c:v>90.29053234599759</c:v>
                </c:pt>
                <c:pt idx="52">
                  <c:v>90.905856030738306</c:v>
                </c:pt>
                <c:pt idx="53">
                  <c:v>91.281861604545085</c:v>
                </c:pt>
                <c:pt idx="54">
                  <c:v>91.51092075495572</c:v>
                </c:pt>
                <c:pt idx="55">
                  <c:v>91.471745812153912</c:v>
                </c:pt>
                <c:pt idx="56">
                  <c:v>91.478834869144734</c:v>
                </c:pt>
                <c:pt idx="57">
                  <c:v>91.490759993838836</c:v>
                </c:pt>
                <c:pt idx="58">
                  <c:v>91.515457297338983</c:v>
                </c:pt>
                <c:pt idx="59">
                  <c:v>91.607618531226279</c:v>
                </c:pt>
                <c:pt idx="60">
                  <c:v>91.578484236032295</c:v>
                </c:pt>
                <c:pt idx="61">
                  <c:v>91.494697485582066</c:v>
                </c:pt>
                <c:pt idx="62">
                  <c:v>91.302814404919289</c:v>
                </c:pt>
                <c:pt idx="63">
                  <c:v>91.190826865301588</c:v>
                </c:pt>
                <c:pt idx="64">
                  <c:v>91.114908985576179</c:v>
                </c:pt>
                <c:pt idx="65">
                  <c:v>91.149153549495239</c:v>
                </c:pt>
                <c:pt idx="66">
                  <c:v>91.095494854630161</c:v>
                </c:pt>
                <c:pt idx="67">
                  <c:v>90.987543484193495</c:v>
                </c:pt>
                <c:pt idx="68">
                  <c:v>90.831877642953856</c:v>
                </c:pt>
                <c:pt idx="69">
                  <c:v>90.578160485367846</c:v>
                </c:pt>
                <c:pt idx="70">
                  <c:v>90.461268764417241</c:v>
                </c:pt>
                <c:pt idx="71">
                  <c:v>90.412693267475731</c:v>
                </c:pt>
                <c:pt idx="72">
                  <c:v>90.466099592610547</c:v>
                </c:pt>
                <c:pt idx="73">
                  <c:v>90.500889938818247</c:v>
                </c:pt>
                <c:pt idx="74">
                  <c:v>90.533575748520931</c:v>
                </c:pt>
                <c:pt idx="75">
                  <c:v>90.570206035980149</c:v>
                </c:pt>
                <c:pt idx="76">
                  <c:v>90.557213797755281</c:v>
                </c:pt>
                <c:pt idx="77">
                  <c:v>90.501756204466815</c:v>
                </c:pt>
                <c:pt idx="78">
                  <c:v>90.408522617538779</c:v>
                </c:pt>
                <c:pt idx="79">
                  <c:v>90.265161765466146</c:v>
                </c:pt>
                <c:pt idx="80">
                  <c:v>90.156758050668643</c:v>
                </c:pt>
                <c:pt idx="81">
                  <c:v>90.065756494988278</c:v>
                </c:pt>
                <c:pt idx="82">
                  <c:v>89.998586850411201</c:v>
                </c:pt>
                <c:pt idx="83">
                  <c:v>89.952976042861636</c:v>
                </c:pt>
                <c:pt idx="84">
                  <c:v>89.929657603735507</c:v>
                </c:pt>
                <c:pt idx="85">
                  <c:v>89.920769648321297</c:v>
                </c:pt>
                <c:pt idx="86">
                  <c:v>89.934987931879391</c:v>
                </c:pt>
                <c:pt idx="87">
                  <c:v>89.962862998176988</c:v>
                </c:pt>
                <c:pt idx="88">
                  <c:v>89.99568852814555</c:v>
                </c:pt>
                <c:pt idx="89">
                  <c:v>90.049286968645973</c:v>
                </c:pt>
                <c:pt idx="90">
                  <c:v>90.034856484934068</c:v>
                </c:pt>
                <c:pt idx="91">
                  <c:v>89.982363581037532</c:v>
                </c:pt>
                <c:pt idx="92">
                  <c:v>89.864946162586506</c:v>
                </c:pt>
                <c:pt idx="93">
                  <c:v>89.785350146861447</c:v>
                </c:pt>
                <c:pt idx="94">
                  <c:v>89.719766327302267</c:v>
                </c:pt>
                <c:pt idx="95">
                  <c:v>89.697687032284307</c:v>
                </c:pt>
                <c:pt idx="96">
                  <c:v>89.64230890489705</c:v>
                </c:pt>
                <c:pt idx="97">
                  <c:v>89.56912954238318</c:v>
                </c:pt>
                <c:pt idx="98">
                  <c:v>89.481406173441371</c:v>
                </c:pt>
                <c:pt idx="99">
                  <c:v>89.363728525995128</c:v>
                </c:pt>
                <c:pt idx="100">
                  <c:v>89.294072733936787</c:v>
                </c:pt>
                <c:pt idx="101">
                  <c:v>89.248055864364446</c:v>
                </c:pt>
                <c:pt idx="102">
                  <c:v>89.241799889459031</c:v>
                </c:pt>
                <c:pt idx="103">
                  <c:v>89.21974067922929</c:v>
                </c:pt>
                <c:pt idx="104">
                  <c:v>89.195030276954199</c:v>
                </c:pt>
                <c:pt idx="105">
                  <c:v>89.153057435827847</c:v>
                </c:pt>
                <c:pt idx="106">
                  <c:v>89.130591290323707</c:v>
                </c:pt>
                <c:pt idx="107">
                  <c:v>89.119765589471854</c:v>
                </c:pt>
                <c:pt idx="108">
                  <c:v>89.11872554674261</c:v>
                </c:pt>
                <c:pt idx="109">
                  <c:v>89.138792869931692</c:v>
                </c:pt>
                <c:pt idx="110">
                  <c:v>89.129678742337077</c:v>
                </c:pt>
                <c:pt idx="111">
                  <c:v>89.109238540688381</c:v>
                </c:pt>
                <c:pt idx="112">
                  <c:v>89.057652072016836</c:v>
                </c:pt>
                <c:pt idx="113">
                  <c:v>89.043627650327679</c:v>
                </c:pt>
                <c:pt idx="114">
                  <c:v>89.048310898990138</c:v>
                </c:pt>
                <c:pt idx="115">
                  <c:v>89.097839113494715</c:v>
                </c:pt>
                <c:pt idx="116">
                  <c:v>89.114728673886361</c:v>
                </c:pt>
                <c:pt idx="117">
                  <c:v>89.111690631354818</c:v>
                </c:pt>
                <c:pt idx="118">
                  <c:v>89.089877678093714</c:v>
                </c:pt>
                <c:pt idx="119">
                  <c:v>89.032787977449274</c:v>
                </c:pt>
                <c:pt idx="120">
                  <c:v>89.016724513129702</c:v>
                </c:pt>
                <c:pt idx="121">
                  <c:v>89.01953638348084</c:v>
                </c:pt>
                <c:pt idx="122">
                  <c:v>89.04996309113433</c:v>
                </c:pt>
                <c:pt idx="123">
                  <c:v>89.079004821652148</c:v>
                </c:pt>
                <c:pt idx="124">
                  <c:v>89.110198244264751</c:v>
                </c:pt>
                <c:pt idx="125">
                  <c:v>89.152357961246722</c:v>
                </c:pt>
                <c:pt idx="126">
                  <c:v>89.17046570770664</c:v>
                </c:pt>
                <c:pt idx="127">
                  <c:v>89.170219450738003</c:v>
                </c:pt>
                <c:pt idx="128">
                  <c:v>89.15383637631021</c:v>
                </c:pt>
                <c:pt idx="129">
                  <c:v>89.105521108363931</c:v>
                </c:pt>
                <c:pt idx="130">
                  <c:v>89.098059172913509</c:v>
                </c:pt>
                <c:pt idx="131">
                  <c:v>89.109965086071028</c:v>
                </c:pt>
                <c:pt idx="132">
                  <c:v>89.156222099850353</c:v>
                </c:pt>
                <c:pt idx="133">
                  <c:v>89.186209561917948</c:v>
                </c:pt>
                <c:pt idx="134">
                  <c:v>89.208281870922619</c:v>
                </c:pt>
                <c:pt idx="135">
                  <c:v>89.222632015481636</c:v>
                </c:pt>
                <c:pt idx="136">
                  <c:v>89.217089487183941</c:v>
                </c:pt>
                <c:pt idx="137">
                  <c:v>89.193690708904938</c:v>
                </c:pt>
                <c:pt idx="138">
                  <c:v>89.154876419039482</c:v>
                </c:pt>
                <c:pt idx="139">
                  <c:v>89.094367938138902</c:v>
                </c:pt>
                <c:pt idx="140">
                  <c:v>89.052428280575697</c:v>
                </c:pt>
                <c:pt idx="141">
                  <c:v>89.021555341323008</c:v>
                </c:pt>
                <c:pt idx="142">
                  <c:v>89.002833698944812</c:v>
                </c:pt>
                <c:pt idx="143">
                  <c:v>89.002287043404507</c:v>
                </c:pt>
                <c:pt idx="144">
                  <c:v>89.017357620584548</c:v>
                </c:pt>
                <c:pt idx="145">
                  <c:v>89.057205840417623</c:v>
                </c:pt>
                <c:pt idx="146">
                  <c:v>89.087192429233568</c:v>
                </c:pt>
                <c:pt idx="147">
                  <c:v>89.108478811742572</c:v>
                </c:pt>
                <c:pt idx="148">
                  <c:v>89.117320484818705</c:v>
                </c:pt>
                <c:pt idx="149">
                  <c:v>89.111430402359588</c:v>
                </c:pt>
                <c:pt idx="150">
                  <c:v>89.092583011742093</c:v>
                </c:pt>
                <c:pt idx="151">
                  <c:v>89.062061992909122</c:v>
                </c:pt>
                <c:pt idx="152">
                  <c:v>89.011940840526151</c:v>
                </c:pt>
                <c:pt idx="153">
                  <c:v>88.976777615858836</c:v>
                </c:pt>
                <c:pt idx="154">
                  <c:v>88.950794012660779</c:v>
                </c:pt>
                <c:pt idx="155">
                  <c:v>88.943965184665188</c:v>
                </c:pt>
                <c:pt idx="156">
                  <c:v>88.934124511687912</c:v>
                </c:pt>
                <c:pt idx="157">
                  <c:v>88.923997412165562</c:v>
                </c:pt>
                <c:pt idx="158">
                  <c:v>88.912212007737352</c:v>
                </c:pt>
                <c:pt idx="159">
                  <c:v>88.895769552196583</c:v>
                </c:pt>
                <c:pt idx="160">
                  <c:v>88.881891836786622</c:v>
                </c:pt>
                <c:pt idx="161">
                  <c:v>88.867840344295942</c:v>
                </c:pt>
                <c:pt idx="162">
                  <c:v>88.856647877746141</c:v>
                </c:pt>
                <c:pt idx="163">
                  <c:v>88.839199436290912</c:v>
                </c:pt>
                <c:pt idx="164">
                  <c:v>88.818392468944253</c:v>
                </c:pt>
                <c:pt idx="165">
                  <c:v>88.785899647858841</c:v>
                </c:pt>
                <c:pt idx="166">
                  <c:v>88.765839310683049</c:v>
                </c:pt>
                <c:pt idx="167">
                  <c:v>88.754459968277601</c:v>
                </c:pt>
                <c:pt idx="168">
                  <c:v>88.750815889092749</c:v>
                </c:pt>
                <c:pt idx="169">
                  <c:v>88.765999115737159</c:v>
                </c:pt>
                <c:pt idx="170">
                  <c:v>88.75387401641251</c:v>
                </c:pt>
                <c:pt idx="171">
                  <c:v>88.728630057372044</c:v>
                </c:pt>
                <c:pt idx="172">
                  <c:v>88.67347897541687</c:v>
                </c:pt>
                <c:pt idx="173">
                  <c:v>88.642872377921037</c:v>
                </c:pt>
                <c:pt idx="174">
                  <c:v>88.624617051930272</c:v>
                </c:pt>
                <c:pt idx="175">
                  <c:v>88.640993140344733</c:v>
                </c:pt>
                <c:pt idx="176">
                  <c:v>88.635303905767856</c:v>
                </c:pt>
                <c:pt idx="177">
                  <c:v>88.616402373547317</c:v>
                </c:pt>
                <c:pt idx="178">
                  <c:v>88.585561744606125</c:v>
                </c:pt>
                <c:pt idx="179">
                  <c:v>88.52029753515518</c:v>
                </c:pt>
                <c:pt idx="180">
                  <c:v>88.509857811537884</c:v>
                </c:pt>
                <c:pt idx="181">
                  <c:v>88.525887219042616</c:v>
                </c:pt>
                <c:pt idx="182">
                  <c:v>88.599692702998027</c:v>
                </c:pt>
                <c:pt idx="183">
                  <c:v>88.626955619880661</c:v>
                </c:pt>
                <c:pt idx="184">
                  <c:v>88.629233933466409</c:v>
                </c:pt>
                <c:pt idx="185">
                  <c:v>88.574635619813179</c:v>
                </c:pt>
                <c:pt idx="186">
                  <c:v>88.542003951713539</c:v>
                </c:pt>
                <c:pt idx="187">
                  <c:v>88.521656314740994</c:v>
                </c:pt>
                <c:pt idx="188">
                  <c:v>88.515387241060651</c:v>
                </c:pt>
                <c:pt idx="189">
                  <c:v>88.54409538944364</c:v>
                </c:pt>
                <c:pt idx="190">
                  <c:v>88.533409408857693</c:v>
                </c:pt>
                <c:pt idx="191">
                  <c:v>88.50677959942989</c:v>
                </c:pt>
                <c:pt idx="192">
                  <c:v>88.441015016776717</c:v>
                </c:pt>
                <c:pt idx="193">
                  <c:v>88.410934116781306</c:v>
                </c:pt>
                <c:pt idx="194">
                  <c:v>88.400527576727157</c:v>
                </c:pt>
                <c:pt idx="195">
                  <c:v>88.43080845135313</c:v>
                </c:pt>
                <c:pt idx="196">
                  <c:v>88.447230822105681</c:v>
                </c:pt>
                <c:pt idx="197">
                  <c:v>88.454719828357625</c:v>
                </c:pt>
                <c:pt idx="198">
                  <c:v>88.450409458154795</c:v>
                </c:pt>
                <c:pt idx="199">
                  <c:v>88.427010679875778</c:v>
                </c:pt>
                <c:pt idx="200">
                  <c:v>88.40798339941594</c:v>
                </c:pt>
                <c:pt idx="201">
                  <c:v>88.388029598942907</c:v>
                </c:pt>
                <c:pt idx="202">
                  <c:v>88.366769413983732</c:v>
                </c:pt>
                <c:pt idx="203">
                  <c:v>88.351938981010719</c:v>
                </c:pt>
                <c:pt idx="204">
                  <c:v>88.342718316713345</c:v>
                </c:pt>
                <c:pt idx="205">
                  <c:v>88.343411678532831</c:v>
                </c:pt>
                <c:pt idx="206">
                  <c:v>88.343511229222287</c:v>
                </c:pt>
                <c:pt idx="207">
                  <c:v>88.34411726587561</c:v>
                </c:pt>
                <c:pt idx="208">
                  <c:v>88.344890093596334</c:v>
                </c:pt>
                <c:pt idx="209">
                  <c:v>88.341725429573827</c:v>
                </c:pt>
                <c:pt idx="210">
                  <c:v>88.347641709582803</c:v>
                </c:pt>
                <c:pt idx="211">
                  <c:v>88.357875345807898</c:v>
                </c:pt>
                <c:pt idx="212">
                  <c:v>88.376436309880319</c:v>
                </c:pt>
                <c:pt idx="213">
                  <c:v>88.387455872601066</c:v>
                </c:pt>
                <c:pt idx="214">
                  <c:v>88.393085726064953</c:v>
                </c:pt>
                <c:pt idx="215">
                  <c:v>88.392986175375498</c:v>
                </c:pt>
                <c:pt idx="216">
                  <c:v>88.385797567695249</c:v>
                </c:pt>
                <c:pt idx="217">
                  <c:v>88.372619326866399</c:v>
                </c:pt>
                <c:pt idx="218">
                  <c:v>88.355223280510884</c:v>
                </c:pt>
                <c:pt idx="219">
                  <c:v>88.329686782163691</c:v>
                </c:pt>
                <c:pt idx="220">
                  <c:v>88.317614077938771</c:v>
                </c:pt>
                <c:pt idx="221">
                  <c:v>88.314197044185974</c:v>
                </c:pt>
                <c:pt idx="222">
                  <c:v>88.324643753816574</c:v>
                </c:pt>
                <c:pt idx="223">
                  <c:v>88.334983053492749</c:v>
                </c:pt>
                <c:pt idx="224">
                  <c:v>88.34746181974046</c:v>
                </c:pt>
                <c:pt idx="225">
                  <c:v>88.35958080630347</c:v>
                </c:pt>
                <c:pt idx="226">
                  <c:v>88.373985092465517</c:v>
                </c:pt>
                <c:pt idx="227">
                  <c:v>88.389487929218163</c:v>
                </c:pt>
                <c:pt idx="228">
                  <c:v>88.405417786033453</c:v>
                </c:pt>
                <c:pt idx="229">
                  <c:v>88.421720521308359</c:v>
                </c:pt>
                <c:pt idx="230">
                  <c:v>88.435272513848446</c:v>
                </c:pt>
                <c:pt idx="231">
                  <c:v>88.445971593209322</c:v>
                </c:pt>
                <c:pt idx="232">
                  <c:v>88.456944873592008</c:v>
                </c:pt>
                <c:pt idx="233">
                  <c:v>88.458143848123711</c:v>
                </c:pt>
                <c:pt idx="234">
                  <c:v>88.452660700939006</c:v>
                </c:pt>
                <c:pt idx="235">
                  <c:v>88.430781380551622</c:v>
                </c:pt>
                <c:pt idx="236">
                  <c:v>88.420941580825996</c:v>
                </c:pt>
                <c:pt idx="237">
                  <c:v>88.420994849177376</c:v>
                </c:pt>
                <c:pt idx="238">
                  <c:v>88.431128061461351</c:v>
                </c:pt>
                <c:pt idx="239">
                  <c:v>88.464393710267501</c:v>
                </c:pt>
                <c:pt idx="240">
                  <c:v>88.473887702335034</c:v>
                </c:pt>
                <c:pt idx="241">
                  <c:v>88.472581317848906</c:v>
                </c:pt>
                <c:pt idx="242">
                  <c:v>88.443873169465917</c:v>
                </c:pt>
                <c:pt idx="243">
                  <c:v>88.436618194659346</c:v>
                </c:pt>
                <c:pt idx="244">
                  <c:v>88.441781731735816</c:v>
                </c:pt>
                <c:pt idx="245">
                  <c:v>88.474300750371071</c:v>
                </c:pt>
                <c:pt idx="246">
                  <c:v>88.49870464131287</c:v>
                </c:pt>
                <c:pt idx="247">
                  <c:v>88.516925910488808</c:v>
                </c:pt>
                <c:pt idx="248">
                  <c:v>88.526860021393901</c:v>
                </c:pt>
                <c:pt idx="249">
                  <c:v>88.522136603155005</c:v>
                </c:pt>
                <c:pt idx="250">
                  <c:v>88.522083334803639</c:v>
                </c:pt>
                <c:pt idx="251">
                  <c:v>88.522588947515843</c:v>
                </c:pt>
                <c:pt idx="252">
                  <c:v>88.522909430875742</c:v>
                </c:pt>
                <c:pt idx="253">
                  <c:v>88.529598538605441</c:v>
                </c:pt>
                <c:pt idx="254">
                  <c:v>88.541583917664198</c:v>
                </c:pt>
                <c:pt idx="255">
                  <c:v>88.564436040402882</c:v>
                </c:pt>
                <c:pt idx="256">
                  <c:v>88.583050272826668</c:v>
                </c:pt>
                <c:pt idx="257">
                  <c:v>88.597860621011478</c:v>
                </c:pt>
                <c:pt idx="258">
                  <c:v>88.607994706547132</c:v>
                </c:pt>
                <c:pt idx="259">
                  <c:v>88.608667110326749</c:v>
                </c:pt>
                <c:pt idx="260">
                  <c:v>88.614916972470539</c:v>
                </c:pt>
                <c:pt idx="261">
                  <c:v>88.623044325687289</c:v>
                </c:pt>
                <c:pt idx="262">
                  <c:v>88.636796292857952</c:v>
                </c:pt>
                <c:pt idx="263">
                  <c:v>88.647069225407833</c:v>
                </c:pt>
                <c:pt idx="264">
                  <c:v>88.655643683475432</c:v>
                </c:pt>
                <c:pt idx="265">
                  <c:v>88.659880700538679</c:v>
                </c:pt>
                <c:pt idx="266">
                  <c:v>88.66601005395313</c:v>
                </c:pt>
                <c:pt idx="267">
                  <c:v>88.673885037439618</c:v>
                </c:pt>
                <c:pt idx="268">
                  <c:v>88.683965854623892</c:v>
                </c:pt>
                <c:pt idx="269">
                  <c:v>88.698675778867596</c:v>
                </c:pt>
                <c:pt idx="270">
                  <c:v>88.711301251394474</c:v>
                </c:pt>
                <c:pt idx="271">
                  <c:v>88.723912751894787</c:v>
                </c:pt>
                <c:pt idx="272">
                  <c:v>88.737817538106256</c:v>
                </c:pt>
                <c:pt idx="273">
                  <c:v>88.751814888993891</c:v>
                </c:pt>
                <c:pt idx="274">
                  <c:v>88.767957819214672</c:v>
                </c:pt>
                <c:pt idx="275">
                  <c:v>88.776279907552009</c:v>
                </c:pt>
                <c:pt idx="276">
                  <c:v>88.806180044453413</c:v>
                </c:pt>
                <c:pt idx="277">
                  <c:v>88.856434804340651</c:v>
                </c:pt>
                <c:pt idx="278">
                  <c:v>88.926735929377088</c:v>
                </c:pt>
                <c:pt idx="279">
                  <c:v>89.02875006176491</c:v>
                </c:pt>
                <c:pt idx="280">
                  <c:v>89.113282569134356</c:v>
                </c:pt>
                <c:pt idx="281">
                  <c:v>89.186681991067005</c:v>
                </c:pt>
                <c:pt idx="282">
                  <c:v>89.235936877801436</c:v>
                </c:pt>
                <c:pt idx="283">
                  <c:v>89.275504783851076</c:v>
                </c:pt>
                <c:pt idx="284">
                  <c:v>89.297770954724669</c:v>
                </c:pt>
                <c:pt idx="285">
                  <c:v>89.299109649522279</c:v>
                </c:pt>
                <c:pt idx="286">
                  <c:v>89.283219962283439</c:v>
                </c:pt>
                <c:pt idx="287">
                  <c:v>89.221240052332661</c:v>
                </c:pt>
                <c:pt idx="288">
                  <c:v>89.120584699530667</c:v>
                </c:pt>
                <c:pt idx="289">
                  <c:v>88.981660839151857</c:v>
                </c:pt>
                <c:pt idx="290">
                  <c:v>88.809790940075132</c:v>
                </c:pt>
                <c:pt idx="291">
                  <c:v>88.611012664290456</c:v>
                </c:pt>
                <c:pt idx="292">
                  <c:v>88.376176954136739</c:v>
                </c:pt>
                <c:pt idx="293">
                  <c:v>88.1606217674248</c:v>
                </c:pt>
                <c:pt idx="294">
                  <c:v>87.964621305176451</c:v>
                </c:pt>
                <c:pt idx="295">
                  <c:v>87.795650601617041</c:v>
                </c:pt>
                <c:pt idx="296">
                  <c:v>87.666120309364615</c:v>
                </c:pt>
                <c:pt idx="297">
                  <c:v>87.549188418837588</c:v>
                </c:pt>
                <c:pt idx="298">
                  <c:v>87.454803012967602</c:v>
                </c:pt>
                <c:pt idx="299">
                  <c:v>87.388138981102728</c:v>
                </c:pt>
                <c:pt idx="300">
                  <c:v>87.334054139426655</c:v>
                </c:pt>
                <c:pt idx="301">
                  <c:v>87.298196679688175</c:v>
                </c:pt>
                <c:pt idx="302">
                  <c:v>87.264398347368328</c:v>
                </c:pt>
                <c:pt idx="303">
                  <c:v>87.281754224147392</c:v>
                </c:pt>
                <c:pt idx="304">
                  <c:v>87.341955320462986</c:v>
                </c:pt>
                <c:pt idx="305">
                  <c:v>87.44326386550803</c:v>
                </c:pt>
                <c:pt idx="306">
                  <c:v>87.597344754981421</c:v>
                </c:pt>
                <c:pt idx="307">
                  <c:v>87.739958976883187</c:v>
                </c:pt>
                <c:pt idx="308">
                  <c:v>87.884639312216848</c:v>
                </c:pt>
                <c:pt idx="309">
                  <c:v>88.020678822356615</c:v>
                </c:pt>
                <c:pt idx="310">
                  <c:v>88.164246635073113</c:v>
                </c:pt>
                <c:pt idx="311">
                  <c:v>88.309206410938572</c:v>
                </c:pt>
                <c:pt idx="312">
                  <c:v>88.453326991956999</c:v>
                </c:pt>
                <c:pt idx="313">
                  <c:v>88.601544869772781</c:v>
                </c:pt>
                <c:pt idx="314">
                  <c:v>88.752874143259703</c:v>
                </c:pt>
                <c:pt idx="315">
                  <c:v>88.90717509215186</c:v>
                </c:pt>
                <c:pt idx="316">
                  <c:v>89.056326475994155</c:v>
                </c:pt>
                <c:pt idx="317">
                  <c:v>89.221992795265166</c:v>
                </c:pt>
                <c:pt idx="318">
                  <c:v>89.39085084936022</c:v>
                </c:pt>
                <c:pt idx="319">
                  <c:v>89.568496434928349</c:v>
                </c:pt>
                <c:pt idx="320">
                  <c:v>89.708180024252982</c:v>
                </c:pt>
                <c:pt idx="321">
                  <c:v>89.811040337501126</c:v>
                </c:pt>
                <c:pt idx="322">
                  <c:v>89.887224558983377</c:v>
                </c:pt>
                <c:pt idx="323">
                  <c:v>89.886298912221832</c:v>
                </c:pt>
                <c:pt idx="324">
                  <c:v>89.817156592140648</c:v>
                </c:pt>
                <c:pt idx="325">
                  <c:v>89.685634412847591</c:v>
                </c:pt>
                <c:pt idx="326">
                  <c:v>89.473491020378461</c:v>
                </c:pt>
                <c:pt idx="327">
                  <c:v>89.293693742715547</c:v>
                </c:pt>
                <c:pt idx="328">
                  <c:v>89.123855900255904</c:v>
                </c:pt>
                <c:pt idx="329">
                  <c:v>88.990215212431238</c:v>
                </c:pt>
                <c:pt idx="330">
                  <c:v>88.845501693534416</c:v>
                </c:pt>
                <c:pt idx="331">
                  <c:v>88.707769821673992</c:v>
                </c:pt>
                <c:pt idx="332">
                  <c:v>88.564515506304105</c:v>
                </c:pt>
                <c:pt idx="333">
                  <c:v>88.460069368038063</c:v>
                </c:pt>
                <c:pt idx="334">
                  <c:v>88.389428548105158</c:v>
                </c:pt>
                <c:pt idx="335">
                  <c:v>88.353218294695296</c:v>
                </c:pt>
                <c:pt idx="336">
                  <c:v>88.36183292233936</c:v>
                </c:pt>
                <c:pt idx="337">
                  <c:v>88.368581411182063</c:v>
                </c:pt>
                <c:pt idx="338">
                  <c:v>88.383572522460867</c:v>
                </c:pt>
                <c:pt idx="339">
                  <c:v>88.397017105046558</c:v>
                </c:pt>
                <c:pt idx="340">
                  <c:v>88.423893171443012</c:v>
                </c:pt>
                <c:pt idx="341">
                  <c:v>88.456805153326101</c:v>
                </c:pt>
                <c:pt idx="342">
                  <c:v>88.501909474911812</c:v>
                </c:pt>
                <c:pt idx="343">
                  <c:v>88.534221532903217</c:v>
                </c:pt>
                <c:pt idx="344">
                  <c:v>88.555748059619233</c:v>
                </c:pt>
                <c:pt idx="345">
                  <c:v>88.565748537650634</c:v>
                </c:pt>
                <c:pt idx="346">
                  <c:v>88.556300827921191</c:v>
                </c:pt>
                <c:pt idx="347">
                  <c:v>88.559158980610391</c:v>
                </c:pt>
                <c:pt idx="348">
                  <c:v>88.565728452862416</c:v>
                </c:pt>
                <c:pt idx="349">
                  <c:v>88.582776945056509</c:v>
                </c:pt>
                <c:pt idx="350">
                  <c:v>88.592411530641584</c:v>
                </c:pt>
                <c:pt idx="351">
                  <c:v>88.599046496768253</c:v>
                </c:pt>
                <c:pt idx="352">
                  <c:v>88.598873592939213</c:v>
                </c:pt>
                <c:pt idx="353">
                  <c:v>88.601378951957031</c:v>
                </c:pt>
                <c:pt idx="354">
                  <c:v>88.605302471673681</c:v>
                </c:pt>
                <c:pt idx="355">
                  <c:v>88.610965508700716</c:v>
                </c:pt>
                <c:pt idx="356">
                  <c:v>88.620132904646709</c:v>
                </c:pt>
                <c:pt idx="357">
                  <c:v>88.626375780777209</c:v>
                </c:pt>
                <c:pt idx="358">
                  <c:v>88.631512247052157</c:v>
                </c:pt>
                <c:pt idx="359">
                  <c:v>88.633677911173521</c:v>
                </c:pt>
                <c:pt idx="360">
                  <c:v>88.637835462335531</c:v>
                </c:pt>
                <c:pt idx="361">
                  <c:v>88.642452343871682</c:v>
                </c:pt>
                <c:pt idx="362">
                  <c:v>88.650674008267899</c:v>
                </c:pt>
                <c:pt idx="363">
                  <c:v>88.653438723029282</c:v>
                </c:pt>
                <c:pt idx="364">
                  <c:v>88.652185606894562</c:v>
                </c:pt>
                <c:pt idx="365">
                  <c:v>88.6472028329121</c:v>
                </c:pt>
                <c:pt idx="366">
                  <c:v>88.634257750276973</c:v>
                </c:pt>
                <c:pt idx="367">
                  <c:v>88.630845956034165</c:v>
                </c:pt>
                <c:pt idx="368">
                  <c:v>88.631372526786251</c:v>
                </c:pt>
                <c:pt idx="369">
                  <c:v>88.643431258984592</c:v>
                </c:pt>
                <c:pt idx="370">
                  <c:v>88.642325722380718</c:v>
                </c:pt>
                <c:pt idx="371">
                  <c:v>88.634010620056685</c:v>
                </c:pt>
                <c:pt idx="372">
                  <c:v>88.610319302470955</c:v>
                </c:pt>
                <c:pt idx="373">
                  <c:v>88.594489869596771</c:v>
                </c:pt>
                <c:pt idx="374">
                  <c:v>88.584056258741114</c:v>
                </c:pt>
                <c:pt idx="375">
                  <c:v>88.580225303700615</c:v>
                </c:pt>
                <c:pt idx="376">
                  <c:v>88.586014962218613</c:v>
                </c:pt>
                <c:pt idx="377">
                  <c:v>88.590805620835482</c:v>
                </c:pt>
                <c:pt idx="378">
                  <c:v>88.596834550308813</c:v>
                </c:pt>
                <c:pt idx="379">
                  <c:v>88.604850127312844</c:v>
                </c:pt>
                <c:pt idx="380">
                  <c:v>88.608520404047567</c:v>
                </c:pt>
                <c:pt idx="381">
                  <c:v>88.608840887407453</c:v>
                </c:pt>
                <c:pt idx="382">
                  <c:v>88.604356740123919</c:v>
                </c:pt>
                <c:pt idx="383">
                  <c:v>88.599332923313341</c:v>
                </c:pt>
                <c:pt idx="384">
                  <c:v>88.593983383632903</c:v>
                </c:pt>
                <c:pt idx="385">
                  <c:v>88.589466052786207</c:v>
                </c:pt>
                <c:pt idx="386">
                  <c:v>88.584569730718272</c:v>
                </c:pt>
                <c:pt idx="387">
                  <c:v>88.58792738335805</c:v>
                </c:pt>
                <c:pt idx="388">
                  <c:v>88.59702841217775</c:v>
                </c:pt>
                <c:pt idx="389">
                  <c:v>88.614730096614906</c:v>
                </c:pt>
                <c:pt idx="390">
                  <c:v>88.630546430714148</c:v>
                </c:pt>
                <c:pt idx="391">
                  <c:v>88.646143578646274</c:v>
                </c:pt>
                <c:pt idx="392">
                  <c:v>88.659614358781823</c:v>
                </c:pt>
                <c:pt idx="393">
                  <c:v>88.673058941367515</c:v>
                </c:pt>
                <c:pt idx="394">
                  <c:v>88.685624159529738</c:v>
                </c:pt>
                <c:pt idx="395">
                  <c:v>88.69707074231313</c:v>
                </c:pt>
                <c:pt idx="396">
                  <c:v>88.707543649493587</c:v>
                </c:pt>
                <c:pt idx="397">
                  <c:v>88.715712045538424</c:v>
                </c:pt>
                <c:pt idx="398">
                  <c:v>88.721914752092488</c:v>
                </c:pt>
                <c:pt idx="399">
                  <c:v>88.726285376660002</c:v>
                </c:pt>
                <c:pt idx="400">
                  <c:v>88.728896399128885</c:v>
                </c:pt>
                <c:pt idx="401">
                  <c:v>88.730162614038562</c:v>
                </c:pt>
                <c:pt idx="402">
                  <c:v>88.728437068754772</c:v>
                </c:pt>
                <c:pt idx="403">
                  <c:v>88.729615958498258</c:v>
                </c:pt>
                <c:pt idx="404">
                  <c:v>88.73288104646187</c:v>
                </c:pt>
                <c:pt idx="405">
                  <c:v>88.738144134227781</c:v>
                </c:pt>
                <c:pt idx="406">
                  <c:v>88.747118541556517</c:v>
                </c:pt>
                <c:pt idx="407">
                  <c:v>88.751322375056617</c:v>
                </c:pt>
                <c:pt idx="408">
                  <c:v>88.752787691345176</c:v>
                </c:pt>
                <c:pt idx="409">
                  <c:v>88.749782832376795</c:v>
                </c:pt>
                <c:pt idx="410">
                  <c:v>88.746158837980161</c:v>
                </c:pt>
                <c:pt idx="411">
                  <c:v>88.740782227498201</c:v>
                </c:pt>
                <c:pt idx="412">
                  <c:v>88.735405617016255</c:v>
                </c:pt>
                <c:pt idx="413">
                  <c:v>88.725658381966795</c:v>
                </c:pt>
                <c:pt idx="414">
                  <c:v>88.712694087795114</c:v>
                </c:pt>
                <c:pt idx="415">
                  <c:v>88.693313140412229</c:v>
                </c:pt>
                <c:pt idx="416">
                  <c:v>88.676790345718558</c:v>
                </c:pt>
                <c:pt idx="417">
                  <c:v>88.663192070840395</c:v>
                </c:pt>
                <c:pt idx="418">
                  <c:v>88.65307894334461</c:v>
                </c:pt>
                <c:pt idx="419">
                  <c:v>88.651320214497659</c:v>
                </c:pt>
                <c:pt idx="420">
                  <c:v>88.642891589457591</c:v>
                </c:pt>
                <c:pt idx="421">
                  <c:v>88.631899097538337</c:v>
                </c:pt>
                <c:pt idx="422">
                  <c:v>88.612384542651199</c:v>
                </c:pt>
                <c:pt idx="423">
                  <c:v>88.601805098768011</c:v>
                </c:pt>
                <c:pt idx="424">
                  <c:v>88.597441460213801</c:v>
                </c:pt>
                <c:pt idx="425">
                  <c:v>88.605129567844628</c:v>
                </c:pt>
                <c:pt idx="426">
                  <c:v>88.611552333817485</c:v>
                </c:pt>
                <c:pt idx="427">
                  <c:v>88.616942043074346</c:v>
                </c:pt>
                <c:pt idx="428">
                  <c:v>88.62017307422316</c:v>
                </c:pt>
                <c:pt idx="429">
                  <c:v>88.618740941497734</c:v>
                </c:pt>
                <c:pt idx="430">
                  <c:v>88.618940916128295</c:v>
                </c:pt>
                <c:pt idx="431">
                  <c:v>88.619340865389418</c:v>
                </c:pt>
                <c:pt idx="432">
                  <c:v>88.617375175898616</c:v>
                </c:pt>
                <c:pt idx="433">
                  <c:v>88.620959000718798</c:v>
                </c:pt>
                <c:pt idx="434">
                  <c:v>88.627941521006875</c:v>
                </c:pt>
                <c:pt idx="435">
                  <c:v>88.646922519128651</c:v>
                </c:pt>
                <c:pt idx="436">
                  <c:v>88.65393822297986</c:v>
                </c:pt>
                <c:pt idx="437">
                  <c:v>88.650433864060901</c:v>
                </c:pt>
                <c:pt idx="438">
                  <c:v>88.636289806894084</c:v>
                </c:pt>
                <c:pt idx="439">
                  <c:v>88.600965903920979</c:v>
                </c:pt>
                <c:pt idx="440">
                  <c:v>88.584456208002237</c:v>
                </c:pt>
                <c:pt idx="441">
                  <c:v>88.577561012880352</c:v>
                </c:pt>
                <c:pt idx="442">
                  <c:v>88.590631843754764</c:v>
                </c:pt>
                <c:pt idx="443">
                  <c:v>88.597148047655423</c:v>
                </c:pt>
                <c:pt idx="444">
                  <c:v>88.60160512413745</c:v>
                </c:pt>
                <c:pt idx="445">
                  <c:v>88.598900663740736</c:v>
                </c:pt>
                <c:pt idx="446">
                  <c:v>88.597568081704765</c:v>
                </c:pt>
                <c:pt idx="447">
                  <c:v>88.596501841425663</c:v>
                </c:pt>
                <c:pt idx="448">
                  <c:v>88.596028539024928</c:v>
                </c:pt>
                <c:pt idx="449">
                  <c:v>88.597294753934605</c:v>
                </c:pt>
                <c:pt idx="450">
                  <c:v>88.596934974249933</c:v>
                </c:pt>
                <c:pt idx="451">
                  <c:v>88.595895804772326</c:v>
                </c:pt>
                <c:pt idx="452">
                  <c:v>88.593456812880817</c:v>
                </c:pt>
                <c:pt idx="453">
                  <c:v>88.591618618132642</c:v>
                </c:pt>
                <c:pt idx="454">
                  <c:v>88.589985637525004</c:v>
                </c:pt>
                <c:pt idx="455">
                  <c:v>88.58921280980428</c:v>
                </c:pt>
                <c:pt idx="456">
                  <c:v>88.587754479528996</c:v>
                </c:pt>
                <c:pt idx="457">
                  <c:v>88.585761719236686</c:v>
                </c:pt>
                <c:pt idx="458">
                  <c:v>88.583183880330935</c:v>
                </c:pt>
                <c:pt idx="459">
                  <c:v>88.579899580830755</c:v>
                </c:pt>
                <c:pt idx="460">
                  <c:v>88.576641478880418</c:v>
                </c:pt>
                <c:pt idx="461">
                  <c:v>88.573403461718314</c:v>
                </c:pt>
                <c:pt idx="462">
                  <c:v>88.569699128168793</c:v>
                </c:pt>
                <c:pt idx="463">
                  <c:v>88.567640000750174</c:v>
                </c:pt>
                <c:pt idx="464">
                  <c:v>88.566787707128213</c:v>
                </c:pt>
                <c:pt idx="465">
                  <c:v>88.569066020713962</c:v>
                </c:pt>
                <c:pt idx="466">
                  <c:v>88.569479068750013</c:v>
                </c:pt>
                <c:pt idx="467">
                  <c:v>88.568772608155584</c:v>
                </c:pt>
                <c:pt idx="468">
                  <c:v>88.567127402024667</c:v>
                </c:pt>
                <c:pt idx="469">
                  <c:v>88.563823017736283</c:v>
                </c:pt>
                <c:pt idx="470">
                  <c:v>88.564082373479849</c:v>
                </c:pt>
                <c:pt idx="471">
                  <c:v>88.567494167722643</c:v>
                </c:pt>
                <c:pt idx="472">
                  <c:v>88.572603563196068</c:v>
                </c:pt>
                <c:pt idx="473">
                  <c:v>88.586648069673458</c:v>
                </c:pt>
                <c:pt idx="474">
                  <c:v>88.607894282606011</c:v>
                </c:pt>
                <c:pt idx="475">
                  <c:v>88.64053380997062</c:v>
                </c:pt>
                <c:pt idx="476">
                  <c:v>88.671260042944127</c:v>
                </c:pt>
                <c:pt idx="477">
                  <c:v>88.700867640538817</c:v>
                </c:pt>
                <c:pt idx="478">
                  <c:v>88.728103486619943</c:v>
                </c:pt>
                <c:pt idx="479">
                  <c:v>88.750289318340663</c:v>
                </c:pt>
                <c:pt idx="480">
                  <c:v>88.774354387637644</c:v>
                </c:pt>
                <c:pt idx="481">
                  <c:v>88.797925196494035</c:v>
                </c:pt>
                <c:pt idx="482">
                  <c:v>88.820957209075075</c:v>
                </c:pt>
                <c:pt idx="483">
                  <c:v>88.843302845849905</c:v>
                </c:pt>
                <c:pt idx="484">
                  <c:v>88.864563030809052</c:v>
                </c:pt>
                <c:pt idx="485">
                  <c:v>88.886362012043577</c:v>
                </c:pt>
                <c:pt idx="486">
                  <c:v>88.902831538385868</c:v>
                </c:pt>
                <c:pt idx="487">
                  <c:v>88.914770635106549</c:v>
                </c:pt>
                <c:pt idx="488">
                  <c:v>88.919260895151737</c:v>
                </c:pt>
                <c:pt idx="489">
                  <c:v>88.923511884241563</c:v>
                </c:pt>
                <c:pt idx="490">
                  <c:v>88.927582110237395</c:v>
                </c:pt>
                <c:pt idx="491">
                  <c:v>88.932178906985328</c:v>
                </c:pt>
                <c:pt idx="492">
                  <c:v>88.93904790455737</c:v>
                </c:pt>
                <c:pt idx="493">
                  <c:v>88.943758224021323</c:v>
                </c:pt>
                <c:pt idx="494">
                  <c:v>88.947363006881417</c:v>
                </c:pt>
                <c:pt idx="495">
                  <c:v>88.950427246962803</c:v>
                </c:pt>
                <c:pt idx="496">
                  <c:v>88.950820210210637</c:v>
                </c:pt>
                <c:pt idx="497">
                  <c:v>88.949128721741658</c:v>
                </c:pt>
                <c:pt idx="498">
                  <c:v>88.943205455719394</c:v>
                </c:pt>
                <c:pt idx="499">
                  <c:v>88.939561376534527</c:v>
                </c:pt>
                <c:pt idx="500">
                  <c:v>88.938089074232678</c:v>
                </c:pt>
                <c:pt idx="501">
                  <c:v>88.939227794399713</c:v>
                </c:pt>
                <c:pt idx="502">
                  <c:v>88.94497728334126</c:v>
                </c:pt>
                <c:pt idx="503">
                  <c:v>88.948615249764487</c:v>
                </c:pt>
                <c:pt idx="504">
                  <c:v>88.951653292296044</c:v>
                </c:pt>
                <c:pt idx="505">
                  <c:v>88.953598896998614</c:v>
                </c:pt>
                <c:pt idx="506">
                  <c:v>88.954838041106768</c:v>
                </c:pt>
                <c:pt idx="507">
                  <c:v>88.95541089419693</c:v>
                </c:pt>
                <c:pt idx="508">
                  <c:v>88.953185848962562</c:v>
                </c:pt>
                <c:pt idx="509">
                  <c:v>88.954424993070717</c:v>
                </c:pt>
                <c:pt idx="510">
                  <c:v>88.958395668377094</c:v>
                </c:pt>
                <c:pt idx="511">
                  <c:v>88.964904886264463</c:v>
                </c:pt>
                <c:pt idx="512">
                  <c:v>88.977929434800799</c:v>
                </c:pt>
                <c:pt idx="513">
                  <c:v>88.981667825165133</c:v>
                </c:pt>
                <c:pt idx="514">
                  <c:v>88.980888011431119</c:v>
                </c:pt>
                <c:pt idx="515">
                  <c:v>88.969928703075027</c:v>
                </c:pt>
                <c:pt idx="516">
                  <c:v>88.968169100976425</c:v>
                </c:pt>
                <c:pt idx="517">
                  <c:v>88.972280369800359</c:v>
                </c:pt>
                <c:pt idx="518">
                  <c:v>88.985611429670001</c:v>
                </c:pt>
                <c:pt idx="519">
                  <c:v>89.001794529467233</c:v>
                </c:pt>
                <c:pt idx="520">
                  <c:v>89.021155392061885</c:v>
                </c:pt>
                <c:pt idx="521">
                  <c:v>89.042341350629798</c:v>
                </c:pt>
                <c:pt idx="522">
                  <c:v>89.06659940854405</c:v>
                </c:pt>
                <c:pt idx="523">
                  <c:v>89.08356843483692</c:v>
                </c:pt>
                <c:pt idx="524">
                  <c:v>89.09573370373802</c:v>
                </c:pt>
                <c:pt idx="525">
                  <c:v>89.09885208542245</c:v>
                </c:pt>
                <c:pt idx="526">
                  <c:v>89.106300922097944</c:v>
                </c:pt>
                <c:pt idx="527">
                  <c:v>89.11512163713418</c:v>
                </c:pt>
                <c:pt idx="528">
                  <c:v>89.129098903233611</c:v>
                </c:pt>
                <c:pt idx="529">
                  <c:v>89.13929935589556</c:v>
                </c:pt>
                <c:pt idx="530">
                  <c:v>89.147500935503558</c:v>
                </c:pt>
                <c:pt idx="531">
                  <c:v>89.14990587058027</c:v>
                </c:pt>
                <c:pt idx="532">
                  <c:v>89.155715613886485</c:v>
                </c:pt>
                <c:pt idx="533">
                  <c:v>89.16432325551726</c:v>
                </c:pt>
                <c:pt idx="534">
                  <c:v>89.175822233400353</c:v>
                </c:pt>
                <c:pt idx="535">
                  <c:v>89.193277660868887</c:v>
                </c:pt>
                <c:pt idx="536">
                  <c:v>89.204437817107205</c:v>
                </c:pt>
                <c:pt idx="537">
                  <c:v>89.211712876701995</c:v>
                </c:pt>
                <c:pt idx="538">
                  <c:v>89.214844357161354</c:v>
                </c:pt>
                <c:pt idx="539">
                  <c:v>89.21294503479686</c:v>
                </c:pt>
                <c:pt idx="540">
                  <c:v>89.206989458463099</c:v>
                </c:pt>
                <c:pt idx="541">
                  <c:v>89.192271674954455</c:v>
                </c:pt>
                <c:pt idx="542">
                  <c:v>89.185283041904739</c:v>
                </c:pt>
                <c:pt idx="543">
                  <c:v>89.185422762170631</c:v>
                </c:pt>
                <c:pt idx="544">
                  <c:v>89.193690708904938</c:v>
                </c:pt>
                <c:pt idx="545">
                  <c:v>89.21353797267524</c:v>
                </c:pt>
                <c:pt idx="546">
                  <c:v>89.231486787332699</c:v>
                </c:pt>
                <c:pt idx="547">
                  <c:v>89.249674872945505</c:v>
                </c:pt>
                <c:pt idx="548">
                  <c:v>89.268829648147957</c:v>
                </c:pt>
                <c:pt idx="549">
                  <c:v>89.280095467837356</c:v>
                </c:pt>
                <c:pt idx="550">
                  <c:v>89.284512374742945</c:v>
                </c:pt>
                <c:pt idx="551">
                  <c:v>89.27858299595907</c:v>
                </c:pt>
                <c:pt idx="552">
                  <c:v>89.271680814823881</c:v>
                </c:pt>
                <c:pt idx="553">
                  <c:v>89.263546475593841</c:v>
                </c:pt>
                <c:pt idx="554">
                  <c:v>89.254218401342072</c:v>
                </c:pt>
                <c:pt idx="555">
                  <c:v>89.248828692085183</c:v>
                </c:pt>
                <c:pt idx="556">
                  <c:v>89.248248852981718</c:v>
                </c:pt>
                <c:pt idx="557">
                  <c:v>89.253179231864465</c:v>
                </c:pt>
                <c:pt idx="558">
                  <c:v>89.265597743747506</c:v>
                </c:pt>
                <c:pt idx="559">
                  <c:v>89.27917593383745</c:v>
                </c:pt>
                <c:pt idx="560">
                  <c:v>89.294739024954765</c:v>
                </c:pt>
                <c:pt idx="561">
                  <c:v>89.314106873562721</c:v>
                </c:pt>
                <c:pt idx="562">
                  <c:v>89.329203648292619</c:v>
                </c:pt>
                <c:pt idx="563">
                  <c:v>89.341469341134811</c:v>
                </c:pt>
                <c:pt idx="564">
                  <c:v>89.342475327049272</c:v>
                </c:pt>
                <c:pt idx="565">
                  <c:v>89.354134109986489</c:v>
                </c:pt>
                <c:pt idx="566">
                  <c:v>89.374228503977093</c:v>
                </c:pt>
                <c:pt idx="567">
                  <c:v>89.402417067621286</c:v>
                </c:pt>
                <c:pt idx="568">
                  <c:v>89.447147637495718</c:v>
                </c:pt>
                <c:pt idx="569">
                  <c:v>89.471359413071895</c:v>
                </c:pt>
                <c:pt idx="570">
                  <c:v>89.483351778143955</c:v>
                </c:pt>
                <c:pt idx="571">
                  <c:v>89.476109028860648</c:v>
                </c:pt>
                <c:pt idx="572">
                  <c:v>89.467201861909871</c:v>
                </c:pt>
                <c:pt idx="573">
                  <c:v>89.4540637906575</c:v>
                </c:pt>
                <c:pt idx="574">
                  <c:v>89.43677428100473</c:v>
                </c:pt>
                <c:pt idx="575">
                  <c:v>89.423189978153133</c:v>
                </c:pt>
                <c:pt idx="576">
                  <c:v>89.414169288486335</c:v>
                </c:pt>
                <c:pt idx="577">
                  <c:v>89.411217697869304</c:v>
                </c:pt>
                <c:pt idx="578">
                  <c:v>89.414595435297315</c:v>
                </c:pt>
                <c:pt idx="579">
                  <c:v>89.424036159013454</c:v>
                </c:pt>
                <c:pt idx="580">
                  <c:v>89.438380190810847</c:v>
                </c:pt>
                <c:pt idx="581">
                  <c:v>89.462391118504812</c:v>
                </c:pt>
                <c:pt idx="582">
                  <c:v>89.474790418851271</c:v>
                </c:pt>
                <c:pt idx="583">
                  <c:v>89.480133845770084</c:v>
                </c:pt>
                <c:pt idx="584">
                  <c:v>89.470886110671188</c:v>
                </c:pt>
                <c:pt idx="585">
                  <c:v>89.468607797085454</c:v>
                </c:pt>
                <c:pt idx="586">
                  <c:v>89.470406695508842</c:v>
                </c:pt>
                <c:pt idx="587">
                  <c:v>89.478394328459686</c:v>
                </c:pt>
                <c:pt idx="588">
                  <c:v>89.491499216148924</c:v>
                </c:pt>
                <c:pt idx="589">
                  <c:v>89.509468115594615</c:v>
                </c:pt>
                <c:pt idx="590">
                  <c:v>89.530867147567989</c:v>
                </c:pt>
                <c:pt idx="591">
                  <c:v>89.560248572982275</c:v>
                </c:pt>
                <c:pt idx="592">
                  <c:v>89.574552435203216</c:v>
                </c:pt>
                <c:pt idx="593">
                  <c:v>89.579689774729815</c:v>
                </c:pt>
                <c:pt idx="594">
                  <c:v>89.566730720068108</c:v>
                </c:pt>
                <c:pt idx="595">
                  <c:v>89.564219248288651</c:v>
                </c:pt>
                <c:pt idx="596">
                  <c:v>89.566790974432777</c:v>
                </c:pt>
                <c:pt idx="597">
                  <c:v>89.58118216181991</c:v>
                </c:pt>
                <c:pt idx="598">
                  <c:v>89.592747506829312</c:v>
                </c:pt>
                <c:pt idx="599">
                  <c:v>89.603447459441838</c:v>
                </c:pt>
                <c:pt idx="600">
                  <c:v>89.611908394793403</c:v>
                </c:pt>
                <c:pt idx="601">
                  <c:v>89.618324174752942</c:v>
                </c:pt>
                <c:pt idx="602">
                  <c:v>89.622501810703184</c:v>
                </c:pt>
                <c:pt idx="603">
                  <c:v>89.624720743175928</c:v>
                </c:pt>
                <c:pt idx="604">
                  <c:v>89.623814307950937</c:v>
                </c:pt>
                <c:pt idx="605">
                  <c:v>89.626106593563264</c:v>
                </c:pt>
                <c:pt idx="606">
                  <c:v>89.630690291536268</c:v>
                </c:pt>
                <c:pt idx="607">
                  <c:v>89.636992548779773</c:v>
                </c:pt>
                <c:pt idx="608">
                  <c:v>89.648005125487231</c:v>
                </c:pt>
                <c:pt idx="609">
                  <c:v>89.66244259521244</c:v>
                </c:pt>
                <c:pt idx="610">
                  <c:v>89.686860458180803</c:v>
                </c:pt>
                <c:pt idx="611">
                  <c:v>89.700904964658193</c:v>
                </c:pt>
                <c:pt idx="612">
                  <c:v>89.706467577744093</c:v>
                </c:pt>
                <c:pt idx="613">
                  <c:v>89.703469704789001</c:v>
                </c:pt>
                <c:pt idx="614">
                  <c:v>89.683163110644585</c:v>
                </c:pt>
                <c:pt idx="615">
                  <c:v>89.682476734838374</c:v>
                </c:pt>
                <c:pt idx="616">
                  <c:v>89.691064291680917</c:v>
                </c:pt>
                <c:pt idx="617">
                  <c:v>89.721171389226171</c:v>
                </c:pt>
                <c:pt idx="618">
                  <c:v>89.733623957923996</c:v>
                </c:pt>
                <c:pt idx="619">
                  <c:v>89.737341390248474</c:v>
                </c:pt>
                <c:pt idx="620">
                  <c:v>89.721864751045672</c:v>
                </c:pt>
                <c:pt idx="621">
                  <c:v>89.715401815496392</c:v>
                </c:pt>
                <c:pt idx="622">
                  <c:v>89.714362646018813</c:v>
                </c:pt>
                <c:pt idx="623">
                  <c:v>89.723523929203168</c:v>
                </c:pt>
                <c:pt idx="624">
                  <c:v>89.737414743388072</c:v>
                </c:pt>
                <c:pt idx="625">
                  <c:v>89.756869043910541</c:v>
                </c:pt>
                <c:pt idx="626">
                  <c:v>89.7811131297982</c:v>
                </c:pt>
                <c:pt idx="627">
                  <c:v>89.811407103199087</c:v>
                </c:pt>
                <c:pt idx="628">
                  <c:v>89.839122364442574</c:v>
                </c:pt>
                <c:pt idx="629">
                  <c:v>89.865712004293954</c:v>
                </c:pt>
                <c:pt idx="630">
                  <c:v>89.888037556280551</c:v>
                </c:pt>
                <c:pt idx="631">
                  <c:v>89.913474503938289</c:v>
                </c:pt>
                <c:pt idx="632">
                  <c:v>89.94005803102803</c:v>
                </c:pt>
                <c:pt idx="633">
                  <c:v>89.969305848938035</c:v>
                </c:pt>
                <c:pt idx="634">
                  <c:v>89.996641245708631</c:v>
                </c:pt>
                <c:pt idx="635">
                  <c:v>90.022324450335006</c:v>
                </c:pt>
                <c:pt idx="636">
                  <c:v>90.043118318906735</c:v>
                </c:pt>
                <c:pt idx="637">
                  <c:v>90.064637859609462</c:v>
                </c:pt>
                <c:pt idx="638">
                  <c:v>90.085544377645576</c:v>
                </c:pt>
                <c:pt idx="639">
                  <c:v>90.104764646722685</c:v>
                </c:pt>
                <c:pt idx="640">
                  <c:v>90.128003619947563</c:v>
                </c:pt>
                <c:pt idx="641">
                  <c:v>90.130634727204693</c:v>
                </c:pt>
                <c:pt idx="642">
                  <c:v>90.11941518985337</c:v>
                </c:pt>
                <c:pt idx="643">
                  <c:v>90.084837917051146</c:v>
                </c:pt>
                <c:pt idx="644">
                  <c:v>90.060427040096073</c:v>
                </c:pt>
                <c:pt idx="645">
                  <c:v>90.060427040096073</c:v>
                </c:pt>
                <c:pt idx="646">
                  <c:v>90.028425430582516</c:v>
                </c:pt>
                <c:pt idx="647">
                  <c:v>89.913311170705597</c:v>
                </c:pt>
                <c:pt idx="648">
                  <c:v>89.866232489250962</c:v>
                </c:pt>
                <c:pt idx="649">
                  <c:v>89.907287798904463</c:v>
                </c:pt>
                <c:pt idx="650">
                  <c:v>89.893960319793877</c:v>
                </c:pt>
                <c:pt idx="651">
                  <c:v>89.819958229007156</c:v>
                </c:pt>
                <c:pt idx="652">
                  <c:v>89.802847267052101</c:v>
                </c:pt>
                <c:pt idx="653">
                  <c:v>89.833974546211351</c:v>
                </c:pt>
                <c:pt idx="654">
                  <c:v>89.807733450119514</c:v>
                </c:pt>
                <c:pt idx="655">
                  <c:v>89.73632638673827</c:v>
                </c:pt>
                <c:pt idx="656">
                  <c:v>89.695065078142022</c:v>
                </c:pt>
                <c:pt idx="657">
                  <c:v>89.676867262036524</c:v>
                </c:pt>
                <c:pt idx="658">
                  <c:v>89.651777336507109</c:v>
                </c:pt>
                <c:pt idx="659">
                  <c:v>89.626012554712759</c:v>
                </c:pt>
                <c:pt idx="660">
                  <c:v>89.612798794475552</c:v>
                </c:pt>
                <c:pt idx="661">
                  <c:v>89.60004084185374</c:v>
                </c:pt>
                <c:pt idx="662">
                  <c:v>89.582709899127252</c:v>
                </c:pt>
                <c:pt idx="663">
                  <c:v>89.564128048793677</c:v>
                </c:pt>
                <c:pt idx="664">
                  <c:v>89.545417565636114</c:v>
                </c:pt>
                <c:pt idx="665">
                  <c:v>89.514325707109549</c:v>
                </c:pt>
                <c:pt idx="666">
                  <c:v>89.469203549550073</c:v>
                </c:pt>
                <c:pt idx="667">
                  <c:v>89.433887314514251</c:v>
                </c:pt>
                <c:pt idx="668">
                  <c:v>89.411955418025741</c:v>
                </c:pt>
                <c:pt idx="669">
                  <c:v>89.376340903977777</c:v>
                </c:pt>
                <c:pt idx="670">
                  <c:v>89.33140330655705</c:v>
                </c:pt>
                <c:pt idx="671">
                  <c:v>89.325742530180051</c:v>
                </c:pt>
                <c:pt idx="672">
                  <c:v>89.343904925652836</c:v>
                </c:pt>
                <c:pt idx="673">
                  <c:v>89.314683835805468</c:v>
                </c:pt>
                <c:pt idx="674">
                  <c:v>89.262378746785203</c:v>
                </c:pt>
                <c:pt idx="675">
                  <c:v>89.279759091973077</c:v>
                </c:pt>
                <c:pt idx="676">
                  <c:v>89.272093321361425</c:v>
                </c:pt>
                <c:pt idx="677">
                  <c:v>89.207200858029395</c:v>
                </c:pt>
                <c:pt idx="678">
                  <c:v>89.185588679356982</c:v>
                </c:pt>
                <c:pt idx="679">
                  <c:v>89.231258924601235</c:v>
                </c:pt>
                <c:pt idx="680">
                  <c:v>89.229978189092932</c:v>
                </c:pt>
                <c:pt idx="681">
                  <c:v>89.168990384454048</c:v>
                </c:pt>
                <c:pt idx="682">
                  <c:v>89.145607174147131</c:v>
                </c:pt>
                <c:pt idx="683">
                  <c:v>89.158557143883016</c:v>
                </c:pt>
                <c:pt idx="684">
                  <c:v>89.136391284794342</c:v>
                </c:pt>
                <c:pt idx="685">
                  <c:v>89.087364468541736</c:v>
                </c:pt>
                <c:pt idx="686">
                  <c:v>89.050063745953381</c:v>
                </c:pt>
                <c:pt idx="687">
                  <c:v>89.027484956857293</c:v>
                </c:pt>
                <c:pt idx="688">
                  <c:v>89.032896856683564</c:v>
                </c:pt>
                <c:pt idx="689">
                  <c:v>89.034731272608141</c:v>
                </c:pt>
                <c:pt idx="690">
                  <c:v>89.018324994819267</c:v>
                </c:pt>
                <c:pt idx="691">
                  <c:v>89.028431060598876</c:v>
                </c:pt>
                <c:pt idx="692">
                  <c:v>89.071327311030359</c:v>
                </c:pt>
                <c:pt idx="693">
                  <c:v>89.075082830217426</c:v>
                </c:pt>
                <c:pt idx="694">
                  <c:v>89.034681870146784</c:v>
                </c:pt>
                <c:pt idx="695">
                  <c:v>88.999757126314378</c:v>
                </c:pt>
                <c:pt idx="696">
                  <c:v>88.976246215305395</c:v>
                </c:pt>
                <c:pt idx="697">
                  <c:v>88.971580945131365</c:v>
                </c:pt>
                <c:pt idx="698">
                  <c:v>88.984346354728473</c:v>
                </c:pt>
                <c:pt idx="699">
                  <c:v>89.007516109117319</c:v>
                </c:pt>
                <c:pt idx="700">
                  <c:v>89.018688522365281</c:v>
                </c:pt>
                <c:pt idx="701">
                  <c:v>89.007046319673208</c:v>
                </c:pt>
                <c:pt idx="702">
                  <c:v>88.982561341265267</c:v>
                </c:pt>
                <c:pt idx="703">
                  <c:v>88.949443049700065</c:v>
                </c:pt>
                <c:pt idx="704">
                  <c:v>88.92662190890664</c:v>
                </c:pt>
                <c:pt idx="705">
                  <c:v>88.918095789769367</c:v>
                </c:pt>
                <c:pt idx="706">
                  <c:v>88.909291898302058</c:v>
                </c:pt>
                <c:pt idx="707">
                  <c:v>88.899534446117869</c:v>
                </c:pt>
                <c:pt idx="708">
                  <c:v>88.896491068072265</c:v>
                </c:pt>
                <c:pt idx="709">
                  <c:v>88.892159497543048</c:v>
                </c:pt>
                <c:pt idx="710">
                  <c:v>88.860349905143551</c:v>
                </c:pt>
                <c:pt idx="711">
                  <c:v>88.829436081902358</c:v>
                </c:pt>
                <c:pt idx="712">
                  <c:v>88.809459777187058</c:v>
                </c:pt>
                <c:pt idx="713">
                  <c:v>88.803649861303995</c:v>
                </c:pt>
                <c:pt idx="714">
                  <c:v>88.81048417916935</c:v>
                </c:pt>
                <c:pt idx="715">
                  <c:v>88.799325747750061</c:v>
                </c:pt>
                <c:pt idx="716">
                  <c:v>88.769550045364525</c:v>
                </c:pt>
                <c:pt idx="717">
                  <c:v>88.743329455954736</c:v>
                </c:pt>
                <c:pt idx="718">
                  <c:v>88.723054872227337</c:v>
                </c:pt>
                <c:pt idx="719">
                  <c:v>88.716057433027231</c:v>
                </c:pt>
                <c:pt idx="720">
                  <c:v>88.711946775391354</c:v>
                </c:pt>
                <c:pt idx="721">
                  <c:v>88.706065086120987</c:v>
                </c:pt>
                <c:pt idx="722">
                  <c:v>88.698996805655497</c:v>
                </c:pt>
                <c:pt idx="723">
                  <c:v>88.690042842560217</c:v>
                </c:pt>
                <c:pt idx="724">
                  <c:v>88.695007323868296</c:v>
                </c:pt>
                <c:pt idx="725">
                  <c:v>88.710189725585536</c:v>
                </c:pt>
                <c:pt idx="726">
                  <c:v>88.690996403277111</c:v>
                </c:pt>
                <c:pt idx="727">
                  <c:v>88.650417407921083</c:v>
                </c:pt>
                <c:pt idx="728">
                  <c:v>88.644408017948635</c:v>
                </c:pt>
                <c:pt idx="729">
                  <c:v>88.653234280341863</c:v>
                </c:pt>
                <c:pt idx="730">
                  <c:v>88.671460992226628</c:v>
                </c:pt>
                <c:pt idx="731">
                  <c:v>88.663410255264949</c:v>
                </c:pt>
                <c:pt idx="732">
                  <c:v>88.622512474214716</c:v>
                </c:pt>
                <c:pt idx="733">
                  <c:v>88.603040447454305</c:v>
                </c:pt>
                <c:pt idx="734">
                  <c:v>88.608275244117138</c:v>
                </c:pt>
                <c:pt idx="735">
                  <c:v>88.603922234783909</c:v>
                </c:pt>
                <c:pt idx="736">
                  <c:v>88.594001661264969</c:v>
                </c:pt>
                <c:pt idx="737">
                  <c:v>88.587061081501531</c:v>
                </c:pt>
                <c:pt idx="738">
                  <c:v>88.598126300729518</c:v>
                </c:pt>
                <c:pt idx="739">
                  <c:v>88.631422627580093</c:v>
                </c:pt>
                <c:pt idx="740">
                  <c:v>88.660380859048033</c:v>
                </c:pt>
                <c:pt idx="741">
                  <c:v>88.676275401906736</c:v>
                </c:pt>
                <c:pt idx="742">
                  <c:v>88.671694954826762</c:v>
                </c:pt>
                <c:pt idx="743">
                  <c:v>88.651584424556034</c:v>
                </c:pt>
                <c:pt idx="744">
                  <c:v>88.646733662121306</c:v>
                </c:pt>
                <c:pt idx="745">
                  <c:v>88.645951611836409</c:v>
                </c:pt>
                <c:pt idx="746">
                  <c:v>88.648142098331704</c:v>
                </c:pt>
                <c:pt idx="747">
                  <c:v>88.624660083102029</c:v>
                </c:pt>
                <c:pt idx="748">
                  <c:v>88.574139075423048</c:v>
                </c:pt>
                <c:pt idx="749">
                  <c:v>88.586449609526682</c:v>
                </c:pt>
                <c:pt idx="750">
                  <c:v>88.658595845584827</c:v>
                </c:pt>
                <c:pt idx="751">
                  <c:v>88.689403406927966</c:v>
                </c:pt>
                <c:pt idx="752">
                  <c:v>88.693314590474486</c:v>
                </c:pt>
                <c:pt idx="753">
                  <c:v>88.755191639418257</c:v>
                </c:pt>
                <c:pt idx="754">
                  <c:v>88.773127529266219</c:v>
                </c:pt>
                <c:pt idx="755">
                  <c:v>88.721034964042076</c:v>
                </c:pt>
                <c:pt idx="756">
                  <c:v>88.724412973854427</c:v>
                </c:pt>
                <c:pt idx="757">
                  <c:v>88.789426613035118</c:v>
                </c:pt>
                <c:pt idx="758">
                  <c:v>88.803052371157818</c:v>
                </c:pt>
                <c:pt idx="759">
                  <c:v>88.775594855969644</c:v>
                </c:pt>
                <c:pt idx="760">
                  <c:v>88.766947560983709</c:v>
                </c:pt>
                <c:pt idx="761">
                  <c:v>88.762396009683016</c:v>
                </c:pt>
                <c:pt idx="762">
                  <c:v>88.761499308402819</c:v>
                </c:pt>
                <c:pt idx="763">
                  <c:v>88.74845053374419</c:v>
                </c:pt>
                <c:pt idx="764">
                  <c:v>88.723538643500135</c:v>
                </c:pt>
                <c:pt idx="765">
                  <c:v>88.719968616573738</c:v>
                </c:pt>
                <c:pt idx="766">
                  <c:v>88.728915122693707</c:v>
                </c:pt>
                <c:pt idx="767">
                  <c:v>88.710026604250785</c:v>
                </c:pt>
                <c:pt idx="768">
                  <c:v>88.682057354132425</c:v>
                </c:pt>
                <c:pt idx="769">
                  <c:v>88.651683229478792</c:v>
                </c:pt>
                <c:pt idx="770">
                  <c:v>88.657955477830669</c:v>
                </c:pt>
                <c:pt idx="771">
                  <c:v>88.697936983040535</c:v>
                </c:pt>
                <c:pt idx="772">
                  <c:v>88.693030293291045</c:v>
                </c:pt>
                <c:pt idx="773">
                  <c:v>88.657124025084372</c:v>
                </c:pt>
                <c:pt idx="774">
                  <c:v>88.652878209771131</c:v>
                </c:pt>
                <c:pt idx="775">
                  <c:v>88.670344310174968</c:v>
                </c:pt>
                <c:pt idx="776">
                  <c:v>88.707416662894673</c:v>
                </c:pt>
                <c:pt idx="777">
                  <c:v>88.706676558095836</c:v>
                </c:pt>
                <c:pt idx="778">
                  <c:v>88.670898922713135</c:v>
                </c:pt>
                <c:pt idx="779">
                  <c:v>88.714286401392727</c:v>
                </c:pt>
                <c:pt idx="780">
                  <c:v>88.732954006942293</c:v>
                </c:pt>
                <c:pt idx="781">
                  <c:v>88.668729875021839</c:v>
                </c:pt>
                <c:pt idx="782">
                  <c:v>88.65931451157968</c:v>
                </c:pt>
                <c:pt idx="783">
                  <c:v>88.734774441038184</c:v>
                </c:pt>
                <c:pt idx="784">
                  <c:v>88.792463466227318</c:v>
                </c:pt>
                <c:pt idx="785">
                  <c:v>88.811685684315066</c:v>
                </c:pt>
                <c:pt idx="786">
                  <c:v>88.735258212310981</c:v>
                </c:pt>
                <c:pt idx="787">
                  <c:v>88.685157591614725</c:v>
                </c:pt>
                <c:pt idx="788">
                  <c:v>88.717899305927105</c:v>
                </c:pt>
                <c:pt idx="789">
                  <c:v>88.768867732124264</c:v>
                </c:pt>
                <c:pt idx="790">
                  <c:v>88.817211303014716</c:v>
                </c:pt>
                <c:pt idx="791">
                  <c:v>88.852982413544012</c:v>
                </c:pt>
                <c:pt idx="792">
                  <c:v>88.865171771798956</c:v>
                </c:pt>
                <c:pt idx="793">
                  <c:v>88.824970285817656</c:v>
                </c:pt>
                <c:pt idx="794">
                  <c:v>88.806863817659661</c:v>
                </c:pt>
                <c:pt idx="795">
                  <c:v>88.832394636853877</c:v>
                </c:pt>
                <c:pt idx="796">
                  <c:v>88.855983846103541</c:v>
                </c:pt>
                <c:pt idx="797">
                  <c:v>88.868115412799881</c:v>
                </c:pt>
                <c:pt idx="798">
                  <c:v>88.83563003201354</c:v>
                </c:pt>
                <c:pt idx="799">
                  <c:v>88.837493343717426</c:v>
                </c:pt>
                <c:pt idx="800">
                  <c:v>88.910344263941738</c:v>
                </c:pt>
                <c:pt idx="801">
                  <c:v>88.920051381542621</c:v>
                </c:pt>
                <c:pt idx="802">
                  <c:v>88.860733939371656</c:v>
                </c:pt>
                <c:pt idx="803">
                  <c:v>88.92839294054113</c:v>
                </c:pt>
                <c:pt idx="804">
                  <c:v>88.991443530973257</c:v>
                </c:pt>
                <c:pt idx="805">
                  <c:v>88.967328604964706</c:v>
                </c:pt>
                <c:pt idx="806">
                  <c:v>88.966511134047096</c:v>
                </c:pt>
                <c:pt idx="807">
                  <c:v>89.013539480918467</c:v>
                </c:pt>
                <c:pt idx="808">
                  <c:v>89.017002313824861</c:v>
                </c:pt>
                <c:pt idx="809">
                  <c:v>88.98516475776799</c:v>
                </c:pt>
                <c:pt idx="810">
                  <c:v>88.980591767663327</c:v>
                </c:pt>
                <c:pt idx="811">
                  <c:v>88.982831656620021</c:v>
                </c:pt>
                <c:pt idx="812">
                  <c:v>88.988251013421575</c:v>
                </c:pt>
                <c:pt idx="813">
                  <c:v>88.976851162426868</c:v>
                </c:pt>
                <c:pt idx="814">
                  <c:v>88.958687834832176</c:v>
                </c:pt>
                <c:pt idx="815">
                  <c:v>89.008319598206242</c:v>
                </c:pt>
                <c:pt idx="816">
                  <c:v>89.047433297915177</c:v>
                </c:pt>
                <c:pt idx="817">
                  <c:v>89.041231890828669</c:v>
                </c:pt>
                <c:pt idx="818">
                  <c:v>89.049829783353246</c:v>
                </c:pt>
                <c:pt idx="819">
                  <c:v>89.0774010174148</c:v>
                </c:pt>
                <c:pt idx="820">
                  <c:v>89.081390499201973</c:v>
                </c:pt>
                <c:pt idx="821">
                  <c:v>89.076426950015815</c:v>
                </c:pt>
                <c:pt idx="822">
                  <c:v>89.069670930391155</c:v>
                </c:pt>
                <c:pt idx="823">
                  <c:v>89.098692546149152</c:v>
                </c:pt>
                <c:pt idx="824">
                  <c:v>89.16020047481544</c:v>
                </c:pt>
                <c:pt idx="825">
                  <c:v>89.179934427833359</c:v>
                </c:pt>
                <c:pt idx="826">
                  <c:v>89.186591642535262</c:v>
                </c:pt>
                <c:pt idx="827">
                  <c:v>89.197998018383402</c:v>
                </c:pt>
                <c:pt idx="828">
                  <c:v>89.18087307459966</c:v>
                </c:pt>
                <c:pt idx="829">
                  <c:v>89.138353401421</c:v>
                </c:pt>
                <c:pt idx="830">
                  <c:v>89.15243496715911</c:v>
                </c:pt>
                <c:pt idx="831">
                  <c:v>89.170462204954532</c:v>
                </c:pt>
                <c:pt idx="832">
                  <c:v>89.158521723250317</c:v>
                </c:pt>
                <c:pt idx="833">
                  <c:v>89.154518259634443</c:v>
                </c:pt>
                <c:pt idx="834">
                  <c:v>89.165967513090521</c:v>
                </c:pt>
                <c:pt idx="835">
                  <c:v>89.176479051902263</c:v>
                </c:pt>
                <c:pt idx="836">
                  <c:v>89.178292029022842</c:v>
                </c:pt>
                <c:pt idx="837">
                  <c:v>89.165520094572344</c:v>
                </c:pt>
                <c:pt idx="838">
                  <c:v>89.180653093828212</c:v>
                </c:pt>
                <c:pt idx="839">
                  <c:v>89.226621618084607</c:v>
                </c:pt>
                <c:pt idx="840">
                  <c:v>89.239031889232891</c:v>
                </c:pt>
                <c:pt idx="841">
                  <c:v>89.23477861694434</c:v>
                </c:pt>
                <c:pt idx="842">
                  <c:v>89.225363253502195</c:v>
                </c:pt>
                <c:pt idx="843">
                  <c:v>89.234764635115653</c:v>
                </c:pt>
                <c:pt idx="844">
                  <c:v>89.263381709963468</c:v>
                </c:pt>
                <c:pt idx="845">
                  <c:v>89.261610678328978</c:v>
                </c:pt>
                <c:pt idx="846">
                  <c:v>89.25787753006783</c:v>
                </c:pt>
                <c:pt idx="847">
                  <c:v>89.269489904858688</c:v>
                </c:pt>
                <c:pt idx="848">
                  <c:v>89.264498392015128</c:v>
                </c:pt>
                <c:pt idx="849">
                  <c:v>89.24393857898238</c:v>
                </c:pt>
                <c:pt idx="850">
                  <c:v>89.260529416910032</c:v>
                </c:pt>
                <c:pt idx="851">
                  <c:v>89.279723671340378</c:v>
                </c:pt>
                <c:pt idx="852">
                  <c:v>89.2840757485517</c:v>
                </c:pt>
                <c:pt idx="853">
                  <c:v>89.287169461180582</c:v>
                </c:pt>
                <c:pt idx="854">
                  <c:v>89.292517044594874</c:v>
                </c:pt>
                <c:pt idx="855">
                  <c:v>89.310850950499628</c:v>
                </c:pt>
                <c:pt idx="856">
                  <c:v>89.320785505847283</c:v>
                </c:pt>
                <c:pt idx="857">
                  <c:v>89.314562659956778</c:v>
                </c:pt>
                <c:pt idx="858">
                  <c:v>89.307551238927971</c:v>
                </c:pt>
                <c:pt idx="859">
                  <c:v>89.309477934921929</c:v>
                </c:pt>
                <c:pt idx="860">
                  <c:v>89.353719237273737</c:v>
                </c:pt>
                <c:pt idx="861">
                  <c:v>89.381709926196066</c:v>
                </c:pt>
                <c:pt idx="862">
                  <c:v>89.374349891571853</c:v>
                </c:pt>
                <c:pt idx="863">
                  <c:v>89.415325970862753</c:v>
                </c:pt>
                <c:pt idx="864">
                  <c:v>89.432159160487757</c:v>
                </c:pt>
                <c:pt idx="865">
                  <c:v>89.366875205952326</c:v>
                </c:pt>
                <c:pt idx="866">
                  <c:v>89.347837548003341</c:v>
                </c:pt>
                <c:pt idx="867">
                  <c:v>89.400790461753061</c:v>
                </c:pt>
                <c:pt idx="868">
                  <c:v>89.378118460465686</c:v>
                </c:pt>
                <c:pt idx="869">
                  <c:v>89.365965454965362</c:v>
                </c:pt>
                <c:pt idx="870">
                  <c:v>89.412809241697943</c:v>
                </c:pt>
                <c:pt idx="871">
                  <c:v>89.44813852644053</c:v>
                </c:pt>
                <c:pt idx="872">
                  <c:v>89.460306445891476</c:v>
                </c:pt>
                <c:pt idx="873">
                  <c:v>89.485958440934382</c:v>
                </c:pt>
                <c:pt idx="874">
                  <c:v>89.492116970412894</c:v>
                </c:pt>
                <c:pt idx="875">
                  <c:v>89.471627998645502</c:v>
                </c:pt>
                <c:pt idx="876">
                  <c:v>89.494783771205675</c:v>
                </c:pt>
                <c:pt idx="877">
                  <c:v>89.54781405107417</c:v>
                </c:pt>
                <c:pt idx="878">
                  <c:v>89.548766679669143</c:v>
                </c:pt>
                <c:pt idx="879">
                  <c:v>89.530525985955677</c:v>
                </c:pt>
                <c:pt idx="880">
                  <c:v>89.507428004954122</c:v>
                </c:pt>
                <c:pt idx="881">
                  <c:v>89.505016605565459</c:v>
                </c:pt>
                <c:pt idx="882">
                  <c:v>89.52317247618484</c:v>
                </c:pt>
                <c:pt idx="883">
                  <c:v>89.557777502201134</c:v>
                </c:pt>
                <c:pt idx="884">
                  <c:v>89.569546473473324</c:v>
                </c:pt>
                <c:pt idx="885">
                  <c:v>89.559946549892416</c:v>
                </c:pt>
                <c:pt idx="886">
                  <c:v>89.582639057861883</c:v>
                </c:pt>
                <c:pt idx="887">
                  <c:v>89.601150066930074</c:v>
                </c:pt>
                <c:pt idx="888">
                  <c:v>89.601811873488245</c:v>
                </c:pt>
                <c:pt idx="889">
                  <c:v>89.568615283682348</c:v>
                </c:pt>
                <c:pt idx="890">
                  <c:v>89.543013623222762</c:v>
                </c:pt>
                <c:pt idx="891">
                  <c:v>89.554577527674155</c:v>
                </c:pt>
                <c:pt idx="892">
                  <c:v>89.572725941318225</c:v>
                </c:pt>
                <c:pt idx="893">
                  <c:v>89.587198066137859</c:v>
                </c:pt>
                <c:pt idx="894">
                  <c:v>89.592559631380837</c:v>
                </c:pt>
                <c:pt idx="895">
                  <c:v>89.60100092742401</c:v>
                </c:pt>
                <c:pt idx="896">
                  <c:v>89.616419155985241</c:v>
                </c:pt>
                <c:pt idx="897">
                  <c:v>89.605104128084577</c:v>
                </c:pt>
                <c:pt idx="898">
                  <c:v>89.599707142208914</c:v>
                </c:pt>
                <c:pt idx="899">
                  <c:v>89.6262474494348</c:v>
                </c:pt>
                <c:pt idx="900">
                  <c:v>89.61949795466353</c:v>
                </c:pt>
                <c:pt idx="901">
                  <c:v>89.58029943186051</c:v>
                </c:pt>
                <c:pt idx="902">
                  <c:v>89.607778385852683</c:v>
                </c:pt>
                <c:pt idx="903">
                  <c:v>89.633905763071169</c:v>
                </c:pt>
                <c:pt idx="904">
                  <c:v>89.63433267490727</c:v>
                </c:pt>
                <c:pt idx="905">
                  <c:v>89.666092864845382</c:v>
                </c:pt>
                <c:pt idx="906">
                  <c:v>89.703868969609317</c:v>
                </c:pt>
                <c:pt idx="907">
                  <c:v>89.7256666405424</c:v>
                </c:pt>
                <c:pt idx="908">
                  <c:v>89.76483626756611</c:v>
                </c:pt>
                <c:pt idx="909">
                  <c:v>89.809524988436095</c:v>
                </c:pt>
                <c:pt idx="910">
                  <c:v>89.757078216885077</c:v>
                </c:pt>
                <c:pt idx="911">
                  <c:v>89.737122418851897</c:v>
                </c:pt>
                <c:pt idx="912">
                  <c:v>89.791604012538755</c:v>
                </c:pt>
                <c:pt idx="913">
                  <c:v>89.825433513123485</c:v>
                </c:pt>
                <c:pt idx="914">
                  <c:v>89.852457591622198</c:v>
                </c:pt>
                <c:pt idx="915">
                  <c:v>89.881074666469999</c:v>
                </c:pt>
                <c:pt idx="916">
                  <c:v>89.912649364147455</c:v>
                </c:pt>
                <c:pt idx="917">
                  <c:v>89.947317774453794</c:v>
                </c:pt>
                <c:pt idx="918">
                  <c:v>89.995228840776647</c:v>
                </c:pt>
                <c:pt idx="919">
                  <c:v>90.002155438711384</c:v>
                </c:pt>
                <c:pt idx="920">
                  <c:v>89.970217213487899</c:v>
                </c:pt>
                <c:pt idx="921">
                  <c:v>90.034356522314283</c:v>
                </c:pt>
                <c:pt idx="922">
                  <c:v>90.071321681013998</c:v>
                </c:pt>
                <c:pt idx="923">
                  <c:v>90.031739123982874</c:v>
                </c:pt>
                <c:pt idx="924">
                  <c:v>90.076392424220145</c:v>
                </c:pt>
                <c:pt idx="925">
                  <c:v>90.111203449179186</c:v>
                </c:pt>
                <c:pt idx="926">
                  <c:v>90.065888342383744</c:v>
                </c:pt>
                <c:pt idx="927">
                  <c:v>90.105642409846865</c:v>
                </c:pt>
                <c:pt idx="928">
                  <c:v>90.223266874035218</c:v>
                </c:pt>
                <c:pt idx="929">
                  <c:v>90.20871645097489</c:v>
                </c:pt>
                <c:pt idx="930">
                  <c:v>90.237120069904663</c:v>
                </c:pt>
                <c:pt idx="931">
                  <c:v>90.335663998536049</c:v>
                </c:pt>
                <c:pt idx="932">
                  <c:v>90.315475170024627</c:v>
                </c:pt>
                <c:pt idx="933">
                  <c:v>90.290563279780571</c:v>
                </c:pt>
                <c:pt idx="934">
                  <c:v>90.312125123869691</c:v>
                </c:pt>
                <c:pt idx="935">
                  <c:v>90.254976729390023</c:v>
                </c:pt>
                <c:pt idx="936">
                  <c:v>90.237041771663996</c:v>
                </c:pt>
                <c:pt idx="937">
                  <c:v>90.335130824801851</c:v>
                </c:pt>
                <c:pt idx="938">
                  <c:v>90.352582943377016</c:v>
                </c:pt>
                <c:pt idx="939">
                  <c:v>90.299914326810736</c:v>
                </c:pt>
                <c:pt idx="940">
                  <c:v>90.405286048454073</c:v>
                </c:pt>
                <c:pt idx="941">
                  <c:v>90.423975092807652</c:v>
                </c:pt>
                <c:pt idx="942">
                  <c:v>90.334725351769748</c:v>
                </c:pt>
                <c:pt idx="943">
                  <c:v>90.388403456367712</c:v>
                </c:pt>
                <c:pt idx="944">
                  <c:v>90.437806849873112</c:v>
                </c:pt>
                <c:pt idx="945">
                  <c:v>90.433753983795825</c:v>
                </c:pt>
                <c:pt idx="946">
                  <c:v>90.482126450465586</c:v>
                </c:pt>
                <c:pt idx="947">
                  <c:v>90.48404662160614</c:v>
                </c:pt>
                <c:pt idx="948">
                  <c:v>90.40542120613145</c:v>
                </c:pt>
                <c:pt idx="949">
                  <c:v>90.484316936960909</c:v>
                </c:pt>
                <c:pt idx="950">
                  <c:v>90.560652128895597</c:v>
                </c:pt>
                <c:pt idx="951">
                  <c:v>90.510458296008053</c:v>
                </c:pt>
                <c:pt idx="952">
                  <c:v>90.539402545647306</c:v>
                </c:pt>
                <c:pt idx="953">
                  <c:v>90.571596172274923</c:v>
                </c:pt>
                <c:pt idx="954">
                  <c:v>90.512442783560616</c:v>
                </c:pt>
                <c:pt idx="955">
                  <c:v>90.522917969617737</c:v>
                </c:pt>
                <c:pt idx="956">
                  <c:v>90.605803182234382</c:v>
                </c:pt>
                <c:pt idx="957">
                  <c:v>90.553788915250948</c:v>
                </c:pt>
                <c:pt idx="958">
                  <c:v>90.523216248629879</c:v>
                </c:pt>
                <c:pt idx="959">
                  <c:v>90.555737982170811</c:v>
                </c:pt>
                <c:pt idx="960">
                  <c:v>90.556875170904533</c:v>
                </c:pt>
                <c:pt idx="961">
                  <c:v>90.595206820328585</c:v>
                </c:pt>
                <c:pt idx="962">
                  <c:v>90.675559457707877</c:v>
                </c:pt>
                <c:pt idx="963">
                  <c:v>90.605035113778172</c:v>
                </c:pt>
                <c:pt idx="964">
                  <c:v>90.563240631447741</c:v>
                </c:pt>
                <c:pt idx="965">
                  <c:v>90.63660328660221</c:v>
                </c:pt>
                <c:pt idx="966">
                  <c:v>90.609835541629579</c:v>
                </c:pt>
                <c:pt idx="967">
                  <c:v>90.588820853103329</c:v>
                </c:pt>
                <c:pt idx="968">
                  <c:v>90.642840114321402</c:v>
                </c:pt>
                <c:pt idx="969">
                  <c:v>90.648706889641176</c:v>
                </c:pt>
                <c:pt idx="970">
                  <c:v>90.6388860531669</c:v>
                </c:pt>
                <c:pt idx="971">
                  <c:v>90.648920345559205</c:v>
                </c:pt>
                <c:pt idx="972">
                  <c:v>90.590811865509266</c:v>
                </c:pt>
                <c:pt idx="973">
                  <c:v>90.548711647191411</c:v>
                </c:pt>
                <c:pt idx="974">
                  <c:v>90.6062226370952</c:v>
                </c:pt>
                <c:pt idx="975">
                  <c:v>90.642384306705978</c:v>
                </c:pt>
                <c:pt idx="976">
                  <c:v>90.636680652720983</c:v>
                </c:pt>
                <c:pt idx="977">
                  <c:v>90.660355617186624</c:v>
                </c:pt>
                <c:pt idx="978">
                  <c:v>90.672516079662273</c:v>
                </c:pt>
                <c:pt idx="979">
                  <c:v>90.685480031226845</c:v>
                </c:pt>
                <c:pt idx="980">
                  <c:v>90.822995977036385</c:v>
                </c:pt>
                <c:pt idx="981">
                  <c:v>90.867464717134936</c:v>
                </c:pt>
                <c:pt idx="982">
                  <c:v>90.788156988419985</c:v>
                </c:pt>
                <c:pt idx="983">
                  <c:v>90.834537510561859</c:v>
                </c:pt>
                <c:pt idx="984">
                  <c:v>90.864235846828649</c:v>
                </c:pt>
                <c:pt idx="985">
                  <c:v>90.842666545764246</c:v>
                </c:pt>
                <c:pt idx="986">
                  <c:v>90.893364656606664</c:v>
                </c:pt>
                <c:pt idx="987">
                  <c:v>90.907915079666964</c:v>
                </c:pt>
                <c:pt idx="988">
                  <c:v>90.864825879999529</c:v>
                </c:pt>
                <c:pt idx="989">
                  <c:v>90.934128212101413</c:v>
                </c:pt>
                <c:pt idx="990">
                  <c:v>90.975360624918395</c:v>
                </c:pt>
                <c:pt idx="991">
                  <c:v>90.941210474395604</c:v>
                </c:pt>
                <c:pt idx="992">
                  <c:v>90.988978926065798</c:v>
                </c:pt>
                <c:pt idx="993">
                  <c:v>91.026911627311108</c:v>
                </c:pt>
                <c:pt idx="994">
                  <c:v>91.017467368089655</c:v>
                </c:pt>
                <c:pt idx="995">
                  <c:v>91.056602506602587</c:v>
                </c:pt>
                <c:pt idx="996">
                  <c:v>91.077417721039495</c:v>
                </c:pt>
                <c:pt idx="997">
                  <c:v>91.053949687638507</c:v>
                </c:pt>
                <c:pt idx="998">
                  <c:v>91.077773791610184</c:v>
                </c:pt>
                <c:pt idx="999">
                  <c:v>91.096320221311103</c:v>
                </c:pt>
                <c:pt idx="1000">
                  <c:v>91.085382702785182</c:v>
                </c:pt>
                <c:pt idx="1001">
                  <c:v>91.135931674121522</c:v>
                </c:pt>
                <c:pt idx="1002">
                  <c:v>91.146093667215908</c:v>
                </c:pt>
                <c:pt idx="1003">
                  <c:v>91.080717432611138</c:v>
                </c:pt>
                <c:pt idx="1004">
                  <c:v>91.202495432043364</c:v>
                </c:pt>
                <c:pt idx="1005">
                  <c:v>91.264344517329747</c:v>
                </c:pt>
                <c:pt idx="1006">
                  <c:v>91.14943625639556</c:v>
                </c:pt>
                <c:pt idx="1007">
                  <c:v>91.156846625603094</c:v>
                </c:pt>
                <c:pt idx="1008">
                  <c:v>91.201599662885044</c:v>
                </c:pt>
                <c:pt idx="1009">
                  <c:v>91.228559424971749</c:v>
                </c:pt>
                <c:pt idx="1010">
                  <c:v>91.303827337316207</c:v>
                </c:pt>
                <c:pt idx="1011">
                  <c:v>91.340629374681157</c:v>
                </c:pt>
                <c:pt idx="1012">
                  <c:v>91.306331016774251</c:v>
                </c:pt>
                <c:pt idx="1013">
                  <c:v>91.373811982658353</c:v>
                </c:pt>
                <c:pt idx="1014">
                  <c:v>91.403089931942432</c:v>
                </c:pt>
                <c:pt idx="1015">
                  <c:v>91.338574045863226</c:v>
                </c:pt>
                <c:pt idx="1016">
                  <c:v>91.391746940384394</c:v>
                </c:pt>
                <c:pt idx="1017">
                  <c:v>91.444486398216057</c:v>
                </c:pt>
                <c:pt idx="1018">
                  <c:v>91.440475477624872</c:v>
                </c:pt>
                <c:pt idx="1019">
                  <c:v>91.509108546193318</c:v>
                </c:pt>
                <c:pt idx="1020">
                  <c:v>91.525792596312243</c:v>
                </c:pt>
                <c:pt idx="1021">
                  <c:v>91.459868274022654</c:v>
                </c:pt>
                <c:pt idx="1022">
                  <c:v>91.559444061611643</c:v>
                </c:pt>
                <c:pt idx="1023">
                  <c:v>91.593337878608352</c:v>
                </c:pt>
                <c:pt idx="1024">
                  <c:v>91.495404489829937</c:v>
                </c:pt>
                <c:pt idx="1025">
                  <c:v>91.57937748871889</c:v>
                </c:pt>
                <c:pt idx="1026">
                  <c:v>91.593024685645602</c:v>
                </c:pt>
                <c:pt idx="1027">
                  <c:v>91.488912260706584</c:v>
                </c:pt>
                <c:pt idx="1028">
                  <c:v>91.633901960013759</c:v>
                </c:pt>
                <c:pt idx="1029">
                  <c:v>91.680987166321799</c:v>
                </c:pt>
                <c:pt idx="1030">
                  <c:v>91.571654858670556</c:v>
                </c:pt>
                <c:pt idx="1031">
                  <c:v>91.705038708040249</c:v>
                </c:pt>
                <c:pt idx="1032">
                  <c:v>91.771132676517979</c:v>
                </c:pt>
                <c:pt idx="1033">
                  <c:v>91.713878020140243</c:v>
                </c:pt>
                <c:pt idx="1034">
                  <c:v>91.761760190683788</c:v>
                </c:pt>
                <c:pt idx="1035">
                  <c:v>91.760074914265289</c:v>
                </c:pt>
                <c:pt idx="1036">
                  <c:v>91.772356552589613</c:v>
                </c:pt>
                <c:pt idx="1037">
                  <c:v>91.895755512028359</c:v>
                </c:pt>
                <c:pt idx="1038">
                  <c:v>91.879256954170089</c:v>
                </c:pt>
                <c:pt idx="1039">
                  <c:v>91.863092095956645</c:v>
                </c:pt>
                <c:pt idx="1040">
                  <c:v>92.01475299179441</c:v>
                </c:pt>
                <c:pt idx="1041">
                  <c:v>91.96130978191853</c:v>
                </c:pt>
                <c:pt idx="1042">
                  <c:v>91.937038259428618</c:v>
                </c:pt>
                <c:pt idx="1043">
                  <c:v>92.144865093249862</c:v>
                </c:pt>
                <c:pt idx="1044">
                  <c:v>92.098654217296115</c:v>
                </c:pt>
                <c:pt idx="1045">
                  <c:v>92.046035935313128</c:v>
                </c:pt>
                <c:pt idx="1046">
                  <c:v>92.168638862638261</c:v>
                </c:pt>
                <c:pt idx="1047">
                  <c:v>92.135761990648518</c:v>
                </c:pt>
                <c:pt idx="1048">
                  <c:v>92.134624801914782</c:v>
                </c:pt>
                <c:pt idx="1049">
                  <c:v>92.255690660205531</c:v>
                </c:pt>
                <c:pt idx="1050">
                  <c:v>92.254788366193864</c:v>
                </c:pt>
                <c:pt idx="1051">
                  <c:v>92.277302838877958</c:v>
                </c:pt>
                <c:pt idx="1052">
                  <c:v>92.370755517621092</c:v>
                </c:pt>
                <c:pt idx="1053">
                  <c:v>92.381543896640963</c:v>
                </c:pt>
                <c:pt idx="1054">
                  <c:v>92.394329812920134</c:v>
                </c:pt>
                <c:pt idx="1055">
                  <c:v>92.42851538407561</c:v>
                </c:pt>
                <c:pt idx="1056">
                  <c:v>92.400197520361843</c:v>
                </c:pt>
                <c:pt idx="1057">
                  <c:v>92.465538334333942</c:v>
                </c:pt>
                <c:pt idx="1058">
                  <c:v>92.553301340920754</c:v>
                </c:pt>
                <c:pt idx="1059">
                  <c:v>92.55095425794407</c:v>
                </c:pt>
                <c:pt idx="1060">
                  <c:v>92.604170030073234</c:v>
                </c:pt>
                <c:pt idx="1061">
                  <c:v>92.657940414740551</c:v>
                </c:pt>
                <c:pt idx="1062">
                  <c:v>92.655970841138597</c:v>
                </c:pt>
                <c:pt idx="1063">
                  <c:v>92.756050906682447</c:v>
                </c:pt>
                <c:pt idx="1064">
                  <c:v>92.835956125543547</c:v>
                </c:pt>
                <c:pt idx="1065">
                  <c:v>92.830530243888589</c:v>
                </c:pt>
                <c:pt idx="1066">
                  <c:v>92.984885904176522</c:v>
                </c:pt>
                <c:pt idx="1067">
                  <c:v>93.113724727098941</c:v>
                </c:pt>
                <c:pt idx="1068">
                  <c:v>93.160895688622958</c:v>
                </c:pt>
                <c:pt idx="1069">
                  <c:v>93.442227792251359</c:v>
                </c:pt>
                <c:pt idx="1070">
                  <c:v>93.619120296149291</c:v>
                </c:pt>
                <c:pt idx="1071">
                  <c:v>93.647367318597702</c:v>
                </c:pt>
                <c:pt idx="1072">
                  <c:v>93.950396423992572</c:v>
                </c:pt>
                <c:pt idx="1073">
                  <c:v>94.097241978028308</c:v>
                </c:pt>
                <c:pt idx="1074">
                  <c:v>94.215563669407516</c:v>
                </c:pt>
                <c:pt idx="1075">
                  <c:v>94.503360038501853</c:v>
                </c:pt>
                <c:pt idx="1076">
                  <c:v>94.607742778795611</c:v>
                </c:pt>
                <c:pt idx="1077">
                  <c:v>94.722010671975625</c:v>
                </c:pt>
                <c:pt idx="1078">
                  <c:v>94.978544604233335</c:v>
                </c:pt>
                <c:pt idx="1079">
                  <c:v>94.97870120071471</c:v>
                </c:pt>
                <c:pt idx="1080">
                  <c:v>95.025609303859298</c:v>
                </c:pt>
                <c:pt idx="1081">
                  <c:v>95.205345711713491</c:v>
                </c:pt>
                <c:pt idx="1082">
                  <c:v>95.082842521433022</c:v>
                </c:pt>
                <c:pt idx="1083">
                  <c:v>95.041118880367975</c:v>
                </c:pt>
                <c:pt idx="1084">
                  <c:v>95.04412031292749</c:v>
                </c:pt>
                <c:pt idx="1085">
                  <c:v>94.936259825776702</c:v>
                </c:pt>
                <c:pt idx="1086">
                  <c:v>94.916440117542805</c:v>
                </c:pt>
                <c:pt idx="1087">
                  <c:v>94.904727073585349</c:v>
                </c:pt>
                <c:pt idx="1088">
                  <c:v>94.825959975579906</c:v>
                </c:pt>
                <c:pt idx="1089">
                  <c:v>94.855508240218711</c:v>
                </c:pt>
                <c:pt idx="1090">
                  <c:v>94.880861024127569</c:v>
                </c:pt>
                <c:pt idx="1091">
                  <c:v>94.845644526136439</c:v>
                </c:pt>
                <c:pt idx="1092">
                  <c:v>94.89241747160365</c:v>
                </c:pt>
                <c:pt idx="1093">
                  <c:v>94.820434356880256</c:v>
                </c:pt>
                <c:pt idx="1094">
                  <c:v>94.718632662163301</c:v>
                </c:pt>
                <c:pt idx="1095">
                  <c:v>94.757660606656259</c:v>
                </c:pt>
                <c:pt idx="1096">
                  <c:v>94.626004911313061</c:v>
                </c:pt>
                <c:pt idx="1097">
                  <c:v>94.481357300747931</c:v>
                </c:pt>
                <c:pt idx="1098">
                  <c:v>94.471436727228976</c:v>
                </c:pt>
                <c:pt idx="1099">
                  <c:v>94.299266352941757</c:v>
                </c:pt>
                <c:pt idx="1100">
                  <c:v>94.19884419865592</c:v>
                </c:pt>
                <c:pt idx="1101">
                  <c:v>94.247771277863819</c:v>
                </c:pt>
                <c:pt idx="1102">
                  <c:v>94.130914882131691</c:v>
                </c:pt>
                <c:pt idx="1103">
                  <c:v>94.096502805351392</c:v>
                </c:pt>
                <c:pt idx="1104">
                  <c:v>94.064742615413294</c:v>
                </c:pt>
                <c:pt idx="1105">
                  <c:v>93.889848580896597</c:v>
                </c:pt>
                <c:pt idx="1106">
                  <c:v>93.916374906293797</c:v>
                </c:pt>
                <c:pt idx="1107">
                  <c:v>93.87824925581252</c:v>
                </c:pt>
                <c:pt idx="1108">
                  <c:v>93.623145198569176</c:v>
                </c:pt>
                <c:pt idx="1109">
                  <c:v>93.726347872521217</c:v>
                </c:pt>
                <c:pt idx="1110">
                  <c:v>93.705446902868346</c:v>
                </c:pt>
                <c:pt idx="1111">
                  <c:v>93.463348742675677</c:v>
                </c:pt>
                <c:pt idx="1112">
                  <c:v>93.615578232880296</c:v>
                </c:pt>
                <c:pt idx="1113">
                  <c:v>93.556268247684628</c:v>
                </c:pt>
                <c:pt idx="1114">
                  <c:v>93.410269060345783</c:v>
                </c:pt>
                <c:pt idx="1115">
                  <c:v>93.390740174148718</c:v>
                </c:pt>
                <c:pt idx="1116">
                  <c:v>93.388720265963471</c:v>
                </c:pt>
                <c:pt idx="1117">
                  <c:v>93.413760789031485</c:v>
                </c:pt>
                <c:pt idx="1118">
                  <c:v>93.44864265525591</c:v>
                </c:pt>
                <c:pt idx="1119">
                  <c:v>93.379532340268028</c:v>
                </c:pt>
                <c:pt idx="1120">
                  <c:v>93.376894435254556</c:v>
                </c:pt>
                <c:pt idx="1121">
                  <c:v>93.414009665582256</c:v>
                </c:pt>
                <c:pt idx="1122">
                  <c:v>93.416604692987761</c:v>
                </c:pt>
                <c:pt idx="1123">
                  <c:v>93.424698307557421</c:v>
                </c:pt>
                <c:pt idx="1124">
                  <c:v>93.413198719518022</c:v>
                </c:pt>
                <c:pt idx="1125">
                  <c:v>93.390121245198557</c:v>
                </c:pt>
                <c:pt idx="1126">
                  <c:v>93.516023884095318</c:v>
                </c:pt>
                <c:pt idx="1127">
                  <c:v>93.477180499741124</c:v>
                </c:pt>
                <c:pt idx="1128">
                  <c:v>93.428039964615166</c:v>
                </c:pt>
                <c:pt idx="1129">
                  <c:v>93.598525062483859</c:v>
                </c:pt>
                <c:pt idx="1130">
                  <c:v>93.547335723393346</c:v>
                </c:pt>
                <c:pt idx="1131">
                  <c:v>93.518456722288008</c:v>
                </c:pt>
                <c:pt idx="1132">
                  <c:v>93.641706542220689</c:v>
                </c:pt>
                <c:pt idx="1133">
                  <c:v>93.542058981244438</c:v>
                </c:pt>
                <c:pt idx="1134">
                  <c:v>93.599904602914947</c:v>
                </c:pt>
                <c:pt idx="1135">
                  <c:v>93.681103606991158</c:v>
                </c:pt>
                <c:pt idx="1136">
                  <c:v>93.559767433345641</c:v>
                </c:pt>
                <c:pt idx="1137">
                  <c:v>93.615663988096301</c:v>
                </c:pt>
                <c:pt idx="1138">
                  <c:v>93.687383312318346</c:v>
                </c:pt>
                <c:pt idx="1139">
                  <c:v>93.66619152062863</c:v>
                </c:pt>
                <c:pt idx="1140">
                  <c:v>93.667222447464297</c:v>
                </c:pt>
                <c:pt idx="1141">
                  <c:v>93.667976534091835</c:v>
                </c:pt>
                <c:pt idx="1142">
                  <c:v>93.693435579898761</c:v>
                </c:pt>
                <c:pt idx="1143">
                  <c:v>93.757495658362558</c:v>
                </c:pt>
                <c:pt idx="1144">
                  <c:v>93.761137458676231</c:v>
                </c:pt>
                <c:pt idx="1145">
                  <c:v>93.742220044454015</c:v>
                </c:pt>
                <c:pt idx="1146">
                  <c:v>93.720658200364909</c:v>
                </c:pt>
                <c:pt idx="1147">
                  <c:v>93.647153862679673</c:v>
                </c:pt>
                <c:pt idx="1148">
                  <c:v>93.664242453708766</c:v>
                </c:pt>
                <c:pt idx="1149">
                  <c:v>93.671872803687734</c:v>
                </c:pt>
                <c:pt idx="1150">
                  <c:v>93.590709220244221</c:v>
                </c:pt>
                <c:pt idx="1151">
                  <c:v>93.632482263770669</c:v>
                </c:pt>
                <c:pt idx="1152">
                  <c:v>93.632268807852597</c:v>
                </c:pt>
                <c:pt idx="1153">
                  <c:v>93.603751470049474</c:v>
                </c:pt>
                <c:pt idx="1154">
                  <c:v>93.641187350315207</c:v>
                </c:pt>
                <c:pt idx="1155">
                  <c:v>93.704359116595981</c:v>
                </c:pt>
                <c:pt idx="1156">
                  <c:v>93.750377043313762</c:v>
                </c:pt>
                <c:pt idx="1157">
                  <c:v>93.75194860085891</c:v>
                </c:pt>
                <c:pt idx="1158">
                  <c:v>93.664420488994153</c:v>
                </c:pt>
                <c:pt idx="1159">
                  <c:v>93.709599505990298</c:v>
                </c:pt>
                <c:pt idx="1160">
                  <c:v>93.756742503856927</c:v>
                </c:pt>
                <c:pt idx="1161">
                  <c:v>93.659257465718611</c:v>
                </c:pt>
                <c:pt idx="1162">
                  <c:v>93.74838603090781</c:v>
                </c:pt>
                <c:pt idx="1163">
                  <c:v>93.701314806428499</c:v>
                </c:pt>
                <c:pt idx="1164">
                  <c:v>93.606269131336191</c:v>
                </c:pt>
                <c:pt idx="1165">
                  <c:v>93.739717297117892</c:v>
                </c:pt>
                <c:pt idx="1166">
                  <c:v>93.56158041046622</c:v>
                </c:pt>
                <c:pt idx="1167">
                  <c:v>93.457652545665937</c:v>
                </c:pt>
                <c:pt idx="1168">
                  <c:v>93.640419281858982</c:v>
                </c:pt>
                <c:pt idx="1169">
                  <c:v>93.548587563122368</c:v>
                </c:pt>
                <c:pt idx="1170">
                  <c:v>93.636123131962421</c:v>
                </c:pt>
                <c:pt idx="1171">
                  <c:v>93.759274146972359</c:v>
                </c:pt>
                <c:pt idx="1172">
                  <c:v>93.714371970184317</c:v>
                </c:pt>
                <c:pt idx="1173">
                  <c:v>93.784370597355178</c:v>
                </c:pt>
                <c:pt idx="1174">
                  <c:v>93.733067539391286</c:v>
                </c:pt>
                <c:pt idx="1175">
                  <c:v>93.664001034133349</c:v>
                </c:pt>
                <c:pt idx="1176">
                  <c:v>93.77222411670823</c:v>
                </c:pt>
                <c:pt idx="1177">
                  <c:v>93.759082129858299</c:v>
                </c:pt>
                <c:pt idx="1178">
                  <c:v>93.720146465434723</c:v>
                </c:pt>
                <c:pt idx="1179">
                  <c:v>93.713802443695542</c:v>
                </c:pt>
                <c:pt idx="1180">
                  <c:v>93.636671219647226</c:v>
                </c:pt>
                <c:pt idx="1181">
                  <c:v>93.727030185761464</c:v>
                </c:pt>
                <c:pt idx="1182">
                  <c:v>93.737875424218004</c:v>
                </c:pt>
                <c:pt idx="1183">
                  <c:v>93.556794896565407</c:v>
                </c:pt>
                <c:pt idx="1184">
                  <c:v>93.696244063222323</c:v>
                </c:pt>
                <c:pt idx="1185">
                  <c:v>93.631088741510894</c:v>
                </c:pt>
                <c:pt idx="1186">
                  <c:v>93.525824213887546</c:v>
                </c:pt>
                <c:pt idx="1187">
                  <c:v>93.607342935779855</c:v>
                </c:pt>
                <c:pt idx="1188">
                  <c:v>93.648141911907317</c:v>
                </c:pt>
                <c:pt idx="1189">
                  <c:v>93.689446098111588</c:v>
                </c:pt>
                <c:pt idx="1190">
                  <c:v>93.701883400795339</c:v>
                </c:pt>
                <c:pt idx="1191">
                  <c:v>93.660238990092893</c:v>
                </c:pt>
                <c:pt idx="1192">
                  <c:v>93.703562152360462</c:v>
                </c:pt>
                <c:pt idx="1193">
                  <c:v>93.761933490789858</c:v>
                </c:pt>
                <c:pt idx="1194">
                  <c:v>93.797732564976528</c:v>
                </c:pt>
                <c:pt idx="1195">
                  <c:v>93.811941831416718</c:v>
                </c:pt>
                <c:pt idx="1196">
                  <c:v>93.742462396151353</c:v>
                </c:pt>
                <c:pt idx="1197">
                  <c:v>93.777223086527101</c:v>
                </c:pt>
                <c:pt idx="1198">
                  <c:v>93.867924141383369</c:v>
                </c:pt>
                <c:pt idx="1199">
                  <c:v>93.832323609164121</c:v>
                </c:pt>
                <c:pt idx="1200">
                  <c:v>93.821315249372802</c:v>
                </c:pt>
                <c:pt idx="1201">
                  <c:v>93.822587595783915</c:v>
                </c:pt>
                <c:pt idx="1202">
                  <c:v>93.835203865874959</c:v>
                </c:pt>
                <c:pt idx="1203">
                  <c:v>93.959000841370525</c:v>
                </c:pt>
                <c:pt idx="1204">
                  <c:v>93.874253249171929</c:v>
                </c:pt>
                <c:pt idx="1205">
                  <c:v>93.819174165338893</c:v>
                </c:pt>
                <c:pt idx="1206">
                  <c:v>93.927774757288489</c:v>
                </c:pt>
                <c:pt idx="1207">
                  <c:v>93.921999329916204</c:v>
                </c:pt>
                <c:pt idx="1208">
                  <c:v>93.963367832532455</c:v>
                </c:pt>
                <c:pt idx="1209">
                  <c:v>93.993598410411508</c:v>
                </c:pt>
                <c:pt idx="1210">
                  <c:v>93.983834433373886</c:v>
                </c:pt>
                <c:pt idx="1211">
                  <c:v>94.107887742395505</c:v>
                </c:pt>
                <c:pt idx="1212">
                  <c:v>94.049659018618797</c:v>
                </c:pt>
                <c:pt idx="1213">
                  <c:v>93.975812592191531</c:v>
                </c:pt>
                <c:pt idx="1214">
                  <c:v>94.027883718611633</c:v>
                </c:pt>
                <c:pt idx="1215">
                  <c:v>94.071726072784713</c:v>
                </c:pt>
                <c:pt idx="1216">
                  <c:v>94.094220038786702</c:v>
                </c:pt>
                <c:pt idx="1217">
                  <c:v>94.016384130572234</c:v>
                </c:pt>
                <c:pt idx="1218">
                  <c:v>93.874459248114675</c:v>
                </c:pt>
                <c:pt idx="1219">
                  <c:v>94.022784079626163</c:v>
                </c:pt>
                <c:pt idx="1220">
                  <c:v>94.04890493199126</c:v>
                </c:pt>
                <c:pt idx="1221">
                  <c:v>94.06891665733923</c:v>
                </c:pt>
                <c:pt idx="1222">
                  <c:v>94.153046252709586</c:v>
                </c:pt>
                <c:pt idx="1223">
                  <c:v>93.925029658255013</c:v>
                </c:pt>
                <c:pt idx="1224">
                  <c:v>93.981516246176525</c:v>
                </c:pt>
                <c:pt idx="1225">
                  <c:v>94.062928706170794</c:v>
                </c:pt>
                <c:pt idx="1226">
                  <c:v>93.988037371079159</c:v>
                </c:pt>
                <c:pt idx="1227">
                  <c:v>94.147228879851212</c:v>
                </c:pt>
                <c:pt idx="1228">
                  <c:v>94.044474556539271</c:v>
                </c:pt>
                <c:pt idx="1229">
                  <c:v>94.034048772943521</c:v>
                </c:pt>
                <c:pt idx="1230">
                  <c:v>94.171884436569215</c:v>
                </c:pt>
                <c:pt idx="1231">
                  <c:v>94.162341372424976</c:v>
                </c:pt>
                <c:pt idx="1232">
                  <c:v>94.243554358329888</c:v>
                </c:pt>
                <c:pt idx="1233">
                  <c:v>94.09711427732627</c:v>
                </c:pt>
                <c:pt idx="1234">
                  <c:v>93.949009426586201</c:v>
                </c:pt>
                <c:pt idx="1235">
                  <c:v>94.256625503914421</c:v>
                </c:pt>
                <c:pt idx="1236">
                  <c:v>94.208551316256802</c:v>
                </c:pt>
                <c:pt idx="1237">
                  <c:v>94.27968806428332</c:v>
                </c:pt>
                <c:pt idx="1238">
                  <c:v>94.423966554570924</c:v>
                </c:pt>
                <c:pt idx="1239">
                  <c:v>94.328892915821257</c:v>
                </c:pt>
                <c:pt idx="1240">
                  <c:v>94.511744475108344</c:v>
                </c:pt>
                <c:pt idx="1241">
                  <c:v>94.508217325789957</c:v>
                </c:pt>
                <c:pt idx="1242">
                  <c:v>94.453273399634284</c:v>
                </c:pt>
                <c:pt idx="1243">
                  <c:v>94.607785656403607</c:v>
                </c:pt>
                <c:pt idx="1244">
                  <c:v>94.470945498980896</c:v>
                </c:pt>
                <c:pt idx="1245">
                  <c:v>94.489271947910353</c:v>
                </c:pt>
                <c:pt idx="1246">
                  <c:v>94.529011101422839</c:v>
                </c:pt>
                <c:pt idx="1247">
                  <c:v>94.42582986627481</c:v>
                </c:pt>
                <c:pt idx="1248">
                  <c:v>94.546320605345329</c:v>
                </c:pt>
                <c:pt idx="1249">
                  <c:v>94.564810175609523</c:v>
                </c:pt>
                <c:pt idx="1250">
                  <c:v>94.596684084421028</c:v>
                </c:pt>
                <c:pt idx="1251">
                  <c:v>94.644317378413831</c:v>
                </c:pt>
                <c:pt idx="1252">
                  <c:v>94.540773547841681</c:v>
                </c:pt>
                <c:pt idx="1253">
                  <c:v>94.621688254734451</c:v>
                </c:pt>
                <c:pt idx="1254">
                  <c:v>94.626445804977863</c:v>
                </c:pt>
                <c:pt idx="1255">
                  <c:v>94.626780436744596</c:v>
                </c:pt>
                <c:pt idx="1256">
                  <c:v>94.840204662652766</c:v>
                </c:pt>
                <c:pt idx="1257">
                  <c:v>94.739697685272844</c:v>
                </c:pt>
                <c:pt idx="1258">
                  <c:v>94.7813849735833</c:v>
                </c:pt>
                <c:pt idx="1259">
                  <c:v>94.848005590941796</c:v>
                </c:pt>
                <c:pt idx="1260">
                  <c:v>94.727828044834027</c:v>
                </c:pt>
                <c:pt idx="1261">
                  <c:v>94.833227730134752</c:v>
                </c:pt>
                <c:pt idx="1262">
                  <c:v>94.770767172873491</c:v>
                </c:pt>
                <c:pt idx="1263">
                  <c:v>94.885647470150275</c:v>
                </c:pt>
                <c:pt idx="1264">
                  <c:v>95.092947655090725</c:v>
                </c:pt>
                <c:pt idx="1265">
                  <c:v>94.865422288884261</c:v>
                </c:pt>
                <c:pt idx="1266">
                  <c:v>94.970544201854949</c:v>
                </c:pt>
                <c:pt idx="1267">
                  <c:v>94.969797572202722</c:v>
                </c:pt>
                <c:pt idx="1268">
                  <c:v>94.898554562278164</c:v>
                </c:pt>
                <c:pt idx="1269">
                  <c:v>95.023881149832761</c:v>
                </c:pt>
                <c:pt idx="1270">
                  <c:v>94.948633744170408</c:v>
                </c:pt>
                <c:pt idx="1271">
                  <c:v>95.081384682761254</c:v>
                </c:pt>
                <c:pt idx="1272">
                  <c:v>95.164276420231289</c:v>
                </c:pt>
                <c:pt idx="1273">
                  <c:v>95.012814998482881</c:v>
                </c:pt>
                <c:pt idx="1274">
                  <c:v>95.136356572574314</c:v>
                </c:pt>
                <c:pt idx="1275">
                  <c:v>95.130923233944046</c:v>
                </c:pt>
                <c:pt idx="1276">
                  <c:v>95.173428925294004</c:v>
                </c:pt>
                <c:pt idx="1277">
                  <c:v>95.236138359106008</c:v>
                </c:pt>
                <c:pt idx="1278">
                  <c:v>95.183300096351587</c:v>
                </c:pt>
                <c:pt idx="1279">
                  <c:v>95.214014445503409</c:v>
                </c:pt>
                <c:pt idx="1280">
                  <c:v>95.199130322798283</c:v>
                </c:pt>
                <c:pt idx="1281">
                  <c:v>95.292853316896171</c:v>
                </c:pt>
                <c:pt idx="1282">
                  <c:v>95.438433049374197</c:v>
                </c:pt>
                <c:pt idx="1283">
                  <c:v>95.352269563989921</c:v>
                </c:pt>
                <c:pt idx="1284">
                  <c:v>95.61190466585181</c:v>
                </c:pt>
                <c:pt idx="1285">
                  <c:v>95.575308627429607</c:v>
                </c:pt>
                <c:pt idx="1286">
                  <c:v>95.482659437775382</c:v>
                </c:pt>
                <c:pt idx="1287">
                  <c:v>95.755983682050072</c:v>
                </c:pt>
                <c:pt idx="1288">
                  <c:v>95.618255212444367</c:v>
                </c:pt>
                <c:pt idx="1289">
                  <c:v>95.6781412489822</c:v>
                </c:pt>
                <c:pt idx="1290">
                  <c:v>95.737273198892524</c:v>
                </c:pt>
                <c:pt idx="1291">
                  <c:v>95.758252466786089</c:v>
                </c:pt>
                <c:pt idx="1292">
                  <c:v>95.905675004285911</c:v>
                </c:pt>
                <c:pt idx="1293">
                  <c:v>95.776920072335656</c:v>
                </c:pt>
                <c:pt idx="1294">
                  <c:v>95.79682553578553</c:v>
                </c:pt>
                <c:pt idx="1295">
                  <c:v>95.805202515416738</c:v>
                </c:pt>
                <c:pt idx="1296">
                  <c:v>95.794258472037413</c:v>
                </c:pt>
                <c:pt idx="1297">
                  <c:v>96.059745435268511</c:v>
                </c:pt>
                <c:pt idx="1298">
                  <c:v>95.929817893951807</c:v>
                </c:pt>
                <c:pt idx="1299">
                  <c:v>96.040487796548064</c:v>
                </c:pt>
                <c:pt idx="1300">
                  <c:v>96.186046090222106</c:v>
                </c:pt>
                <c:pt idx="1301">
                  <c:v>96.034513827208301</c:v>
                </c:pt>
                <c:pt idx="1302">
                  <c:v>96.215260655216085</c:v>
                </c:pt>
                <c:pt idx="1303">
                  <c:v>96.049526582737414</c:v>
                </c:pt>
                <c:pt idx="1304">
                  <c:v>96.008606430761276</c:v>
                </c:pt>
                <c:pt idx="1305">
                  <c:v>96.098161907786604</c:v>
                </c:pt>
                <c:pt idx="1306">
                  <c:v>96.071152743238514</c:v>
                </c:pt>
                <c:pt idx="1307">
                  <c:v>96.111859439296595</c:v>
                </c:pt>
                <c:pt idx="1308">
                  <c:v>96.075789117633263</c:v>
                </c:pt>
                <c:pt idx="1309">
                  <c:v>96.134829719596098</c:v>
                </c:pt>
                <c:pt idx="1310">
                  <c:v>96.182440642663025</c:v>
                </c:pt>
                <c:pt idx="1311">
                  <c:v>96.074615576144936</c:v>
                </c:pt>
                <c:pt idx="1312">
                  <c:v>96.279057875300438</c:v>
                </c:pt>
                <c:pt idx="1313">
                  <c:v>96.325468225343542</c:v>
                </c:pt>
                <c:pt idx="1314">
                  <c:v>96.342009660809779</c:v>
                </c:pt>
                <c:pt idx="1315">
                  <c:v>96.384394176311076</c:v>
                </c:pt>
                <c:pt idx="1316">
                  <c:v>96.390396109308213</c:v>
                </c:pt>
                <c:pt idx="1317">
                  <c:v>96.488692093510778</c:v>
                </c:pt>
                <c:pt idx="1318">
                  <c:v>96.379288012472244</c:v>
                </c:pt>
                <c:pt idx="1319">
                  <c:v>96.513212492551418</c:v>
                </c:pt>
                <c:pt idx="1320">
                  <c:v>96.641902175967772</c:v>
                </c:pt>
                <c:pt idx="1321">
                  <c:v>96.368691650566433</c:v>
                </c:pt>
                <c:pt idx="1322">
                  <c:v>96.500625118239682</c:v>
                </c:pt>
                <c:pt idx="1323">
                  <c:v>96.567159980382201</c:v>
                </c:pt>
                <c:pt idx="1324">
                  <c:v>96.602909652107499</c:v>
                </c:pt>
                <c:pt idx="1325">
                  <c:v>96.611336966321986</c:v>
                </c:pt>
                <c:pt idx="1326">
                  <c:v>96.574755841850376</c:v>
                </c:pt>
                <c:pt idx="1327">
                  <c:v>96.647356953402024</c:v>
                </c:pt>
                <c:pt idx="1328">
                  <c:v>96.767890570080553</c:v>
                </c:pt>
                <c:pt idx="1329">
                  <c:v>97.026415514744187</c:v>
                </c:pt>
                <c:pt idx="1330">
                  <c:v>97.102643512658929</c:v>
                </c:pt>
                <c:pt idx="1331">
                  <c:v>96.99055958112082</c:v>
                </c:pt>
                <c:pt idx="1332">
                  <c:v>97.148491793188541</c:v>
                </c:pt>
                <c:pt idx="1333">
                  <c:v>97.06668784199087</c:v>
                </c:pt>
                <c:pt idx="1334">
                  <c:v>97.102374129426082</c:v>
                </c:pt>
                <c:pt idx="1335">
                  <c:v>97.098882400740393</c:v>
                </c:pt>
                <c:pt idx="1336">
                  <c:v>97.016793220237375</c:v>
                </c:pt>
                <c:pt idx="1337">
                  <c:v>97.068337697776698</c:v>
                </c:pt>
                <c:pt idx="1338">
                  <c:v>97.235202434135701</c:v>
                </c:pt>
                <c:pt idx="1339">
                  <c:v>97.418758677588954</c:v>
                </c:pt>
                <c:pt idx="1340">
                  <c:v>97.192114166590159</c:v>
                </c:pt>
                <c:pt idx="1341">
                  <c:v>97.05479023789465</c:v>
                </c:pt>
                <c:pt idx="1342">
                  <c:v>97.482826213028034</c:v>
                </c:pt>
                <c:pt idx="1343">
                  <c:v>97.329714935493811</c:v>
                </c:pt>
                <c:pt idx="1344">
                  <c:v>97.284727003489778</c:v>
                </c:pt>
                <c:pt idx="1345">
                  <c:v>97.223241445749423</c:v>
                </c:pt>
                <c:pt idx="1346">
                  <c:v>97.295081945820144</c:v>
                </c:pt>
                <c:pt idx="1347">
                  <c:v>97.465665848611621</c:v>
                </c:pt>
                <c:pt idx="1348">
                  <c:v>97.464386045225211</c:v>
                </c:pt>
                <c:pt idx="1349">
                  <c:v>97.580382092431734</c:v>
                </c:pt>
                <c:pt idx="1350">
                  <c:v>97.470679732381086</c:v>
                </c:pt>
                <c:pt idx="1351">
                  <c:v>97.394699678895179</c:v>
                </c:pt>
                <c:pt idx="1352">
                  <c:v>97.415614630376751</c:v>
                </c:pt>
                <c:pt idx="1353">
                  <c:v>97.444850634174728</c:v>
                </c:pt>
                <c:pt idx="1354">
                  <c:v>97.494872956630303</c:v>
                </c:pt>
                <c:pt idx="1355">
                  <c:v>97.338953195772532</c:v>
                </c:pt>
                <c:pt idx="1356">
                  <c:v>97.404713464605422</c:v>
                </c:pt>
                <c:pt idx="1357">
                  <c:v>97.32997126901985</c:v>
                </c:pt>
                <c:pt idx="1358">
                  <c:v>97.22117213510279</c:v>
                </c:pt>
                <c:pt idx="1359">
                  <c:v>97.396364448631616</c:v>
                </c:pt>
                <c:pt idx="1360">
                  <c:v>97.484127455218442</c:v>
                </c:pt>
                <c:pt idx="1361">
                  <c:v>97.526597725935716</c:v>
                </c:pt>
                <c:pt idx="1362">
                  <c:v>97.298225060910426</c:v>
                </c:pt>
                <c:pt idx="1363">
                  <c:v>97.352485741703944</c:v>
                </c:pt>
                <c:pt idx="1364">
                  <c:v>97.627616438245852</c:v>
                </c:pt>
                <c:pt idx="1365">
                  <c:v>97.512538531123511</c:v>
                </c:pt>
                <c:pt idx="1366">
                  <c:v>97.238260726131927</c:v>
                </c:pt>
                <c:pt idx="1367">
                  <c:v>97.549539110455925</c:v>
                </c:pt>
                <c:pt idx="1368">
                  <c:v>98.201481022407975</c:v>
                </c:pt>
                <c:pt idx="1369">
                  <c:v>97.999585280318499</c:v>
                </c:pt>
                <c:pt idx="1370">
                  <c:v>97.574344738801912</c:v>
                </c:pt>
                <c:pt idx="1371">
                  <c:v>97.980006991660048</c:v>
                </c:pt>
                <c:pt idx="1372">
                  <c:v>98.125821618860115</c:v>
                </c:pt>
                <c:pt idx="1373">
                  <c:v>97.747872282594301</c:v>
                </c:pt>
                <c:pt idx="1374">
                  <c:v>97.855306790030909</c:v>
                </c:pt>
                <c:pt idx="1375">
                  <c:v>97.881633641338738</c:v>
                </c:pt>
                <c:pt idx="1376">
                  <c:v>98.425644224874631</c:v>
                </c:pt>
                <c:pt idx="1377">
                  <c:v>99.146084047717778</c:v>
                </c:pt>
                <c:pt idx="1378">
                  <c:v>98.091103806092406</c:v>
                </c:pt>
                <c:pt idx="1379">
                  <c:v>99.288257806726079</c:v>
                </c:pt>
                <c:pt idx="1380">
                  <c:v>98.91375079668461</c:v>
                </c:pt>
                <c:pt idx="1381">
                  <c:v>97.987061290296836</c:v>
                </c:pt>
                <c:pt idx="1382">
                  <c:v>99.452426846512992</c:v>
                </c:pt>
                <c:pt idx="1383">
                  <c:v>99.334631804014577</c:v>
                </c:pt>
                <c:pt idx="1384">
                  <c:v>98.977369981483591</c:v>
                </c:pt>
                <c:pt idx="1385">
                  <c:v>98.415716194380394</c:v>
                </c:pt>
                <c:pt idx="1386">
                  <c:v>97.605165349851831</c:v>
                </c:pt>
                <c:pt idx="1387">
                  <c:v>99.476677862320827</c:v>
                </c:pt>
                <c:pt idx="1388">
                  <c:v>99.224317971989052</c:v>
                </c:pt>
                <c:pt idx="1389">
                  <c:v>98.105874209924139</c:v>
                </c:pt>
                <c:pt idx="1390">
                  <c:v>99.029028177896294</c:v>
                </c:pt>
                <c:pt idx="1391">
                  <c:v>99.946898878866136</c:v>
                </c:pt>
                <c:pt idx="1392">
                  <c:v>99.932924507147987</c:v>
                </c:pt>
                <c:pt idx="1393">
                  <c:v>99.92467522821886</c:v>
                </c:pt>
                <c:pt idx="1394">
                  <c:v>100</c:v>
                </c:pt>
                <c:pt idx="1395">
                  <c:v>98.839058003560396</c:v>
                </c:pt>
              </c:numCache>
            </c:numRef>
          </c:yVal>
          <c:smooth val="0"/>
          <c:extLst>
            <c:ext xmlns:c16="http://schemas.microsoft.com/office/drawing/2014/chart" uri="{C3380CC4-5D6E-409C-BE32-E72D297353CC}">
              <c16:uniqueId val="{00000002-C55D-3B46-AAEB-89953BE18745}"/>
            </c:ext>
          </c:extLst>
        </c:ser>
        <c:dLbls>
          <c:showLegendKey val="0"/>
          <c:showVal val="0"/>
          <c:showCatName val="0"/>
          <c:showSerName val="0"/>
          <c:showPercent val="0"/>
          <c:showBubbleSize val="0"/>
        </c:dLbls>
        <c:axId val="152310256"/>
        <c:axId val="152309864"/>
      </c:scatterChart>
      <c:valAx>
        <c:axId val="152309864"/>
        <c:scaling>
          <c:orientation val="minMax"/>
          <c:max val="110"/>
          <c:min val="0"/>
        </c:scaling>
        <c:delete val="0"/>
        <c:axPos val="l"/>
        <c:majorGridlines>
          <c:spPr>
            <a:ln>
              <a:solidFill>
                <a:srgbClr val="B3B3B3"/>
              </a:solidFill>
            </a:ln>
          </c:spPr>
        </c:majorGridlines>
        <c:title>
          <c:tx>
            <c:rich>
              <a:bodyPr/>
              <a:lstStyle/>
              <a:p>
                <a:pPr>
                  <a:defRPr sz="1100" b="0"/>
                </a:pPr>
                <a:r>
                  <a:rPr lang="de-DE"/>
                  <a:t>Remission [%]</a:t>
                </a:r>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2310256"/>
        <c:crossesAt val="0"/>
        <c:crossBetween val="midCat"/>
        <c:majorUnit val="10"/>
      </c:valAx>
      <c:valAx>
        <c:axId val="152310256"/>
        <c:scaling>
          <c:orientation val="minMax"/>
          <c:max val="1700"/>
          <c:min val="350"/>
        </c:scaling>
        <c:delete val="0"/>
        <c:axPos val="b"/>
        <c:title>
          <c:tx>
            <c:rich>
              <a:bodyPr/>
              <a:lstStyle/>
              <a:p>
                <a:pPr>
                  <a:defRPr sz="1100" b="0"/>
                </a:pPr>
                <a:r>
                  <a:rPr lang="de-DE"/>
                  <a:t>Wavelength</a:t>
                </a:r>
                <a:r>
                  <a:rPr lang="de-DE" baseline="0"/>
                  <a:t> [nm]</a:t>
                </a:r>
                <a:endParaRPr lang="de-DE"/>
              </a:p>
            </c:rich>
          </c:tx>
          <c:overlay val="0"/>
        </c:title>
        <c:numFmt formatCode="General" sourceLinked="1"/>
        <c:majorTickMark val="none"/>
        <c:minorTickMark val="none"/>
        <c:tickLblPos val="nextTo"/>
        <c:spPr>
          <a:ln>
            <a:solidFill>
              <a:srgbClr val="B3B3B3"/>
            </a:solidFill>
          </a:ln>
        </c:spPr>
        <c:txPr>
          <a:bodyPr/>
          <a:lstStyle/>
          <a:p>
            <a:pPr>
              <a:defRPr sz="1100" b="0"/>
            </a:pPr>
            <a:endParaRPr lang="en-FI"/>
          </a:p>
        </c:txPr>
        <c:crossAx val="152309864"/>
        <c:crossesAt val="0"/>
        <c:crossBetween val="midCat"/>
        <c:majorUnit val="150"/>
      </c:val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8.6.2020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8.6.2020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8.6.2020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xg2oXcYAZZQ?feature=oembed" TargetMode="External"/><Relationship Id="rId1" Type="http://schemas.openxmlformats.org/officeDocument/2006/relationships/video" Target="https://www.youtube.com/embed/JeDwItIyvBI?feature=oembed"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SlYYmAKQBLM?feature=oembed" TargetMode="External"/><Relationship Id="rId1" Type="http://schemas.openxmlformats.org/officeDocument/2006/relationships/video" Target="https://www.youtube.com/embed/jaARDWeyNDE?feature=oembed" TargetMode="External"/><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ayp7hP0Xr8Q?feature=oembed" TargetMode="External"/><Relationship Id="rId1" Type="http://schemas.openxmlformats.org/officeDocument/2006/relationships/video" Target="https://www.youtube.com/embed/4JvKrBaxFgY?feature=oembed"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hJXwzkS0IRA?feature=oembed" TargetMode="External"/><Relationship Id="rId1" Type="http://schemas.openxmlformats.org/officeDocument/2006/relationships/video" Target="https://www.youtube.com/embed/_sUZ96YZOQU?feature=oembed"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3I0B5F1965E?feature=oembed" TargetMode="External"/><Relationship Id="rId1" Type="http://schemas.openxmlformats.org/officeDocument/2006/relationships/video" Target="https://www.youtube.com/embed/Hny9_EyaybU?feature=oembed"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https://www.youtube.com/embed/hJXwzkS0IRA?feature=oembed" TargetMode="External"/><Relationship Id="rId1" Type="http://schemas.openxmlformats.org/officeDocument/2006/relationships/video" Target="https://www.youtube.com/embed/qQ0UcIJOLic?feature=oembed" TargetMode="External"/><Relationship Id="rId5" Type="http://schemas.openxmlformats.org/officeDocument/2006/relationships/image" Target="../media/image37.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err="1"/>
              <a:t>Hyperspectral</a:t>
            </a:r>
            <a:r>
              <a:rPr lang="fi-FI" dirty="0"/>
              <a:t> </a:t>
            </a:r>
            <a:r>
              <a:rPr lang="fi-FI" dirty="0" err="1"/>
              <a:t>Imaging</a:t>
            </a:r>
            <a:endParaRPr lang="fi-FI" dirty="0"/>
          </a:p>
        </p:txBody>
      </p:sp>
      <p:sp>
        <p:nvSpPr>
          <p:cNvPr id="3" name="Alaotsikko 2"/>
          <p:cNvSpPr>
            <a:spLocks noGrp="1"/>
          </p:cNvSpPr>
          <p:nvPr>
            <p:ph type="subTitle" idx="1"/>
          </p:nvPr>
        </p:nvSpPr>
        <p:spPr/>
        <p:txBody>
          <a:bodyPr/>
          <a:lstStyle/>
          <a:p>
            <a:r>
              <a:rPr lang="fi-FI" dirty="0"/>
              <a:t>Tapani Alakiuttu</a:t>
            </a:r>
          </a:p>
        </p:txBody>
      </p:sp>
      <p:sp>
        <p:nvSpPr>
          <p:cNvPr id="4" name="Päivämäärän paikkamerkki 3"/>
          <p:cNvSpPr>
            <a:spLocks noGrp="1"/>
          </p:cNvSpPr>
          <p:nvPr>
            <p:ph type="dt" sz="half" idx="10"/>
          </p:nvPr>
        </p:nvSpPr>
        <p:spPr/>
        <p:txBody>
          <a:bodyPr/>
          <a:lstStyle/>
          <a:p>
            <a:fld id="{60FEDBEC-BDFD-41C9-A00C-68FA1EF50EC5}" type="datetime1">
              <a:rPr lang="fi-FI" smtClean="0"/>
              <a:t>8.6.2020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62FF-9C32-964E-A1AC-E8A4B4E69C77}"/>
              </a:ext>
            </a:extLst>
          </p:cNvPr>
          <p:cNvSpPr>
            <a:spLocks noGrp="1"/>
          </p:cNvSpPr>
          <p:nvPr>
            <p:ph type="title"/>
          </p:nvPr>
        </p:nvSpPr>
        <p:spPr/>
        <p:txBody>
          <a:bodyPr/>
          <a:lstStyle/>
          <a:p>
            <a:r>
              <a:rPr lang="en-GB" dirty="0"/>
              <a:t>Benefits of Spectral Imaging</a:t>
            </a:r>
          </a:p>
        </p:txBody>
      </p:sp>
      <p:sp>
        <p:nvSpPr>
          <p:cNvPr id="3" name="Content Placeholder 2">
            <a:extLst>
              <a:ext uri="{FF2B5EF4-FFF2-40B4-BE49-F238E27FC236}">
                <a16:creationId xmlns:a16="http://schemas.microsoft.com/office/drawing/2014/main" id="{49F7E36C-73F5-DA49-9B03-64E0AD6899B0}"/>
              </a:ext>
            </a:extLst>
          </p:cNvPr>
          <p:cNvSpPr>
            <a:spLocks noGrp="1"/>
          </p:cNvSpPr>
          <p:nvPr>
            <p:ph idx="1"/>
          </p:nvPr>
        </p:nvSpPr>
        <p:spPr>
          <a:xfrm>
            <a:off x="838200" y="5249333"/>
            <a:ext cx="10515600" cy="737581"/>
          </a:xfrm>
        </p:spPr>
        <p:txBody>
          <a:bodyPr/>
          <a:lstStyle/>
          <a:p>
            <a:r>
              <a:rPr lang="en-GB" dirty="0"/>
              <a:t>More information</a:t>
            </a:r>
          </a:p>
        </p:txBody>
      </p:sp>
      <p:sp>
        <p:nvSpPr>
          <p:cNvPr id="4" name="Footer Placeholder 3">
            <a:extLst>
              <a:ext uri="{FF2B5EF4-FFF2-40B4-BE49-F238E27FC236}">
                <a16:creationId xmlns:a16="http://schemas.microsoft.com/office/drawing/2014/main" id="{04A72C8A-8062-EF46-8557-CB3CB48C51B0}"/>
              </a:ext>
            </a:extLst>
          </p:cNvPr>
          <p:cNvSpPr>
            <a:spLocks noGrp="1"/>
          </p:cNvSpPr>
          <p:nvPr>
            <p:ph type="ftr" sz="quarter" idx="11"/>
          </p:nvPr>
        </p:nvSpPr>
        <p:spPr/>
        <p:txBody>
          <a:bodyPr/>
          <a:lstStyle/>
          <a:p>
            <a:r>
              <a:rPr lang="fi-FI"/>
              <a:t>kiertotalousamk.fi</a:t>
            </a:r>
          </a:p>
        </p:txBody>
      </p:sp>
      <p:pic>
        <p:nvPicPr>
          <p:cNvPr id="5" name="Picture 4">
            <a:extLst>
              <a:ext uri="{FF2B5EF4-FFF2-40B4-BE49-F238E27FC236}">
                <a16:creationId xmlns:a16="http://schemas.microsoft.com/office/drawing/2014/main" id="{03A97B7B-8A39-074B-AD37-705FFA81DBC3}"/>
              </a:ext>
            </a:extLst>
          </p:cNvPr>
          <p:cNvPicPr>
            <a:picLocks noChangeAspect="1"/>
          </p:cNvPicPr>
          <p:nvPr/>
        </p:nvPicPr>
        <p:blipFill>
          <a:blip r:embed="rId2"/>
          <a:stretch>
            <a:fillRect/>
          </a:stretch>
        </p:blipFill>
        <p:spPr>
          <a:xfrm>
            <a:off x="2252134" y="1703476"/>
            <a:ext cx="5080000" cy="3340100"/>
          </a:xfrm>
          <a:prstGeom prst="rect">
            <a:avLst/>
          </a:prstGeom>
        </p:spPr>
      </p:pic>
      <p:sp>
        <p:nvSpPr>
          <p:cNvPr id="6" name="TextBox 5">
            <a:extLst>
              <a:ext uri="{FF2B5EF4-FFF2-40B4-BE49-F238E27FC236}">
                <a16:creationId xmlns:a16="http://schemas.microsoft.com/office/drawing/2014/main" id="{EAC046DC-3C6B-8542-8B82-3BD7E2682ACC}"/>
              </a:ext>
            </a:extLst>
          </p:cNvPr>
          <p:cNvSpPr txBox="1"/>
          <p:nvPr/>
        </p:nvSpPr>
        <p:spPr>
          <a:xfrm>
            <a:off x="6096000" y="1506022"/>
            <a:ext cx="1464953" cy="369332"/>
          </a:xfrm>
          <a:prstGeom prst="rect">
            <a:avLst/>
          </a:prstGeom>
          <a:noFill/>
        </p:spPr>
        <p:txBody>
          <a:bodyPr wrap="none" rtlCol="0">
            <a:spAutoFit/>
          </a:bodyPr>
          <a:lstStyle/>
          <a:p>
            <a:r>
              <a:rPr lang="en-GB" dirty="0"/>
              <a:t>Monochrome</a:t>
            </a:r>
          </a:p>
        </p:txBody>
      </p:sp>
    </p:spTree>
    <p:extLst>
      <p:ext uri="{BB962C8B-B14F-4D97-AF65-F5344CB8AC3E}">
        <p14:creationId xmlns:p14="http://schemas.microsoft.com/office/powerpoint/2010/main" val="267788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C68BC-C561-3041-A16F-5BB93AA5C72A}"/>
              </a:ext>
            </a:extLst>
          </p:cNvPr>
          <p:cNvSpPr>
            <a:spLocks noGrp="1"/>
          </p:cNvSpPr>
          <p:nvPr>
            <p:ph type="title"/>
          </p:nvPr>
        </p:nvSpPr>
        <p:spPr/>
        <p:txBody>
          <a:bodyPr/>
          <a:lstStyle/>
          <a:p>
            <a:r>
              <a:rPr lang="en-GB" dirty="0"/>
              <a:t>Benefits of Spectral Imaging</a:t>
            </a:r>
          </a:p>
        </p:txBody>
      </p:sp>
      <p:pic>
        <p:nvPicPr>
          <p:cNvPr id="7" name="Content Placeholder 6">
            <a:extLst>
              <a:ext uri="{FF2B5EF4-FFF2-40B4-BE49-F238E27FC236}">
                <a16:creationId xmlns:a16="http://schemas.microsoft.com/office/drawing/2014/main" id="{643BB6E9-512A-524A-B7F9-1E193BE8DF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2937" y="1981057"/>
            <a:ext cx="4360863" cy="2895885"/>
          </a:xfrm>
        </p:spPr>
      </p:pic>
      <p:sp>
        <p:nvSpPr>
          <p:cNvPr id="4" name="Footer Placeholder 3">
            <a:extLst>
              <a:ext uri="{FF2B5EF4-FFF2-40B4-BE49-F238E27FC236}">
                <a16:creationId xmlns:a16="http://schemas.microsoft.com/office/drawing/2014/main" id="{C542F717-9FFC-6344-ABC9-1B66D70F9FF4}"/>
              </a:ext>
            </a:extLst>
          </p:cNvPr>
          <p:cNvSpPr>
            <a:spLocks noGrp="1"/>
          </p:cNvSpPr>
          <p:nvPr>
            <p:ph type="ftr" sz="quarter" idx="11"/>
          </p:nvPr>
        </p:nvSpPr>
        <p:spPr/>
        <p:txBody>
          <a:bodyPr/>
          <a:lstStyle/>
          <a:p>
            <a:r>
              <a:rPr lang="fi-FI"/>
              <a:t>kiertotalousamk.fi</a:t>
            </a:r>
          </a:p>
        </p:txBody>
      </p:sp>
      <p:sp>
        <p:nvSpPr>
          <p:cNvPr id="8" name="TextBox 7">
            <a:extLst>
              <a:ext uri="{FF2B5EF4-FFF2-40B4-BE49-F238E27FC236}">
                <a16:creationId xmlns:a16="http://schemas.microsoft.com/office/drawing/2014/main" id="{66B618B1-BACA-C642-8528-80ABEBDC71D7}"/>
              </a:ext>
            </a:extLst>
          </p:cNvPr>
          <p:cNvSpPr txBox="1"/>
          <p:nvPr/>
        </p:nvSpPr>
        <p:spPr>
          <a:xfrm>
            <a:off x="982133" y="2286000"/>
            <a:ext cx="4483920" cy="1477328"/>
          </a:xfrm>
          <a:prstGeom prst="rect">
            <a:avLst/>
          </a:prstGeom>
          <a:noFill/>
        </p:spPr>
        <p:txBody>
          <a:bodyPr wrap="none" rtlCol="0">
            <a:spAutoFit/>
          </a:bodyPr>
          <a:lstStyle/>
          <a:p>
            <a:r>
              <a:rPr lang="en-GB" dirty="0"/>
              <a:t>The more spectral data, the more information</a:t>
            </a:r>
          </a:p>
          <a:p>
            <a:pPr marL="285750" indent="-285750">
              <a:buFont typeface="Arial" panose="020B0604020202020204" pitchFamily="34" charset="0"/>
              <a:buChar char="•"/>
            </a:pPr>
            <a:r>
              <a:rPr lang="en-GB" dirty="0"/>
              <a:t>Differentiation of material</a:t>
            </a:r>
          </a:p>
          <a:p>
            <a:pPr marL="285750" indent="-285750">
              <a:buFont typeface="Arial" panose="020B0604020202020204" pitchFamily="34" charset="0"/>
              <a:buChar char="•"/>
            </a:pPr>
            <a:r>
              <a:rPr lang="en-GB" dirty="0"/>
              <a:t>Identification of material characteristics</a:t>
            </a:r>
          </a:p>
          <a:p>
            <a:pPr marL="742950" lvl="1" indent="-285750">
              <a:buFont typeface="Arial" panose="020B0604020202020204" pitchFamily="34" charset="0"/>
              <a:buChar char="•"/>
            </a:pPr>
            <a:r>
              <a:rPr lang="en-GB" dirty="0"/>
              <a:t>Determination of water content</a:t>
            </a:r>
          </a:p>
          <a:p>
            <a:pPr marL="285750" indent="-285750">
              <a:buFont typeface="Arial" panose="020B0604020202020204" pitchFamily="34" charset="0"/>
              <a:buChar char="•"/>
            </a:pPr>
            <a:r>
              <a:rPr lang="en-GB" dirty="0"/>
              <a:t>Material composition</a:t>
            </a:r>
          </a:p>
        </p:txBody>
      </p:sp>
    </p:spTree>
    <p:extLst>
      <p:ext uri="{BB962C8B-B14F-4D97-AF65-F5344CB8AC3E}">
        <p14:creationId xmlns:p14="http://schemas.microsoft.com/office/powerpoint/2010/main" val="303563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FFE7-8A9E-4F44-B69F-4D9095ECAF57}"/>
              </a:ext>
            </a:extLst>
          </p:cNvPr>
          <p:cNvSpPr>
            <a:spLocks noGrp="1"/>
          </p:cNvSpPr>
          <p:nvPr>
            <p:ph type="title"/>
          </p:nvPr>
        </p:nvSpPr>
        <p:spPr/>
        <p:txBody>
          <a:bodyPr/>
          <a:lstStyle/>
          <a:p>
            <a:r>
              <a:rPr lang="en-GB" dirty="0"/>
              <a:t>Data Acquisition</a:t>
            </a:r>
          </a:p>
        </p:txBody>
      </p:sp>
      <p:sp>
        <p:nvSpPr>
          <p:cNvPr id="3" name="Footer Placeholder 2">
            <a:extLst>
              <a:ext uri="{FF2B5EF4-FFF2-40B4-BE49-F238E27FC236}">
                <a16:creationId xmlns:a16="http://schemas.microsoft.com/office/drawing/2014/main" id="{CCAFB81B-3D79-9447-9F2A-A94F8628837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81427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35E0-E625-AA40-9D17-4FDE5964E2B0}"/>
              </a:ext>
            </a:extLst>
          </p:cNvPr>
          <p:cNvSpPr>
            <a:spLocks noGrp="1"/>
          </p:cNvSpPr>
          <p:nvPr>
            <p:ph type="title"/>
          </p:nvPr>
        </p:nvSpPr>
        <p:spPr/>
        <p:txBody>
          <a:bodyPr/>
          <a:lstStyle/>
          <a:p>
            <a:r>
              <a:rPr lang="en-GB" dirty="0"/>
              <a:t>Hyperspectral Imaging Data Acquisition</a:t>
            </a:r>
          </a:p>
        </p:txBody>
      </p:sp>
      <p:pic>
        <p:nvPicPr>
          <p:cNvPr id="6" name="Content Placeholder 5">
            <a:extLst>
              <a:ext uri="{FF2B5EF4-FFF2-40B4-BE49-F238E27FC236}">
                <a16:creationId xmlns:a16="http://schemas.microsoft.com/office/drawing/2014/main" id="{D350A35E-DA1A-064F-8B91-0DA7B0A81C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8775" y="1690688"/>
            <a:ext cx="7083225" cy="4160838"/>
          </a:xfrm>
        </p:spPr>
      </p:pic>
      <p:sp>
        <p:nvSpPr>
          <p:cNvPr id="4" name="Footer Placeholder 3">
            <a:extLst>
              <a:ext uri="{FF2B5EF4-FFF2-40B4-BE49-F238E27FC236}">
                <a16:creationId xmlns:a16="http://schemas.microsoft.com/office/drawing/2014/main" id="{58CB570C-9C8C-814E-8548-DE5F47D0ADAA}"/>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A1FF35D8-3AEC-744F-A87E-DC41278D43B7}"/>
              </a:ext>
            </a:extLst>
          </p:cNvPr>
          <p:cNvSpPr txBox="1"/>
          <p:nvPr/>
        </p:nvSpPr>
        <p:spPr>
          <a:xfrm>
            <a:off x="976394" y="2092270"/>
            <a:ext cx="5377912" cy="3416320"/>
          </a:xfrm>
          <a:prstGeom prst="rect">
            <a:avLst/>
          </a:prstGeom>
          <a:noFill/>
        </p:spPr>
        <p:txBody>
          <a:bodyPr wrap="square" rtlCol="0">
            <a:spAutoFit/>
          </a:bodyPr>
          <a:lstStyle/>
          <a:p>
            <a:r>
              <a:rPr lang="en-GB" dirty="0"/>
              <a:t>Whiskbroom: Observe region pixel by pixel like using whiskbroom for cleaning floor and then extracting spectral information to line sensor. Not used much anymore.</a:t>
            </a:r>
          </a:p>
          <a:p>
            <a:r>
              <a:rPr lang="en-GB" dirty="0" err="1"/>
              <a:t>Pushbroom</a:t>
            </a:r>
            <a:r>
              <a:rPr lang="en-GB" dirty="0"/>
              <a:t>: Observe one line at a time. Scan the sample line by line or the sample itself moves under this line. </a:t>
            </a:r>
            <a:r>
              <a:rPr lang="en-GB" dirty="0" err="1"/>
              <a:t>Nyperspectral</a:t>
            </a:r>
            <a:r>
              <a:rPr lang="en-GB" dirty="0"/>
              <a:t> data cube is build.</a:t>
            </a:r>
          </a:p>
          <a:p>
            <a:r>
              <a:rPr lang="en-GB" dirty="0"/>
              <a:t>Staring: Take sample picture by picture with different filter.</a:t>
            </a:r>
          </a:p>
          <a:p>
            <a:r>
              <a:rPr lang="en-GB" dirty="0"/>
              <a:t>Snapshot: With one shot spatial and spectral information. Requires quit sophisticated arrangement of mirrors and lenses.</a:t>
            </a:r>
          </a:p>
        </p:txBody>
      </p:sp>
    </p:spTree>
    <p:extLst>
      <p:ext uri="{BB962C8B-B14F-4D97-AF65-F5344CB8AC3E}">
        <p14:creationId xmlns:p14="http://schemas.microsoft.com/office/powerpoint/2010/main" val="201310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D8E2-5BFB-A84C-84E8-35288CE936B1}"/>
              </a:ext>
            </a:extLst>
          </p:cNvPr>
          <p:cNvSpPr>
            <a:spLocks noGrp="1"/>
          </p:cNvSpPr>
          <p:nvPr>
            <p:ph type="title"/>
          </p:nvPr>
        </p:nvSpPr>
        <p:spPr/>
        <p:txBody>
          <a:bodyPr/>
          <a:lstStyle/>
          <a:p>
            <a:r>
              <a:rPr lang="en-GB" dirty="0"/>
              <a:t>Application Example</a:t>
            </a:r>
          </a:p>
        </p:txBody>
      </p:sp>
      <p:sp>
        <p:nvSpPr>
          <p:cNvPr id="3" name="Footer Placeholder 2">
            <a:extLst>
              <a:ext uri="{FF2B5EF4-FFF2-40B4-BE49-F238E27FC236}">
                <a16:creationId xmlns:a16="http://schemas.microsoft.com/office/drawing/2014/main" id="{341D4913-1B87-CE4D-ACD7-0C60BE50453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89448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p:txBody>
          <a:bodyPr/>
          <a:lstStyle/>
          <a:p>
            <a:r>
              <a:rPr lang="en-GB" dirty="0"/>
              <a:t>Application Example – 3 White Powders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1708B66C-7F2A-9E49-A98E-C52DB5C8798F}"/>
              </a:ext>
            </a:extLst>
          </p:cNvPr>
          <p:cNvSpPr txBox="1"/>
          <p:nvPr/>
        </p:nvSpPr>
        <p:spPr>
          <a:xfrm>
            <a:off x="1647887" y="3251201"/>
            <a:ext cx="3099661" cy="923330"/>
          </a:xfrm>
          <a:prstGeom prst="rect">
            <a:avLst/>
          </a:prstGeom>
          <a:noFill/>
        </p:spPr>
        <p:txBody>
          <a:bodyPr wrap="square" rtlCol="0">
            <a:spAutoFit/>
          </a:bodyPr>
          <a:lstStyle/>
          <a:p>
            <a:r>
              <a:rPr lang="en-GB" dirty="0"/>
              <a:t>Three different powders. Just by looking it is not possible to distinguish any.</a:t>
            </a:r>
          </a:p>
        </p:txBody>
      </p:sp>
      <p:pic>
        <p:nvPicPr>
          <p:cNvPr id="8" name="Grafik 2">
            <a:extLst>
              <a:ext uri="{FF2B5EF4-FFF2-40B4-BE49-F238E27FC236}">
                <a16:creationId xmlns:a16="http://schemas.microsoft.com/office/drawing/2014/main" id="{64B35903-AA09-F847-9382-893D102E6C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62524" y="2622466"/>
            <a:ext cx="3307594" cy="2638427"/>
          </a:xfrm>
          <a:prstGeom prst="rect">
            <a:avLst/>
          </a:prstGeom>
        </p:spPr>
      </p:pic>
      <p:grpSp>
        <p:nvGrpSpPr>
          <p:cNvPr id="9" name="Gruppieren 7">
            <a:extLst>
              <a:ext uri="{FF2B5EF4-FFF2-40B4-BE49-F238E27FC236}">
                <a16:creationId xmlns:a16="http://schemas.microsoft.com/office/drawing/2014/main" id="{2F89B991-D8C5-5F47-B5FC-622B85AAEBED}"/>
              </a:ext>
            </a:extLst>
          </p:cNvPr>
          <p:cNvGrpSpPr/>
          <p:nvPr/>
        </p:nvGrpSpPr>
        <p:grpSpPr>
          <a:xfrm>
            <a:off x="1548558" y="4771004"/>
            <a:ext cx="2076658" cy="825194"/>
            <a:chOff x="3533671" y="2159153"/>
            <a:chExt cx="2076658" cy="825194"/>
          </a:xfrm>
        </p:grpSpPr>
        <p:pic>
          <p:nvPicPr>
            <p:cNvPr id="10" name="Grafik 8">
              <a:extLst>
                <a:ext uri="{FF2B5EF4-FFF2-40B4-BE49-F238E27FC236}">
                  <a16:creationId xmlns:a16="http://schemas.microsoft.com/office/drawing/2014/main" id="{8462F875-82B8-004F-B0BA-0428566C46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1" name="Textfeld 24">
              <a:extLst>
                <a:ext uri="{FF2B5EF4-FFF2-40B4-BE49-F238E27FC236}">
                  <a16:creationId xmlns:a16="http://schemas.microsoft.com/office/drawing/2014/main" id="{BE41756A-E4AD-C14E-B6A8-D6CD7E36A104}"/>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2" name="Textfeld 27">
              <a:extLst>
                <a:ext uri="{FF2B5EF4-FFF2-40B4-BE49-F238E27FC236}">
                  <a16:creationId xmlns:a16="http://schemas.microsoft.com/office/drawing/2014/main" id="{A7F70AAB-0B54-1442-9AEF-E0BD7C610F06}"/>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spTree>
    <p:extLst>
      <p:ext uri="{BB962C8B-B14F-4D97-AF65-F5344CB8AC3E}">
        <p14:creationId xmlns:p14="http://schemas.microsoft.com/office/powerpoint/2010/main" val="216159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p:txBody>
          <a:bodyPr/>
          <a:lstStyle/>
          <a:p>
            <a:r>
              <a:rPr lang="en-GB" dirty="0"/>
              <a:t>Application Example – 3 White Powders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p:txBody>
          <a:bodyPr/>
          <a:lstStyle/>
          <a:p>
            <a:r>
              <a:rPr lang="fi-FI"/>
              <a:t>kiertotalousamk.fi</a:t>
            </a:r>
          </a:p>
        </p:txBody>
      </p:sp>
      <p:grpSp>
        <p:nvGrpSpPr>
          <p:cNvPr id="9" name="Gruppieren 7">
            <a:extLst>
              <a:ext uri="{FF2B5EF4-FFF2-40B4-BE49-F238E27FC236}">
                <a16:creationId xmlns:a16="http://schemas.microsoft.com/office/drawing/2014/main" id="{2F89B991-D8C5-5F47-B5FC-622B85AAEBED}"/>
              </a:ext>
            </a:extLst>
          </p:cNvPr>
          <p:cNvGrpSpPr/>
          <p:nvPr/>
        </p:nvGrpSpPr>
        <p:grpSpPr>
          <a:xfrm>
            <a:off x="1341730" y="4335002"/>
            <a:ext cx="2076658" cy="825194"/>
            <a:chOff x="3533671" y="2159153"/>
            <a:chExt cx="2076658" cy="825194"/>
          </a:xfrm>
        </p:grpSpPr>
        <p:pic>
          <p:nvPicPr>
            <p:cNvPr id="10" name="Grafik 8">
              <a:extLst>
                <a:ext uri="{FF2B5EF4-FFF2-40B4-BE49-F238E27FC236}">
                  <a16:creationId xmlns:a16="http://schemas.microsoft.com/office/drawing/2014/main" id="{8462F875-82B8-004F-B0BA-0428566C46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1" name="Textfeld 24">
              <a:extLst>
                <a:ext uri="{FF2B5EF4-FFF2-40B4-BE49-F238E27FC236}">
                  <a16:creationId xmlns:a16="http://schemas.microsoft.com/office/drawing/2014/main" id="{BE41756A-E4AD-C14E-B6A8-D6CD7E36A104}"/>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2" name="Textfeld 27">
              <a:extLst>
                <a:ext uri="{FF2B5EF4-FFF2-40B4-BE49-F238E27FC236}">
                  <a16:creationId xmlns:a16="http://schemas.microsoft.com/office/drawing/2014/main" id="{A7F70AAB-0B54-1442-9AEF-E0BD7C610F06}"/>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pic>
        <p:nvPicPr>
          <p:cNvPr id="13" name="Grafik 2">
            <a:extLst>
              <a:ext uri="{FF2B5EF4-FFF2-40B4-BE49-F238E27FC236}">
                <a16:creationId xmlns:a16="http://schemas.microsoft.com/office/drawing/2014/main" id="{A0933D20-2EC2-2940-AAC2-29F85C21DB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02974" y="2362468"/>
            <a:ext cx="2086384" cy="1664283"/>
          </a:xfrm>
          <a:prstGeom prst="rect">
            <a:avLst/>
          </a:prstGeom>
        </p:spPr>
      </p:pic>
      <p:sp>
        <p:nvSpPr>
          <p:cNvPr id="14" name="Textfeld 11">
            <a:extLst>
              <a:ext uri="{FF2B5EF4-FFF2-40B4-BE49-F238E27FC236}">
                <a16:creationId xmlns:a16="http://schemas.microsoft.com/office/drawing/2014/main" id="{0FCA992C-8309-F44E-983A-5F3219927634}"/>
              </a:ext>
            </a:extLst>
          </p:cNvPr>
          <p:cNvSpPr txBox="1"/>
          <p:nvPr/>
        </p:nvSpPr>
        <p:spPr>
          <a:xfrm>
            <a:off x="6754599" y="1642909"/>
            <a:ext cx="2559675" cy="369332"/>
          </a:xfrm>
          <a:prstGeom prst="rect">
            <a:avLst/>
          </a:prstGeom>
          <a:noFill/>
        </p:spPr>
        <p:txBody>
          <a:bodyPr wrap="none" rtlCol="0">
            <a:spAutoFit/>
          </a:bodyPr>
          <a:lstStyle/>
          <a:p>
            <a:r>
              <a:rPr lang="de-DE" b="1" noProof="1"/>
              <a:t>Use Spectral Information</a:t>
            </a:r>
          </a:p>
        </p:txBody>
      </p:sp>
      <p:graphicFrame>
        <p:nvGraphicFramePr>
          <p:cNvPr id="15" name="Diagramm 12">
            <a:extLst>
              <a:ext uri="{FF2B5EF4-FFF2-40B4-BE49-F238E27FC236}">
                <a16:creationId xmlns:a16="http://schemas.microsoft.com/office/drawing/2014/main" id="{6648EB9C-EB94-3747-A484-DA690DD2A179}"/>
              </a:ext>
            </a:extLst>
          </p:cNvPr>
          <p:cNvGraphicFramePr>
            <a:graphicFrameLocks/>
          </p:cNvGraphicFramePr>
          <p:nvPr>
            <p:extLst>
              <p:ext uri="{D42A27DB-BD31-4B8C-83A1-F6EECF244321}">
                <p14:modId xmlns:p14="http://schemas.microsoft.com/office/powerpoint/2010/main" val="257294542"/>
              </p:ext>
            </p:extLst>
          </p:nvPr>
        </p:nvGraphicFramePr>
        <p:xfrm>
          <a:off x="5318081" y="1690688"/>
          <a:ext cx="5670637" cy="3796190"/>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Gerade Verbindung mit Pfeil 13">
            <a:extLst>
              <a:ext uri="{FF2B5EF4-FFF2-40B4-BE49-F238E27FC236}">
                <a16:creationId xmlns:a16="http://schemas.microsoft.com/office/drawing/2014/main" id="{01D157A8-ED9C-D642-B6FF-1DFE1C577AEC}"/>
              </a:ext>
            </a:extLst>
          </p:cNvPr>
          <p:cNvCxnSpPr>
            <a:cxnSpLocks/>
          </p:cNvCxnSpPr>
          <p:nvPr/>
        </p:nvCxnSpPr>
        <p:spPr>
          <a:xfrm flipV="1">
            <a:off x="7089143" y="2691855"/>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17" name="Textfeld 17">
            <a:extLst>
              <a:ext uri="{FF2B5EF4-FFF2-40B4-BE49-F238E27FC236}">
                <a16:creationId xmlns:a16="http://schemas.microsoft.com/office/drawing/2014/main" id="{ACE80E68-2E76-C342-9D99-EAA761D552E9}"/>
              </a:ext>
            </a:extLst>
          </p:cNvPr>
          <p:cNvSpPr txBox="1"/>
          <p:nvPr/>
        </p:nvSpPr>
        <p:spPr>
          <a:xfrm>
            <a:off x="6309891" y="3009902"/>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
        <p:nvSpPr>
          <p:cNvPr id="18" name="Textfeld 18">
            <a:extLst>
              <a:ext uri="{FF2B5EF4-FFF2-40B4-BE49-F238E27FC236}">
                <a16:creationId xmlns:a16="http://schemas.microsoft.com/office/drawing/2014/main" id="{3D931484-8097-7B41-8181-3C341DD9A32D}"/>
              </a:ext>
            </a:extLst>
          </p:cNvPr>
          <p:cNvSpPr txBox="1"/>
          <p:nvPr/>
        </p:nvSpPr>
        <p:spPr>
          <a:xfrm>
            <a:off x="2442047" y="2430245"/>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Tree>
    <p:extLst>
      <p:ext uri="{BB962C8B-B14F-4D97-AF65-F5344CB8AC3E}">
        <p14:creationId xmlns:p14="http://schemas.microsoft.com/office/powerpoint/2010/main" val="24775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p:txBody>
          <a:bodyPr/>
          <a:lstStyle/>
          <a:p>
            <a:r>
              <a:rPr lang="en-GB" dirty="0"/>
              <a:t>Application Example – 3 White Powders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p:txBody>
          <a:bodyPr/>
          <a:lstStyle/>
          <a:p>
            <a:r>
              <a:rPr lang="fi-FI"/>
              <a:t>kiertotalousamk.fi</a:t>
            </a:r>
          </a:p>
        </p:txBody>
      </p:sp>
      <p:grpSp>
        <p:nvGrpSpPr>
          <p:cNvPr id="9" name="Gruppieren 7">
            <a:extLst>
              <a:ext uri="{FF2B5EF4-FFF2-40B4-BE49-F238E27FC236}">
                <a16:creationId xmlns:a16="http://schemas.microsoft.com/office/drawing/2014/main" id="{2F89B991-D8C5-5F47-B5FC-622B85AAEBED}"/>
              </a:ext>
            </a:extLst>
          </p:cNvPr>
          <p:cNvGrpSpPr/>
          <p:nvPr/>
        </p:nvGrpSpPr>
        <p:grpSpPr>
          <a:xfrm>
            <a:off x="1341730" y="4335002"/>
            <a:ext cx="2076658" cy="825194"/>
            <a:chOff x="3533671" y="2159153"/>
            <a:chExt cx="2076658" cy="825194"/>
          </a:xfrm>
        </p:grpSpPr>
        <p:pic>
          <p:nvPicPr>
            <p:cNvPr id="10" name="Grafik 8">
              <a:extLst>
                <a:ext uri="{FF2B5EF4-FFF2-40B4-BE49-F238E27FC236}">
                  <a16:creationId xmlns:a16="http://schemas.microsoft.com/office/drawing/2014/main" id="{8462F875-82B8-004F-B0BA-0428566C46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1" name="Textfeld 24">
              <a:extLst>
                <a:ext uri="{FF2B5EF4-FFF2-40B4-BE49-F238E27FC236}">
                  <a16:creationId xmlns:a16="http://schemas.microsoft.com/office/drawing/2014/main" id="{BE41756A-E4AD-C14E-B6A8-D6CD7E36A104}"/>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2" name="Textfeld 27">
              <a:extLst>
                <a:ext uri="{FF2B5EF4-FFF2-40B4-BE49-F238E27FC236}">
                  <a16:creationId xmlns:a16="http://schemas.microsoft.com/office/drawing/2014/main" id="{A7F70AAB-0B54-1442-9AEF-E0BD7C610F06}"/>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pic>
        <p:nvPicPr>
          <p:cNvPr id="19" name="Grafik 2">
            <a:extLst>
              <a:ext uri="{FF2B5EF4-FFF2-40B4-BE49-F238E27FC236}">
                <a16:creationId xmlns:a16="http://schemas.microsoft.com/office/drawing/2014/main" id="{22917E4E-8CE1-E640-8155-5D5DBE3834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0413" y="2134705"/>
            <a:ext cx="2086384" cy="1664283"/>
          </a:xfrm>
          <a:prstGeom prst="rect">
            <a:avLst/>
          </a:prstGeom>
        </p:spPr>
      </p:pic>
      <p:sp>
        <p:nvSpPr>
          <p:cNvPr id="25" name="Textfeld 16">
            <a:extLst>
              <a:ext uri="{FF2B5EF4-FFF2-40B4-BE49-F238E27FC236}">
                <a16:creationId xmlns:a16="http://schemas.microsoft.com/office/drawing/2014/main" id="{34CA87D4-9BCC-3F4F-B45C-D6F2EACCA138}"/>
              </a:ext>
            </a:extLst>
          </p:cNvPr>
          <p:cNvSpPr txBox="1"/>
          <p:nvPr/>
        </p:nvSpPr>
        <p:spPr>
          <a:xfrm>
            <a:off x="2676860" y="2190036"/>
            <a:ext cx="947311" cy="523220"/>
          </a:xfrm>
          <a:prstGeom prst="rect">
            <a:avLst/>
          </a:prstGeom>
          <a:noFill/>
        </p:spPr>
        <p:txBody>
          <a:bodyPr wrap="none" rtlCol="0">
            <a:spAutoFit/>
          </a:bodyPr>
          <a:lstStyle/>
          <a:p>
            <a:pPr algn="ctr"/>
            <a:r>
              <a:rPr lang="de-DE" sz="1400" dirty="0" err="1">
                <a:solidFill>
                  <a:srgbClr val="1D4F9F"/>
                </a:solidFill>
              </a:rPr>
              <a:t>Sodium</a:t>
            </a:r>
            <a:endParaRPr lang="de-DE" sz="1400" dirty="0">
              <a:solidFill>
                <a:srgbClr val="1D4F9F"/>
              </a:solidFill>
            </a:endParaRPr>
          </a:p>
          <a:p>
            <a:pPr algn="ctr"/>
            <a:r>
              <a:rPr lang="de-DE" sz="1400" dirty="0">
                <a:solidFill>
                  <a:srgbClr val="1D4F9F"/>
                </a:solidFill>
              </a:rPr>
              <a:t>Carbonate</a:t>
            </a:r>
          </a:p>
        </p:txBody>
      </p:sp>
      <p:sp>
        <p:nvSpPr>
          <p:cNvPr id="28" name="Textfeld 27">
            <a:extLst>
              <a:ext uri="{FF2B5EF4-FFF2-40B4-BE49-F238E27FC236}">
                <a16:creationId xmlns:a16="http://schemas.microsoft.com/office/drawing/2014/main" id="{0D6E3F8A-3DCD-174B-8D15-6101998AAE50}"/>
              </a:ext>
            </a:extLst>
          </p:cNvPr>
          <p:cNvSpPr txBox="1"/>
          <p:nvPr/>
        </p:nvSpPr>
        <p:spPr>
          <a:xfrm>
            <a:off x="2193763" y="3420976"/>
            <a:ext cx="694677" cy="307777"/>
          </a:xfrm>
          <a:prstGeom prst="rect">
            <a:avLst/>
          </a:prstGeom>
          <a:noFill/>
        </p:spPr>
        <p:txBody>
          <a:bodyPr wrap="none" rtlCol="0">
            <a:spAutoFit/>
          </a:bodyPr>
          <a:lstStyle/>
          <a:p>
            <a:r>
              <a:rPr lang="de-DE" sz="1400" dirty="0">
                <a:solidFill>
                  <a:srgbClr val="5A1C7B"/>
                </a:solidFill>
              </a:rPr>
              <a:t>Natron</a:t>
            </a:r>
          </a:p>
        </p:txBody>
      </p:sp>
      <p:sp>
        <p:nvSpPr>
          <p:cNvPr id="31" name="Textfeld 14">
            <a:extLst>
              <a:ext uri="{FF2B5EF4-FFF2-40B4-BE49-F238E27FC236}">
                <a16:creationId xmlns:a16="http://schemas.microsoft.com/office/drawing/2014/main" id="{F753C4B0-16B3-2148-B6D5-6349D83286E1}"/>
              </a:ext>
            </a:extLst>
          </p:cNvPr>
          <p:cNvSpPr txBox="1"/>
          <p:nvPr/>
        </p:nvSpPr>
        <p:spPr>
          <a:xfrm>
            <a:off x="6447468" y="1782879"/>
            <a:ext cx="2559675" cy="369332"/>
          </a:xfrm>
          <a:prstGeom prst="rect">
            <a:avLst/>
          </a:prstGeom>
          <a:noFill/>
        </p:spPr>
        <p:txBody>
          <a:bodyPr wrap="none" rtlCol="0">
            <a:spAutoFit/>
          </a:bodyPr>
          <a:lstStyle/>
          <a:p>
            <a:r>
              <a:rPr lang="de-DE" b="1" noProof="1"/>
              <a:t>Use Spectral Information</a:t>
            </a:r>
          </a:p>
        </p:txBody>
      </p:sp>
      <p:graphicFrame>
        <p:nvGraphicFramePr>
          <p:cNvPr id="32" name="Diagramm 15">
            <a:extLst>
              <a:ext uri="{FF2B5EF4-FFF2-40B4-BE49-F238E27FC236}">
                <a16:creationId xmlns:a16="http://schemas.microsoft.com/office/drawing/2014/main" id="{4D0ED3AB-4054-9D41-97FE-61486A9EAFA2}"/>
              </a:ext>
            </a:extLst>
          </p:cNvPr>
          <p:cNvGraphicFramePr>
            <a:graphicFrameLocks/>
          </p:cNvGraphicFramePr>
          <p:nvPr>
            <p:extLst>
              <p:ext uri="{D42A27DB-BD31-4B8C-83A1-F6EECF244321}">
                <p14:modId xmlns:p14="http://schemas.microsoft.com/office/powerpoint/2010/main" val="2974184519"/>
              </p:ext>
            </p:extLst>
          </p:nvPr>
        </p:nvGraphicFramePr>
        <p:xfrm>
          <a:off x="5010950" y="1830658"/>
          <a:ext cx="5670637" cy="3796190"/>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feld 23">
            <a:extLst>
              <a:ext uri="{FF2B5EF4-FFF2-40B4-BE49-F238E27FC236}">
                <a16:creationId xmlns:a16="http://schemas.microsoft.com/office/drawing/2014/main" id="{96FA45B2-A9FD-EC44-A7EC-F0D6CDDC3D8A}"/>
              </a:ext>
            </a:extLst>
          </p:cNvPr>
          <p:cNvSpPr txBox="1"/>
          <p:nvPr/>
        </p:nvSpPr>
        <p:spPr>
          <a:xfrm>
            <a:off x="8928127" y="4019710"/>
            <a:ext cx="839269" cy="369332"/>
          </a:xfrm>
          <a:prstGeom prst="rect">
            <a:avLst/>
          </a:prstGeom>
          <a:noFill/>
        </p:spPr>
        <p:txBody>
          <a:bodyPr wrap="none" rtlCol="0">
            <a:spAutoFit/>
          </a:bodyPr>
          <a:lstStyle/>
          <a:p>
            <a:r>
              <a:rPr lang="de-DE" noProof="1">
                <a:solidFill>
                  <a:srgbClr val="5A1C7B"/>
                </a:solidFill>
              </a:rPr>
              <a:t>Natron</a:t>
            </a:r>
          </a:p>
        </p:txBody>
      </p:sp>
      <p:cxnSp>
        <p:nvCxnSpPr>
          <p:cNvPr id="34" name="Gerade Verbindung mit Pfeil 24">
            <a:extLst>
              <a:ext uri="{FF2B5EF4-FFF2-40B4-BE49-F238E27FC236}">
                <a16:creationId xmlns:a16="http://schemas.microsoft.com/office/drawing/2014/main" id="{D4F5EF93-91ED-5649-A41E-58B046D4C3B8}"/>
              </a:ext>
            </a:extLst>
          </p:cNvPr>
          <p:cNvCxnSpPr/>
          <p:nvPr/>
        </p:nvCxnSpPr>
        <p:spPr>
          <a:xfrm flipV="1">
            <a:off x="9446308" y="3732666"/>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29">
            <a:extLst>
              <a:ext uri="{FF2B5EF4-FFF2-40B4-BE49-F238E27FC236}">
                <a16:creationId xmlns:a16="http://schemas.microsoft.com/office/drawing/2014/main" id="{948A2488-A7B5-264D-9FEF-CF064E720F5B}"/>
              </a:ext>
            </a:extLst>
          </p:cNvPr>
          <p:cNvSpPr txBox="1"/>
          <p:nvPr/>
        </p:nvSpPr>
        <p:spPr>
          <a:xfrm>
            <a:off x="6002760" y="3149872"/>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cxnSp>
        <p:nvCxnSpPr>
          <p:cNvPr id="36" name="Gerade Verbindung mit Pfeil 30">
            <a:extLst>
              <a:ext uri="{FF2B5EF4-FFF2-40B4-BE49-F238E27FC236}">
                <a16:creationId xmlns:a16="http://schemas.microsoft.com/office/drawing/2014/main" id="{00E1C8A9-E8D7-A649-A71D-DD7468BBBAF7}"/>
              </a:ext>
            </a:extLst>
          </p:cNvPr>
          <p:cNvCxnSpPr>
            <a:cxnSpLocks/>
          </p:cNvCxnSpPr>
          <p:nvPr/>
        </p:nvCxnSpPr>
        <p:spPr>
          <a:xfrm flipV="1">
            <a:off x="6782012" y="2831825"/>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12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p:txBody>
          <a:bodyPr/>
          <a:lstStyle/>
          <a:p>
            <a:r>
              <a:rPr lang="en-GB" dirty="0"/>
              <a:t>Application Example – 3 White Powders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p:txBody>
          <a:bodyPr/>
          <a:lstStyle/>
          <a:p>
            <a:r>
              <a:rPr lang="fi-FI"/>
              <a:t>kiertotalousamk.fi</a:t>
            </a:r>
          </a:p>
        </p:txBody>
      </p:sp>
      <p:grpSp>
        <p:nvGrpSpPr>
          <p:cNvPr id="9" name="Gruppieren 7">
            <a:extLst>
              <a:ext uri="{FF2B5EF4-FFF2-40B4-BE49-F238E27FC236}">
                <a16:creationId xmlns:a16="http://schemas.microsoft.com/office/drawing/2014/main" id="{2F89B991-D8C5-5F47-B5FC-622B85AAEBED}"/>
              </a:ext>
            </a:extLst>
          </p:cNvPr>
          <p:cNvGrpSpPr/>
          <p:nvPr/>
        </p:nvGrpSpPr>
        <p:grpSpPr>
          <a:xfrm>
            <a:off x="1341730" y="4335002"/>
            <a:ext cx="2076658" cy="825194"/>
            <a:chOff x="3533671" y="2159153"/>
            <a:chExt cx="2076658" cy="825194"/>
          </a:xfrm>
        </p:grpSpPr>
        <p:pic>
          <p:nvPicPr>
            <p:cNvPr id="10" name="Grafik 8">
              <a:extLst>
                <a:ext uri="{FF2B5EF4-FFF2-40B4-BE49-F238E27FC236}">
                  <a16:creationId xmlns:a16="http://schemas.microsoft.com/office/drawing/2014/main" id="{8462F875-82B8-004F-B0BA-0428566C46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1" name="Textfeld 24">
              <a:extLst>
                <a:ext uri="{FF2B5EF4-FFF2-40B4-BE49-F238E27FC236}">
                  <a16:creationId xmlns:a16="http://schemas.microsoft.com/office/drawing/2014/main" id="{BE41756A-E4AD-C14E-B6A8-D6CD7E36A104}"/>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2" name="Textfeld 27">
              <a:extLst>
                <a:ext uri="{FF2B5EF4-FFF2-40B4-BE49-F238E27FC236}">
                  <a16:creationId xmlns:a16="http://schemas.microsoft.com/office/drawing/2014/main" id="{A7F70AAB-0B54-1442-9AEF-E0BD7C610F06}"/>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pic>
        <p:nvPicPr>
          <p:cNvPr id="17" name="Grafik 2">
            <a:extLst>
              <a:ext uri="{FF2B5EF4-FFF2-40B4-BE49-F238E27FC236}">
                <a16:creationId xmlns:a16="http://schemas.microsoft.com/office/drawing/2014/main" id="{109B86D8-1E5E-6B47-ABDF-6EF93D879A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69104" y="2159933"/>
            <a:ext cx="2086384" cy="1664283"/>
          </a:xfrm>
          <a:prstGeom prst="rect">
            <a:avLst/>
          </a:prstGeom>
        </p:spPr>
      </p:pic>
      <p:sp>
        <p:nvSpPr>
          <p:cNvPr id="18" name="Textfeld 38">
            <a:extLst>
              <a:ext uri="{FF2B5EF4-FFF2-40B4-BE49-F238E27FC236}">
                <a16:creationId xmlns:a16="http://schemas.microsoft.com/office/drawing/2014/main" id="{0E2091E5-9E53-1541-A773-E2225B87A8CB}"/>
              </a:ext>
            </a:extLst>
          </p:cNvPr>
          <p:cNvSpPr txBox="1"/>
          <p:nvPr/>
        </p:nvSpPr>
        <p:spPr>
          <a:xfrm>
            <a:off x="2535551" y="2215264"/>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20" name="Textfeld 41">
            <a:extLst>
              <a:ext uri="{FF2B5EF4-FFF2-40B4-BE49-F238E27FC236}">
                <a16:creationId xmlns:a16="http://schemas.microsoft.com/office/drawing/2014/main" id="{8CB161EA-E7C2-D54E-BF47-C0040A3DF33B}"/>
              </a:ext>
            </a:extLst>
          </p:cNvPr>
          <p:cNvSpPr txBox="1"/>
          <p:nvPr/>
        </p:nvSpPr>
        <p:spPr>
          <a:xfrm>
            <a:off x="2052454" y="3446204"/>
            <a:ext cx="694677" cy="307777"/>
          </a:xfrm>
          <a:prstGeom prst="rect">
            <a:avLst/>
          </a:prstGeom>
          <a:noFill/>
        </p:spPr>
        <p:txBody>
          <a:bodyPr wrap="none" rtlCol="0">
            <a:spAutoFit/>
          </a:bodyPr>
          <a:lstStyle/>
          <a:p>
            <a:r>
              <a:rPr lang="de-DE" sz="1400" noProof="1">
                <a:solidFill>
                  <a:srgbClr val="5A1C7B"/>
                </a:solidFill>
              </a:rPr>
              <a:t>Natron</a:t>
            </a:r>
          </a:p>
        </p:txBody>
      </p:sp>
      <p:sp>
        <p:nvSpPr>
          <p:cNvPr id="21" name="Textfeld 42">
            <a:extLst>
              <a:ext uri="{FF2B5EF4-FFF2-40B4-BE49-F238E27FC236}">
                <a16:creationId xmlns:a16="http://schemas.microsoft.com/office/drawing/2014/main" id="{EB829C7A-C1A8-9240-B39B-5B8698D9C731}"/>
              </a:ext>
            </a:extLst>
          </p:cNvPr>
          <p:cNvSpPr txBox="1"/>
          <p:nvPr/>
        </p:nvSpPr>
        <p:spPr>
          <a:xfrm>
            <a:off x="1341730" y="2192379"/>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sp>
        <p:nvSpPr>
          <p:cNvPr id="22" name="Textfeld 17">
            <a:extLst>
              <a:ext uri="{FF2B5EF4-FFF2-40B4-BE49-F238E27FC236}">
                <a16:creationId xmlns:a16="http://schemas.microsoft.com/office/drawing/2014/main" id="{AF14F715-70EC-DE47-B57C-DE6A516ABA03}"/>
              </a:ext>
            </a:extLst>
          </p:cNvPr>
          <p:cNvSpPr txBox="1"/>
          <p:nvPr/>
        </p:nvSpPr>
        <p:spPr>
          <a:xfrm>
            <a:off x="6357032" y="1808107"/>
            <a:ext cx="2559675" cy="369332"/>
          </a:xfrm>
          <a:prstGeom prst="rect">
            <a:avLst/>
          </a:prstGeom>
          <a:noFill/>
        </p:spPr>
        <p:txBody>
          <a:bodyPr wrap="none" rtlCol="0">
            <a:spAutoFit/>
          </a:bodyPr>
          <a:lstStyle/>
          <a:p>
            <a:r>
              <a:rPr lang="de-DE" b="1" noProof="1"/>
              <a:t>Use Spectral Information</a:t>
            </a:r>
          </a:p>
        </p:txBody>
      </p:sp>
      <p:graphicFrame>
        <p:nvGraphicFramePr>
          <p:cNvPr id="23" name="Diagramm 37">
            <a:extLst>
              <a:ext uri="{FF2B5EF4-FFF2-40B4-BE49-F238E27FC236}">
                <a16:creationId xmlns:a16="http://schemas.microsoft.com/office/drawing/2014/main" id="{6984211C-8E4C-DE46-A501-1DDF5332BC4A}"/>
              </a:ext>
            </a:extLst>
          </p:cNvPr>
          <p:cNvGraphicFramePr>
            <a:graphicFrameLocks/>
          </p:cNvGraphicFramePr>
          <p:nvPr>
            <p:extLst>
              <p:ext uri="{D42A27DB-BD31-4B8C-83A1-F6EECF244321}">
                <p14:modId xmlns:p14="http://schemas.microsoft.com/office/powerpoint/2010/main" val="2731242937"/>
              </p:ext>
            </p:extLst>
          </p:nvPr>
        </p:nvGraphicFramePr>
        <p:xfrm>
          <a:off x="4920514" y="1855886"/>
          <a:ext cx="5670637" cy="379619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feld 39">
            <a:extLst>
              <a:ext uri="{FF2B5EF4-FFF2-40B4-BE49-F238E27FC236}">
                <a16:creationId xmlns:a16="http://schemas.microsoft.com/office/drawing/2014/main" id="{E09A5E38-9428-884A-B238-A4DB287EEEF4}"/>
              </a:ext>
            </a:extLst>
          </p:cNvPr>
          <p:cNvSpPr txBox="1"/>
          <p:nvPr/>
        </p:nvSpPr>
        <p:spPr>
          <a:xfrm>
            <a:off x="8837691" y="4044938"/>
            <a:ext cx="839269" cy="369332"/>
          </a:xfrm>
          <a:prstGeom prst="rect">
            <a:avLst/>
          </a:prstGeom>
          <a:noFill/>
        </p:spPr>
        <p:txBody>
          <a:bodyPr wrap="none" rtlCol="0">
            <a:spAutoFit/>
          </a:bodyPr>
          <a:lstStyle/>
          <a:p>
            <a:r>
              <a:rPr lang="de-DE" noProof="1">
                <a:solidFill>
                  <a:srgbClr val="5A1C7B"/>
                </a:solidFill>
              </a:rPr>
              <a:t>Natron</a:t>
            </a:r>
          </a:p>
        </p:txBody>
      </p:sp>
      <p:cxnSp>
        <p:nvCxnSpPr>
          <p:cNvPr id="26" name="Gerade Verbindung mit Pfeil 40">
            <a:extLst>
              <a:ext uri="{FF2B5EF4-FFF2-40B4-BE49-F238E27FC236}">
                <a16:creationId xmlns:a16="http://schemas.microsoft.com/office/drawing/2014/main" id="{C4CE86E4-11A0-3F4C-A5B7-9CDC5952FA9D}"/>
              </a:ext>
            </a:extLst>
          </p:cNvPr>
          <p:cNvCxnSpPr/>
          <p:nvPr/>
        </p:nvCxnSpPr>
        <p:spPr>
          <a:xfrm flipV="1">
            <a:off x="9355872" y="3757894"/>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45">
            <a:extLst>
              <a:ext uri="{FF2B5EF4-FFF2-40B4-BE49-F238E27FC236}">
                <a16:creationId xmlns:a16="http://schemas.microsoft.com/office/drawing/2014/main" id="{9076D213-B34F-324A-9728-82AD2BD5A54F}"/>
              </a:ext>
            </a:extLst>
          </p:cNvPr>
          <p:cNvCxnSpPr>
            <a:cxnSpLocks/>
          </p:cNvCxnSpPr>
          <p:nvPr/>
        </p:nvCxnSpPr>
        <p:spPr>
          <a:xfrm flipV="1">
            <a:off x="6691576" y="2857053"/>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29" name="Textfeld 46">
            <a:extLst>
              <a:ext uri="{FF2B5EF4-FFF2-40B4-BE49-F238E27FC236}">
                <a16:creationId xmlns:a16="http://schemas.microsoft.com/office/drawing/2014/main" id="{CA4EF271-086D-7D4D-8DF7-DE98D56F2FB4}"/>
              </a:ext>
            </a:extLst>
          </p:cNvPr>
          <p:cNvSpPr txBox="1"/>
          <p:nvPr/>
        </p:nvSpPr>
        <p:spPr>
          <a:xfrm>
            <a:off x="5912324" y="3175100"/>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
        <p:nvSpPr>
          <p:cNvPr id="30" name="Textfeld 47">
            <a:extLst>
              <a:ext uri="{FF2B5EF4-FFF2-40B4-BE49-F238E27FC236}">
                <a16:creationId xmlns:a16="http://schemas.microsoft.com/office/drawing/2014/main" id="{2D95E88E-BEFE-044E-BD9D-EB3E22E4F7D7}"/>
              </a:ext>
            </a:extLst>
          </p:cNvPr>
          <p:cNvSpPr txBox="1"/>
          <p:nvPr/>
        </p:nvSpPr>
        <p:spPr>
          <a:xfrm>
            <a:off x="8028505" y="2994092"/>
            <a:ext cx="1138004" cy="646331"/>
          </a:xfrm>
          <a:prstGeom prst="rect">
            <a:avLst/>
          </a:prstGeom>
          <a:noFill/>
        </p:spPr>
        <p:txBody>
          <a:bodyPr wrap="square" rtlCol="0">
            <a:spAutoFit/>
          </a:bodyPr>
          <a:lstStyle/>
          <a:p>
            <a:pPr algn="ctr"/>
            <a:r>
              <a:rPr lang="de-DE" noProof="1">
                <a:solidFill>
                  <a:srgbClr val="48A6B1"/>
                </a:solidFill>
              </a:rPr>
              <a:t>Powdered Sugar</a:t>
            </a:r>
          </a:p>
        </p:txBody>
      </p:sp>
      <p:cxnSp>
        <p:nvCxnSpPr>
          <p:cNvPr id="37" name="Gerade Verbindung mit Pfeil 48">
            <a:extLst>
              <a:ext uri="{FF2B5EF4-FFF2-40B4-BE49-F238E27FC236}">
                <a16:creationId xmlns:a16="http://schemas.microsoft.com/office/drawing/2014/main" id="{804177C7-B5AA-3749-8A92-13CFB4D4B5B8}"/>
              </a:ext>
            </a:extLst>
          </p:cNvPr>
          <p:cNvCxnSpPr>
            <a:cxnSpLocks/>
            <a:stCxn id="30" idx="3"/>
          </p:cNvCxnSpPr>
          <p:nvPr/>
        </p:nvCxnSpPr>
        <p:spPr>
          <a:xfrm>
            <a:off x="9166509" y="3317258"/>
            <a:ext cx="189363" cy="1"/>
          </a:xfrm>
          <a:prstGeom prst="straightConnector1">
            <a:avLst/>
          </a:prstGeom>
          <a:ln w="19050">
            <a:solidFill>
              <a:srgbClr val="48A6B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1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p:txBody>
          <a:bodyPr/>
          <a:lstStyle/>
          <a:p>
            <a:r>
              <a:rPr lang="en-GB" dirty="0"/>
              <a:t>Application Example – 3 White Powders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p:txBody>
          <a:bodyPr/>
          <a:lstStyle/>
          <a:p>
            <a:r>
              <a:rPr lang="fi-FI"/>
              <a:t>kiertotalousamk.fi</a:t>
            </a:r>
          </a:p>
        </p:txBody>
      </p:sp>
      <p:sp>
        <p:nvSpPr>
          <p:cNvPr id="8" name="TextBox 7">
            <a:extLst>
              <a:ext uri="{FF2B5EF4-FFF2-40B4-BE49-F238E27FC236}">
                <a16:creationId xmlns:a16="http://schemas.microsoft.com/office/drawing/2014/main" id="{E386F0E8-CE1E-7943-8B30-6347B0486235}"/>
              </a:ext>
            </a:extLst>
          </p:cNvPr>
          <p:cNvSpPr txBox="1"/>
          <p:nvPr/>
        </p:nvSpPr>
        <p:spPr>
          <a:xfrm>
            <a:off x="4217792" y="1563965"/>
            <a:ext cx="5157117" cy="369332"/>
          </a:xfrm>
          <a:prstGeom prst="rect">
            <a:avLst/>
          </a:prstGeom>
          <a:noFill/>
        </p:spPr>
        <p:txBody>
          <a:bodyPr wrap="none" rtlCol="0">
            <a:spAutoFit/>
          </a:bodyPr>
          <a:lstStyle/>
          <a:p>
            <a:r>
              <a:rPr lang="en-GB" dirty="0"/>
              <a:t>We have spectral data each of the material recorded.</a:t>
            </a:r>
          </a:p>
        </p:txBody>
      </p:sp>
      <p:sp>
        <p:nvSpPr>
          <p:cNvPr id="9" name="TextBox 8">
            <a:extLst>
              <a:ext uri="{FF2B5EF4-FFF2-40B4-BE49-F238E27FC236}">
                <a16:creationId xmlns:a16="http://schemas.microsoft.com/office/drawing/2014/main" id="{D18BB114-9CF1-6341-A637-EC5F43DA629E}"/>
              </a:ext>
            </a:extLst>
          </p:cNvPr>
          <p:cNvSpPr txBox="1"/>
          <p:nvPr/>
        </p:nvSpPr>
        <p:spPr>
          <a:xfrm>
            <a:off x="9686460" y="1397811"/>
            <a:ext cx="2690091" cy="5078313"/>
          </a:xfrm>
          <a:prstGeom prst="rect">
            <a:avLst/>
          </a:prstGeom>
          <a:noFill/>
        </p:spPr>
        <p:txBody>
          <a:bodyPr wrap="square" rtlCol="0">
            <a:spAutoFit/>
          </a:bodyPr>
          <a:lstStyle/>
          <a:p>
            <a:r>
              <a:rPr lang="en-GB" dirty="0"/>
              <a:t>Typically curves are </a:t>
            </a:r>
          </a:p>
          <a:p>
            <a:r>
              <a:rPr lang="en-GB" dirty="0"/>
              <a:t>uninteresting in the </a:t>
            </a:r>
          </a:p>
          <a:p>
            <a:r>
              <a:rPr lang="en-GB" dirty="0"/>
              <a:t>visible range but </a:t>
            </a:r>
          </a:p>
          <a:p>
            <a:r>
              <a:rPr lang="en-GB" dirty="0"/>
              <a:t>come more </a:t>
            </a:r>
          </a:p>
          <a:p>
            <a:r>
              <a:rPr lang="en-GB" dirty="0"/>
              <a:t>interesting in IR-range.</a:t>
            </a:r>
          </a:p>
          <a:p>
            <a:r>
              <a:rPr lang="en-GB" dirty="0"/>
              <a:t>Sodium carbonate: </a:t>
            </a:r>
          </a:p>
          <a:p>
            <a:r>
              <a:rPr lang="en-GB" dirty="0"/>
              <a:t>Spectrum is pretty </a:t>
            </a:r>
          </a:p>
          <a:p>
            <a:r>
              <a:rPr lang="en-GB" dirty="0"/>
              <a:t>flat over wide range </a:t>
            </a:r>
          </a:p>
          <a:p>
            <a:r>
              <a:rPr lang="en-GB" dirty="0"/>
              <a:t>of wave lengths</a:t>
            </a:r>
          </a:p>
          <a:p>
            <a:r>
              <a:rPr lang="en-GB" dirty="0"/>
              <a:t>Natron: Flat in the </a:t>
            </a:r>
          </a:p>
          <a:p>
            <a:r>
              <a:rPr lang="en-GB" dirty="0"/>
              <a:t>beginning but drops </a:t>
            </a:r>
          </a:p>
          <a:p>
            <a:r>
              <a:rPr lang="en-GB" dirty="0"/>
              <a:t>suddenly after 1000 nm.</a:t>
            </a:r>
          </a:p>
          <a:p>
            <a:r>
              <a:rPr lang="en-GB" dirty="0"/>
              <a:t>Sugar: Flat in the beginning </a:t>
            </a:r>
          </a:p>
          <a:p>
            <a:r>
              <a:rPr lang="en-GB" dirty="0"/>
              <a:t>but more interesting </a:t>
            </a:r>
          </a:p>
          <a:p>
            <a:r>
              <a:rPr lang="en-GB" dirty="0"/>
              <a:t>above 1000 nm.</a:t>
            </a:r>
          </a:p>
          <a:p>
            <a:endParaRPr lang="en-GB" dirty="0"/>
          </a:p>
          <a:p>
            <a:endParaRPr lang="en-GB" dirty="0"/>
          </a:p>
        </p:txBody>
      </p:sp>
      <p:graphicFrame>
        <p:nvGraphicFramePr>
          <p:cNvPr id="12" name="Diagramm 23">
            <a:extLst>
              <a:ext uri="{FF2B5EF4-FFF2-40B4-BE49-F238E27FC236}">
                <a16:creationId xmlns:a16="http://schemas.microsoft.com/office/drawing/2014/main" id="{833A10E1-8CC2-0D4F-9556-3B8B8B8EFE7B}"/>
              </a:ext>
            </a:extLst>
          </p:cNvPr>
          <p:cNvGraphicFramePr>
            <a:graphicFrameLocks/>
          </p:cNvGraphicFramePr>
          <p:nvPr>
            <p:extLst>
              <p:ext uri="{D42A27DB-BD31-4B8C-83A1-F6EECF244321}">
                <p14:modId xmlns:p14="http://schemas.microsoft.com/office/powerpoint/2010/main" val="2165528871"/>
              </p:ext>
            </p:extLst>
          </p:nvPr>
        </p:nvGraphicFramePr>
        <p:xfrm>
          <a:off x="3824345" y="2077799"/>
          <a:ext cx="5670637" cy="379619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feld 28">
            <a:extLst>
              <a:ext uri="{FF2B5EF4-FFF2-40B4-BE49-F238E27FC236}">
                <a16:creationId xmlns:a16="http://schemas.microsoft.com/office/drawing/2014/main" id="{8EBD50E4-DC8F-464E-BC5E-EB9406C89893}"/>
              </a:ext>
            </a:extLst>
          </p:cNvPr>
          <p:cNvSpPr txBox="1"/>
          <p:nvPr/>
        </p:nvSpPr>
        <p:spPr>
          <a:xfrm>
            <a:off x="7741522" y="4266851"/>
            <a:ext cx="839269" cy="369332"/>
          </a:xfrm>
          <a:prstGeom prst="rect">
            <a:avLst/>
          </a:prstGeom>
          <a:noFill/>
        </p:spPr>
        <p:txBody>
          <a:bodyPr wrap="none" rtlCol="0">
            <a:spAutoFit/>
          </a:bodyPr>
          <a:lstStyle/>
          <a:p>
            <a:r>
              <a:rPr lang="de-DE" noProof="1">
                <a:solidFill>
                  <a:srgbClr val="5A1C7B"/>
                </a:solidFill>
              </a:rPr>
              <a:t>Natron</a:t>
            </a:r>
          </a:p>
        </p:txBody>
      </p:sp>
      <p:cxnSp>
        <p:nvCxnSpPr>
          <p:cNvPr id="14" name="Gerade Verbindung mit Pfeil 29">
            <a:extLst>
              <a:ext uri="{FF2B5EF4-FFF2-40B4-BE49-F238E27FC236}">
                <a16:creationId xmlns:a16="http://schemas.microsoft.com/office/drawing/2014/main" id="{0C741184-E4CE-6541-A48B-EEC02B9F963D}"/>
              </a:ext>
            </a:extLst>
          </p:cNvPr>
          <p:cNvCxnSpPr/>
          <p:nvPr/>
        </p:nvCxnSpPr>
        <p:spPr>
          <a:xfrm flipV="1">
            <a:off x="8259703" y="3979807"/>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40">
            <a:extLst>
              <a:ext uri="{FF2B5EF4-FFF2-40B4-BE49-F238E27FC236}">
                <a16:creationId xmlns:a16="http://schemas.microsoft.com/office/drawing/2014/main" id="{7F798C14-5D68-0D48-A28A-6AFBA957F09D}"/>
              </a:ext>
            </a:extLst>
          </p:cNvPr>
          <p:cNvSpPr/>
          <p:nvPr/>
        </p:nvSpPr>
        <p:spPr>
          <a:xfrm>
            <a:off x="4731311" y="2428469"/>
            <a:ext cx="1849859" cy="295308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noProof="1"/>
          </a:p>
        </p:txBody>
      </p:sp>
      <p:sp>
        <p:nvSpPr>
          <p:cNvPr id="16" name="Textfeld 41">
            <a:extLst>
              <a:ext uri="{FF2B5EF4-FFF2-40B4-BE49-F238E27FC236}">
                <a16:creationId xmlns:a16="http://schemas.microsoft.com/office/drawing/2014/main" id="{7BD787AB-1912-1740-9B0D-A87030BA61F1}"/>
              </a:ext>
            </a:extLst>
          </p:cNvPr>
          <p:cNvSpPr txBox="1"/>
          <p:nvPr/>
        </p:nvSpPr>
        <p:spPr>
          <a:xfrm>
            <a:off x="4923763" y="2068468"/>
            <a:ext cx="1464953" cy="369332"/>
          </a:xfrm>
          <a:prstGeom prst="rect">
            <a:avLst/>
          </a:prstGeom>
          <a:noFill/>
        </p:spPr>
        <p:txBody>
          <a:bodyPr wrap="none" rtlCol="0">
            <a:spAutoFit/>
          </a:bodyPr>
          <a:lstStyle/>
          <a:p>
            <a:r>
              <a:rPr lang="de-DE" noProof="1"/>
              <a:t>Monochrome</a:t>
            </a:r>
          </a:p>
        </p:txBody>
      </p:sp>
      <p:cxnSp>
        <p:nvCxnSpPr>
          <p:cNvPr id="17" name="Gerade Verbindung mit Pfeil 42">
            <a:extLst>
              <a:ext uri="{FF2B5EF4-FFF2-40B4-BE49-F238E27FC236}">
                <a16:creationId xmlns:a16="http://schemas.microsoft.com/office/drawing/2014/main" id="{FA085972-81E1-DA42-B832-C58DECC99324}"/>
              </a:ext>
            </a:extLst>
          </p:cNvPr>
          <p:cNvCxnSpPr>
            <a:cxnSpLocks/>
          </p:cNvCxnSpPr>
          <p:nvPr/>
        </p:nvCxnSpPr>
        <p:spPr>
          <a:xfrm flipV="1">
            <a:off x="5595407" y="3078966"/>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43">
            <a:extLst>
              <a:ext uri="{FF2B5EF4-FFF2-40B4-BE49-F238E27FC236}">
                <a16:creationId xmlns:a16="http://schemas.microsoft.com/office/drawing/2014/main" id="{E4D050C9-F068-924E-9989-B7986C7D3B3C}"/>
              </a:ext>
            </a:extLst>
          </p:cNvPr>
          <p:cNvSpPr txBox="1"/>
          <p:nvPr/>
        </p:nvSpPr>
        <p:spPr>
          <a:xfrm>
            <a:off x="4816155" y="3397013"/>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
        <p:nvSpPr>
          <p:cNvPr id="19" name="Textfeld 44">
            <a:extLst>
              <a:ext uri="{FF2B5EF4-FFF2-40B4-BE49-F238E27FC236}">
                <a16:creationId xmlns:a16="http://schemas.microsoft.com/office/drawing/2014/main" id="{E29312C9-BE8B-2647-9D84-F53668D41AFC}"/>
              </a:ext>
            </a:extLst>
          </p:cNvPr>
          <p:cNvSpPr txBox="1"/>
          <p:nvPr/>
        </p:nvSpPr>
        <p:spPr>
          <a:xfrm>
            <a:off x="6932336" y="3216005"/>
            <a:ext cx="1138004" cy="646331"/>
          </a:xfrm>
          <a:prstGeom prst="rect">
            <a:avLst/>
          </a:prstGeom>
          <a:noFill/>
        </p:spPr>
        <p:txBody>
          <a:bodyPr wrap="square" rtlCol="0">
            <a:spAutoFit/>
          </a:bodyPr>
          <a:lstStyle/>
          <a:p>
            <a:pPr algn="ctr"/>
            <a:r>
              <a:rPr lang="de-DE" noProof="1">
                <a:solidFill>
                  <a:srgbClr val="48A6B1"/>
                </a:solidFill>
              </a:rPr>
              <a:t>Powdered Sugar</a:t>
            </a:r>
          </a:p>
        </p:txBody>
      </p:sp>
      <p:cxnSp>
        <p:nvCxnSpPr>
          <p:cNvPr id="20" name="Gerade Verbindung mit Pfeil 45">
            <a:extLst>
              <a:ext uri="{FF2B5EF4-FFF2-40B4-BE49-F238E27FC236}">
                <a16:creationId xmlns:a16="http://schemas.microsoft.com/office/drawing/2014/main" id="{9A6A1A3B-CAC6-F244-93E8-032F35ABD309}"/>
              </a:ext>
            </a:extLst>
          </p:cNvPr>
          <p:cNvCxnSpPr>
            <a:cxnSpLocks/>
            <a:stCxn id="19" idx="3"/>
          </p:cNvCxnSpPr>
          <p:nvPr/>
        </p:nvCxnSpPr>
        <p:spPr>
          <a:xfrm>
            <a:off x="8070340" y="3539171"/>
            <a:ext cx="189363" cy="1"/>
          </a:xfrm>
          <a:prstGeom prst="straightConnector1">
            <a:avLst/>
          </a:prstGeom>
          <a:ln w="19050">
            <a:solidFill>
              <a:srgbClr val="48A6B1"/>
            </a:solidFill>
            <a:tailEnd type="triangle"/>
          </a:ln>
        </p:spPr>
        <p:style>
          <a:lnRef idx="1">
            <a:schemeClr val="accent1"/>
          </a:lnRef>
          <a:fillRef idx="0">
            <a:schemeClr val="accent1"/>
          </a:fillRef>
          <a:effectRef idx="0">
            <a:schemeClr val="accent1"/>
          </a:effectRef>
          <a:fontRef idx="minor">
            <a:schemeClr val="tx1"/>
          </a:fontRef>
        </p:style>
      </p:cxnSp>
      <p:pic>
        <p:nvPicPr>
          <p:cNvPr id="22" name="Grafik 2">
            <a:extLst>
              <a:ext uri="{FF2B5EF4-FFF2-40B4-BE49-F238E27FC236}">
                <a16:creationId xmlns:a16="http://schemas.microsoft.com/office/drawing/2014/main" id="{CBC8B897-DEDA-4140-B435-8CA1FEE17526}"/>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1305129" y="1764717"/>
            <a:ext cx="2086384" cy="1664283"/>
          </a:xfrm>
          <a:prstGeom prst="rect">
            <a:avLst/>
          </a:prstGeom>
        </p:spPr>
      </p:pic>
      <p:sp>
        <p:nvSpPr>
          <p:cNvPr id="23" name="Textfeld 27">
            <a:extLst>
              <a:ext uri="{FF2B5EF4-FFF2-40B4-BE49-F238E27FC236}">
                <a16:creationId xmlns:a16="http://schemas.microsoft.com/office/drawing/2014/main" id="{17F8C402-4BE4-234B-93F5-8F08B3AAA7A1}"/>
              </a:ext>
            </a:extLst>
          </p:cNvPr>
          <p:cNvSpPr txBox="1"/>
          <p:nvPr/>
        </p:nvSpPr>
        <p:spPr>
          <a:xfrm>
            <a:off x="2471576" y="1820048"/>
            <a:ext cx="947311" cy="523220"/>
          </a:xfrm>
          <a:prstGeom prst="rect">
            <a:avLst/>
          </a:prstGeom>
          <a:noFill/>
        </p:spPr>
        <p:txBody>
          <a:bodyPr wrap="none" rtlCol="0">
            <a:spAutoFit/>
          </a:bodyPr>
          <a:lstStyle/>
          <a:p>
            <a:pPr algn="ctr"/>
            <a:r>
              <a:rPr lang="de-DE" sz="1400" dirty="0" err="1">
                <a:solidFill>
                  <a:srgbClr val="1D4F9F"/>
                </a:solidFill>
              </a:rPr>
              <a:t>Sodium</a:t>
            </a:r>
            <a:endParaRPr lang="de-DE" sz="1400" dirty="0">
              <a:solidFill>
                <a:srgbClr val="1D4F9F"/>
              </a:solidFill>
            </a:endParaRPr>
          </a:p>
          <a:p>
            <a:pPr algn="ctr"/>
            <a:r>
              <a:rPr lang="de-DE" sz="1400" dirty="0">
                <a:solidFill>
                  <a:srgbClr val="1D4F9F"/>
                </a:solidFill>
              </a:rPr>
              <a:t>Carbonate</a:t>
            </a:r>
          </a:p>
        </p:txBody>
      </p:sp>
      <p:sp>
        <p:nvSpPr>
          <p:cNvPr id="24" name="Textfeld 38">
            <a:extLst>
              <a:ext uri="{FF2B5EF4-FFF2-40B4-BE49-F238E27FC236}">
                <a16:creationId xmlns:a16="http://schemas.microsoft.com/office/drawing/2014/main" id="{87B4F854-147E-B14C-BC72-D5D3AA5E339E}"/>
              </a:ext>
            </a:extLst>
          </p:cNvPr>
          <p:cNvSpPr txBox="1"/>
          <p:nvPr/>
        </p:nvSpPr>
        <p:spPr>
          <a:xfrm>
            <a:off x="1988479" y="3050988"/>
            <a:ext cx="694677" cy="307777"/>
          </a:xfrm>
          <a:prstGeom prst="rect">
            <a:avLst/>
          </a:prstGeom>
          <a:noFill/>
        </p:spPr>
        <p:txBody>
          <a:bodyPr wrap="none" rtlCol="0">
            <a:spAutoFit/>
          </a:bodyPr>
          <a:lstStyle/>
          <a:p>
            <a:r>
              <a:rPr lang="de-DE" sz="1400" dirty="0">
                <a:solidFill>
                  <a:srgbClr val="5A1C7B"/>
                </a:solidFill>
              </a:rPr>
              <a:t>Natron</a:t>
            </a:r>
          </a:p>
        </p:txBody>
      </p:sp>
      <p:sp>
        <p:nvSpPr>
          <p:cNvPr id="25" name="Textfeld 39">
            <a:extLst>
              <a:ext uri="{FF2B5EF4-FFF2-40B4-BE49-F238E27FC236}">
                <a16:creationId xmlns:a16="http://schemas.microsoft.com/office/drawing/2014/main" id="{086490E7-8F8C-584F-91B9-B1FA1D5E9936}"/>
              </a:ext>
            </a:extLst>
          </p:cNvPr>
          <p:cNvSpPr txBox="1"/>
          <p:nvPr/>
        </p:nvSpPr>
        <p:spPr>
          <a:xfrm>
            <a:off x="1277755" y="1797163"/>
            <a:ext cx="923394" cy="523220"/>
          </a:xfrm>
          <a:prstGeom prst="rect">
            <a:avLst/>
          </a:prstGeom>
          <a:noFill/>
        </p:spPr>
        <p:txBody>
          <a:bodyPr wrap="none" rtlCol="0">
            <a:spAutoFit/>
          </a:bodyPr>
          <a:lstStyle/>
          <a:p>
            <a:pPr algn="ctr"/>
            <a:r>
              <a:rPr lang="de-DE" sz="1400" dirty="0" err="1">
                <a:solidFill>
                  <a:srgbClr val="28BED9"/>
                </a:solidFill>
              </a:rPr>
              <a:t>Powdered</a:t>
            </a:r>
            <a:endParaRPr lang="de-DE" sz="1400" dirty="0">
              <a:solidFill>
                <a:srgbClr val="28BED9"/>
              </a:solidFill>
            </a:endParaRPr>
          </a:p>
          <a:p>
            <a:pPr algn="ctr"/>
            <a:r>
              <a:rPr lang="de-DE" sz="1400" dirty="0">
                <a:solidFill>
                  <a:srgbClr val="28BED9"/>
                </a:solidFill>
              </a:rPr>
              <a:t>Sugar</a:t>
            </a:r>
          </a:p>
        </p:txBody>
      </p:sp>
      <p:sp>
        <p:nvSpPr>
          <p:cNvPr id="26" name="Textfeld 48">
            <a:extLst>
              <a:ext uri="{FF2B5EF4-FFF2-40B4-BE49-F238E27FC236}">
                <a16:creationId xmlns:a16="http://schemas.microsoft.com/office/drawing/2014/main" id="{60A61350-D1CA-294F-82D0-C1383A30A11D}"/>
              </a:ext>
            </a:extLst>
          </p:cNvPr>
          <p:cNvSpPr txBox="1"/>
          <p:nvPr/>
        </p:nvSpPr>
        <p:spPr>
          <a:xfrm>
            <a:off x="2849343" y="2645343"/>
            <a:ext cx="673504" cy="923330"/>
          </a:xfrm>
          <a:prstGeom prst="rect">
            <a:avLst/>
          </a:prstGeom>
          <a:noFill/>
        </p:spPr>
        <p:txBody>
          <a:bodyPr wrap="square" rtlCol="0">
            <a:spAutoFit/>
          </a:bodyPr>
          <a:lstStyle/>
          <a:p>
            <a:r>
              <a:rPr lang="de-DE" sz="5400" b="1" dirty="0">
                <a:solidFill>
                  <a:srgbClr val="FF0000"/>
                </a:solidFill>
                <a:latin typeface="+mj-lt"/>
              </a:rPr>
              <a:t>X</a:t>
            </a:r>
          </a:p>
        </p:txBody>
      </p:sp>
      <p:grpSp>
        <p:nvGrpSpPr>
          <p:cNvPr id="27" name="Gruppieren 7">
            <a:extLst>
              <a:ext uri="{FF2B5EF4-FFF2-40B4-BE49-F238E27FC236}">
                <a16:creationId xmlns:a16="http://schemas.microsoft.com/office/drawing/2014/main" id="{7BC59227-CCD9-934E-B4A6-0B97753509F8}"/>
              </a:ext>
            </a:extLst>
          </p:cNvPr>
          <p:cNvGrpSpPr/>
          <p:nvPr/>
        </p:nvGrpSpPr>
        <p:grpSpPr>
          <a:xfrm>
            <a:off x="1341730" y="4335002"/>
            <a:ext cx="2076658" cy="825194"/>
            <a:chOff x="3533671" y="2159153"/>
            <a:chExt cx="2076658" cy="825194"/>
          </a:xfrm>
        </p:grpSpPr>
        <p:pic>
          <p:nvPicPr>
            <p:cNvPr id="28" name="Grafik 8">
              <a:extLst>
                <a:ext uri="{FF2B5EF4-FFF2-40B4-BE49-F238E27FC236}">
                  <a16:creationId xmlns:a16="http://schemas.microsoft.com/office/drawing/2014/main" id="{B83E2BB3-E80C-464F-B5AB-58BCF893C3A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29" name="Textfeld 24">
              <a:extLst>
                <a:ext uri="{FF2B5EF4-FFF2-40B4-BE49-F238E27FC236}">
                  <a16:creationId xmlns:a16="http://schemas.microsoft.com/office/drawing/2014/main" id="{0D649F19-1995-B04F-A153-B3FC924F33E7}"/>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30" name="Textfeld 27">
              <a:extLst>
                <a:ext uri="{FF2B5EF4-FFF2-40B4-BE49-F238E27FC236}">
                  <a16:creationId xmlns:a16="http://schemas.microsoft.com/office/drawing/2014/main" id="{F3C4E119-0FF1-AA44-B0E2-D582F4490FA6}"/>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spTree>
    <p:extLst>
      <p:ext uri="{BB962C8B-B14F-4D97-AF65-F5344CB8AC3E}">
        <p14:creationId xmlns:p14="http://schemas.microsoft.com/office/powerpoint/2010/main" val="22623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FF81D1-E3FE-CA42-B3E5-E85E92184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277029"/>
            <a:ext cx="10905066" cy="4034874"/>
          </a:xfrm>
          <a:prstGeom prst="rect">
            <a:avLst/>
          </a:prstGeom>
        </p:spPr>
      </p:pic>
      <p:sp>
        <p:nvSpPr>
          <p:cNvPr id="3" name="Footer Placeholder 2">
            <a:extLst>
              <a:ext uri="{FF2B5EF4-FFF2-40B4-BE49-F238E27FC236}">
                <a16:creationId xmlns:a16="http://schemas.microsoft.com/office/drawing/2014/main" id="{27D513C2-1699-D047-97EE-3E9704049E5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kiertotalousamk.fi</a:t>
            </a:r>
          </a:p>
        </p:txBody>
      </p:sp>
      <p:sp>
        <p:nvSpPr>
          <p:cNvPr id="6" name="TextBox 5">
            <a:extLst>
              <a:ext uri="{FF2B5EF4-FFF2-40B4-BE49-F238E27FC236}">
                <a16:creationId xmlns:a16="http://schemas.microsoft.com/office/drawing/2014/main" id="{02D1ED89-1134-8148-AA26-69D6064E4691}"/>
              </a:ext>
            </a:extLst>
          </p:cNvPr>
          <p:cNvSpPr txBox="1"/>
          <p:nvPr/>
        </p:nvSpPr>
        <p:spPr>
          <a:xfrm>
            <a:off x="1744134" y="8047192"/>
            <a:ext cx="10786533" cy="646331"/>
          </a:xfrm>
          <a:prstGeom prst="rect">
            <a:avLst/>
          </a:prstGeom>
          <a:noFill/>
        </p:spPr>
        <p:txBody>
          <a:bodyPr wrap="square" rtlCol="0">
            <a:spAutoFit/>
          </a:bodyPr>
          <a:lstStyle/>
          <a:p>
            <a:r>
              <a:rPr lang="en-GB" dirty="0"/>
              <a:t>Sunlight consists of electromagnetic waves with many different wave lengths. Some of which we can see on rainbow as colours.</a:t>
            </a:r>
          </a:p>
        </p:txBody>
      </p:sp>
      <p:sp>
        <p:nvSpPr>
          <p:cNvPr id="7" name="TextBox 6">
            <a:extLst>
              <a:ext uri="{FF2B5EF4-FFF2-40B4-BE49-F238E27FC236}">
                <a16:creationId xmlns:a16="http://schemas.microsoft.com/office/drawing/2014/main" id="{01F80F88-D89D-DA42-A58C-2C815C9F2DBA}"/>
              </a:ext>
            </a:extLst>
          </p:cNvPr>
          <p:cNvSpPr txBox="1"/>
          <p:nvPr/>
        </p:nvSpPr>
        <p:spPr>
          <a:xfrm>
            <a:off x="643467" y="4707467"/>
            <a:ext cx="10905066" cy="1200329"/>
          </a:xfrm>
          <a:prstGeom prst="rect">
            <a:avLst/>
          </a:prstGeom>
          <a:noFill/>
        </p:spPr>
        <p:txBody>
          <a:bodyPr wrap="square" rtlCol="0">
            <a:spAutoFit/>
          </a:bodyPr>
          <a:lstStyle/>
          <a:p>
            <a:r>
              <a:rPr lang="en-GB" dirty="0"/>
              <a:t>Have you ever observed the rainbow on a rainy day? This beautiful phenomenon where raindrops act as millions of small prisms makes an important characteristics of sunlight visible. Sunlight consists of electromagnetic waves with many different wavelengths, some of which in the rainbow we can see as </a:t>
            </a:r>
            <a:r>
              <a:rPr lang="en-GB" dirty="0" err="1"/>
              <a:t>colors</a:t>
            </a:r>
            <a:r>
              <a:rPr lang="en-GB" dirty="0"/>
              <a:t>.</a:t>
            </a:r>
          </a:p>
          <a:p>
            <a:endParaRPr lang="en-GB" dirty="0"/>
          </a:p>
        </p:txBody>
      </p:sp>
    </p:spTree>
    <p:extLst>
      <p:ext uri="{BB962C8B-B14F-4D97-AF65-F5344CB8AC3E}">
        <p14:creationId xmlns:p14="http://schemas.microsoft.com/office/powerpoint/2010/main" val="401779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p:txBody>
          <a:bodyPr/>
          <a:lstStyle/>
          <a:p>
            <a:r>
              <a:rPr lang="en-GB" dirty="0"/>
              <a:t>Application Example – 3 White Powders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p:txBody>
          <a:bodyPr/>
          <a:lstStyle/>
          <a:p>
            <a:r>
              <a:rPr lang="fi-FI"/>
              <a:t>kiertotalousamk.fi</a:t>
            </a:r>
          </a:p>
        </p:txBody>
      </p:sp>
      <p:sp>
        <p:nvSpPr>
          <p:cNvPr id="9" name="TextBox 8">
            <a:extLst>
              <a:ext uri="{FF2B5EF4-FFF2-40B4-BE49-F238E27FC236}">
                <a16:creationId xmlns:a16="http://schemas.microsoft.com/office/drawing/2014/main" id="{D18BB114-9CF1-6341-A637-EC5F43DA629E}"/>
              </a:ext>
            </a:extLst>
          </p:cNvPr>
          <p:cNvSpPr txBox="1"/>
          <p:nvPr/>
        </p:nvSpPr>
        <p:spPr>
          <a:xfrm>
            <a:off x="8153400" y="1769184"/>
            <a:ext cx="3963776" cy="3970318"/>
          </a:xfrm>
          <a:prstGeom prst="rect">
            <a:avLst/>
          </a:prstGeom>
          <a:noFill/>
        </p:spPr>
        <p:txBody>
          <a:bodyPr wrap="square" rtlCol="0">
            <a:spAutoFit/>
          </a:bodyPr>
          <a:lstStyle/>
          <a:p>
            <a:r>
              <a:rPr lang="en-GB" dirty="0"/>
              <a:t>This is an interesting characteristics of many materials. We don't see very interesting spectral curve in the visible range but if we look at the infrared spectral range curves come very interesting and we start to be able to separate materials. This would not be possible if we just look the visible range.</a:t>
            </a:r>
          </a:p>
          <a:p>
            <a:r>
              <a:rPr lang="en-GB" dirty="0"/>
              <a:t>If we look at those powders in regular monochrome sensor, as expected we can't differentiate them. All curves are pretty much flat in this region, which means that the sensor is quit saturated.</a:t>
            </a:r>
          </a:p>
          <a:p>
            <a:endParaRPr lang="en-GB" dirty="0"/>
          </a:p>
        </p:txBody>
      </p:sp>
      <p:graphicFrame>
        <p:nvGraphicFramePr>
          <p:cNvPr id="6" name="Diagramm 23">
            <a:extLst>
              <a:ext uri="{FF2B5EF4-FFF2-40B4-BE49-F238E27FC236}">
                <a16:creationId xmlns:a16="http://schemas.microsoft.com/office/drawing/2014/main" id="{0F0C6A20-A2A2-8B4A-A698-4C675557FAB8}"/>
              </a:ext>
            </a:extLst>
          </p:cNvPr>
          <p:cNvGraphicFramePr>
            <a:graphicFrameLocks/>
          </p:cNvGraphicFramePr>
          <p:nvPr>
            <p:extLst>
              <p:ext uri="{D42A27DB-BD31-4B8C-83A1-F6EECF244321}">
                <p14:modId xmlns:p14="http://schemas.microsoft.com/office/powerpoint/2010/main" val="2817947748"/>
              </p:ext>
            </p:extLst>
          </p:nvPr>
        </p:nvGraphicFramePr>
        <p:xfrm>
          <a:off x="2482763" y="1778515"/>
          <a:ext cx="5670637" cy="37961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28">
            <a:extLst>
              <a:ext uri="{FF2B5EF4-FFF2-40B4-BE49-F238E27FC236}">
                <a16:creationId xmlns:a16="http://schemas.microsoft.com/office/drawing/2014/main" id="{EF318CB1-D042-564D-8B3D-07B435556A24}"/>
              </a:ext>
            </a:extLst>
          </p:cNvPr>
          <p:cNvSpPr txBox="1"/>
          <p:nvPr/>
        </p:nvSpPr>
        <p:spPr>
          <a:xfrm>
            <a:off x="6399940" y="3967567"/>
            <a:ext cx="839269" cy="369332"/>
          </a:xfrm>
          <a:prstGeom prst="rect">
            <a:avLst/>
          </a:prstGeom>
          <a:noFill/>
        </p:spPr>
        <p:txBody>
          <a:bodyPr wrap="none" rtlCol="0">
            <a:spAutoFit/>
          </a:bodyPr>
          <a:lstStyle/>
          <a:p>
            <a:r>
              <a:rPr lang="de-DE" noProof="1">
                <a:solidFill>
                  <a:srgbClr val="5A1C7B"/>
                </a:solidFill>
              </a:rPr>
              <a:t>Natron</a:t>
            </a:r>
          </a:p>
        </p:txBody>
      </p:sp>
      <p:cxnSp>
        <p:nvCxnSpPr>
          <p:cNvPr id="8" name="Gerade Verbindung mit Pfeil 29">
            <a:extLst>
              <a:ext uri="{FF2B5EF4-FFF2-40B4-BE49-F238E27FC236}">
                <a16:creationId xmlns:a16="http://schemas.microsoft.com/office/drawing/2014/main" id="{5DA902E3-A875-DD49-8140-867E8528F469}"/>
              </a:ext>
            </a:extLst>
          </p:cNvPr>
          <p:cNvCxnSpPr/>
          <p:nvPr/>
        </p:nvCxnSpPr>
        <p:spPr>
          <a:xfrm flipV="1">
            <a:off x="6918121" y="3680523"/>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sp>
        <p:nvSpPr>
          <p:cNvPr id="11" name="Rechteck 40">
            <a:extLst>
              <a:ext uri="{FF2B5EF4-FFF2-40B4-BE49-F238E27FC236}">
                <a16:creationId xmlns:a16="http://schemas.microsoft.com/office/drawing/2014/main" id="{99799085-934A-E043-B5E7-10CAE6ED9D4D}"/>
              </a:ext>
            </a:extLst>
          </p:cNvPr>
          <p:cNvSpPr/>
          <p:nvPr/>
        </p:nvSpPr>
        <p:spPr>
          <a:xfrm>
            <a:off x="3389729" y="2129185"/>
            <a:ext cx="1849859" cy="2953087"/>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noProof="1"/>
          </a:p>
        </p:txBody>
      </p:sp>
      <p:sp>
        <p:nvSpPr>
          <p:cNvPr id="12" name="Textfeld 41">
            <a:extLst>
              <a:ext uri="{FF2B5EF4-FFF2-40B4-BE49-F238E27FC236}">
                <a16:creationId xmlns:a16="http://schemas.microsoft.com/office/drawing/2014/main" id="{61F4D8D9-F149-DE4D-B680-0790BE5A91D7}"/>
              </a:ext>
            </a:extLst>
          </p:cNvPr>
          <p:cNvSpPr txBox="1"/>
          <p:nvPr/>
        </p:nvSpPr>
        <p:spPr>
          <a:xfrm>
            <a:off x="3582181" y="1769184"/>
            <a:ext cx="1464953" cy="369332"/>
          </a:xfrm>
          <a:prstGeom prst="rect">
            <a:avLst/>
          </a:prstGeom>
          <a:noFill/>
        </p:spPr>
        <p:txBody>
          <a:bodyPr wrap="none" rtlCol="0">
            <a:spAutoFit/>
          </a:bodyPr>
          <a:lstStyle/>
          <a:p>
            <a:r>
              <a:rPr lang="de-DE" noProof="1"/>
              <a:t>Monochrome</a:t>
            </a:r>
          </a:p>
        </p:txBody>
      </p:sp>
      <p:cxnSp>
        <p:nvCxnSpPr>
          <p:cNvPr id="13" name="Gerade Verbindung mit Pfeil 42">
            <a:extLst>
              <a:ext uri="{FF2B5EF4-FFF2-40B4-BE49-F238E27FC236}">
                <a16:creationId xmlns:a16="http://schemas.microsoft.com/office/drawing/2014/main" id="{1609A6CE-3F2B-F546-9DC4-E896E1E58B2E}"/>
              </a:ext>
            </a:extLst>
          </p:cNvPr>
          <p:cNvCxnSpPr>
            <a:cxnSpLocks/>
          </p:cNvCxnSpPr>
          <p:nvPr/>
        </p:nvCxnSpPr>
        <p:spPr>
          <a:xfrm flipV="1">
            <a:off x="4253825" y="2779682"/>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14" name="Textfeld 43">
            <a:extLst>
              <a:ext uri="{FF2B5EF4-FFF2-40B4-BE49-F238E27FC236}">
                <a16:creationId xmlns:a16="http://schemas.microsoft.com/office/drawing/2014/main" id="{9EB717E0-E948-9244-8AD4-DBFAA7A2E11D}"/>
              </a:ext>
            </a:extLst>
          </p:cNvPr>
          <p:cNvSpPr txBox="1"/>
          <p:nvPr/>
        </p:nvSpPr>
        <p:spPr>
          <a:xfrm>
            <a:off x="3474573" y="3097729"/>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
        <p:nvSpPr>
          <p:cNvPr id="15" name="Textfeld 44">
            <a:extLst>
              <a:ext uri="{FF2B5EF4-FFF2-40B4-BE49-F238E27FC236}">
                <a16:creationId xmlns:a16="http://schemas.microsoft.com/office/drawing/2014/main" id="{A66F67C0-53F5-FD42-87CF-40DBE21F88DF}"/>
              </a:ext>
            </a:extLst>
          </p:cNvPr>
          <p:cNvSpPr txBox="1"/>
          <p:nvPr/>
        </p:nvSpPr>
        <p:spPr>
          <a:xfrm>
            <a:off x="5590754" y="2916721"/>
            <a:ext cx="1138004" cy="646331"/>
          </a:xfrm>
          <a:prstGeom prst="rect">
            <a:avLst/>
          </a:prstGeom>
          <a:noFill/>
        </p:spPr>
        <p:txBody>
          <a:bodyPr wrap="square" rtlCol="0">
            <a:spAutoFit/>
          </a:bodyPr>
          <a:lstStyle/>
          <a:p>
            <a:pPr algn="ctr"/>
            <a:r>
              <a:rPr lang="de-DE" noProof="1">
                <a:solidFill>
                  <a:srgbClr val="48A6B1"/>
                </a:solidFill>
              </a:rPr>
              <a:t>Powdered Sugar</a:t>
            </a:r>
          </a:p>
        </p:txBody>
      </p:sp>
      <p:cxnSp>
        <p:nvCxnSpPr>
          <p:cNvPr id="16" name="Gerade Verbindung mit Pfeil 45">
            <a:extLst>
              <a:ext uri="{FF2B5EF4-FFF2-40B4-BE49-F238E27FC236}">
                <a16:creationId xmlns:a16="http://schemas.microsoft.com/office/drawing/2014/main" id="{E082302E-3212-4149-AB7A-8D164C86A86A}"/>
              </a:ext>
            </a:extLst>
          </p:cNvPr>
          <p:cNvCxnSpPr>
            <a:cxnSpLocks/>
            <a:stCxn id="15" idx="3"/>
          </p:cNvCxnSpPr>
          <p:nvPr/>
        </p:nvCxnSpPr>
        <p:spPr>
          <a:xfrm>
            <a:off x="6728758" y="3239887"/>
            <a:ext cx="189363" cy="1"/>
          </a:xfrm>
          <a:prstGeom prst="straightConnector1">
            <a:avLst/>
          </a:prstGeom>
          <a:ln w="19050">
            <a:solidFill>
              <a:srgbClr val="48A6B1"/>
            </a:solidFill>
            <a:tailEnd type="triangle"/>
          </a:ln>
        </p:spPr>
        <p:style>
          <a:lnRef idx="1">
            <a:schemeClr val="accent1"/>
          </a:lnRef>
          <a:fillRef idx="0">
            <a:schemeClr val="accent1"/>
          </a:fillRef>
          <a:effectRef idx="0">
            <a:schemeClr val="accent1"/>
          </a:effectRef>
          <a:fontRef idx="minor">
            <a:schemeClr val="tx1"/>
          </a:fontRef>
        </p:style>
      </p:cxnSp>
      <p:pic>
        <p:nvPicPr>
          <p:cNvPr id="17" name="Grafik 2">
            <a:extLst>
              <a:ext uri="{FF2B5EF4-FFF2-40B4-BE49-F238E27FC236}">
                <a16:creationId xmlns:a16="http://schemas.microsoft.com/office/drawing/2014/main" id="{07C6072D-930C-8E4D-9A58-FDC47ED2882E}"/>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34954" y="1778515"/>
            <a:ext cx="2086384" cy="1664283"/>
          </a:xfrm>
          <a:prstGeom prst="rect">
            <a:avLst/>
          </a:prstGeom>
        </p:spPr>
      </p:pic>
      <p:sp>
        <p:nvSpPr>
          <p:cNvPr id="18" name="Textfeld 27">
            <a:extLst>
              <a:ext uri="{FF2B5EF4-FFF2-40B4-BE49-F238E27FC236}">
                <a16:creationId xmlns:a16="http://schemas.microsoft.com/office/drawing/2014/main" id="{B31766C1-81D9-DA4C-A156-67EABA1C7831}"/>
              </a:ext>
            </a:extLst>
          </p:cNvPr>
          <p:cNvSpPr txBox="1"/>
          <p:nvPr/>
        </p:nvSpPr>
        <p:spPr>
          <a:xfrm>
            <a:off x="1701401" y="1833846"/>
            <a:ext cx="947311" cy="523220"/>
          </a:xfrm>
          <a:prstGeom prst="rect">
            <a:avLst/>
          </a:prstGeom>
          <a:noFill/>
        </p:spPr>
        <p:txBody>
          <a:bodyPr wrap="none" rtlCol="0">
            <a:spAutoFit/>
          </a:bodyPr>
          <a:lstStyle/>
          <a:p>
            <a:pPr algn="ctr"/>
            <a:r>
              <a:rPr lang="de-DE" sz="1400" dirty="0" err="1">
                <a:solidFill>
                  <a:srgbClr val="1D4F9F"/>
                </a:solidFill>
              </a:rPr>
              <a:t>Sodium</a:t>
            </a:r>
            <a:endParaRPr lang="de-DE" sz="1400" dirty="0">
              <a:solidFill>
                <a:srgbClr val="1D4F9F"/>
              </a:solidFill>
            </a:endParaRPr>
          </a:p>
          <a:p>
            <a:pPr algn="ctr"/>
            <a:r>
              <a:rPr lang="de-DE" sz="1400" dirty="0">
                <a:solidFill>
                  <a:srgbClr val="1D4F9F"/>
                </a:solidFill>
              </a:rPr>
              <a:t>Carbonate</a:t>
            </a:r>
          </a:p>
        </p:txBody>
      </p:sp>
      <p:sp>
        <p:nvSpPr>
          <p:cNvPr id="19" name="Textfeld 38">
            <a:extLst>
              <a:ext uri="{FF2B5EF4-FFF2-40B4-BE49-F238E27FC236}">
                <a16:creationId xmlns:a16="http://schemas.microsoft.com/office/drawing/2014/main" id="{83710DAA-AB92-744F-9878-CA164BE17525}"/>
              </a:ext>
            </a:extLst>
          </p:cNvPr>
          <p:cNvSpPr txBox="1"/>
          <p:nvPr/>
        </p:nvSpPr>
        <p:spPr>
          <a:xfrm>
            <a:off x="1218304" y="3064786"/>
            <a:ext cx="694677" cy="307777"/>
          </a:xfrm>
          <a:prstGeom prst="rect">
            <a:avLst/>
          </a:prstGeom>
          <a:noFill/>
        </p:spPr>
        <p:txBody>
          <a:bodyPr wrap="none" rtlCol="0">
            <a:spAutoFit/>
          </a:bodyPr>
          <a:lstStyle/>
          <a:p>
            <a:r>
              <a:rPr lang="de-DE" sz="1400" dirty="0">
                <a:solidFill>
                  <a:srgbClr val="5A1C7B"/>
                </a:solidFill>
              </a:rPr>
              <a:t>Natron</a:t>
            </a:r>
          </a:p>
        </p:txBody>
      </p:sp>
      <p:sp>
        <p:nvSpPr>
          <p:cNvPr id="20" name="Textfeld 39">
            <a:extLst>
              <a:ext uri="{FF2B5EF4-FFF2-40B4-BE49-F238E27FC236}">
                <a16:creationId xmlns:a16="http://schemas.microsoft.com/office/drawing/2014/main" id="{DDB4BD34-73FD-6A41-A698-31F8C7D0E2DF}"/>
              </a:ext>
            </a:extLst>
          </p:cNvPr>
          <p:cNvSpPr txBox="1"/>
          <p:nvPr/>
        </p:nvSpPr>
        <p:spPr>
          <a:xfrm>
            <a:off x="507580" y="1810961"/>
            <a:ext cx="923394" cy="523220"/>
          </a:xfrm>
          <a:prstGeom prst="rect">
            <a:avLst/>
          </a:prstGeom>
          <a:noFill/>
        </p:spPr>
        <p:txBody>
          <a:bodyPr wrap="none" rtlCol="0">
            <a:spAutoFit/>
          </a:bodyPr>
          <a:lstStyle/>
          <a:p>
            <a:pPr algn="ctr"/>
            <a:r>
              <a:rPr lang="de-DE" sz="1400" dirty="0" err="1">
                <a:solidFill>
                  <a:srgbClr val="28BED9"/>
                </a:solidFill>
              </a:rPr>
              <a:t>Powdered</a:t>
            </a:r>
            <a:endParaRPr lang="de-DE" sz="1400" dirty="0">
              <a:solidFill>
                <a:srgbClr val="28BED9"/>
              </a:solidFill>
            </a:endParaRPr>
          </a:p>
          <a:p>
            <a:pPr algn="ctr"/>
            <a:r>
              <a:rPr lang="de-DE" sz="1400" dirty="0">
                <a:solidFill>
                  <a:srgbClr val="28BED9"/>
                </a:solidFill>
              </a:rPr>
              <a:t>Sugar</a:t>
            </a:r>
          </a:p>
        </p:txBody>
      </p:sp>
      <p:sp>
        <p:nvSpPr>
          <p:cNvPr id="21" name="Textfeld 48">
            <a:extLst>
              <a:ext uri="{FF2B5EF4-FFF2-40B4-BE49-F238E27FC236}">
                <a16:creationId xmlns:a16="http://schemas.microsoft.com/office/drawing/2014/main" id="{1023EF0B-93F8-EA49-A36C-A8FD1E8AE9DF}"/>
              </a:ext>
            </a:extLst>
          </p:cNvPr>
          <p:cNvSpPr txBox="1"/>
          <p:nvPr/>
        </p:nvSpPr>
        <p:spPr>
          <a:xfrm>
            <a:off x="2079168" y="2659141"/>
            <a:ext cx="673504" cy="923330"/>
          </a:xfrm>
          <a:prstGeom prst="rect">
            <a:avLst/>
          </a:prstGeom>
          <a:noFill/>
        </p:spPr>
        <p:txBody>
          <a:bodyPr wrap="square" rtlCol="0">
            <a:spAutoFit/>
          </a:bodyPr>
          <a:lstStyle/>
          <a:p>
            <a:r>
              <a:rPr lang="de-DE" sz="5400" b="1" dirty="0">
                <a:solidFill>
                  <a:srgbClr val="FF0000"/>
                </a:solidFill>
                <a:latin typeface="+mj-lt"/>
              </a:rPr>
              <a:t>X</a:t>
            </a:r>
          </a:p>
        </p:txBody>
      </p:sp>
      <p:grpSp>
        <p:nvGrpSpPr>
          <p:cNvPr id="22" name="Gruppieren 7">
            <a:extLst>
              <a:ext uri="{FF2B5EF4-FFF2-40B4-BE49-F238E27FC236}">
                <a16:creationId xmlns:a16="http://schemas.microsoft.com/office/drawing/2014/main" id="{0580D0FC-559B-564A-B21B-59E2348561A0}"/>
              </a:ext>
            </a:extLst>
          </p:cNvPr>
          <p:cNvGrpSpPr/>
          <p:nvPr/>
        </p:nvGrpSpPr>
        <p:grpSpPr>
          <a:xfrm>
            <a:off x="571555" y="4348800"/>
            <a:ext cx="2076658" cy="825194"/>
            <a:chOff x="3533671" y="2159153"/>
            <a:chExt cx="2076658" cy="825194"/>
          </a:xfrm>
        </p:grpSpPr>
        <p:pic>
          <p:nvPicPr>
            <p:cNvPr id="23" name="Grafik 8">
              <a:extLst>
                <a:ext uri="{FF2B5EF4-FFF2-40B4-BE49-F238E27FC236}">
                  <a16:creationId xmlns:a16="http://schemas.microsoft.com/office/drawing/2014/main" id="{685AD47E-437B-3E46-A09F-592926171B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24" name="Textfeld 24">
              <a:extLst>
                <a:ext uri="{FF2B5EF4-FFF2-40B4-BE49-F238E27FC236}">
                  <a16:creationId xmlns:a16="http://schemas.microsoft.com/office/drawing/2014/main" id="{08EDCB9D-19B7-774F-8AF1-FD5406BBDCA2}"/>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25" name="Textfeld 27">
              <a:extLst>
                <a:ext uri="{FF2B5EF4-FFF2-40B4-BE49-F238E27FC236}">
                  <a16:creationId xmlns:a16="http://schemas.microsoft.com/office/drawing/2014/main" id="{1CA027E9-501A-2044-AC00-109F06732C79}"/>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spTree>
    <p:extLst>
      <p:ext uri="{BB962C8B-B14F-4D97-AF65-F5344CB8AC3E}">
        <p14:creationId xmlns:p14="http://schemas.microsoft.com/office/powerpoint/2010/main" val="334785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a:xfrm>
            <a:off x="838200" y="365125"/>
            <a:ext cx="10515600" cy="1325563"/>
          </a:xfrm>
        </p:spPr>
        <p:txBody>
          <a:bodyPr/>
          <a:lstStyle/>
          <a:p>
            <a:r>
              <a:rPr lang="en-GB"/>
              <a:t>Application Example – 3 White Powders</a:t>
            </a:r>
            <a:endParaRPr lang="en-GB" dirty="0"/>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9" name="TextBox 8">
            <a:extLst>
              <a:ext uri="{FF2B5EF4-FFF2-40B4-BE49-F238E27FC236}">
                <a16:creationId xmlns:a16="http://schemas.microsoft.com/office/drawing/2014/main" id="{D18BB114-9CF1-6341-A637-EC5F43DA629E}"/>
              </a:ext>
            </a:extLst>
          </p:cNvPr>
          <p:cNvSpPr txBox="1"/>
          <p:nvPr/>
        </p:nvSpPr>
        <p:spPr>
          <a:xfrm>
            <a:off x="8945646" y="2119382"/>
            <a:ext cx="2678082" cy="1754326"/>
          </a:xfrm>
          <a:prstGeom prst="rect">
            <a:avLst/>
          </a:prstGeom>
          <a:noFill/>
        </p:spPr>
        <p:txBody>
          <a:bodyPr wrap="square" rtlCol="0">
            <a:spAutoFit/>
          </a:bodyPr>
          <a:lstStyle/>
          <a:p>
            <a:r>
              <a:rPr lang="en-GB" dirty="0"/>
              <a:t>If we take a colour imager and try to differentiate the powders with three RGB-filters, we still not see any distinguish possible.</a:t>
            </a:r>
          </a:p>
          <a:p>
            <a:endParaRPr lang="en-GB" dirty="0"/>
          </a:p>
        </p:txBody>
      </p:sp>
      <p:pic>
        <p:nvPicPr>
          <p:cNvPr id="6" name="Grafik 2">
            <a:extLst>
              <a:ext uri="{FF2B5EF4-FFF2-40B4-BE49-F238E27FC236}">
                <a16:creationId xmlns:a16="http://schemas.microsoft.com/office/drawing/2014/main" id="{7BFDB8D6-F692-1D49-8AFA-0081DD2327E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63384" y="1690688"/>
            <a:ext cx="2086384" cy="1664283"/>
          </a:xfrm>
          <a:prstGeom prst="rect">
            <a:avLst/>
          </a:prstGeom>
        </p:spPr>
      </p:pic>
      <p:sp>
        <p:nvSpPr>
          <p:cNvPr id="7" name="Textfeld 27">
            <a:extLst>
              <a:ext uri="{FF2B5EF4-FFF2-40B4-BE49-F238E27FC236}">
                <a16:creationId xmlns:a16="http://schemas.microsoft.com/office/drawing/2014/main" id="{C9437917-3EE2-1647-907F-96591D428830}"/>
              </a:ext>
            </a:extLst>
          </p:cNvPr>
          <p:cNvSpPr txBox="1"/>
          <p:nvPr/>
        </p:nvSpPr>
        <p:spPr>
          <a:xfrm>
            <a:off x="2129831" y="1746019"/>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8" name="Textfeld 38">
            <a:extLst>
              <a:ext uri="{FF2B5EF4-FFF2-40B4-BE49-F238E27FC236}">
                <a16:creationId xmlns:a16="http://schemas.microsoft.com/office/drawing/2014/main" id="{AC13F535-258E-B441-81BC-C4C7CAB04113}"/>
              </a:ext>
            </a:extLst>
          </p:cNvPr>
          <p:cNvSpPr txBox="1"/>
          <p:nvPr/>
        </p:nvSpPr>
        <p:spPr>
          <a:xfrm>
            <a:off x="1646734" y="2976959"/>
            <a:ext cx="694677" cy="307777"/>
          </a:xfrm>
          <a:prstGeom prst="rect">
            <a:avLst/>
          </a:prstGeom>
          <a:noFill/>
        </p:spPr>
        <p:txBody>
          <a:bodyPr wrap="none" rtlCol="0">
            <a:spAutoFit/>
          </a:bodyPr>
          <a:lstStyle/>
          <a:p>
            <a:r>
              <a:rPr lang="de-DE" sz="1400" noProof="1">
                <a:solidFill>
                  <a:srgbClr val="5A1C7B"/>
                </a:solidFill>
              </a:rPr>
              <a:t>Natron</a:t>
            </a:r>
          </a:p>
        </p:txBody>
      </p:sp>
      <p:sp>
        <p:nvSpPr>
          <p:cNvPr id="10" name="Textfeld 39">
            <a:extLst>
              <a:ext uri="{FF2B5EF4-FFF2-40B4-BE49-F238E27FC236}">
                <a16:creationId xmlns:a16="http://schemas.microsoft.com/office/drawing/2014/main" id="{4D1DFFDF-8106-C844-ADCF-3F69EFC9B6AF}"/>
              </a:ext>
            </a:extLst>
          </p:cNvPr>
          <p:cNvSpPr txBox="1"/>
          <p:nvPr/>
        </p:nvSpPr>
        <p:spPr>
          <a:xfrm>
            <a:off x="936010" y="1723134"/>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sp>
        <p:nvSpPr>
          <p:cNvPr id="11" name="Textfeld 48">
            <a:extLst>
              <a:ext uri="{FF2B5EF4-FFF2-40B4-BE49-F238E27FC236}">
                <a16:creationId xmlns:a16="http://schemas.microsoft.com/office/drawing/2014/main" id="{8E88F4A1-B47D-B245-9D13-C6BFD4EA3A3D}"/>
              </a:ext>
            </a:extLst>
          </p:cNvPr>
          <p:cNvSpPr txBox="1"/>
          <p:nvPr/>
        </p:nvSpPr>
        <p:spPr>
          <a:xfrm>
            <a:off x="2507598" y="2571314"/>
            <a:ext cx="673504" cy="923330"/>
          </a:xfrm>
          <a:prstGeom prst="rect">
            <a:avLst/>
          </a:prstGeom>
          <a:noFill/>
        </p:spPr>
        <p:txBody>
          <a:bodyPr wrap="square" rtlCol="0">
            <a:spAutoFit/>
          </a:bodyPr>
          <a:lstStyle/>
          <a:p>
            <a:r>
              <a:rPr lang="de-DE" sz="5400" b="1" noProof="1">
                <a:solidFill>
                  <a:srgbClr val="FF0000"/>
                </a:solidFill>
                <a:latin typeface="+mj-lt"/>
              </a:rPr>
              <a:t>X</a:t>
            </a:r>
          </a:p>
        </p:txBody>
      </p:sp>
      <p:grpSp>
        <p:nvGrpSpPr>
          <p:cNvPr id="12" name="Gruppieren 7">
            <a:extLst>
              <a:ext uri="{FF2B5EF4-FFF2-40B4-BE49-F238E27FC236}">
                <a16:creationId xmlns:a16="http://schemas.microsoft.com/office/drawing/2014/main" id="{44A3EF44-A7DC-9A48-8A0F-9F186890BEDE}"/>
              </a:ext>
            </a:extLst>
          </p:cNvPr>
          <p:cNvGrpSpPr/>
          <p:nvPr/>
        </p:nvGrpSpPr>
        <p:grpSpPr>
          <a:xfrm>
            <a:off x="999985" y="4260973"/>
            <a:ext cx="2076658" cy="825194"/>
            <a:chOff x="3533671" y="2159153"/>
            <a:chExt cx="2076658" cy="825194"/>
          </a:xfrm>
        </p:grpSpPr>
        <p:pic>
          <p:nvPicPr>
            <p:cNvPr id="13" name="Grafik 8">
              <a:extLst>
                <a:ext uri="{FF2B5EF4-FFF2-40B4-BE49-F238E27FC236}">
                  <a16:creationId xmlns:a16="http://schemas.microsoft.com/office/drawing/2014/main" id="{D991C4DA-CF0A-6144-87E6-91C506430F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4" name="Textfeld 24">
              <a:extLst>
                <a:ext uri="{FF2B5EF4-FFF2-40B4-BE49-F238E27FC236}">
                  <a16:creationId xmlns:a16="http://schemas.microsoft.com/office/drawing/2014/main" id="{83ECF28B-AABF-C842-BA33-E42E3CF002FC}"/>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5" name="Textfeld 27">
              <a:extLst>
                <a:ext uri="{FF2B5EF4-FFF2-40B4-BE49-F238E27FC236}">
                  <a16:creationId xmlns:a16="http://schemas.microsoft.com/office/drawing/2014/main" id="{D9937C1A-E353-3540-A104-04162A671B2A}"/>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graphicFrame>
        <p:nvGraphicFramePr>
          <p:cNvPr id="16" name="Diagramm 28">
            <a:extLst>
              <a:ext uri="{FF2B5EF4-FFF2-40B4-BE49-F238E27FC236}">
                <a16:creationId xmlns:a16="http://schemas.microsoft.com/office/drawing/2014/main" id="{26C61C00-43F3-034F-AA1B-FB62F6E28980}"/>
              </a:ext>
            </a:extLst>
          </p:cNvPr>
          <p:cNvGraphicFramePr>
            <a:graphicFrameLocks/>
          </p:cNvGraphicFramePr>
          <p:nvPr>
            <p:extLst>
              <p:ext uri="{D42A27DB-BD31-4B8C-83A1-F6EECF244321}">
                <p14:modId xmlns:p14="http://schemas.microsoft.com/office/powerpoint/2010/main" val="2464690850"/>
              </p:ext>
            </p:extLst>
          </p:nvPr>
        </p:nvGraphicFramePr>
        <p:xfrm>
          <a:off x="3275009" y="1763438"/>
          <a:ext cx="5670637" cy="379619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feld 30">
            <a:extLst>
              <a:ext uri="{FF2B5EF4-FFF2-40B4-BE49-F238E27FC236}">
                <a16:creationId xmlns:a16="http://schemas.microsoft.com/office/drawing/2014/main" id="{A1991A63-D534-694C-8E73-63BE525F10F3}"/>
              </a:ext>
            </a:extLst>
          </p:cNvPr>
          <p:cNvSpPr txBox="1"/>
          <p:nvPr/>
        </p:nvSpPr>
        <p:spPr>
          <a:xfrm>
            <a:off x="7192186" y="3952490"/>
            <a:ext cx="839269" cy="369332"/>
          </a:xfrm>
          <a:prstGeom prst="rect">
            <a:avLst/>
          </a:prstGeom>
          <a:noFill/>
        </p:spPr>
        <p:txBody>
          <a:bodyPr wrap="none" rtlCol="0">
            <a:spAutoFit/>
          </a:bodyPr>
          <a:lstStyle/>
          <a:p>
            <a:r>
              <a:rPr lang="de-DE" noProof="1">
                <a:solidFill>
                  <a:srgbClr val="5A1C7B"/>
                </a:solidFill>
              </a:rPr>
              <a:t>Natron</a:t>
            </a:r>
          </a:p>
        </p:txBody>
      </p:sp>
      <p:cxnSp>
        <p:nvCxnSpPr>
          <p:cNvPr id="18" name="Gerade Verbindung mit Pfeil 41">
            <a:extLst>
              <a:ext uri="{FF2B5EF4-FFF2-40B4-BE49-F238E27FC236}">
                <a16:creationId xmlns:a16="http://schemas.microsoft.com/office/drawing/2014/main" id="{45B5A251-9781-F047-94A1-B9BF39A2046B}"/>
              </a:ext>
            </a:extLst>
          </p:cNvPr>
          <p:cNvCxnSpPr/>
          <p:nvPr/>
        </p:nvCxnSpPr>
        <p:spPr>
          <a:xfrm flipV="1">
            <a:off x="7710367" y="3665446"/>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sp>
        <p:nvSpPr>
          <p:cNvPr id="19" name="Textfeld 46">
            <a:extLst>
              <a:ext uri="{FF2B5EF4-FFF2-40B4-BE49-F238E27FC236}">
                <a16:creationId xmlns:a16="http://schemas.microsoft.com/office/drawing/2014/main" id="{ED1B036C-220F-5A49-8817-D7589EF0521A}"/>
              </a:ext>
            </a:extLst>
          </p:cNvPr>
          <p:cNvSpPr txBox="1"/>
          <p:nvPr/>
        </p:nvSpPr>
        <p:spPr>
          <a:xfrm>
            <a:off x="6383000" y="2901644"/>
            <a:ext cx="1138004" cy="646331"/>
          </a:xfrm>
          <a:prstGeom prst="rect">
            <a:avLst/>
          </a:prstGeom>
          <a:noFill/>
        </p:spPr>
        <p:txBody>
          <a:bodyPr wrap="square" rtlCol="0">
            <a:spAutoFit/>
          </a:bodyPr>
          <a:lstStyle/>
          <a:p>
            <a:pPr algn="ctr"/>
            <a:r>
              <a:rPr lang="de-DE" noProof="1">
                <a:solidFill>
                  <a:srgbClr val="48A6B1"/>
                </a:solidFill>
              </a:rPr>
              <a:t>Powdered Sugar</a:t>
            </a:r>
          </a:p>
        </p:txBody>
      </p:sp>
      <p:cxnSp>
        <p:nvCxnSpPr>
          <p:cNvPr id="20" name="Gerade Verbindung mit Pfeil 47">
            <a:extLst>
              <a:ext uri="{FF2B5EF4-FFF2-40B4-BE49-F238E27FC236}">
                <a16:creationId xmlns:a16="http://schemas.microsoft.com/office/drawing/2014/main" id="{BEF7CAF7-5161-6C4C-9BB4-B005802C42AB}"/>
              </a:ext>
            </a:extLst>
          </p:cNvPr>
          <p:cNvCxnSpPr>
            <a:cxnSpLocks/>
            <a:stCxn id="19" idx="3"/>
          </p:cNvCxnSpPr>
          <p:nvPr/>
        </p:nvCxnSpPr>
        <p:spPr>
          <a:xfrm>
            <a:off x="7521004" y="3224810"/>
            <a:ext cx="189363" cy="1"/>
          </a:xfrm>
          <a:prstGeom prst="straightConnector1">
            <a:avLst/>
          </a:prstGeom>
          <a:ln w="19050">
            <a:solidFill>
              <a:srgbClr val="48A6B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54">
            <a:extLst>
              <a:ext uri="{FF2B5EF4-FFF2-40B4-BE49-F238E27FC236}">
                <a16:creationId xmlns:a16="http://schemas.microsoft.com/office/drawing/2014/main" id="{853B8B65-BC62-3F49-AE6B-EEEE80DCACA9}"/>
              </a:ext>
            </a:extLst>
          </p:cNvPr>
          <p:cNvSpPr txBox="1"/>
          <p:nvPr/>
        </p:nvSpPr>
        <p:spPr>
          <a:xfrm>
            <a:off x="4187624" y="1734288"/>
            <a:ext cx="1838560" cy="369332"/>
          </a:xfrm>
          <a:prstGeom prst="rect">
            <a:avLst/>
          </a:prstGeom>
          <a:noFill/>
        </p:spPr>
        <p:txBody>
          <a:bodyPr wrap="square" rtlCol="0">
            <a:spAutoFit/>
          </a:bodyPr>
          <a:lstStyle/>
          <a:p>
            <a:pPr algn="ctr"/>
            <a:r>
              <a:rPr lang="de-DE" noProof="1"/>
              <a:t>Color (RGB)</a:t>
            </a:r>
          </a:p>
        </p:txBody>
      </p:sp>
      <p:grpSp>
        <p:nvGrpSpPr>
          <p:cNvPr id="22" name="Gruppieren 55">
            <a:extLst>
              <a:ext uri="{FF2B5EF4-FFF2-40B4-BE49-F238E27FC236}">
                <a16:creationId xmlns:a16="http://schemas.microsoft.com/office/drawing/2014/main" id="{BB377187-7AC4-CD4B-A126-56C7C6F21FE7}"/>
              </a:ext>
            </a:extLst>
          </p:cNvPr>
          <p:cNvGrpSpPr/>
          <p:nvPr/>
        </p:nvGrpSpPr>
        <p:grpSpPr>
          <a:xfrm>
            <a:off x="4178863" y="2114108"/>
            <a:ext cx="1852969" cy="2954753"/>
            <a:chOff x="3992824" y="1417197"/>
            <a:chExt cx="1852969" cy="2954753"/>
          </a:xfrm>
        </p:grpSpPr>
        <p:sp>
          <p:nvSpPr>
            <p:cNvPr id="23" name="Rechteck 56">
              <a:extLst>
                <a:ext uri="{FF2B5EF4-FFF2-40B4-BE49-F238E27FC236}">
                  <a16:creationId xmlns:a16="http://schemas.microsoft.com/office/drawing/2014/main" id="{9803948C-F845-364F-8103-3936CED0B690}"/>
                </a:ext>
              </a:extLst>
            </p:cNvPr>
            <p:cNvSpPr/>
            <p:nvPr/>
          </p:nvSpPr>
          <p:spPr>
            <a:xfrm>
              <a:off x="4794698" y="1417197"/>
              <a:ext cx="1051095" cy="2954753"/>
            </a:xfrm>
            <a:prstGeom prst="rect">
              <a:avLst/>
            </a:prstGeom>
            <a:solidFill>
              <a:srgbClr val="FF102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4" name="Rechteck 57">
              <a:extLst>
                <a:ext uri="{FF2B5EF4-FFF2-40B4-BE49-F238E27FC236}">
                  <a16:creationId xmlns:a16="http://schemas.microsoft.com/office/drawing/2014/main" id="{936DCEAA-DA52-6B43-94E7-51D8A52C491B}"/>
                </a:ext>
              </a:extLst>
            </p:cNvPr>
            <p:cNvSpPr/>
            <p:nvPr/>
          </p:nvSpPr>
          <p:spPr>
            <a:xfrm>
              <a:off x="3992824" y="1417197"/>
              <a:ext cx="399583" cy="2954753"/>
            </a:xfrm>
            <a:prstGeom prst="rect">
              <a:avLst/>
            </a:prstGeom>
            <a:solidFill>
              <a:srgbClr val="1D4F9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 name="Rechteck 58">
              <a:extLst>
                <a:ext uri="{FF2B5EF4-FFF2-40B4-BE49-F238E27FC236}">
                  <a16:creationId xmlns:a16="http://schemas.microsoft.com/office/drawing/2014/main" id="{B176A471-606C-1640-88D6-81630A88E825}"/>
                </a:ext>
              </a:extLst>
            </p:cNvPr>
            <p:cNvSpPr/>
            <p:nvPr/>
          </p:nvSpPr>
          <p:spPr>
            <a:xfrm>
              <a:off x="4392407" y="1417197"/>
              <a:ext cx="402289" cy="2954753"/>
            </a:xfrm>
            <a:prstGeom prst="rect">
              <a:avLst/>
            </a:prstGeom>
            <a:solidFill>
              <a:srgbClr val="59A73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cxnSp>
        <p:nvCxnSpPr>
          <p:cNvPr id="26" name="Gerade Verbindung mit Pfeil 59">
            <a:extLst>
              <a:ext uri="{FF2B5EF4-FFF2-40B4-BE49-F238E27FC236}">
                <a16:creationId xmlns:a16="http://schemas.microsoft.com/office/drawing/2014/main" id="{45F9259F-12A3-7541-9181-ED10536A4040}"/>
              </a:ext>
            </a:extLst>
          </p:cNvPr>
          <p:cNvCxnSpPr>
            <a:cxnSpLocks/>
          </p:cNvCxnSpPr>
          <p:nvPr/>
        </p:nvCxnSpPr>
        <p:spPr>
          <a:xfrm flipV="1">
            <a:off x="5046071" y="2764605"/>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60">
            <a:extLst>
              <a:ext uri="{FF2B5EF4-FFF2-40B4-BE49-F238E27FC236}">
                <a16:creationId xmlns:a16="http://schemas.microsoft.com/office/drawing/2014/main" id="{0FC92602-3B63-0A4F-8F68-2C67110A8D92}"/>
              </a:ext>
            </a:extLst>
          </p:cNvPr>
          <p:cNvSpPr txBox="1"/>
          <p:nvPr/>
        </p:nvSpPr>
        <p:spPr>
          <a:xfrm>
            <a:off x="4266819" y="3082652"/>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Tree>
    <p:extLst>
      <p:ext uri="{BB962C8B-B14F-4D97-AF65-F5344CB8AC3E}">
        <p14:creationId xmlns:p14="http://schemas.microsoft.com/office/powerpoint/2010/main" val="19739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a:xfrm>
            <a:off x="838200" y="365125"/>
            <a:ext cx="10515600" cy="1325563"/>
          </a:xfrm>
        </p:spPr>
        <p:txBody>
          <a:bodyPr/>
          <a:lstStyle/>
          <a:p>
            <a:r>
              <a:rPr lang="en-GB"/>
              <a:t>Application Example – 3 White Powders</a:t>
            </a:r>
            <a:endParaRPr lang="en-GB" dirty="0"/>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a:xfrm>
            <a:off x="4038600" y="6192671"/>
            <a:ext cx="4114800" cy="365125"/>
          </a:xfrm>
        </p:spPr>
        <p:txBody>
          <a:bodyPr/>
          <a:lstStyle/>
          <a:p>
            <a:r>
              <a:rPr lang="fi-FI"/>
              <a:t>kiertotalousamk.fi</a:t>
            </a:r>
          </a:p>
        </p:txBody>
      </p:sp>
      <p:pic>
        <p:nvPicPr>
          <p:cNvPr id="6" name="Grafik 2">
            <a:extLst>
              <a:ext uri="{FF2B5EF4-FFF2-40B4-BE49-F238E27FC236}">
                <a16:creationId xmlns:a16="http://schemas.microsoft.com/office/drawing/2014/main" id="{7BFDB8D6-F692-1D49-8AFA-0081DD2327E3}"/>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413616" y="2508140"/>
            <a:ext cx="2086384" cy="1664283"/>
          </a:xfrm>
          <a:prstGeom prst="rect">
            <a:avLst/>
          </a:prstGeom>
        </p:spPr>
      </p:pic>
      <p:sp>
        <p:nvSpPr>
          <p:cNvPr id="7" name="Textfeld 27">
            <a:extLst>
              <a:ext uri="{FF2B5EF4-FFF2-40B4-BE49-F238E27FC236}">
                <a16:creationId xmlns:a16="http://schemas.microsoft.com/office/drawing/2014/main" id="{C9437917-3EE2-1647-907F-96591D428830}"/>
              </a:ext>
            </a:extLst>
          </p:cNvPr>
          <p:cNvSpPr txBox="1"/>
          <p:nvPr/>
        </p:nvSpPr>
        <p:spPr>
          <a:xfrm>
            <a:off x="2580063" y="2563471"/>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8" name="Textfeld 38">
            <a:extLst>
              <a:ext uri="{FF2B5EF4-FFF2-40B4-BE49-F238E27FC236}">
                <a16:creationId xmlns:a16="http://schemas.microsoft.com/office/drawing/2014/main" id="{AC13F535-258E-B441-81BC-C4C7CAB04113}"/>
              </a:ext>
            </a:extLst>
          </p:cNvPr>
          <p:cNvSpPr txBox="1"/>
          <p:nvPr/>
        </p:nvSpPr>
        <p:spPr>
          <a:xfrm>
            <a:off x="2096966" y="3794411"/>
            <a:ext cx="694677" cy="307777"/>
          </a:xfrm>
          <a:prstGeom prst="rect">
            <a:avLst/>
          </a:prstGeom>
          <a:noFill/>
        </p:spPr>
        <p:txBody>
          <a:bodyPr wrap="none" rtlCol="0">
            <a:spAutoFit/>
          </a:bodyPr>
          <a:lstStyle/>
          <a:p>
            <a:r>
              <a:rPr lang="de-DE" sz="1400" noProof="1">
                <a:solidFill>
                  <a:srgbClr val="5A1C7B"/>
                </a:solidFill>
              </a:rPr>
              <a:t>Natron</a:t>
            </a:r>
          </a:p>
        </p:txBody>
      </p:sp>
      <p:sp>
        <p:nvSpPr>
          <p:cNvPr id="10" name="Textfeld 39">
            <a:extLst>
              <a:ext uri="{FF2B5EF4-FFF2-40B4-BE49-F238E27FC236}">
                <a16:creationId xmlns:a16="http://schemas.microsoft.com/office/drawing/2014/main" id="{4D1DFFDF-8106-C844-ADCF-3F69EFC9B6AF}"/>
              </a:ext>
            </a:extLst>
          </p:cNvPr>
          <p:cNvSpPr txBox="1"/>
          <p:nvPr/>
        </p:nvSpPr>
        <p:spPr>
          <a:xfrm>
            <a:off x="1386242" y="2540586"/>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grpSp>
        <p:nvGrpSpPr>
          <p:cNvPr id="12" name="Gruppieren 7">
            <a:extLst>
              <a:ext uri="{FF2B5EF4-FFF2-40B4-BE49-F238E27FC236}">
                <a16:creationId xmlns:a16="http://schemas.microsoft.com/office/drawing/2014/main" id="{44A3EF44-A7DC-9A48-8A0F-9F186890BEDE}"/>
              </a:ext>
            </a:extLst>
          </p:cNvPr>
          <p:cNvGrpSpPr/>
          <p:nvPr/>
        </p:nvGrpSpPr>
        <p:grpSpPr>
          <a:xfrm>
            <a:off x="1541734" y="4632609"/>
            <a:ext cx="2076658" cy="825194"/>
            <a:chOff x="3533671" y="2159153"/>
            <a:chExt cx="2076658" cy="825194"/>
          </a:xfrm>
        </p:grpSpPr>
        <p:pic>
          <p:nvPicPr>
            <p:cNvPr id="13" name="Grafik 8">
              <a:extLst>
                <a:ext uri="{FF2B5EF4-FFF2-40B4-BE49-F238E27FC236}">
                  <a16:creationId xmlns:a16="http://schemas.microsoft.com/office/drawing/2014/main" id="{D991C4DA-CF0A-6144-87E6-91C506430F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4" name="Textfeld 24">
              <a:extLst>
                <a:ext uri="{FF2B5EF4-FFF2-40B4-BE49-F238E27FC236}">
                  <a16:creationId xmlns:a16="http://schemas.microsoft.com/office/drawing/2014/main" id="{83ECF28B-AABF-C842-BA33-E42E3CF002FC}"/>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5" name="Textfeld 27">
              <a:extLst>
                <a:ext uri="{FF2B5EF4-FFF2-40B4-BE49-F238E27FC236}">
                  <a16:creationId xmlns:a16="http://schemas.microsoft.com/office/drawing/2014/main" id="{D9937C1A-E353-3540-A104-04162A671B2A}"/>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dirty="0"/>
                <a:t>Source:</a:t>
              </a:r>
            </a:p>
          </p:txBody>
        </p:sp>
      </p:grpSp>
      <p:graphicFrame>
        <p:nvGraphicFramePr>
          <p:cNvPr id="28" name="Diagramm 22">
            <a:extLst>
              <a:ext uri="{FF2B5EF4-FFF2-40B4-BE49-F238E27FC236}">
                <a16:creationId xmlns:a16="http://schemas.microsoft.com/office/drawing/2014/main" id="{24DBC88E-D0B6-C244-8B11-65F009FB5325}"/>
              </a:ext>
            </a:extLst>
          </p:cNvPr>
          <p:cNvGraphicFramePr>
            <a:graphicFrameLocks/>
          </p:cNvGraphicFramePr>
          <p:nvPr>
            <p:extLst>
              <p:ext uri="{D42A27DB-BD31-4B8C-83A1-F6EECF244321}">
                <p14:modId xmlns:p14="http://schemas.microsoft.com/office/powerpoint/2010/main" val="1025059423"/>
              </p:ext>
            </p:extLst>
          </p:nvPr>
        </p:nvGraphicFramePr>
        <p:xfrm>
          <a:off x="4691517" y="2246354"/>
          <a:ext cx="5670637" cy="379619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feld 33">
            <a:extLst>
              <a:ext uri="{FF2B5EF4-FFF2-40B4-BE49-F238E27FC236}">
                <a16:creationId xmlns:a16="http://schemas.microsoft.com/office/drawing/2014/main" id="{1D9D0B8F-58B4-1340-B05B-2BBC946571B0}"/>
              </a:ext>
            </a:extLst>
          </p:cNvPr>
          <p:cNvSpPr txBox="1"/>
          <p:nvPr/>
        </p:nvSpPr>
        <p:spPr>
          <a:xfrm>
            <a:off x="8608694" y="4435406"/>
            <a:ext cx="839269" cy="369332"/>
          </a:xfrm>
          <a:prstGeom prst="rect">
            <a:avLst/>
          </a:prstGeom>
          <a:noFill/>
        </p:spPr>
        <p:txBody>
          <a:bodyPr wrap="none" rtlCol="0">
            <a:spAutoFit/>
          </a:bodyPr>
          <a:lstStyle/>
          <a:p>
            <a:r>
              <a:rPr lang="de-DE" noProof="1">
                <a:solidFill>
                  <a:srgbClr val="5A1C7B"/>
                </a:solidFill>
              </a:rPr>
              <a:t>Natron</a:t>
            </a:r>
          </a:p>
        </p:txBody>
      </p:sp>
      <p:cxnSp>
        <p:nvCxnSpPr>
          <p:cNvPr id="30" name="Gerade Verbindung mit Pfeil 36">
            <a:extLst>
              <a:ext uri="{FF2B5EF4-FFF2-40B4-BE49-F238E27FC236}">
                <a16:creationId xmlns:a16="http://schemas.microsoft.com/office/drawing/2014/main" id="{E054EF8F-E1CA-C44E-8537-C1C2781E68EA}"/>
              </a:ext>
            </a:extLst>
          </p:cNvPr>
          <p:cNvCxnSpPr/>
          <p:nvPr/>
        </p:nvCxnSpPr>
        <p:spPr>
          <a:xfrm flipV="1">
            <a:off x="9126875" y="4148362"/>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43">
            <a:extLst>
              <a:ext uri="{FF2B5EF4-FFF2-40B4-BE49-F238E27FC236}">
                <a16:creationId xmlns:a16="http://schemas.microsoft.com/office/drawing/2014/main" id="{40D2B14A-90C5-8C4D-8CE9-10B8F8903319}"/>
              </a:ext>
            </a:extLst>
          </p:cNvPr>
          <p:cNvCxnSpPr>
            <a:cxnSpLocks/>
          </p:cNvCxnSpPr>
          <p:nvPr/>
        </p:nvCxnSpPr>
        <p:spPr>
          <a:xfrm flipV="1">
            <a:off x="6462579" y="3247521"/>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44">
            <a:extLst>
              <a:ext uri="{FF2B5EF4-FFF2-40B4-BE49-F238E27FC236}">
                <a16:creationId xmlns:a16="http://schemas.microsoft.com/office/drawing/2014/main" id="{DEA25198-2655-574E-A5AD-493E5A425014}"/>
              </a:ext>
            </a:extLst>
          </p:cNvPr>
          <p:cNvSpPr txBox="1"/>
          <p:nvPr/>
        </p:nvSpPr>
        <p:spPr>
          <a:xfrm>
            <a:off x="5683327" y="3565568"/>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
        <p:nvSpPr>
          <p:cNvPr id="36" name="Textfeld 45">
            <a:extLst>
              <a:ext uri="{FF2B5EF4-FFF2-40B4-BE49-F238E27FC236}">
                <a16:creationId xmlns:a16="http://schemas.microsoft.com/office/drawing/2014/main" id="{D9304CC4-363D-3347-96E5-577BC3DC7CC4}"/>
              </a:ext>
            </a:extLst>
          </p:cNvPr>
          <p:cNvSpPr txBox="1"/>
          <p:nvPr/>
        </p:nvSpPr>
        <p:spPr>
          <a:xfrm>
            <a:off x="7799508" y="3384560"/>
            <a:ext cx="1138004" cy="646331"/>
          </a:xfrm>
          <a:prstGeom prst="rect">
            <a:avLst/>
          </a:prstGeom>
          <a:noFill/>
        </p:spPr>
        <p:txBody>
          <a:bodyPr wrap="square" rtlCol="0">
            <a:spAutoFit/>
          </a:bodyPr>
          <a:lstStyle/>
          <a:p>
            <a:pPr algn="ctr"/>
            <a:r>
              <a:rPr lang="de-DE" noProof="1">
                <a:solidFill>
                  <a:srgbClr val="48A6B1"/>
                </a:solidFill>
              </a:rPr>
              <a:t>Powdered Sugar</a:t>
            </a:r>
          </a:p>
        </p:txBody>
      </p:sp>
      <p:cxnSp>
        <p:nvCxnSpPr>
          <p:cNvPr id="37" name="Gerade Verbindung mit Pfeil 46">
            <a:extLst>
              <a:ext uri="{FF2B5EF4-FFF2-40B4-BE49-F238E27FC236}">
                <a16:creationId xmlns:a16="http://schemas.microsoft.com/office/drawing/2014/main" id="{33CB1A20-BFCB-424D-BCDB-5AFBBA65394B}"/>
              </a:ext>
            </a:extLst>
          </p:cNvPr>
          <p:cNvCxnSpPr>
            <a:cxnSpLocks/>
            <a:stCxn id="36" idx="3"/>
          </p:cNvCxnSpPr>
          <p:nvPr/>
        </p:nvCxnSpPr>
        <p:spPr>
          <a:xfrm>
            <a:off x="8937512" y="3707726"/>
            <a:ext cx="189363" cy="1"/>
          </a:xfrm>
          <a:prstGeom prst="straightConnector1">
            <a:avLst/>
          </a:prstGeom>
          <a:ln w="19050">
            <a:solidFill>
              <a:srgbClr val="48A6B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C69FFF-5081-E04F-BD05-8A64A984D83E}"/>
              </a:ext>
            </a:extLst>
          </p:cNvPr>
          <p:cNvCxnSpPr/>
          <p:nvPr/>
        </p:nvCxnSpPr>
        <p:spPr>
          <a:xfrm>
            <a:off x="7176655" y="2482225"/>
            <a:ext cx="0" cy="3128619"/>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40" name="Right Arrow 39">
            <a:extLst>
              <a:ext uri="{FF2B5EF4-FFF2-40B4-BE49-F238E27FC236}">
                <a16:creationId xmlns:a16="http://schemas.microsoft.com/office/drawing/2014/main" id="{3335546B-EB2F-7A4D-A06F-C49E168EB9F9}"/>
              </a:ext>
            </a:extLst>
          </p:cNvPr>
          <p:cNvSpPr/>
          <p:nvPr/>
        </p:nvSpPr>
        <p:spPr>
          <a:xfrm>
            <a:off x="7573818" y="4030891"/>
            <a:ext cx="886691" cy="4045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feld 4">
            <a:extLst>
              <a:ext uri="{FF2B5EF4-FFF2-40B4-BE49-F238E27FC236}">
                <a16:creationId xmlns:a16="http://schemas.microsoft.com/office/drawing/2014/main" id="{6178FF5D-0259-E046-A3D9-76E9D0EB73A9}"/>
              </a:ext>
            </a:extLst>
          </p:cNvPr>
          <p:cNvSpPr txBox="1"/>
          <p:nvPr/>
        </p:nvSpPr>
        <p:spPr>
          <a:xfrm>
            <a:off x="5734084" y="1698431"/>
            <a:ext cx="1839734" cy="369332"/>
          </a:xfrm>
          <a:prstGeom prst="rect">
            <a:avLst/>
          </a:prstGeom>
          <a:noFill/>
        </p:spPr>
        <p:txBody>
          <a:bodyPr wrap="none" rtlCol="0">
            <a:spAutoFit/>
          </a:bodyPr>
          <a:lstStyle/>
          <a:p>
            <a:r>
              <a:rPr lang="de-DE" b="1" noProof="1">
                <a:solidFill>
                  <a:srgbClr val="FF0000"/>
                </a:solidFill>
              </a:rPr>
              <a:t>Consider Infrared</a:t>
            </a:r>
          </a:p>
        </p:txBody>
      </p:sp>
    </p:spTree>
    <p:extLst>
      <p:ext uri="{BB962C8B-B14F-4D97-AF65-F5344CB8AC3E}">
        <p14:creationId xmlns:p14="http://schemas.microsoft.com/office/powerpoint/2010/main" val="42842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a:xfrm>
            <a:off x="838200" y="365125"/>
            <a:ext cx="10515600" cy="1325563"/>
          </a:xfrm>
        </p:spPr>
        <p:txBody>
          <a:bodyPr/>
          <a:lstStyle/>
          <a:p>
            <a:r>
              <a:rPr lang="en-GB"/>
              <a:t>Application Example – 3 White Powders</a:t>
            </a:r>
            <a:endParaRPr lang="en-GB" dirty="0"/>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9" name="TextBox 8">
            <a:extLst>
              <a:ext uri="{FF2B5EF4-FFF2-40B4-BE49-F238E27FC236}">
                <a16:creationId xmlns:a16="http://schemas.microsoft.com/office/drawing/2014/main" id="{D18BB114-9CF1-6341-A637-EC5F43DA629E}"/>
              </a:ext>
            </a:extLst>
          </p:cNvPr>
          <p:cNvSpPr txBox="1"/>
          <p:nvPr/>
        </p:nvSpPr>
        <p:spPr>
          <a:xfrm>
            <a:off x="9199418" y="2141186"/>
            <a:ext cx="2414652" cy="3970318"/>
          </a:xfrm>
          <a:prstGeom prst="rect">
            <a:avLst/>
          </a:prstGeom>
          <a:noFill/>
        </p:spPr>
        <p:txBody>
          <a:bodyPr wrap="square" rtlCol="0">
            <a:spAutoFit/>
          </a:bodyPr>
          <a:lstStyle/>
          <a:p>
            <a:r>
              <a:rPr lang="en-GB" dirty="0"/>
              <a:t>If we take short wave infrared camera SWIR-camera, we hope to be able to distinguish them, but it is not possible.</a:t>
            </a:r>
          </a:p>
          <a:p>
            <a:r>
              <a:rPr lang="en-GB" dirty="0"/>
              <a:t>Reason for this is that at the lower part of SWIR all signals are very high. All three substances are able to saturate the signal.</a:t>
            </a:r>
          </a:p>
          <a:p>
            <a:r>
              <a:rPr lang="en-GB" dirty="0"/>
              <a:t>What can we do now?</a:t>
            </a:r>
          </a:p>
          <a:p>
            <a:endParaRPr lang="en-GB" dirty="0"/>
          </a:p>
        </p:txBody>
      </p:sp>
      <p:sp>
        <p:nvSpPr>
          <p:cNvPr id="16" name="Textfeld 22">
            <a:extLst>
              <a:ext uri="{FF2B5EF4-FFF2-40B4-BE49-F238E27FC236}">
                <a16:creationId xmlns:a16="http://schemas.microsoft.com/office/drawing/2014/main" id="{1D16AB84-9F24-634B-8078-9FA448B22863}"/>
              </a:ext>
            </a:extLst>
          </p:cNvPr>
          <p:cNvSpPr txBox="1"/>
          <p:nvPr/>
        </p:nvSpPr>
        <p:spPr>
          <a:xfrm>
            <a:off x="6019923" y="2024326"/>
            <a:ext cx="2880320" cy="369332"/>
          </a:xfrm>
          <a:prstGeom prst="rect">
            <a:avLst/>
          </a:prstGeom>
          <a:noFill/>
        </p:spPr>
        <p:txBody>
          <a:bodyPr wrap="square" rtlCol="0">
            <a:spAutoFit/>
          </a:bodyPr>
          <a:lstStyle/>
          <a:p>
            <a:pPr algn="ctr"/>
            <a:r>
              <a:rPr lang="de-DE" dirty="0"/>
              <a:t>SWIR</a:t>
            </a:r>
          </a:p>
        </p:txBody>
      </p:sp>
      <p:sp>
        <p:nvSpPr>
          <p:cNvPr id="17" name="Rechteck 29">
            <a:extLst>
              <a:ext uri="{FF2B5EF4-FFF2-40B4-BE49-F238E27FC236}">
                <a16:creationId xmlns:a16="http://schemas.microsoft.com/office/drawing/2014/main" id="{441D8DCF-79E5-5C40-84F2-E1748BA559A8}"/>
              </a:ext>
            </a:extLst>
          </p:cNvPr>
          <p:cNvSpPr/>
          <p:nvPr/>
        </p:nvSpPr>
        <p:spPr>
          <a:xfrm>
            <a:off x="6019923" y="2415369"/>
            <a:ext cx="2880320" cy="2887224"/>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aphicFrame>
        <p:nvGraphicFramePr>
          <p:cNvPr id="18" name="Diagramm 27">
            <a:extLst>
              <a:ext uri="{FF2B5EF4-FFF2-40B4-BE49-F238E27FC236}">
                <a16:creationId xmlns:a16="http://schemas.microsoft.com/office/drawing/2014/main" id="{37A9EB50-EB1A-B644-8EF9-45DE91C23C7B}"/>
              </a:ext>
            </a:extLst>
          </p:cNvPr>
          <p:cNvGraphicFramePr>
            <a:graphicFrameLocks/>
          </p:cNvGraphicFramePr>
          <p:nvPr>
            <p:extLst>
              <p:ext uri="{D42A27DB-BD31-4B8C-83A1-F6EECF244321}">
                <p14:modId xmlns:p14="http://schemas.microsoft.com/office/powerpoint/2010/main" val="3130849081"/>
              </p:ext>
            </p:extLst>
          </p:nvPr>
        </p:nvGraphicFramePr>
        <p:xfrm>
          <a:off x="3528781" y="2141186"/>
          <a:ext cx="5670637" cy="379619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feld 38">
            <a:extLst>
              <a:ext uri="{FF2B5EF4-FFF2-40B4-BE49-F238E27FC236}">
                <a16:creationId xmlns:a16="http://schemas.microsoft.com/office/drawing/2014/main" id="{0FDBA6EE-0B6B-844E-B038-6091A78AD42C}"/>
              </a:ext>
            </a:extLst>
          </p:cNvPr>
          <p:cNvSpPr txBox="1"/>
          <p:nvPr/>
        </p:nvSpPr>
        <p:spPr>
          <a:xfrm>
            <a:off x="7445958" y="4330238"/>
            <a:ext cx="839269" cy="369332"/>
          </a:xfrm>
          <a:prstGeom prst="rect">
            <a:avLst/>
          </a:prstGeom>
          <a:noFill/>
        </p:spPr>
        <p:txBody>
          <a:bodyPr wrap="none" rtlCol="0">
            <a:spAutoFit/>
          </a:bodyPr>
          <a:lstStyle/>
          <a:p>
            <a:r>
              <a:rPr lang="de-DE" dirty="0">
                <a:solidFill>
                  <a:srgbClr val="5A1C7B"/>
                </a:solidFill>
              </a:rPr>
              <a:t>Natron</a:t>
            </a:r>
          </a:p>
        </p:txBody>
      </p:sp>
      <p:cxnSp>
        <p:nvCxnSpPr>
          <p:cNvPr id="20" name="Gerade Verbindung mit Pfeil 39">
            <a:extLst>
              <a:ext uri="{FF2B5EF4-FFF2-40B4-BE49-F238E27FC236}">
                <a16:creationId xmlns:a16="http://schemas.microsoft.com/office/drawing/2014/main" id="{FE64818F-7963-664E-B32E-B9595A1FBBD8}"/>
              </a:ext>
            </a:extLst>
          </p:cNvPr>
          <p:cNvCxnSpPr/>
          <p:nvPr/>
        </p:nvCxnSpPr>
        <p:spPr>
          <a:xfrm flipV="1">
            <a:off x="7964139" y="4043194"/>
            <a:ext cx="449603" cy="323295"/>
          </a:xfrm>
          <a:prstGeom prst="straightConnector1">
            <a:avLst/>
          </a:prstGeom>
          <a:ln w="19050">
            <a:solidFill>
              <a:srgbClr val="5A1C7B"/>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42">
            <a:extLst>
              <a:ext uri="{FF2B5EF4-FFF2-40B4-BE49-F238E27FC236}">
                <a16:creationId xmlns:a16="http://schemas.microsoft.com/office/drawing/2014/main" id="{3C1E7FE8-24E4-9E46-84EA-E47A00484F57}"/>
              </a:ext>
            </a:extLst>
          </p:cNvPr>
          <p:cNvCxnSpPr>
            <a:cxnSpLocks/>
          </p:cNvCxnSpPr>
          <p:nvPr/>
        </p:nvCxnSpPr>
        <p:spPr>
          <a:xfrm flipV="1">
            <a:off x="5299843" y="3142353"/>
            <a:ext cx="144016" cy="310304"/>
          </a:xfrm>
          <a:prstGeom prst="straightConnector1">
            <a:avLst/>
          </a:prstGeom>
          <a:ln w="19050">
            <a:solidFill>
              <a:srgbClr val="1D4F9F"/>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43">
            <a:extLst>
              <a:ext uri="{FF2B5EF4-FFF2-40B4-BE49-F238E27FC236}">
                <a16:creationId xmlns:a16="http://schemas.microsoft.com/office/drawing/2014/main" id="{D4024659-B6FA-A743-BE30-8898A1CE7249}"/>
              </a:ext>
            </a:extLst>
          </p:cNvPr>
          <p:cNvSpPr txBox="1"/>
          <p:nvPr/>
        </p:nvSpPr>
        <p:spPr>
          <a:xfrm>
            <a:off x="4520591" y="3460400"/>
            <a:ext cx="1162691" cy="646331"/>
          </a:xfrm>
          <a:prstGeom prst="rect">
            <a:avLst/>
          </a:prstGeom>
          <a:noFill/>
        </p:spPr>
        <p:txBody>
          <a:bodyPr wrap="none" rtlCol="0">
            <a:spAutoFit/>
          </a:bodyPr>
          <a:lstStyle/>
          <a:p>
            <a:pPr algn="ctr"/>
            <a:r>
              <a:rPr lang="de-DE" noProof="1">
                <a:solidFill>
                  <a:srgbClr val="1D4F9F"/>
                </a:solidFill>
              </a:rPr>
              <a:t>Sodium</a:t>
            </a:r>
          </a:p>
          <a:p>
            <a:pPr algn="ctr"/>
            <a:r>
              <a:rPr lang="de-DE" noProof="1">
                <a:solidFill>
                  <a:srgbClr val="1D4F9F"/>
                </a:solidFill>
              </a:rPr>
              <a:t>Carbonate</a:t>
            </a:r>
          </a:p>
        </p:txBody>
      </p:sp>
      <p:sp>
        <p:nvSpPr>
          <p:cNvPr id="23" name="Textfeld 44">
            <a:extLst>
              <a:ext uri="{FF2B5EF4-FFF2-40B4-BE49-F238E27FC236}">
                <a16:creationId xmlns:a16="http://schemas.microsoft.com/office/drawing/2014/main" id="{06D2CEB2-5696-C841-9D2E-3240EB4828AC}"/>
              </a:ext>
            </a:extLst>
          </p:cNvPr>
          <p:cNvSpPr txBox="1"/>
          <p:nvPr/>
        </p:nvSpPr>
        <p:spPr>
          <a:xfrm>
            <a:off x="6636772" y="3279392"/>
            <a:ext cx="1138004" cy="646331"/>
          </a:xfrm>
          <a:prstGeom prst="rect">
            <a:avLst/>
          </a:prstGeom>
          <a:noFill/>
        </p:spPr>
        <p:txBody>
          <a:bodyPr wrap="square" rtlCol="0">
            <a:spAutoFit/>
          </a:bodyPr>
          <a:lstStyle/>
          <a:p>
            <a:pPr algn="ctr"/>
            <a:r>
              <a:rPr lang="de-DE" noProof="1">
                <a:solidFill>
                  <a:srgbClr val="48A6B1"/>
                </a:solidFill>
              </a:rPr>
              <a:t>Powdered Sugar</a:t>
            </a:r>
          </a:p>
        </p:txBody>
      </p:sp>
      <p:cxnSp>
        <p:nvCxnSpPr>
          <p:cNvPr id="24" name="Gerade Verbindung mit Pfeil 45">
            <a:extLst>
              <a:ext uri="{FF2B5EF4-FFF2-40B4-BE49-F238E27FC236}">
                <a16:creationId xmlns:a16="http://schemas.microsoft.com/office/drawing/2014/main" id="{64AEA2C3-2166-AC4A-83B7-859E47B186F4}"/>
              </a:ext>
            </a:extLst>
          </p:cNvPr>
          <p:cNvCxnSpPr>
            <a:cxnSpLocks/>
            <a:stCxn id="23" idx="3"/>
          </p:cNvCxnSpPr>
          <p:nvPr/>
        </p:nvCxnSpPr>
        <p:spPr>
          <a:xfrm>
            <a:off x="7774776" y="3602558"/>
            <a:ext cx="189363" cy="1"/>
          </a:xfrm>
          <a:prstGeom prst="straightConnector1">
            <a:avLst/>
          </a:prstGeom>
          <a:ln w="19050">
            <a:solidFill>
              <a:srgbClr val="48A6B1"/>
            </a:solidFill>
            <a:tailEnd type="triangle"/>
          </a:ln>
        </p:spPr>
        <p:style>
          <a:lnRef idx="1">
            <a:schemeClr val="accent1"/>
          </a:lnRef>
          <a:fillRef idx="0">
            <a:schemeClr val="accent1"/>
          </a:fillRef>
          <a:effectRef idx="0">
            <a:schemeClr val="accent1"/>
          </a:effectRef>
          <a:fontRef idx="minor">
            <a:schemeClr val="tx1"/>
          </a:fontRef>
        </p:style>
      </p:cxnSp>
      <p:pic>
        <p:nvPicPr>
          <p:cNvPr id="25" name="Grafik 2">
            <a:extLst>
              <a:ext uri="{FF2B5EF4-FFF2-40B4-BE49-F238E27FC236}">
                <a16:creationId xmlns:a16="http://schemas.microsoft.com/office/drawing/2014/main" id="{18A26851-50CB-FD45-9630-6D3F2EAB93B8}"/>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33000"/>
                    </a14:imgEffect>
                  </a14:imgLayer>
                </a14:imgProps>
              </a:ext>
              <a:ext uri="{28A0092B-C50C-407E-A947-70E740481C1C}">
                <a14:useLocalDpi xmlns:a14="http://schemas.microsoft.com/office/drawing/2010/main"/>
              </a:ext>
            </a:extLst>
          </a:blip>
          <a:stretch>
            <a:fillRect/>
          </a:stretch>
        </p:blipFill>
        <p:spPr>
          <a:xfrm>
            <a:off x="1221944" y="2261440"/>
            <a:ext cx="2086384" cy="1664283"/>
          </a:xfrm>
          <a:prstGeom prst="rect">
            <a:avLst/>
          </a:prstGeom>
        </p:spPr>
      </p:pic>
      <p:sp>
        <p:nvSpPr>
          <p:cNvPr id="26" name="Textfeld 17">
            <a:extLst>
              <a:ext uri="{FF2B5EF4-FFF2-40B4-BE49-F238E27FC236}">
                <a16:creationId xmlns:a16="http://schemas.microsoft.com/office/drawing/2014/main" id="{3C67F102-2F06-A64E-A8E2-BB61239F26D3}"/>
              </a:ext>
            </a:extLst>
          </p:cNvPr>
          <p:cNvSpPr txBox="1"/>
          <p:nvPr/>
        </p:nvSpPr>
        <p:spPr>
          <a:xfrm>
            <a:off x="1238567" y="1794771"/>
            <a:ext cx="2055699" cy="369332"/>
          </a:xfrm>
          <a:prstGeom prst="rect">
            <a:avLst/>
          </a:prstGeom>
          <a:noFill/>
        </p:spPr>
        <p:txBody>
          <a:bodyPr wrap="square" rtlCol="0">
            <a:spAutoFit/>
          </a:bodyPr>
          <a:lstStyle/>
          <a:p>
            <a:pPr algn="ctr"/>
            <a:r>
              <a:rPr lang="de-DE" noProof="1"/>
              <a:t>SWIR</a:t>
            </a:r>
          </a:p>
        </p:txBody>
      </p:sp>
      <p:sp>
        <p:nvSpPr>
          <p:cNvPr id="27" name="Textfeld 23">
            <a:extLst>
              <a:ext uri="{FF2B5EF4-FFF2-40B4-BE49-F238E27FC236}">
                <a16:creationId xmlns:a16="http://schemas.microsoft.com/office/drawing/2014/main" id="{58E7283B-54A8-4C47-B656-7E88CABF14D4}"/>
              </a:ext>
            </a:extLst>
          </p:cNvPr>
          <p:cNvSpPr txBox="1"/>
          <p:nvPr/>
        </p:nvSpPr>
        <p:spPr>
          <a:xfrm>
            <a:off x="2766158" y="3142066"/>
            <a:ext cx="673504" cy="923330"/>
          </a:xfrm>
          <a:prstGeom prst="rect">
            <a:avLst/>
          </a:prstGeom>
          <a:noFill/>
        </p:spPr>
        <p:txBody>
          <a:bodyPr wrap="square" rtlCol="0">
            <a:spAutoFit/>
          </a:bodyPr>
          <a:lstStyle/>
          <a:p>
            <a:r>
              <a:rPr lang="de-DE" sz="5400" b="1" noProof="1">
                <a:solidFill>
                  <a:srgbClr val="FF0000"/>
                </a:solidFill>
                <a:latin typeface="+mj-lt"/>
              </a:rPr>
              <a:t>X</a:t>
            </a:r>
          </a:p>
        </p:txBody>
      </p:sp>
      <p:grpSp>
        <p:nvGrpSpPr>
          <p:cNvPr id="28" name="Gruppieren 30">
            <a:extLst>
              <a:ext uri="{FF2B5EF4-FFF2-40B4-BE49-F238E27FC236}">
                <a16:creationId xmlns:a16="http://schemas.microsoft.com/office/drawing/2014/main" id="{E41501CA-6DA6-4043-BA39-C5D25F25DDE3}"/>
              </a:ext>
            </a:extLst>
          </p:cNvPr>
          <p:cNvGrpSpPr/>
          <p:nvPr/>
        </p:nvGrpSpPr>
        <p:grpSpPr>
          <a:xfrm>
            <a:off x="1149936" y="4416525"/>
            <a:ext cx="2076658" cy="825194"/>
            <a:chOff x="3533671" y="2159153"/>
            <a:chExt cx="2076658" cy="825194"/>
          </a:xfrm>
        </p:grpSpPr>
        <p:pic>
          <p:nvPicPr>
            <p:cNvPr id="29" name="Grafik 31">
              <a:extLst>
                <a:ext uri="{FF2B5EF4-FFF2-40B4-BE49-F238E27FC236}">
                  <a16:creationId xmlns:a16="http://schemas.microsoft.com/office/drawing/2014/main" id="{10B1A288-D53C-D64E-803D-6217F81984E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30" name="Textfeld 24">
              <a:extLst>
                <a:ext uri="{FF2B5EF4-FFF2-40B4-BE49-F238E27FC236}">
                  <a16:creationId xmlns:a16="http://schemas.microsoft.com/office/drawing/2014/main" id="{4EC4A1B2-FD34-6E4A-AFCF-389460F0E55C}"/>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31" name="Textfeld 27">
              <a:extLst>
                <a:ext uri="{FF2B5EF4-FFF2-40B4-BE49-F238E27FC236}">
                  <a16:creationId xmlns:a16="http://schemas.microsoft.com/office/drawing/2014/main" id="{4C0391FA-93DA-7940-A4A9-4354ABAD715A}"/>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Source:</a:t>
              </a:r>
            </a:p>
          </p:txBody>
        </p:sp>
      </p:grpSp>
      <p:sp>
        <p:nvSpPr>
          <p:cNvPr id="32" name="Textfeld 28">
            <a:extLst>
              <a:ext uri="{FF2B5EF4-FFF2-40B4-BE49-F238E27FC236}">
                <a16:creationId xmlns:a16="http://schemas.microsoft.com/office/drawing/2014/main" id="{33AA71FB-49FE-4748-90C5-21FBECE3DF81}"/>
              </a:ext>
            </a:extLst>
          </p:cNvPr>
          <p:cNvSpPr txBox="1"/>
          <p:nvPr/>
        </p:nvSpPr>
        <p:spPr>
          <a:xfrm>
            <a:off x="2388391" y="2316771"/>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33" name="Textfeld 40">
            <a:extLst>
              <a:ext uri="{FF2B5EF4-FFF2-40B4-BE49-F238E27FC236}">
                <a16:creationId xmlns:a16="http://schemas.microsoft.com/office/drawing/2014/main" id="{C5A56519-1864-1441-9383-BD353E93EDD9}"/>
              </a:ext>
            </a:extLst>
          </p:cNvPr>
          <p:cNvSpPr txBox="1"/>
          <p:nvPr/>
        </p:nvSpPr>
        <p:spPr>
          <a:xfrm>
            <a:off x="1905294" y="3547711"/>
            <a:ext cx="694677" cy="307777"/>
          </a:xfrm>
          <a:prstGeom prst="rect">
            <a:avLst/>
          </a:prstGeom>
          <a:noFill/>
        </p:spPr>
        <p:txBody>
          <a:bodyPr wrap="none" rtlCol="0">
            <a:spAutoFit/>
          </a:bodyPr>
          <a:lstStyle/>
          <a:p>
            <a:r>
              <a:rPr lang="de-DE" sz="1400" noProof="1">
                <a:solidFill>
                  <a:srgbClr val="5A1C7B"/>
                </a:solidFill>
              </a:rPr>
              <a:t>Natron</a:t>
            </a:r>
          </a:p>
        </p:txBody>
      </p:sp>
      <p:sp>
        <p:nvSpPr>
          <p:cNvPr id="34" name="Textfeld 41">
            <a:extLst>
              <a:ext uri="{FF2B5EF4-FFF2-40B4-BE49-F238E27FC236}">
                <a16:creationId xmlns:a16="http://schemas.microsoft.com/office/drawing/2014/main" id="{CF829BC3-17CD-234D-A101-80D64E80E61B}"/>
              </a:ext>
            </a:extLst>
          </p:cNvPr>
          <p:cNvSpPr txBox="1"/>
          <p:nvPr/>
        </p:nvSpPr>
        <p:spPr>
          <a:xfrm>
            <a:off x="1194570" y="2293886"/>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spTree>
    <p:extLst>
      <p:ext uri="{BB962C8B-B14F-4D97-AF65-F5344CB8AC3E}">
        <p14:creationId xmlns:p14="http://schemas.microsoft.com/office/powerpoint/2010/main" val="88418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2" grpId="0"/>
      <p:bldP spid="26" grpId="0"/>
      <p:bldP spid="27"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a:xfrm>
            <a:off x="838200" y="365125"/>
            <a:ext cx="10515600" cy="1325563"/>
          </a:xfrm>
        </p:spPr>
        <p:txBody>
          <a:bodyPr/>
          <a:lstStyle/>
          <a:p>
            <a:r>
              <a:rPr lang="en-GB"/>
              <a:t>Application Example – 3 White Powders</a:t>
            </a:r>
            <a:endParaRPr lang="en-GB" dirty="0"/>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9" name="TextBox 8">
            <a:extLst>
              <a:ext uri="{FF2B5EF4-FFF2-40B4-BE49-F238E27FC236}">
                <a16:creationId xmlns:a16="http://schemas.microsoft.com/office/drawing/2014/main" id="{D18BB114-9CF1-6341-A637-EC5F43DA629E}"/>
              </a:ext>
            </a:extLst>
          </p:cNvPr>
          <p:cNvSpPr txBox="1"/>
          <p:nvPr/>
        </p:nvSpPr>
        <p:spPr>
          <a:xfrm>
            <a:off x="9322144" y="1690688"/>
            <a:ext cx="2516565" cy="2031325"/>
          </a:xfrm>
          <a:prstGeom prst="rect">
            <a:avLst/>
          </a:prstGeom>
          <a:noFill/>
        </p:spPr>
        <p:txBody>
          <a:bodyPr wrap="square" rtlCol="0">
            <a:spAutoFit/>
          </a:bodyPr>
          <a:lstStyle/>
          <a:p>
            <a:r>
              <a:rPr lang="en-GB" dirty="0"/>
              <a:t>We take a very narrow bandpass at 1650 nm with width only 35 nm.</a:t>
            </a:r>
          </a:p>
          <a:p>
            <a:r>
              <a:rPr lang="en-GB" dirty="0"/>
              <a:t>Suddenly the picture changes</a:t>
            </a:r>
          </a:p>
          <a:p>
            <a:endParaRPr lang="en-GB" dirty="0"/>
          </a:p>
          <a:p>
            <a:endParaRPr lang="en-GB" dirty="0"/>
          </a:p>
        </p:txBody>
      </p:sp>
      <p:graphicFrame>
        <p:nvGraphicFramePr>
          <p:cNvPr id="17" name="Diagramm 29">
            <a:extLst>
              <a:ext uri="{FF2B5EF4-FFF2-40B4-BE49-F238E27FC236}">
                <a16:creationId xmlns:a16="http://schemas.microsoft.com/office/drawing/2014/main" id="{5E1EB8C3-5E3C-E543-8676-FF5C3DBFB8ED}"/>
              </a:ext>
            </a:extLst>
          </p:cNvPr>
          <p:cNvGraphicFramePr>
            <a:graphicFrameLocks/>
          </p:cNvGraphicFramePr>
          <p:nvPr>
            <p:extLst>
              <p:ext uri="{D42A27DB-BD31-4B8C-83A1-F6EECF244321}">
                <p14:modId xmlns:p14="http://schemas.microsoft.com/office/powerpoint/2010/main" val="944298885"/>
              </p:ext>
            </p:extLst>
          </p:nvPr>
        </p:nvGraphicFramePr>
        <p:xfrm>
          <a:off x="3360009" y="1690688"/>
          <a:ext cx="5671423" cy="379619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BEC536B5-3620-FE42-9CBA-06526EFF1EC3}"/>
              </a:ext>
            </a:extLst>
          </p:cNvPr>
          <p:cNvGrpSpPr/>
          <p:nvPr/>
        </p:nvGrpSpPr>
        <p:grpSpPr>
          <a:xfrm>
            <a:off x="968013" y="2009162"/>
            <a:ext cx="2185766" cy="3446948"/>
            <a:chOff x="968013" y="2009162"/>
            <a:chExt cx="2185766" cy="3446948"/>
          </a:xfrm>
        </p:grpSpPr>
        <p:pic>
          <p:nvPicPr>
            <p:cNvPr id="8" name="Grafik 36">
              <a:extLst>
                <a:ext uri="{FF2B5EF4-FFF2-40B4-BE49-F238E27FC236}">
                  <a16:creationId xmlns:a16="http://schemas.microsoft.com/office/drawing/2014/main" id="{51CBAE96-C703-5B42-BAB8-D18570E8139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33000"/>
                      </a14:imgEffect>
                    </a14:imgLayer>
                  </a14:imgProps>
                </a:ext>
                <a:ext uri="{28A0092B-C50C-407E-A947-70E740481C1C}">
                  <a14:useLocalDpi xmlns:a14="http://schemas.microsoft.com/office/drawing/2010/main"/>
                </a:ext>
              </a:extLst>
            </a:blip>
            <a:stretch>
              <a:fillRect/>
            </a:stretch>
          </p:blipFill>
          <p:spPr>
            <a:xfrm>
              <a:off x="1040021" y="2475831"/>
              <a:ext cx="2086384" cy="1664283"/>
            </a:xfrm>
            <a:prstGeom prst="rect">
              <a:avLst/>
            </a:prstGeom>
          </p:spPr>
        </p:pic>
        <p:pic>
          <p:nvPicPr>
            <p:cNvPr id="10" name="Grafik 33">
              <a:extLst>
                <a:ext uri="{FF2B5EF4-FFF2-40B4-BE49-F238E27FC236}">
                  <a16:creationId xmlns:a16="http://schemas.microsoft.com/office/drawing/2014/main" id="{00E930DB-8FD5-644D-B061-87D97EDDB033}"/>
                </a:ext>
              </a:extLst>
            </p:cNvPr>
            <p:cNvPicPr>
              <a:picLocks noChangeAspect="1"/>
            </p:cNvPicPr>
            <p:nvPr/>
          </p:nvPicPr>
          <p:blipFill rotWithShape="1">
            <a:blip r:embed="rId5">
              <a:extLst>
                <a:ext uri="{28A0092B-C50C-407E-A947-70E740481C1C}">
                  <a14:useLocalDpi xmlns:a14="http://schemas.microsoft.com/office/drawing/2010/main"/>
                </a:ext>
              </a:extLst>
            </a:blip>
            <a:srcRect l="6393" t="10443" r="11792" b="6762"/>
            <a:stretch/>
          </p:blipFill>
          <p:spPr>
            <a:xfrm>
              <a:off x="1040021" y="2475831"/>
              <a:ext cx="2055699" cy="1664283"/>
            </a:xfrm>
            <a:prstGeom prst="rect">
              <a:avLst/>
            </a:prstGeom>
          </p:spPr>
        </p:pic>
        <p:sp>
          <p:nvSpPr>
            <p:cNvPr id="11" name="Textfeld 17">
              <a:extLst>
                <a:ext uri="{FF2B5EF4-FFF2-40B4-BE49-F238E27FC236}">
                  <a16:creationId xmlns:a16="http://schemas.microsoft.com/office/drawing/2014/main" id="{3460BF28-D1B3-3549-A201-7219F76A6A71}"/>
                </a:ext>
              </a:extLst>
            </p:cNvPr>
            <p:cNvSpPr txBox="1"/>
            <p:nvPr/>
          </p:nvSpPr>
          <p:spPr>
            <a:xfrm>
              <a:off x="1056644" y="2009162"/>
              <a:ext cx="2055699" cy="369332"/>
            </a:xfrm>
            <a:prstGeom prst="rect">
              <a:avLst/>
            </a:prstGeom>
            <a:noFill/>
          </p:spPr>
          <p:txBody>
            <a:bodyPr wrap="square" rtlCol="0">
              <a:spAutoFit/>
            </a:bodyPr>
            <a:lstStyle/>
            <a:p>
              <a:pPr algn="ctr"/>
              <a:r>
                <a:rPr lang="de-DE" noProof="1"/>
                <a:t>SWIR</a:t>
              </a:r>
            </a:p>
          </p:txBody>
        </p:sp>
        <p:sp>
          <p:nvSpPr>
            <p:cNvPr id="12" name="Textfeld 27">
              <a:extLst>
                <a:ext uri="{FF2B5EF4-FFF2-40B4-BE49-F238E27FC236}">
                  <a16:creationId xmlns:a16="http://schemas.microsoft.com/office/drawing/2014/main" id="{069BED8A-ED5B-0C41-A481-52290C61561B}"/>
                </a:ext>
              </a:extLst>
            </p:cNvPr>
            <p:cNvSpPr txBox="1"/>
            <p:nvPr/>
          </p:nvSpPr>
          <p:spPr>
            <a:xfrm>
              <a:off x="2351934" y="3371475"/>
              <a:ext cx="720080" cy="1107996"/>
            </a:xfrm>
            <a:prstGeom prst="rect">
              <a:avLst/>
            </a:prstGeom>
            <a:noFill/>
          </p:spPr>
          <p:txBody>
            <a:bodyPr wrap="square" rtlCol="0">
              <a:spAutoFit/>
            </a:bodyPr>
            <a:lstStyle/>
            <a:p>
              <a:r>
                <a:rPr lang="de-DE" sz="6600" noProof="1">
                  <a:solidFill>
                    <a:srgbClr val="92D050"/>
                  </a:solidFill>
                  <a:latin typeface="Wingdings" panose="05000000000000000000" pitchFamily="2" charset="2"/>
                </a:rPr>
                <a:t>ü</a:t>
              </a:r>
            </a:p>
          </p:txBody>
        </p:sp>
        <p:grpSp>
          <p:nvGrpSpPr>
            <p:cNvPr id="13" name="Gruppieren 40">
              <a:extLst>
                <a:ext uri="{FF2B5EF4-FFF2-40B4-BE49-F238E27FC236}">
                  <a16:creationId xmlns:a16="http://schemas.microsoft.com/office/drawing/2014/main" id="{929AF11A-684D-E842-A3B6-FAA0B315F673}"/>
                </a:ext>
              </a:extLst>
            </p:cNvPr>
            <p:cNvGrpSpPr/>
            <p:nvPr/>
          </p:nvGrpSpPr>
          <p:grpSpPr>
            <a:xfrm>
              <a:off x="968013" y="4630916"/>
              <a:ext cx="2076658" cy="825194"/>
              <a:chOff x="3533671" y="2159153"/>
              <a:chExt cx="2076658" cy="825194"/>
            </a:xfrm>
          </p:grpSpPr>
          <p:pic>
            <p:nvPicPr>
              <p:cNvPr id="14" name="Grafik 41">
                <a:extLst>
                  <a:ext uri="{FF2B5EF4-FFF2-40B4-BE49-F238E27FC236}">
                    <a16:creationId xmlns:a16="http://schemas.microsoft.com/office/drawing/2014/main" id="{AA9D2ED9-BD20-384A-9FE6-32300E0781A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5" name="Textfeld 24">
                <a:extLst>
                  <a:ext uri="{FF2B5EF4-FFF2-40B4-BE49-F238E27FC236}">
                    <a16:creationId xmlns:a16="http://schemas.microsoft.com/office/drawing/2014/main" id="{269E19CC-A8DA-DB49-A06B-B7E533C714C4}"/>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6" name="Textfeld 27">
                <a:extLst>
                  <a:ext uri="{FF2B5EF4-FFF2-40B4-BE49-F238E27FC236}">
                    <a16:creationId xmlns:a16="http://schemas.microsoft.com/office/drawing/2014/main" id="{C1835B49-A943-FB4F-A1E1-DB60C71ED20E}"/>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Source:</a:t>
                </a:r>
              </a:p>
            </p:txBody>
          </p:sp>
        </p:grpSp>
        <p:sp>
          <p:nvSpPr>
            <p:cNvPr id="18" name="Textfeld 38">
              <a:extLst>
                <a:ext uri="{FF2B5EF4-FFF2-40B4-BE49-F238E27FC236}">
                  <a16:creationId xmlns:a16="http://schemas.microsoft.com/office/drawing/2014/main" id="{6D736412-B0FB-A04A-BE6D-19F0474AAC0F}"/>
                </a:ext>
              </a:extLst>
            </p:cNvPr>
            <p:cNvSpPr txBox="1"/>
            <p:nvPr/>
          </p:nvSpPr>
          <p:spPr>
            <a:xfrm>
              <a:off x="2206468" y="2531162"/>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19" name="Textfeld 45">
              <a:extLst>
                <a:ext uri="{FF2B5EF4-FFF2-40B4-BE49-F238E27FC236}">
                  <a16:creationId xmlns:a16="http://schemas.microsoft.com/office/drawing/2014/main" id="{E1F47600-AA7D-1E45-A751-288903BAF45F}"/>
                </a:ext>
              </a:extLst>
            </p:cNvPr>
            <p:cNvSpPr txBox="1"/>
            <p:nvPr/>
          </p:nvSpPr>
          <p:spPr>
            <a:xfrm>
              <a:off x="1723371" y="3762102"/>
              <a:ext cx="694677" cy="307777"/>
            </a:xfrm>
            <a:prstGeom prst="rect">
              <a:avLst/>
            </a:prstGeom>
            <a:noFill/>
          </p:spPr>
          <p:txBody>
            <a:bodyPr wrap="none" rtlCol="0">
              <a:spAutoFit/>
            </a:bodyPr>
            <a:lstStyle/>
            <a:p>
              <a:r>
                <a:rPr lang="de-DE" sz="1400" noProof="1">
                  <a:solidFill>
                    <a:srgbClr val="5A1C7B"/>
                  </a:solidFill>
                </a:rPr>
                <a:t>Natron</a:t>
              </a:r>
            </a:p>
          </p:txBody>
        </p:sp>
        <p:sp>
          <p:nvSpPr>
            <p:cNvPr id="20" name="Textfeld 46">
              <a:extLst>
                <a:ext uri="{FF2B5EF4-FFF2-40B4-BE49-F238E27FC236}">
                  <a16:creationId xmlns:a16="http://schemas.microsoft.com/office/drawing/2014/main" id="{5A47DF3E-2ADD-1948-B69E-1CF1A6BE1217}"/>
                </a:ext>
              </a:extLst>
            </p:cNvPr>
            <p:cNvSpPr txBox="1"/>
            <p:nvPr/>
          </p:nvSpPr>
          <p:spPr>
            <a:xfrm>
              <a:off x="1012647" y="2508277"/>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grpSp>
      <p:sp>
        <p:nvSpPr>
          <p:cNvPr id="21" name="Rechteck 47">
            <a:extLst>
              <a:ext uri="{FF2B5EF4-FFF2-40B4-BE49-F238E27FC236}">
                <a16:creationId xmlns:a16="http://schemas.microsoft.com/office/drawing/2014/main" id="{50B68F14-9B6D-5440-AC8F-485E3A2A4773}"/>
              </a:ext>
            </a:extLst>
          </p:cNvPr>
          <p:cNvSpPr/>
          <p:nvPr/>
        </p:nvSpPr>
        <p:spPr>
          <a:xfrm>
            <a:off x="5792549" y="2022399"/>
            <a:ext cx="2880320" cy="2972045"/>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noProof="1"/>
          </a:p>
        </p:txBody>
      </p:sp>
      <p:cxnSp>
        <p:nvCxnSpPr>
          <p:cNvPr id="22" name="Gerade Verbindung mit Pfeil 48">
            <a:extLst>
              <a:ext uri="{FF2B5EF4-FFF2-40B4-BE49-F238E27FC236}">
                <a16:creationId xmlns:a16="http://schemas.microsoft.com/office/drawing/2014/main" id="{9ED04922-8E4D-C548-885D-FC08C3437136}"/>
              </a:ext>
            </a:extLst>
          </p:cNvPr>
          <p:cNvCxnSpPr/>
          <p:nvPr/>
        </p:nvCxnSpPr>
        <p:spPr>
          <a:xfrm>
            <a:off x="6140580" y="2096005"/>
            <a:ext cx="2144997" cy="2099889"/>
          </a:xfrm>
          <a:prstGeom prst="straightConnector1">
            <a:avLst/>
          </a:prstGeom>
          <a:ln w="38100">
            <a:solidFill>
              <a:srgbClr val="579D1C"/>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51">
            <a:extLst>
              <a:ext uri="{FF2B5EF4-FFF2-40B4-BE49-F238E27FC236}">
                <a16:creationId xmlns:a16="http://schemas.microsoft.com/office/drawing/2014/main" id="{A08519C2-FBE2-3D41-8948-CF2F7B08D1EB}"/>
              </a:ext>
            </a:extLst>
          </p:cNvPr>
          <p:cNvSpPr txBox="1"/>
          <p:nvPr/>
        </p:nvSpPr>
        <p:spPr>
          <a:xfrm>
            <a:off x="5792549" y="1573828"/>
            <a:ext cx="2880320" cy="369332"/>
          </a:xfrm>
          <a:prstGeom prst="rect">
            <a:avLst/>
          </a:prstGeom>
          <a:noFill/>
        </p:spPr>
        <p:txBody>
          <a:bodyPr wrap="square" rtlCol="0">
            <a:spAutoFit/>
          </a:bodyPr>
          <a:lstStyle/>
          <a:p>
            <a:pPr algn="ctr"/>
            <a:r>
              <a:rPr lang="de-DE" noProof="1"/>
              <a:t>SWIR</a:t>
            </a:r>
          </a:p>
        </p:txBody>
      </p:sp>
      <p:sp>
        <p:nvSpPr>
          <p:cNvPr id="24" name="Textfeld 50">
            <a:extLst>
              <a:ext uri="{FF2B5EF4-FFF2-40B4-BE49-F238E27FC236}">
                <a16:creationId xmlns:a16="http://schemas.microsoft.com/office/drawing/2014/main" id="{034408D2-B725-7341-BDBE-6F271F91C5BC}"/>
              </a:ext>
            </a:extLst>
          </p:cNvPr>
          <p:cNvSpPr txBox="1"/>
          <p:nvPr/>
        </p:nvSpPr>
        <p:spPr>
          <a:xfrm>
            <a:off x="3632982" y="1380242"/>
            <a:ext cx="2777053" cy="369332"/>
          </a:xfrm>
          <a:prstGeom prst="rect">
            <a:avLst/>
          </a:prstGeom>
          <a:noFill/>
        </p:spPr>
        <p:txBody>
          <a:bodyPr wrap="square" rtlCol="0">
            <a:spAutoFit/>
          </a:bodyPr>
          <a:lstStyle/>
          <a:p>
            <a:pPr algn="ctr"/>
            <a:r>
              <a:rPr lang="de-DE" noProof="1">
                <a:solidFill>
                  <a:srgbClr val="579D1C"/>
                </a:solidFill>
              </a:rPr>
              <a:t>Choose bandpass filter</a:t>
            </a:r>
          </a:p>
        </p:txBody>
      </p:sp>
    </p:spTree>
    <p:extLst>
      <p:ext uri="{BB962C8B-B14F-4D97-AF65-F5344CB8AC3E}">
        <p14:creationId xmlns:p14="http://schemas.microsoft.com/office/powerpoint/2010/main" val="288788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a:xfrm>
            <a:off x="838200" y="365125"/>
            <a:ext cx="10515600" cy="1325563"/>
          </a:xfrm>
        </p:spPr>
        <p:txBody>
          <a:bodyPr/>
          <a:lstStyle/>
          <a:p>
            <a:r>
              <a:rPr lang="en-GB"/>
              <a:t>Application Example – 3 White Powders</a:t>
            </a:r>
            <a:endParaRPr lang="en-GB" dirty="0"/>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9" name="TextBox 8">
            <a:extLst>
              <a:ext uri="{FF2B5EF4-FFF2-40B4-BE49-F238E27FC236}">
                <a16:creationId xmlns:a16="http://schemas.microsoft.com/office/drawing/2014/main" id="{D18BB114-9CF1-6341-A637-EC5F43DA629E}"/>
              </a:ext>
            </a:extLst>
          </p:cNvPr>
          <p:cNvSpPr txBox="1"/>
          <p:nvPr/>
        </p:nvSpPr>
        <p:spPr>
          <a:xfrm>
            <a:off x="4241988" y="2177156"/>
            <a:ext cx="6885795" cy="2862322"/>
          </a:xfrm>
          <a:prstGeom prst="rect">
            <a:avLst/>
          </a:prstGeom>
          <a:noFill/>
        </p:spPr>
        <p:txBody>
          <a:bodyPr wrap="square" rtlCol="0">
            <a:spAutoFit/>
          </a:bodyPr>
          <a:lstStyle/>
          <a:p>
            <a:r>
              <a:rPr lang="en-GB" dirty="0"/>
              <a:t>We are now able to distinguish the three powders quit clearly.</a:t>
            </a:r>
          </a:p>
          <a:p>
            <a:r>
              <a:rPr lang="en-GB" dirty="0"/>
              <a:t>Sodium carbonate has still quit strong signal and is quit saturated.</a:t>
            </a:r>
          </a:p>
          <a:p>
            <a:r>
              <a:rPr lang="en-GB" dirty="0"/>
              <a:t>Powder sugar is somewhere between the two other substances, we see as grey.</a:t>
            </a:r>
          </a:p>
          <a:p>
            <a:r>
              <a:rPr lang="en-GB" dirty="0"/>
              <a:t>Natron drops a lot and is seen as black.</a:t>
            </a:r>
          </a:p>
          <a:p>
            <a:r>
              <a:rPr lang="en-GB" dirty="0"/>
              <a:t>You don't always need to observe the whole spectrum. Sometimes it can be enough if you know exactly what you want to do the substances you want to separate it is possible to use just one filter.</a:t>
            </a:r>
          </a:p>
          <a:p>
            <a:endParaRPr lang="en-GB" dirty="0"/>
          </a:p>
          <a:p>
            <a:endParaRPr lang="en-GB" dirty="0"/>
          </a:p>
        </p:txBody>
      </p:sp>
      <p:grpSp>
        <p:nvGrpSpPr>
          <p:cNvPr id="6" name="Group 5">
            <a:extLst>
              <a:ext uri="{FF2B5EF4-FFF2-40B4-BE49-F238E27FC236}">
                <a16:creationId xmlns:a16="http://schemas.microsoft.com/office/drawing/2014/main" id="{CF7B4688-8D3C-9245-B08C-A2FDCD41F6C1}"/>
              </a:ext>
            </a:extLst>
          </p:cNvPr>
          <p:cNvGrpSpPr/>
          <p:nvPr/>
        </p:nvGrpSpPr>
        <p:grpSpPr>
          <a:xfrm>
            <a:off x="968013" y="2009162"/>
            <a:ext cx="2185766" cy="3446948"/>
            <a:chOff x="968013" y="2009162"/>
            <a:chExt cx="2185766" cy="3446948"/>
          </a:xfrm>
        </p:grpSpPr>
        <p:pic>
          <p:nvPicPr>
            <p:cNvPr id="8" name="Grafik 36">
              <a:extLst>
                <a:ext uri="{FF2B5EF4-FFF2-40B4-BE49-F238E27FC236}">
                  <a16:creationId xmlns:a16="http://schemas.microsoft.com/office/drawing/2014/main" id="{2F1761D9-0297-F944-891A-A0F6B247F3D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contrast="33000"/>
                      </a14:imgEffect>
                    </a14:imgLayer>
                  </a14:imgProps>
                </a:ext>
                <a:ext uri="{28A0092B-C50C-407E-A947-70E740481C1C}">
                  <a14:useLocalDpi xmlns:a14="http://schemas.microsoft.com/office/drawing/2010/main"/>
                </a:ext>
              </a:extLst>
            </a:blip>
            <a:stretch>
              <a:fillRect/>
            </a:stretch>
          </p:blipFill>
          <p:spPr>
            <a:xfrm>
              <a:off x="1040021" y="2475831"/>
              <a:ext cx="2086384" cy="1664283"/>
            </a:xfrm>
            <a:prstGeom prst="rect">
              <a:avLst/>
            </a:prstGeom>
          </p:spPr>
        </p:pic>
        <p:pic>
          <p:nvPicPr>
            <p:cNvPr id="10" name="Grafik 33">
              <a:extLst>
                <a:ext uri="{FF2B5EF4-FFF2-40B4-BE49-F238E27FC236}">
                  <a16:creationId xmlns:a16="http://schemas.microsoft.com/office/drawing/2014/main" id="{B161448B-FD9D-1446-AC5D-25518D839C5A}"/>
                </a:ext>
              </a:extLst>
            </p:cNvPr>
            <p:cNvPicPr>
              <a:picLocks noChangeAspect="1"/>
            </p:cNvPicPr>
            <p:nvPr/>
          </p:nvPicPr>
          <p:blipFill rotWithShape="1">
            <a:blip r:embed="rId4">
              <a:extLst>
                <a:ext uri="{28A0092B-C50C-407E-A947-70E740481C1C}">
                  <a14:useLocalDpi xmlns:a14="http://schemas.microsoft.com/office/drawing/2010/main"/>
                </a:ext>
              </a:extLst>
            </a:blip>
            <a:srcRect l="6393" t="10443" r="11792" b="6762"/>
            <a:stretch/>
          </p:blipFill>
          <p:spPr>
            <a:xfrm>
              <a:off x="1040021" y="2475831"/>
              <a:ext cx="2055699" cy="1664283"/>
            </a:xfrm>
            <a:prstGeom prst="rect">
              <a:avLst/>
            </a:prstGeom>
          </p:spPr>
        </p:pic>
        <p:sp>
          <p:nvSpPr>
            <p:cNvPr id="11" name="Textfeld 17">
              <a:extLst>
                <a:ext uri="{FF2B5EF4-FFF2-40B4-BE49-F238E27FC236}">
                  <a16:creationId xmlns:a16="http://schemas.microsoft.com/office/drawing/2014/main" id="{077D572D-8F1B-AC46-8455-7949BEFB1AD8}"/>
                </a:ext>
              </a:extLst>
            </p:cNvPr>
            <p:cNvSpPr txBox="1"/>
            <p:nvPr/>
          </p:nvSpPr>
          <p:spPr>
            <a:xfrm>
              <a:off x="1056644" y="2009162"/>
              <a:ext cx="2055699" cy="369332"/>
            </a:xfrm>
            <a:prstGeom prst="rect">
              <a:avLst/>
            </a:prstGeom>
            <a:noFill/>
          </p:spPr>
          <p:txBody>
            <a:bodyPr wrap="square" rtlCol="0">
              <a:spAutoFit/>
            </a:bodyPr>
            <a:lstStyle/>
            <a:p>
              <a:pPr algn="ctr"/>
              <a:r>
                <a:rPr lang="de-DE" noProof="1"/>
                <a:t>SWIR</a:t>
              </a:r>
            </a:p>
          </p:txBody>
        </p:sp>
        <p:sp>
          <p:nvSpPr>
            <p:cNvPr id="12" name="Textfeld 27">
              <a:extLst>
                <a:ext uri="{FF2B5EF4-FFF2-40B4-BE49-F238E27FC236}">
                  <a16:creationId xmlns:a16="http://schemas.microsoft.com/office/drawing/2014/main" id="{BD4A8A66-7C89-6145-8D71-9A97E562B0FB}"/>
                </a:ext>
              </a:extLst>
            </p:cNvPr>
            <p:cNvSpPr txBox="1"/>
            <p:nvPr/>
          </p:nvSpPr>
          <p:spPr>
            <a:xfrm>
              <a:off x="2351934" y="3371475"/>
              <a:ext cx="720080" cy="1107996"/>
            </a:xfrm>
            <a:prstGeom prst="rect">
              <a:avLst/>
            </a:prstGeom>
            <a:noFill/>
          </p:spPr>
          <p:txBody>
            <a:bodyPr wrap="square" rtlCol="0">
              <a:spAutoFit/>
            </a:bodyPr>
            <a:lstStyle/>
            <a:p>
              <a:r>
                <a:rPr lang="de-DE" sz="6600" noProof="1">
                  <a:solidFill>
                    <a:srgbClr val="92D050"/>
                  </a:solidFill>
                  <a:latin typeface="Wingdings" panose="05000000000000000000" pitchFamily="2" charset="2"/>
                </a:rPr>
                <a:t>ü</a:t>
              </a:r>
            </a:p>
          </p:txBody>
        </p:sp>
        <p:grpSp>
          <p:nvGrpSpPr>
            <p:cNvPr id="13" name="Gruppieren 40">
              <a:extLst>
                <a:ext uri="{FF2B5EF4-FFF2-40B4-BE49-F238E27FC236}">
                  <a16:creationId xmlns:a16="http://schemas.microsoft.com/office/drawing/2014/main" id="{7D9486D8-B153-AC45-95E8-30BDE16C6DD8}"/>
                </a:ext>
              </a:extLst>
            </p:cNvPr>
            <p:cNvGrpSpPr/>
            <p:nvPr/>
          </p:nvGrpSpPr>
          <p:grpSpPr>
            <a:xfrm>
              <a:off x="968013" y="4630916"/>
              <a:ext cx="2076658" cy="825194"/>
              <a:chOff x="3533671" y="2159153"/>
              <a:chExt cx="2076658" cy="825194"/>
            </a:xfrm>
          </p:grpSpPr>
          <p:pic>
            <p:nvPicPr>
              <p:cNvPr id="17" name="Grafik 41">
                <a:extLst>
                  <a:ext uri="{FF2B5EF4-FFF2-40B4-BE49-F238E27FC236}">
                    <a16:creationId xmlns:a16="http://schemas.microsoft.com/office/drawing/2014/main" id="{B3E0C606-E389-B749-B12D-84A5B53CE84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8" name="Textfeld 24">
                <a:extLst>
                  <a:ext uri="{FF2B5EF4-FFF2-40B4-BE49-F238E27FC236}">
                    <a16:creationId xmlns:a16="http://schemas.microsoft.com/office/drawing/2014/main" id="{A49DF342-57C0-6D44-8A24-B0AE2D8F4F82}"/>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19" name="Textfeld 27">
                <a:extLst>
                  <a:ext uri="{FF2B5EF4-FFF2-40B4-BE49-F238E27FC236}">
                    <a16:creationId xmlns:a16="http://schemas.microsoft.com/office/drawing/2014/main" id="{97ADEE6E-51D1-7E41-8CE0-024E5966B85E}"/>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Source:</a:t>
                </a:r>
              </a:p>
            </p:txBody>
          </p:sp>
        </p:grpSp>
        <p:sp>
          <p:nvSpPr>
            <p:cNvPr id="14" name="Textfeld 38">
              <a:extLst>
                <a:ext uri="{FF2B5EF4-FFF2-40B4-BE49-F238E27FC236}">
                  <a16:creationId xmlns:a16="http://schemas.microsoft.com/office/drawing/2014/main" id="{A0260D89-8673-0645-9022-DE816E81F34F}"/>
                </a:ext>
              </a:extLst>
            </p:cNvPr>
            <p:cNvSpPr txBox="1"/>
            <p:nvPr/>
          </p:nvSpPr>
          <p:spPr>
            <a:xfrm>
              <a:off x="2206468" y="2531162"/>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15" name="Textfeld 45">
              <a:extLst>
                <a:ext uri="{FF2B5EF4-FFF2-40B4-BE49-F238E27FC236}">
                  <a16:creationId xmlns:a16="http://schemas.microsoft.com/office/drawing/2014/main" id="{F163129B-2068-6F46-BCC7-B223DF388684}"/>
                </a:ext>
              </a:extLst>
            </p:cNvPr>
            <p:cNvSpPr txBox="1"/>
            <p:nvPr/>
          </p:nvSpPr>
          <p:spPr>
            <a:xfrm>
              <a:off x="1723371" y="3762102"/>
              <a:ext cx="694677" cy="307777"/>
            </a:xfrm>
            <a:prstGeom prst="rect">
              <a:avLst/>
            </a:prstGeom>
            <a:noFill/>
          </p:spPr>
          <p:txBody>
            <a:bodyPr wrap="none" rtlCol="0">
              <a:spAutoFit/>
            </a:bodyPr>
            <a:lstStyle/>
            <a:p>
              <a:r>
                <a:rPr lang="de-DE" sz="1400" noProof="1">
                  <a:solidFill>
                    <a:srgbClr val="5A1C7B"/>
                  </a:solidFill>
                </a:rPr>
                <a:t>Natron</a:t>
              </a:r>
            </a:p>
          </p:txBody>
        </p:sp>
        <p:sp>
          <p:nvSpPr>
            <p:cNvPr id="16" name="Textfeld 46">
              <a:extLst>
                <a:ext uri="{FF2B5EF4-FFF2-40B4-BE49-F238E27FC236}">
                  <a16:creationId xmlns:a16="http://schemas.microsoft.com/office/drawing/2014/main" id="{716C2636-489C-5244-B5F0-2161681FA8BD}"/>
                </a:ext>
              </a:extLst>
            </p:cNvPr>
            <p:cNvSpPr txBox="1"/>
            <p:nvPr/>
          </p:nvSpPr>
          <p:spPr>
            <a:xfrm>
              <a:off x="1012647" y="2508277"/>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grpSp>
    </p:spTree>
    <p:extLst>
      <p:ext uri="{BB962C8B-B14F-4D97-AF65-F5344CB8AC3E}">
        <p14:creationId xmlns:p14="http://schemas.microsoft.com/office/powerpoint/2010/main" val="272914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5299F-C41A-3C4E-BD08-AE0B0BA26E99}"/>
              </a:ext>
            </a:extLst>
          </p:cNvPr>
          <p:cNvSpPr>
            <a:spLocks noGrp="1"/>
          </p:cNvSpPr>
          <p:nvPr>
            <p:ph type="title"/>
          </p:nvPr>
        </p:nvSpPr>
        <p:spPr>
          <a:xfrm>
            <a:off x="838200" y="365125"/>
            <a:ext cx="10515600" cy="1325563"/>
          </a:xfrm>
        </p:spPr>
        <p:txBody>
          <a:bodyPr/>
          <a:lstStyle/>
          <a:p>
            <a:r>
              <a:rPr lang="en-GB" dirty="0"/>
              <a:t>Sometimes a filter is all it takes</a:t>
            </a:r>
          </a:p>
        </p:txBody>
      </p:sp>
      <p:sp>
        <p:nvSpPr>
          <p:cNvPr id="4" name="Footer Placeholder 3">
            <a:extLst>
              <a:ext uri="{FF2B5EF4-FFF2-40B4-BE49-F238E27FC236}">
                <a16:creationId xmlns:a16="http://schemas.microsoft.com/office/drawing/2014/main" id="{7F8685FF-7D08-1449-A723-9BBC83A652AB}"/>
              </a:ext>
            </a:extLst>
          </p:cNvPr>
          <p:cNvSpPr>
            <a:spLocks noGrp="1"/>
          </p:cNvSpPr>
          <p:nvPr>
            <p:ph type="ftr" sz="quarter" idx="11"/>
          </p:nvPr>
        </p:nvSpPr>
        <p:spPr>
          <a:xfrm>
            <a:off x="4038600" y="6192671"/>
            <a:ext cx="4114800" cy="365125"/>
          </a:xfrm>
        </p:spPr>
        <p:txBody>
          <a:bodyPr/>
          <a:lstStyle/>
          <a:p>
            <a:r>
              <a:rPr lang="fi-FI"/>
              <a:t>kiertotalousamk.fi</a:t>
            </a:r>
          </a:p>
        </p:txBody>
      </p:sp>
      <p:sp>
        <p:nvSpPr>
          <p:cNvPr id="9" name="TextBox 8">
            <a:extLst>
              <a:ext uri="{FF2B5EF4-FFF2-40B4-BE49-F238E27FC236}">
                <a16:creationId xmlns:a16="http://schemas.microsoft.com/office/drawing/2014/main" id="{D18BB114-9CF1-6341-A637-EC5F43DA629E}"/>
              </a:ext>
            </a:extLst>
          </p:cNvPr>
          <p:cNvSpPr txBox="1"/>
          <p:nvPr/>
        </p:nvSpPr>
        <p:spPr>
          <a:xfrm>
            <a:off x="4241988" y="2177156"/>
            <a:ext cx="6885795" cy="2308324"/>
          </a:xfrm>
          <a:prstGeom prst="rect">
            <a:avLst/>
          </a:prstGeom>
          <a:noFill/>
        </p:spPr>
        <p:txBody>
          <a:bodyPr wrap="square" rtlCol="0">
            <a:spAutoFit/>
          </a:bodyPr>
          <a:lstStyle/>
          <a:p>
            <a:r>
              <a:rPr lang="en-GB"/>
              <a:t>You don't always need to observe the whole spectrum. Sometimes it can be enough if you know exactly what you want to do the substances you want to separate it is possible to use just one filter.</a:t>
            </a:r>
          </a:p>
          <a:p>
            <a:endParaRPr lang="en-GB"/>
          </a:p>
          <a:p>
            <a:r>
              <a:rPr lang="en-GB"/>
              <a:t>Depending on task, one filter can be enough</a:t>
            </a:r>
          </a:p>
          <a:p>
            <a:r>
              <a:rPr lang="en-GB"/>
              <a:t>Can be a small and robust solution for easy integration</a:t>
            </a:r>
          </a:p>
          <a:p>
            <a:r>
              <a:rPr lang="en-GB"/>
              <a:t>A hyperspectral solution reduced to one relevant bandpass</a:t>
            </a:r>
          </a:p>
          <a:p>
            <a:endParaRPr lang="en-GB" dirty="0"/>
          </a:p>
        </p:txBody>
      </p:sp>
      <p:pic>
        <p:nvPicPr>
          <p:cNvPr id="5" name="Picture 4">
            <a:extLst>
              <a:ext uri="{FF2B5EF4-FFF2-40B4-BE49-F238E27FC236}">
                <a16:creationId xmlns:a16="http://schemas.microsoft.com/office/drawing/2014/main" id="{4C615702-DAA7-274B-B05F-B86C48FA5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988" y="4273515"/>
            <a:ext cx="4297539" cy="1919156"/>
          </a:xfrm>
          <a:prstGeom prst="rect">
            <a:avLst/>
          </a:prstGeom>
        </p:spPr>
      </p:pic>
      <p:grpSp>
        <p:nvGrpSpPr>
          <p:cNvPr id="8" name="Group 7">
            <a:extLst>
              <a:ext uri="{FF2B5EF4-FFF2-40B4-BE49-F238E27FC236}">
                <a16:creationId xmlns:a16="http://schemas.microsoft.com/office/drawing/2014/main" id="{1DD60379-FBF4-8440-AFDF-C5CEC24C6C96}"/>
              </a:ext>
            </a:extLst>
          </p:cNvPr>
          <p:cNvGrpSpPr/>
          <p:nvPr/>
        </p:nvGrpSpPr>
        <p:grpSpPr>
          <a:xfrm>
            <a:off x="968013" y="2009162"/>
            <a:ext cx="2185766" cy="3446948"/>
            <a:chOff x="968013" y="2009162"/>
            <a:chExt cx="2185766" cy="3446948"/>
          </a:xfrm>
        </p:grpSpPr>
        <p:pic>
          <p:nvPicPr>
            <p:cNvPr id="10" name="Grafik 36">
              <a:extLst>
                <a:ext uri="{FF2B5EF4-FFF2-40B4-BE49-F238E27FC236}">
                  <a16:creationId xmlns:a16="http://schemas.microsoft.com/office/drawing/2014/main" id="{D4CC9E23-5CBE-A740-87B2-4EDA4489BCD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33000"/>
                      </a14:imgEffect>
                    </a14:imgLayer>
                  </a14:imgProps>
                </a:ext>
                <a:ext uri="{28A0092B-C50C-407E-A947-70E740481C1C}">
                  <a14:useLocalDpi xmlns:a14="http://schemas.microsoft.com/office/drawing/2010/main"/>
                </a:ext>
              </a:extLst>
            </a:blip>
            <a:stretch>
              <a:fillRect/>
            </a:stretch>
          </p:blipFill>
          <p:spPr>
            <a:xfrm>
              <a:off x="1040021" y="2475831"/>
              <a:ext cx="2086384" cy="1664283"/>
            </a:xfrm>
            <a:prstGeom prst="rect">
              <a:avLst/>
            </a:prstGeom>
          </p:spPr>
        </p:pic>
        <p:pic>
          <p:nvPicPr>
            <p:cNvPr id="11" name="Grafik 33">
              <a:extLst>
                <a:ext uri="{FF2B5EF4-FFF2-40B4-BE49-F238E27FC236}">
                  <a16:creationId xmlns:a16="http://schemas.microsoft.com/office/drawing/2014/main" id="{B0D337BD-F343-3443-9AF9-3C464C39C8D7}"/>
                </a:ext>
              </a:extLst>
            </p:cNvPr>
            <p:cNvPicPr>
              <a:picLocks noChangeAspect="1"/>
            </p:cNvPicPr>
            <p:nvPr/>
          </p:nvPicPr>
          <p:blipFill rotWithShape="1">
            <a:blip r:embed="rId5">
              <a:extLst>
                <a:ext uri="{28A0092B-C50C-407E-A947-70E740481C1C}">
                  <a14:useLocalDpi xmlns:a14="http://schemas.microsoft.com/office/drawing/2010/main"/>
                </a:ext>
              </a:extLst>
            </a:blip>
            <a:srcRect l="6393" t="10443" r="11792" b="6762"/>
            <a:stretch/>
          </p:blipFill>
          <p:spPr>
            <a:xfrm>
              <a:off x="1040021" y="2475831"/>
              <a:ext cx="2055699" cy="1664283"/>
            </a:xfrm>
            <a:prstGeom prst="rect">
              <a:avLst/>
            </a:prstGeom>
          </p:spPr>
        </p:pic>
        <p:sp>
          <p:nvSpPr>
            <p:cNvPr id="12" name="Textfeld 17">
              <a:extLst>
                <a:ext uri="{FF2B5EF4-FFF2-40B4-BE49-F238E27FC236}">
                  <a16:creationId xmlns:a16="http://schemas.microsoft.com/office/drawing/2014/main" id="{8CBFC900-AAAD-7046-9F80-7D2EE5741B7F}"/>
                </a:ext>
              </a:extLst>
            </p:cNvPr>
            <p:cNvSpPr txBox="1"/>
            <p:nvPr/>
          </p:nvSpPr>
          <p:spPr>
            <a:xfrm>
              <a:off x="1056644" y="2009162"/>
              <a:ext cx="2055699" cy="369332"/>
            </a:xfrm>
            <a:prstGeom prst="rect">
              <a:avLst/>
            </a:prstGeom>
            <a:noFill/>
          </p:spPr>
          <p:txBody>
            <a:bodyPr wrap="square" rtlCol="0">
              <a:spAutoFit/>
            </a:bodyPr>
            <a:lstStyle/>
            <a:p>
              <a:pPr algn="ctr"/>
              <a:r>
                <a:rPr lang="de-DE" noProof="1"/>
                <a:t>SWIR</a:t>
              </a:r>
            </a:p>
          </p:txBody>
        </p:sp>
        <p:sp>
          <p:nvSpPr>
            <p:cNvPr id="13" name="Textfeld 27">
              <a:extLst>
                <a:ext uri="{FF2B5EF4-FFF2-40B4-BE49-F238E27FC236}">
                  <a16:creationId xmlns:a16="http://schemas.microsoft.com/office/drawing/2014/main" id="{B1B613E2-8A90-F54D-A0CA-697F565FF99B}"/>
                </a:ext>
              </a:extLst>
            </p:cNvPr>
            <p:cNvSpPr txBox="1"/>
            <p:nvPr/>
          </p:nvSpPr>
          <p:spPr>
            <a:xfrm>
              <a:off x="2351934" y="3371475"/>
              <a:ext cx="720080" cy="1107996"/>
            </a:xfrm>
            <a:prstGeom prst="rect">
              <a:avLst/>
            </a:prstGeom>
            <a:noFill/>
          </p:spPr>
          <p:txBody>
            <a:bodyPr wrap="square" rtlCol="0">
              <a:spAutoFit/>
            </a:bodyPr>
            <a:lstStyle/>
            <a:p>
              <a:r>
                <a:rPr lang="de-DE" sz="6600" noProof="1">
                  <a:solidFill>
                    <a:srgbClr val="92D050"/>
                  </a:solidFill>
                  <a:latin typeface="Wingdings" panose="05000000000000000000" pitchFamily="2" charset="2"/>
                </a:rPr>
                <a:t>ü</a:t>
              </a:r>
            </a:p>
          </p:txBody>
        </p:sp>
        <p:grpSp>
          <p:nvGrpSpPr>
            <p:cNvPr id="14" name="Gruppieren 40">
              <a:extLst>
                <a:ext uri="{FF2B5EF4-FFF2-40B4-BE49-F238E27FC236}">
                  <a16:creationId xmlns:a16="http://schemas.microsoft.com/office/drawing/2014/main" id="{1B8C9139-A795-EA4B-9CE7-8622826E804E}"/>
                </a:ext>
              </a:extLst>
            </p:cNvPr>
            <p:cNvGrpSpPr/>
            <p:nvPr/>
          </p:nvGrpSpPr>
          <p:grpSpPr>
            <a:xfrm>
              <a:off x="968013" y="4630916"/>
              <a:ext cx="2076658" cy="825194"/>
              <a:chOff x="3533671" y="2159153"/>
              <a:chExt cx="2076658" cy="825194"/>
            </a:xfrm>
          </p:grpSpPr>
          <p:pic>
            <p:nvPicPr>
              <p:cNvPr id="18" name="Grafik 41">
                <a:extLst>
                  <a:ext uri="{FF2B5EF4-FFF2-40B4-BE49-F238E27FC236}">
                    <a16:creationId xmlns:a16="http://schemas.microsoft.com/office/drawing/2014/main" id="{E9C5B3DE-9F51-4B45-8D55-74B3B15169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92790" y="2159153"/>
                <a:ext cx="1604964" cy="661988"/>
              </a:xfrm>
              <a:prstGeom prst="rect">
                <a:avLst/>
              </a:prstGeom>
            </p:spPr>
          </p:pic>
          <p:sp>
            <p:nvSpPr>
              <p:cNvPr id="19" name="Textfeld 24">
                <a:extLst>
                  <a:ext uri="{FF2B5EF4-FFF2-40B4-BE49-F238E27FC236}">
                    <a16:creationId xmlns:a16="http://schemas.microsoft.com/office/drawing/2014/main" id="{27F9D23D-A13A-4947-A8C4-22245961E6E6}"/>
                  </a:ext>
                </a:extLst>
              </p:cNvPr>
              <p:cNvSpPr txBox="1"/>
              <p:nvPr/>
            </p:nvSpPr>
            <p:spPr>
              <a:xfrm>
                <a:off x="4160893" y="2522682"/>
                <a:ext cx="144943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Christian Günther</a:t>
                </a:r>
              </a:p>
              <a:p>
                <a:r>
                  <a:rPr lang="de-DE" sz="600" noProof="1"/>
                  <a:t>Frank Friehl</a:t>
                </a:r>
              </a:p>
              <a:p>
                <a:r>
                  <a:rPr lang="de-DE" sz="600" noProof="1"/>
                  <a:t>Prof. Dr. Heckenkamp</a:t>
                </a:r>
              </a:p>
            </p:txBody>
          </p:sp>
          <p:sp>
            <p:nvSpPr>
              <p:cNvPr id="20" name="Textfeld 27">
                <a:extLst>
                  <a:ext uri="{FF2B5EF4-FFF2-40B4-BE49-F238E27FC236}">
                    <a16:creationId xmlns:a16="http://schemas.microsoft.com/office/drawing/2014/main" id="{CC82C3E6-4957-454F-832A-08A58623ABB9}"/>
                  </a:ext>
                </a:extLst>
              </p:cNvPr>
              <p:cNvSpPr txBox="1"/>
              <p:nvPr/>
            </p:nvSpPr>
            <p:spPr>
              <a:xfrm>
                <a:off x="3533671" y="2200694"/>
                <a:ext cx="418704" cy="18466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Source:</a:t>
                </a:r>
              </a:p>
            </p:txBody>
          </p:sp>
        </p:grpSp>
        <p:sp>
          <p:nvSpPr>
            <p:cNvPr id="15" name="Textfeld 38">
              <a:extLst>
                <a:ext uri="{FF2B5EF4-FFF2-40B4-BE49-F238E27FC236}">
                  <a16:creationId xmlns:a16="http://schemas.microsoft.com/office/drawing/2014/main" id="{763E2367-DE39-D346-A802-24F681A8FF73}"/>
                </a:ext>
              </a:extLst>
            </p:cNvPr>
            <p:cNvSpPr txBox="1"/>
            <p:nvPr/>
          </p:nvSpPr>
          <p:spPr>
            <a:xfrm>
              <a:off x="2206468" y="2531162"/>
              <a:ext cx="947311" cy="523220"/>
            </a:xfrm>
            <a:prstGeom prst="rect">
              <a:avLst/>
            </a:prstGeom>
            <a:noFill/>
          </p:spPr>
          <p:txBody>
            <a:bodyPr wrap="none" rtlCol="0">
              <a:spAutoFit/>
            </a:bodyPr>
            <a:lstStyle/>
            <a:p>
              <a:pPr algn="ctr"/>
              <a:r>
                <a:rPr lang="de-DE" sz="1400" noProof="1">
                  <a:solidFill>
                    <a:srgbClr val="1D4F9F"/>
                  </a:solidFill>
                </a:rPr>
                <a:t>Sodium</a:t>
              </a:r>
            </a:p>
            <a:p>
              <a:pPr algn="ctr"/>
              <a:r>
                <a:rPr lang="de-DE" sz="1400" noProof="1">
                  <a:solidFill>
                    <a:srgbClr val="1D4F9F"/>
                  </a:solidFill>
                </a:rPr>
                <a:t>Carbonate</a:t>
              </a:r>
            </a:p>
          </p:txBody>
        </p:sp>
        <p:sp>
          <p:nvSpPr>
            <p:cNvPr id="16" name="Textfeld 45">
              <a:extLst>
                <a:ext uri="{FF2B5EF4-FFF2-40B4-BE49-F238E27FC236}">
                  <a16:creationId xmlns:a16="http://schemas.microsoft.com/office/drawing/2014/main" id="{A3D1BEE1-4188-7447-9046-1A3D881F95F7}"/>
                </a:ext>
              </a:extLst>
            </p:cNvPr>
            <p:cNvSpPr txBox="1"/>
            <p:nvPr/>
          </p:nvSpPr>
          <p:spPr>
            <a:xfrm>
              <a:off x="1723371" y="3762102"/>
              <a:ext cx="694677" cy="307777"/>
            </a:xfrm>
            <a:prstGeom prst="rect">
              <a:avLst/>
            </a:prstGeom>
            <a:noFill/>
          </p:spPr>
          <p:txBody>
            <a:bodyPr wrap="none" rtlCol="0">
              <a:spAutoFit/>
            </a:bodyPr>
            <a:lstStyle/>
            <a:p>
              <a:r>
                <a:rPr lang="de-DE" sz="1400" noProof="1">
                  <a:solidFill>
                    <a:srgbClr val="5A1C7B"/>
                  </a:solidFill>
                </a:rPr>
                <a:t>Natron</a:t>
              </a:r>
            </a:p>
          </p:txBody>
        </p:sp>
        <p:sp>
          <p:nvSpPr>
            <p:cNvPr id="17" name="Textfeld 46">
              <a:extLst>
                <a:ext uri="{FF2B5EF4-FFF2-40B4-BE49-F238E27FC236}">
                  <a16:creationId xmlns:a16="http://schemas.microsoft.com/office/drawing/2014/main" id="{1F0E38F1-AAB4-474B-A411-B9F7C5BA8774}"/>
                </a:ext>
              </a:extLst>
            </p:cNvPr>
            <p:cNvSpPr txBox="1"/>
            <p:nvPr/>
          </p:nvSpPr>
          <p:spPr>
            <a:xfrm>
              <a:off x="1012647" y="2508277"/>
              <a:ext cx="923394" cy="523220"/>
            </a:xfrm>
            <a:prstGeom prst="rect">
              <a:avLst/>
            </a:prstGeom>
            <a:noFill/>
          </p:spPr>
          <p:txBody>
            <a:bodyPr wrap="none" rtlCol="0">
              <a:spAutoFit/>
            </a:bodyPr>
            <a:lstStyle/>
            <a:p>
              <a:pPr algn="ctr"/>
              <a:r>
                <a:rPr lang="de-DE" sz="1400" noProof="1">
                  <a:solidFill>
                    <a:srgbClr val="28BED9"/>
                  </a:solidFill>
                </a:rPr>
                <a:t>Powdered</a:t>
              </a:r>
            </a:p>
            <a:p>
              <a:pPr algn="ctr"/>
              <a:r>
                <a:rPr lang="de-DE" sz="1400" noProof="1">
                  <a:solidFill>
                    <a:srgbClr val="28BED9"/>
                  </a:solidFill>
                </a:rPr>
                <a:t>Sugar</a:t>
              </a:r>
            </a:p>
          </p:txBody>
        </p:sp>
      </p:grpSp>
    </p:spTree>
    <p:extLst>
      <p:ext uri="{BB962C8B-B14F-4D97-AF65-F5344CB8AC3E}">
        <p14:creationId xmlns:p14="http://schemas.microsoft.com/office/powerpoint/2010/main" val="1954145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17A1-1F31-FE48-BE04-90B5D8D70F6B}"/>
              </a:ext>
            </a:extLst>
          </p:cNvPr>
          <p:cNvSpPr>
            <a:spLocks noGrp="1"/>
          </p:cNvSpPr>
          <p:nvPr>
            <p:ph type="title"/>
          </p:nvPr>
        </p:nvSpPr>
        <p:spPr/>
        <p:txBody>
          <a:bodyPr/>
          <a:lstStyle/>
          <a:p>
            <a:r>
              <a:rPr lang="en-GB" dirty="0"/>
              <a:t>And sometimes a multi/hyperspectral solution is require</a:t>
            </a:r>
          </a:p>
        </p:txBody>
      </p:sp>
      <p:sp>
        <p:nvSpPr>
          <p:cNvPr id="4" name="Footer Placeholder 3">
            <a:extLst>
              <a:ext uri="{FF2B5EF4-FFF2-40B4-BE49-F238E27FC236}">
                <a16:creationId xmlns:a16="http://schemas.microsoft.com/office/drawing/2014/main" id="{C77DC92D-EB23-DD46-9BC4-85C88F57D13E}"/>
              </a:ext>
            </a:extLst>
          </p:cNvPr>
          <p:cNvSpPr>
            <a:spLocks noGrp="1"/>
          </p:cNvSpPr>
          <p:nvPr>
            <p:ph type="ftr" sz="quarter" idx="11"/>
          </p:nvPr>
        </p:nvSpPr>
        <p:spPr/>
        <p:txBody>
          <a:bodyPr/>
          <a:lstStyle/>
          <a:p>
            <a:r>
              <a:rPr lang="fi-FI"/>
              <a:t>kiertotalousamk.fi</a:t>
            </a:r>
          </a:p>
        </p:txBody>
      </p:sp>
      <p:sp>
        <p:nvSpPr>
          <p:cNvPr id="9" name="TextBox 8">
            <a:extLst>
              <a:ext uri="{FF2B5EF4-FFF2-40B4-BE49-F238E27FC236}">
                <a16:creationId xmlns:a16="http://schemas.microsoft.com/office/drawing/2014/main" id="{5F4A9638-221D-394F-A958-1F77B529AF3C}"/>
              </a:ext>
            </a:extLst>
          </p:cNvPr>
          <p:cNvSpPr txBox="1"/>
          <p:nvPr/>
        </p:nvSpPr>
        <p:spPr>
          <a:xfrm>
            <a:off x="9245518" y="1690688"/>
            <a:ext cx="2820170" cy="3139321"/>
          </a:xfrm>
          <a:prstGeom prst="rect">
            <a:avLst/>
          </a:prstGeom>
          <a:noFill/>
        </p:spPr>
        <p:txBody>
          <a:bodyPr wrap="square" rtlCol="0">
            <a:spAutoFit/>
          </a:bodyPr>
          <a:lstStyle/>
          <a:p>
            <a:r>
              <a:rPr lang="en-GB" dirty="0"/>
              <a:t>Spectral curves of different plastics. Here it would not possible to use just one filter to differentiate. Curves are too similar. Here we could use for example seven filters and we could be able to distinguish quit many of the plastics.</a:t>
            </a:r>
          </a:p>
          <a:p>
            <a:r>
              <a:rPr lang="en-GB" dirty="0"/>
              <a:t>It's always very specific how many filters are needed.</a:t>
            </a:r>
          </a:p>
        </p:txBody>
      </p:sp>
      <p:grpSp>
        <p:nvGrpSpPr>
          <p:cNvPr id="10" name="Gruppieren 15">
            <a:extLst>
              <a:ext uri="{FF2B5EF4-FFF2-40B4-BE49-F238E27FC236}">
                <a16:creationId xmlns:a16="http://schemas.microsoft.com/office/drawing/2014/main" id="{1ADA85FF-F251-3240-817F-ECF92B82DDBE}"/>
              </a:ext>
            </a:extLst>
          </p:cNvPr>
          <p:cNvGrpSpPr/>
          <p:nvPr/>
        </p:nvGrpSpPr>
        <p:grpSpPr>
          <a:xfrm>
            <a:off x="948241" y="1962609"/>
            <a:ext cx="3960440" cy="3076204"/>
            <a:chOff x="4283968" y="1203598"/>
            <a:chExt cx="3960440" cy="3076204"/>
          </a:xfrm>
        </p:grpSpPr>
        <p:pic>
          <p:nvPicPr>
            <p:cNvPr id="11" name="Grafik 8">
              <a:extLst>
                <a:ext uri="{FF2B5EF4-FFF2-40B4-BE49-F238E27FC236}">
                  <a16:creationId xmlns:a16="http://schemas.microsoft.com/office/drawing/2014/main" id="{684A3793-E114-144E-9644-324FF29ECDB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83968" y="1232572"/>
              <a:ext cx="3960440" cy="3047230"/>
            </a:xfrm>
            <a:prstGeom prst="rect">
              <a:avLst/>
            </a:prstGeom>
          </p:spPr>
        </p:pic>
        <p:sp>
          <p:nvSpPr>
            <p:cNvPr id="12" name="Rechteck 10">
              <a:extLst>
                <a:ext uri="{FF2B5EF4-FFF2-40B4-BE49-F238E27FC236}">
                  <a16:creationId xmlns:a16="http://schemas.microsoft.com/office/drawing/2014/main" id="{1C5C5ABC-99FE-DD49-8468-0DF1113C31BC}"/>
                </a:ext>
              </a:extLst>
            </p:cNvPr>
            <p:cNvSpPr/>
            <p:nvPr/>
          </p:nvSpPr>
          <p:spPr>
            <a:xfrm>
              <a:off x="5868144" y="1203598"/>
              <a:ext cx="122413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13" name="Textfeld 16">
            <a:extLst>
              <a:ext uri="{FF2B5EF4-FFF2-40B4-BE49-F238E27FC236}">
                <a16:creationId xmlns:a16="http://schemas.microsoft.com/office/drawing/2014/main" id="{9F02D5B0-0F3B-3642-9633-7A644DABEAE0}"/>
              </a:ext>
            </a:extLst>
          </p:cNvPr>
          <p:cNvSpPr txBox="1"/>
          <p:nvPr/>
        </p:nvSpPr>
        <p:spPr>
          <a:xfrm>
            <a:off x="1116452" y="5016727"/>
            <a:ext cx="3816424" cy="246221"/>
          </a:xfrm>
          <a:prstGeom prst="rect">
            <a:avLst/>
          </a:prstGeom>
          <a:noFill/>
        </p:spPr>
        <p:txBody>
          <a:bodyPr wrap="square" rtlCol="0">
            <a:spAutoFit/>
          </a:bodyPr>
          <a:lstStyle/>
          <a:p>
            <a:pPr algn="ctr"/>
            <a:r>
              <a:rPr lang="de-DE" sz="1000" noProof="1"/>
              <a:t>Wavelength [nm]</a:t>
            </a:r>
          </a:p>
        </p:txBody>
      </p:sp>
      <p:sp>
        <p:nvSpPr>
          <p:cNvPr id="14" name="Textfeld 17">
            <a:extLst>
              <a:ext uri="{FF2B5EF4-FFF2-40B4-BE49-F238E27FC236}">
                <a16:creationId xmlns:a16="http://schemas.microsoft.com/office/drawing/2014/main" id="{287CE9D2-2C82-284C-B819-A1D33C6A53D0}"/>
              </a:ext>
            </a:extLst>
          </p:cNvPr>
          <p:cNvSpPr txBox="1"/>
          <p:nvPr/>
        </p:nvSpPr>
        <p:spPr>
          <a:xfrm rot="16200000">
            <a:off x="-451723" y="3403782"/>
            <a:ext cx="2808312" cy="246221"/>
          </a:xfrm>
          <a:prstGeom prst="rect">
            <a:avLst/>
          </a:prstGeom>
          <a:noFill/>
        </p:spPr>
        <p:txBody>
          <a:bodyPr wrap="square" rtlCol="0">
            <a:spAutoFit/>
          </a:bodyPr>
          <a:lstStyle/>
          <a:p>
            <a:pPr algn="ctr"/>
            <a:r>
              <a:rPr lang="de-DE" sz="1000" noProof="1"/>
              <a:t>Spectral Remission [%]</a:t>
            </a:r>
          </a:p>
        </p:txBody>
      </p:sp>
      <p:sp>
        <p:nvSpPr>
          <p:cNvPr id="15" name="Pfeil nach rechts 18">
            <a:extLst>
              <a:ext uri="{FF2B5EF4-FFF2-40B4-BE49-F238E27FC236}">
                <a16:creationId xmlns:a16="http://schemas.microsoft.com/office/drawing/2014/main" id="{8349DC6B-50E6-B047-A24E-CD624EDD1C44}"/>
              </a:ext>
            </a:extLst>
          </p:cNvPr>
          <p:cNvSpPr/>
          <p:nvPr/>
        </p:nvSpPr>
        <p:spPr>
          <a:xfrm rot="5400000">
            <a:off x="1039741" y="3319593"/>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16" name="Pfeil nach rechts 25">
            <a:extLst>
              <a:ext uri="{FF2B5EF4-FFF2-40B4-BE49-F238E27FC236}">
                <a16:creationId xmlns:a16="http://schemas.microsoft.com/office/drawing/2014/main" id="{8F0EFD44-29DE-3547-B798-8EB0EB45AEE7}"/>
              </a:ext>
            </a:extLst>
          </p:cNvPr>
          <p:cNvSpPr/>
          <p:nvPr/>
        </p:nvSpPr>
        <p:spPr>
          <a:xfrm rot="5400000">
            <a:off x="1351306" y="3136433"/>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17" name="Pfeil nach rechts 26">
            <a:extLst>
              <a:ext uri="{FF2B5EF4-FFF2-40B4-BE49-F238E27FC236}">
                <a16:creationId xmlns:a16="http://schemas.microsoft.com/office/drawing/2014/main" id="{31DF719D-E849-CA46-91DC-622D660ECDC0}"/>
              </a:ext>
            </a:extLst>
          </p:cNvPr>
          <p:cNvSpPr/>
          <p:nvPr/>
        </p:nvSpPr>
        <p:spPr>
          <a:xfrm rot="5400000">
            <a:off x="1665530" y="3216117"/>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18" name="Pfeil nach rechts 27">
            <a:extLst>
              <a:ext uri="{FF2B5EF4-FFF2-40B4-BE49-F238E27FC236}">
                <a16:creationId xmlns:a16="http://schemas.microsoft.com/office/drawing/2014/main" id="{243F7311-57AC-8045-950B-4805461C1E2B}"/>
              </a:ext>
            </a:extLst>
          </p:cNvPr>
          <p:cNvSpPr/>
          <p:nvPr/>
        </p:nvSpPr>
        <p:spPr>
          <a:xfrm rot="5400000">
            <a:off x="2284956" y="3349025"/>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19" name="Pfeil nach rechts 28">
            <a:extLst>
              <a:ext uri="{FF2B5EF4-FFF2-40B4-BE49-F238E27FC236}">
                <a16:creationId xmlns:a16="http://schemas.microsoft.com/office/drawing/2014/main" id="{FD973432-BE3B-8F4E-AA66-883C7577B523}"/>
              </a:ext>
            </a:extLst>
          </p:cNvPr>
          <p:cNvSpPr/>
          <p:nvPr/>
        </p:nvSpPr>
        <p:spPr>
          <a:xfrm rot="5400000">
            <a:off x="2910744" y="3589403"/>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20" name="Pfeil nach rechts 29">
            <a:extLst>
              <a:ext uri="{FF2B5EF4-FFF2-40B4-BE49-F238E27FC236}">
                <a16:creationId xmlns:a16="http://schemas.microsoft.com/office/drawing/2014/main" id="{70B0C976-CB3A-3F40-8D37-986FB3DBEE44}"/>
              </a:ext>
            </a:extLst>
          </p:cNvPr>
          <p:cNvSpPr/>
          <p:nvPr/>
        </p:nvSpPr>
        <p:spPr>
          <a:xfrm rot="5400000">
            <a:off x="3893657" y="2981561"/>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21" name="Pfeil nach rechts 30">
            <a:extLst>
              <a:ext uri="{FF2B5EF4-FFF2-40B4-BE49-F238E27FC236}">
                <a16:creationId xmlns:a16="http://schemas.microsoft.com/office/drawing/2014/main" id="{46BAC429-198C-D848-AEA6-50462767DCC7}"/>
              </a:ext>
            </a:extLst>
          </p:cNvPr>
          <p:cNvSpPr/>
          <p:nvPr/>
        </p:nvSpPr>
        <p:spPr>
          <a:xfrm rot="5400000">
            <a:off x="4457457" y="2954897"/>
            <a:ext cx="391153" cy="184924"/>
          </a:xfrm>
          <a:prstGeom prst="rightArrow">
            <a:avLst/>
          </a:prstGeom>
          <a:solidFill>
            <a:srgbClr val="FF0000"/>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de-DE" sz="800" noProof="1">
              <a:solidFill>
                <a:srgbClr val="FF0000"/>
              </a:solidFill>
            </a:endParaRPr>
          </a:p>
        </p:txBody>
      </p:sp>
      <p:sp>
        <p:nvSpPr>
          <p:cNvPr id="22" name="Rechteck 36">
            <a:extLst>
              <a:ext uri="{FF2B5EF4-FFF2-40B4-BE49-F238E27FC236}">
                <a16:creationId xmlns:a16="http://schemas.microsoft.com/office/drawing/2014/main" id="{A788E51E-D49C-744E-9B7A-749126C75CB1}"/>
              </a:ext>
            </a:extLst>
          </p:cNvPr>
          <p:cNvSpPr/>
          <p:nvPr/>
        </p:nvSpPr>
        <p:spPr>
          <a:xfrm>
            <a:off x="955374" y="1723035"/>
            <a:ext cx="3840619" cy="369332"/>
          </a:xfrm>
          <a:prstGeom prst="rect">
            <a:avLst/>
          </a:prstGeom>
        </p:spPr>
        <p:txBody>
          <a:bodyPr wrap="square">
            <a:spAutoFit/>
          </a:bodyPr>
          <a:lstStyle/>
          <a:p>
            <a:pPr algn="ctr"/>
            <a:r>
              <a:rPr lang="en-US" b="1" noProof="1"/>
              <a:t>Identification of recyclable plastics</a:t>
            </a:r>
            <a:endParaRPr lang="de-DE" b="1" noProof="1"/>
          </a:p>
        </p:txBody>
      </p:sp>
      <p:grpSp>
        <p:nvGrpSpPr>
          <p:cNvPr id="23" name="Gruppieren 3">
            <a:extLst>
              <a:ext uri="{FF2B5EF4-FFF2-40B4-BE49-F238E27FC236}">
                <a16:creationId xmlns:a16="http://schemas.microsoft.com/office/drawing/2014/main" id="{582738D8-FE69-E245-878E-6D4CED6D3313}"/>
              </a:ext>
            </a:extLst>
          </p:cNvPr>
          <p:cNvGrpSpPr/>
          <p:nvPr/>
        </p:nvGrpSpPr>
        <p:grpSpPr>
          <a:xfrm>
            <a:off x="984011" y="5229319"/>
            <a:ext cx="2033161" cy="664804"/>
            <a:chOff x="3533671" y="2205320"/>
            <a:chExt cx="2184667" cy="817930"/>
          </a:xfrm>
        </p:grpSpPr>
        <p:pic>
          <p:nvPicPr>
            <p:cNvPr id="24" name="Grafik 24">
              <a:extLst>
                <a:ext uri="{FF2B5EF4-FFF2-40B4-BE49-F238E27FC236}">
                  <a16:creationId xmlns:a16="http://schemas.microsoft.com/office/drawing/2014/main" id="{058FA46F-630B-5D45-BDB3-C70274D2C9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92790" y="2205320"/>
              <a:ext cx="1604964" cy="661988"/>
            </a:xfrm>
            <a:prstGeom prst="rect">
              <a:avLst/>
            </a:prstGeom>
          </p:spPr>
        </p:pic>
        <p:sp>
          <p:nvSpPr>
            <p:cNvPr id="25" name="Textfeld 22">
              <a:extLst>
                <a:ext uri="{FF2B5EF4-FFF2-40B4-BE49-F238E27FC236}">
                  <a16:creationId xmlns:a16="http://schemas.microsoft.com/office/drawing/2014/main" id="{B4822C34-3A56-544E-AECA-B467B4AC5A20}"/>
                </a:ext>
              </a:extLst>
            </p:cNvPr>
            <p:cNvSpPr txBox="1"/>
            <p:nvPr/>
          </p:nvSpPr>
          <p:spPr>
            <a:xfrm>
              <a:off x="4160893" y="2568849"/>
              <a:ext cx="1557445" cy="45440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Optotechnik und Bildverarbeitung (OBV)</a:t>
              </a:r>
            </a:p>
            <a:p>
              <a:r>
                <a:rPr lang="de-DE" sz="600" noProof="1"/>
                <a:t>Frank Friehl</a:t>
              </a:r>
            </a:p>
            <a:p>
              <a:r>
                <a:rPr lang="de-DE" sz="600" noProof="1"/>
                <a:t>Prof. Dr. Heckenkamp</a:t>
              </a:r>
            </a:p>
          </p:txBody>
        </p:sp>
        <p:sp>
          <p:nvSpPr>
            <p:cNvPr id="26" name="Textfeld 23">
              <a:extLst>
                <a:ext uri="{FF2B5EF4-FFF2-40B4-BE49-F238E27FC236}">
                  <a16:creationId xmlns:a16="http://schemas.microsoft.com/office/drawing/2014/main" id="{992DECC4-FAE8-374F-BF52-5842556CE654}"/>
                </a:ext>
              </a:extLst>
            </p:cNvPr>
            <p:cNvSpPr txBox="1"/>
            <p:nvPr/>
          </p:nvSpPr>
          <p:spPr>
            <a:xfrm>
              <a:off x="3533671" y="2246861"/>
              <a:ext cx="449905" cy="22720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600" noProof="1"/>
                <a:t>Source:</a:t>
              </a:r>
            </a:p>
          </p:txBody>
        </p:sp>
      </p:grpSp>
      <p:sp>
        <p:nvSpPr>
          <p:cNvPr id="27" name="Textfeld 41">
            <a:extLst>
              <a:ext uri="{FF2B5EF4-FFF2-40B4-BE49-F238E27FC236}">
                <a16:creationId xmlns:a16="http://schemas.microsoft.com/office/drawing/2014/main" id="{EB6EE170-EFEC-F94D-A70D-86F2162DCDE6}"/>
              </a:ext>
            </a:extLst>
          </p:cNvPr>
          <p:cNvSpPr txBox="1"/>
          <p:nvPr/>
        </p:nvSpPr>
        <p:spPr>
          <a:xfrm>
            <a:off x="5756191" y="1690689"/>
            <a:ext cx="3284810" cy="369332"/>
          </a:xfrm>
          <a:prstGeom prst="rect">
            <a:avLst/>
          </a:prstGeom>
          <a:noFill/>
        </p:spPr>
        <p:txBody>
          <a:bodyPr wrap="none" rtlCol="0">
            <a:spAutoFit/>
          </a:bodyPr>
          <a:lstStyle/>
          <a:p>
            <a:r>
              <a:rPr lang="de-DE" b="1" noProof="1"/>
              <a:t>Separation of Recyclable Plastics</a:t>
            </a:r>
          </a:p>
        </p:txBody>
      </p:sp>
      <p:pic>
        <p:nvPicPr>
          <p:cNvPr id="28" name="Grafik 2">
            <a:extLst>
              <a:ext uri="{FF2B5EF4-FFF2-40B4-BE49-F238E27FC236}">
                <a16:creationId xmlns:a16="http://schemas.microsoft.com/office/drawing/2014/main" id="{DAD57206-FDB3-5443-B6D2-C883A7BD284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94222" y="2387092"/>
            <a:ext cx="3751296" cy="2499943"/>
          </a:xfrm>
          <a:prstGeom prst="rect">
            <a:avLst/>
          </a:prstGeom>
        </p:spPr>
      </p:pic>
    </p:spTree>
    <p:extLst>
      <p:ext uri="{BB962C8B-B14F-4D97-AF65-F5344CB8AC3E}">
        <p14:creationId xmlns:p14="http://schemas.microsoft.com/office/powerpoint/2010/main" val="94592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67BE-4837-9649-A092-8AC218F0AAAE}"/>
              </a:ext>
            </a:extLst>
          </p:cNvPr>
          <p:cNvSpPr>
            <a:spLocks noGrp="1"/>
          </p:cNvSpPr>
          <p:nvPr>
            <p:ph type="title"/>
          </p:nvPr>
        </p:nvSpPr>
        <p:spPr/>
        <p:txBody>
          <a:bodyPr/>
          <a:lstStyle/>
          <a:p>
            <a:r>
              <a:rPr lang="en-GB" dirty="0"/>
              <a:t>Other applications</a:t>
            </a:r>
          </a:p>
        </p:txBody>
      </p:sp>
      <p:sp>
        <p:nvSpPr>
          <p:cNvPr id="3" name="Content Placeholder 2">
            <a:extLst>
              <a:ext uri="{FF2B5EF4-FFF2-40B4-BE49-F238E27FC236}">
                <a16:creationId xmlns:a16="http://schemas.microsoft.com/office/drawing/2014/main" id="{0E64AFB5-2120-8F4D-A47A-4053AA140D17}"/>
              </a:ext>
            </a:extLst>
          </p:cNvPr>
          <p:cNvSpPr>
            <a:spLocks noGrp="1"/>
          </p:cNvSpPr>
          <p:nvPr>
            <p:ph idx="1"/>
          </p:nvPr>
        </p:nvSpPr>
        <p:spPr>
          <a:xfrm>
            <a:off x="838200" y="1825626"/>
            <a:ext cx="3327400" cy="1899708"/>
          </a:xfrm>
        </p:spPr>
        <p:txBody>
          <a:bodyPr/>
          <a:lstStyle/>
          <a:p>
            <a:pPr marL="0" indent="0">
              <a:buNone/>
            </a:pPr>
            <a:r>
              <a:rPr lang="en-GB" dirty="0"/>
              <a:t>Food sorting</a:t>
            </a:r>
          </a:p>
          <a:p>
            <a:r>
              <a:rPr lang="en-GB" dirty="0"/>
              <a:t>Detection ripeness</a:t>
            </a:r>
          </a:p>
          <a:p>
            <a:r>
              <a:rPr lang="en-GB" dirty="0"/>
              <a:t>Detection of impurities, foulness</a:t>
            </a:r>
          </a:p>
        </p:txBody>
      </p:sp>
      <p:sp>
        <p:nvSpPr>
          <p:cNvPr id="4" name="Footer Placeholder 3">
            <a:extLst>
              <a:ext uri="{FF2B5EF4-FFF2-40B4-BE49-F238E27FC236}">
                <a16:creationId xmlns:a16="http://schemas.microsoft.com/office/drawing/2014/main" id="{7D3093A5-4488-0C46-80DF-1B3226216A47}"/>
              </a:ext>
            </a:extLst>
          </p:cNvPr>
          <p:cNvSpPr>
            <a:spLocks noGrp="1"/>
          </p:cNvSpPr>
          <p:nvPr>
            <p:ph type="ftr" sz="quarter" idx="11"/>
          </p:nvPr>
        </p:nvSpPr>
        <p:spPr/>
        <p:txBody>
          <a:bodyPr/>
          <a:lstStyle/>
          <a:p>
            <a:r>
              <a:rPr lang="fi-FI"/>
              <a:t>kiertotalousamk.fi</a:t>
            </a:r>
          </a:p>
        </p:txBody>
      </p:sp>
      <p:sp>
        <p:nvSpPr>
          <p:cNvPr id="6" name="Content Placeholder 2">
            <a:extLst>
              <a:ext uri="{FF2B5EF4-FFF2-40B4-BE49-F238E27FC236}">
                <a16:creationId xmlns:a16="http://schemas.microsoft.com/office/drawing/2014/main" id="{D6D08E70-5543-8348-9F3F-DF6F2C39DF65}"/>
              </a:ext>
            </a:extLst>
          </p:cNvPr>
          <p:cNvSpPr txBox="1">
            <a:spLocks/>
          </p:cNvSpPr>
          <p:nvPr/>
        </p:nvSpPr>
        <p:spPr>
          <a:xfrm>
            <a:off x="4432300" y="1810903"/>
            <a:ext cx="3327400" cy="18997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Recycling</a:t>
            </a:r>
          </a:p>
          <a:p>
            <a:r>
              <a:rPr lang="en-GB" dirty="0"/>
              <a:t>Separation of plastics</a:t>
            </a:r>
          </a:p>
          <a:p>
            <a:r>
              <a:rPr lang="en-GB" dirty="0"/>
              <a:t>Waste separation</a:t>
            </a:r>
          </a:p>
          <a:p>
            <a:r>
              <a:rPr lang="en-GB" dirty="0"/>
              <a:t>Separation of building materials</a:t>
            </a:r>
          </a:p>
        </p:txBody>
      </p:sp>
      <p:sp>
        <p:nvSpPr>
          <p:cNvPr id="9" name="Content Placeholder 2">
            <a:extLst>
              <a:ext uri="{FF2B5EF4-FFF2-40B4-BE49-F238E27FC236}">
                <a16:creationId xmlns:a16="http://schemas.microsoft.com/office/drawing/2014/main" id="{D3B3B46C-BA41-DA42-BFE3-3FB978661647}"/>
              </a:ext>
            </a:extLst>
          </p:cNvPr>
          <p:cNvSpPr txBox="1">
            <a:spLocks/>
          </p:cNvSpPr>
          <p:nvPr/>
        </p:nvSpPr>
        <p:spPr>
          <a:xfrm>
            <a:off x="7897989" y="1825626"/>
            <a:ext cx="3327400" cy="189970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Agriculture/Farming</a:t>
            </a:r>
          </a:p>
          <a:p>
            <a:r>
              <a:rPr lang="en-GB" dirty="0"/>
              <a:t>Detection of moisture content</a:t>
            </a:r>
          </a:p>
          <a:p>
            <a:r>
              <a:rPr lang="en-GB" dirty="0"/>
              <a:t>Detection of </a:t>
            </a:r>
            <a:r>
              <a:rPr lang="en-GB" dirty="0" err="1"/>
              <a:t>nutriens</a:t>
            </a:r>
            <a:endParaRPr lang="en-GB" dirty="0"/>
          </a:p>
        </p:txBody>
      </p:sp>
      <p:pic>
        <p:nvPicPr>
          <p:cNvPr id="10" name="Grafik 6">
            <a:extLst>
              <a:ext uri="{FF2B5EF4-FFF2-40B4-BE49-F238E27FC236}">
                <a16:creationId xmlns:a16="http://schemas.microsoft.com/office/drawing/2014/main" id="{308AF776-5AB6-C041-BCDD-0A9D84CF95D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208553" y="4044385"/>
            <a:ext cx="2523836" cy="1936228"/>
          </a:xfrm>
          <a:prstGeom prst="rect">
            <a:avLst/>
          </a:prstGeom>
        </p:spPr>
      </p:pic>
      <p:pic>
        <p:nvPicPr>
          <p:cNvPr id="12" name="Grafik 7">
            <a:extLst>
              <a:ext uri="{FF2B5EF4-FFF2-40B4-BE49-F238E27FC236}">
                <a16:creationId xmlns:a16="http://schemas.microsoft.com/office/drawing/2014/main" id="{B517C667-57C1-434F-95A8-1DA7284B478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2299" y="4044384"/>
            <a:ext cx="2523835" cy="1913299"/>
          </a:xfrm>
          <a:prstGeom prst="rect">
            <a:avLst/>
          </a:prstGeom>
        </p:spPr>
      </p:pic>
      <p:pic>
        <p:nvPicPr>
          <p:cNvPr id="13" name="Bildplatzhalter 5">
            <a:extLst>
              <a:ext uri="{FF2B5EF4-FFF2-40B4-BE49-F238E27FC236}">
                <a16:creationId xmlns:a16="http://schemas.microsoft.com/office/drawing/2014/main" id="{8677C99B-79F7-804F-A10F-01F52653D79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153400" y="4061743"/>
            <a:ext cx="2400556" cy="1930659"/>
          </a:xfrm>
          <a:prstGeom prst="rect">
            <a:avLst/>
          </a:prstGeom>
        </p:spPr>
      </p:pic>
    </p:spTree>
    <p:extLst>
      <p:ext uri="{BB962C8B-B14F-4D97-AF65-F5344CB8AC3E}">
        <p14:creationId xmlns:p14="http://schemas.microsoft.com/office/powerpoint/2010/main" val="324387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67BE-4837-9649-A092-8AC218F0AAAE}"/>
              </a:ext>
            </a:extLst>
          </p:cNvPr>
          <p:cNvSpPr>
            <a:spLocks noGrp="1"/>
          </p:cNvSpPr>
          <p:nvPr>
            <p:ph type="title"/>
          </p:nvPr>
        </p:nvSpPr>
        <p:spPr/>
        <p:txBody>
          <a:bodyPr/>
          <a:lstStyle/>
          <a:p>
            <a:r>
              <a:rPr lang="en-GB" dirty="0"/>
              <a:t>Other applications</a:t>
            </a:r>
          </a:p>
        </p:txBody>
      </p:sp>
      <p:sp>
        <p:nvSpPr>
          <p:cNvPr id="3" name="Content Placeholder 2">
            <a:extLst>
              <a:ext uri="{FF2B5EF4-FFF2-40B4-BE49-F238E27FC236}">
                <a16:creationId xmlns:a16="http://schemas.microsoft.com/office/drawing/2014/main" id="{0E64AFB5-2120-8F4D-A47A-4053AA140D17}"/>
              </a:ext>
            </a:extLst>
          </p:cNvPr>
          <p:cNvSpPr>
            <a:spLocks noGrp="1"/>
          </p:cNvSpPr>
          <p:nvPr>
            <p:ph idx="1"/>
          </p:nvPr>
        </p:nvSpPr>
        <p:spPr>
          <a:xfrm>
            <a:off x="3966130" y="1866023"/>
            <a:ext cx="3327400" cy="1899708"/>
          </a:xfrm>
        </p:spPr>
        <p:txBody>
          <a:bodyPr>
            <a:normAutofit lnSpcReduction="10000"/>
          </a:bodyPr>
          <a:lstStyle/>
          <a:p>
            <a:pPr marL="0" indent="0">
              <a:buNone/>
            </a:pPr>
            <a:r>
              <a:rPr lang="en-GB" dirty="0"/>
              <a:t>Aerial sensing</a:t>
            </a:r>
          </a:p>
          <a:p>
            <a:r>
              <a:rPr lang="en-GB" dirty="0"/>
              <a:t>Mineralogy</a:t>
            </a:r>
          </a:p>
          <a:p>
            <a:r>
              <a:rPr lang="en-GB" dirty="0"/>
              <a:t>Reconnaissance</a:t>
            </a:r>
          </a:p>
          <a:p>
            <a:r>
              <a:rPr lang="en-GB" dirty="0"/>
              <a:t>Space exploration</a:t>
            </a:r>
          </a:p>
        </p:txBody>
      </p:sp>
      <p:sp>
        <p:nvSpPr>
          <p:cNvPr id="4" name="Footer Placeholder 3">
            <a:extLst>
              <a:ext uri="{FF2B5EF4-FFF2-40B4-BE49-F238E27FC236}">
                <a16:creationId xmlns:a16="http://schemas.microsoft.com/office/drawing/2014/main" id="{7D3093A5-4488-0C46-80DF-1B3226216A47}"/>
              </a:ext>
            </a:extLst>
          </p:cNvPr>
          <p:cNvSpPr>
            <a:spLocks noGrp="1"/>
          </p:cNvSpPr>
          <p:nvPr>
            <p:ph type="ftr" sz="quarter" idx="11"/>
          </p:nvPr>
        </p:nvSpPr>
        <p:spPr/>
        <p:txBody>
          <a:bodyPr/>
          <a:lstStyle/>
          <a:p>
            <a:r>
              <a:rPr lang="fi-FI"/>
              <a:t>kiertotalousamk.fi</a:t>
            </a:r>
          </a:p>
        </p:txBody>
      </p:sp>
      <p:pic>
        <p:nvPicPr>
          <p:cNvPr id="6" name="Grafik 8">
            <a:extLst>
              <a:ext uri="{FF2B5EF4-FFF2-40B4-BE49-F238E27FC236}">
                <a16:creationId xmlns:a16="http://schemas.microsoft.com/office/drawing/2014/main" id="{131F6709-E4FA-CA4F-B9D5-5DF2943A7EC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3601" y="3925474"/>
            <a:ext cx="2267197" cy="2267197"/>
          </a:xfrm>
          <a:prstGeom prst="rect">
            <a:avLst/>
          </a:prstGeom>
        </p:spPr>
      </p:pic>
    </p:spTree>
    <p:extLst>
      <p:ext uri="{BB962C8B-B14F-4D97-AF65-F5344CB8AC3E}">
        <p14:creationId xmlns:p14="http://schemas.microsoft.com/office/powerpoint/2010/main" val="93140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50D8-33EF-414C-B334-C858CAF28AE2}"/>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65E52F59-7220-E345-A3BA-CCD301EE552E}"/>
              </a:ext>
            </a:extLst>
          </p:cNvPr>
          <p:cNvSpPr>
            <a:spLocks noGrp="1"/>
          </p:cNvSpPr>
          <p:nvPr>
            <p:ph idx="1"/>
          </p:nvPr>
        </p:nvSpPr>
        <p:spPr/>
        <p:txBody>
          <a:bodyPr/>
          <a:lstStyle/>
          <a:p>
            <a:r>
              <a:rPr lang="en-GB" dirty="0"/>
              <a:t>Spectral Image Basics</a:t>
            </a:r>
          </a:p>
          <a:p>
            <a:r>
              <a:rPr lang="en-GB" dirty="0"/>
              <a:t>Benefits of Spectral Imaging</a:t>
            </a:r>
          </a:p>
          <a:p>
            <a:r>
              <a:rPr lang="en-GB" dirty="0"/>
              <a:t>Data Acquisition</a:t>
            </a:r>
          </a:p>
          <a:p>
            <a:r>
              <a:rPr lang="en-GB" dirty="0"/>
              <a:t>Application Example</a:t>
            </a:r>
          </a:p>
          <a:p>
            <a:r>
              <a:rPr lang="en-GB" dirty="0"/>
              <a:t>Other Applications</a:t>
            </a:r>
          </a:p>
          <a:p>
            <a:r>
              <a:rPr lang="en-GB" dirty="0"/>
              <a:t>Video Content</a:t>
            </a:r>
          </a:p>
        </p:txBody>
      </p:sp>
      <p:sp>
        <p:nvSpPr>
          <p:cNvPr id="4" name="Footer Placeholder 3">
            <a:extLst>
              <a:ext uri="{FF2B5EF4-FFF2-40B4-BE49-F238E27FC236}">
                <a16:creationId xmlns:a16="http://schemas.microsoft.com/office/drawing/2014/main" id="{069C8476-0437-644B-836C-B3C2DEB2B44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553259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17B4-412B-B44C-8221-0069E6810A3D}"/>
              </a:ext>
            </a:extLst>
          </p:cNvPr>
          <p:cNvSpPr>
            <a:spLocks noGrp="1"/>
          </p:cNvSpPr>
          <p:nvPr>
            <p:ph type="title"/>
          </p:nvPr>
        </p:nvSpPr>
        <p:spPr/>
        <p:txBody>
          <a:bodyPr/>
          <a:lstStyle/>
          <a:p>
            <a:r>
              <a:rPr lang="en-GB" dirty="0"/>
              <a:t>Video Content</a:t>
            </a:r>
          </a:p>
        </p:txBody>
      </p:sp>
      <p:sp>
        <p:nvSpPr>
          <p:cNvPr id="4" name="Footer Placeholder 3">
            <a:extLst>
              <a:ext uri="{FF2B5EF4-FFF2-40B4-BE49-F238E27FC236}">
                <a16:creationId xmlns:a16="http://schemas.microsoft.com/office/drawing/2014/main" id="{13C25055-D9FF-BD4C-9585-2978ED856E8B}"/>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214062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9B4F-D148-8C48-88C4-7EE098157E67}"/>
              </a:ext>
            </a:extLst>
          </p:cNvPr>
          <p:cNvSpPr>
            <a:spLocks noGrp="1"/>
          </p:cNvSpPr>
          <p:nvPr>
            <p:ph type="title"/>
          </p:nvPr>
        </p:nvSpPr>
        <p:spPr/>
        <p:txBody>
          <a:bodyPr/>
          <a:lstStyle/>
          <a:p>
            <a:r>
              <a:rPr lang="en-GB" dirty="0"/>
              <a:t>Video content</a:t>
            </a:r>
          </a:p>
        </p:txBody>
      </p:sp>
      <p:sp>
        <p:nvSpPr>
          <p:cNvPr id="4" name="Footer Placeholder 3">
            <a:extLst>
              <a:ext uri="{FF2B5EF4-FFF2-40B4-BE49-F238E27FC236}">
                <a16:creationId xmlns:a16="http://schemas.microsoft.com/office/drawing/2014/main" id="{C445D2EB-C650-D54D-A65D-B0044D377AB7}"/>
              </a:ext>
            </a:extLst>
          </p:cNvPr>
          <p:cNvSpPr>
            <a:spLocks noGrp="1"/>
          </p:cNvSpPr>
          <p:nvPr>
            <p:ph type="ftr" sz="quarter" idx="11"/>
          </p:nvPr>
        </p:nvSpPr>
        <p:spPr/>
        <p:txBody>
          <a:bodyPr/>
          <a:lstStyle/>
          <a:p>
            <a:r>
              <a:rPr lang="fi-FI"/>
              <a:t>kiertotalousamk.fi</a:t>
            </a:r>
          </a:p>
        </p:txBody>
      </p:sp>
      <p:pic>
        <p:nvPicPr>
          <p:cNvPr id="8" name="Online Media 7" descr="Multispectral Camera Technology">
            <a:hlinkClick r:id="" action="ppaction://media"/>
            <a:extLst>
              <a:ext uri="{FF2B5EF4-FFF2-40B4-BE49-F238E27FC236}">
                <a16:creationId xmlns:a16="http://schemas.microsoft.com/office/drawing/2014/main" id="{E0FEDB92-100E-8345-9D42-F951C0A5E543}"/>
              </a:ext>
            </a:extLst>
          </p:cNvPr>
          <p:cNvPicPr>
            <a:picLocks noGrp="1" noRot="1" noChangeAspect="1"/>
          </p:cNvPicPr>
          <p:nvPr>
            <p:ph idx="4294967295"/>
            <a:videoFile r:link="rId1"/>
          </p:nvPr>
        </p:nvPicPr>
        <p:blipFill>
          <a:blip r:embed="rId4"/>
          <a:stretch>
            <a:fillRect/>
          </a:stretch>
        </p:blipFill>
        <p:spPr>
          <a:xfrm>
            <a:off x="838200" y="2152902"/>
            <a:ext cx="4556125" cy="2563813"/>
          </a:xfrm>
          <a:prstGeom prst="rect">
            <a:avLst/>
          </a:prstGeom>
        </p:spPr>
      </p:pic>
      <p:sp>
        <p:nvSpPr>
          <p:cNvPr id="9" name="TextBox 8">
            <a:extLst>
              <a:ext uri="{FF2B5EF4-FFF2-40B4-BE49-F238E27FC236}">
                <a16:creationId xmlns:a16="http://schemas.microsoft.com/office/drawing/2014/main" id="{FBD25F6A-CF11-E746-9C3A-74B41D917211}"/>
              </a:ext>
            </a:extLst>
          </p:cNvPr>
          <p:cNvSpPr txBox="1"/>
          <p:nvPr/>
        </p:nvSpPr>
        <p:spPr>
          <a:xfrm>
            <a:off x="1880659" y="5053440"/>
            <a:ext cx="4556831" cy="646331"/>
          </a:xfrm>
          <a:prstGeom prst="rect">
            <a:avLst/>
          </a:prstGeom>
          <a:noFill/>
        </p:spPr>
        <p:txBody>
          <a:bodyPr wrap="square" rtlCol="0">
            <a:spAutoFit/>
          </a:bodyPr>
          <a:lstStyle/>
          <a:p>
            <a:r>
              <a:rPr lang="en-GB" dirty="0"/>
              <a:t>Multispectral Camera Technology by Spectral Devices Inc.</a:t>
            </a:r>
          </a:p>
        </p:txBody>
      </p:sp>
      <p:pic>
        <p:nvPicPr>
          <p:cNvPr id="10" name="Online Media 9" descr="Multi- and hyper-spectral imaging">
            <a:hlinkClick r:id="" action="ppaction://media"/>
            <a:extLst>
              <a:ext uri="{FF2B5EF4-FFF2-40B4-BE49-F238E27FC236}">
                <a16:creationId xmlns:a16="http://schemas.microsoft.com/office/drawing/2014/main" id="{946BDFDE-57F2-5848-A3BB-3E320FF3552F}"/>
              </a:ext>
            </a:extLst>
          </p:cNvPr>
          <p:cNvPicPr>
            <a:picLocks noRot="1" noChangeAspect="1"/>
          </p:cNvPicPr>
          <p:nvPr>
            <a:videoFile r:link="rId2"/>
          </p:nvPr>
        </p:nvPicPr>
        <p:blipFill>
          <a:blip r:embed="rId5"/>
          <a:stretch>
            <a:fillRect/>
          </a:stretch>
        </p:blipFill>
        <p:spPr>
          <a:xfrm>
            <a:off x="6550378" y="2153658"/>
            <a:ext cx="4556831" cy="2563217"/>
          </a:xfrm>
          <a:prstGeom prst="rect">
            <a:avLst/>
          </a:prstGeom>
        </p:spPr>
      </p:pic>
      <p:sp>
        <p:nvSpPr>
          <p:cNvPr id="11" name="TextBox 10">
            <a:extLst>
              <a:ext uri="{FF2B5EF4-FFF2-40B4-BE49-F238E27FC236}">
                <a16:creationId xmlns:a16="http://schemas.microsoft.com/office/drawing/2014/main" id="{1DC1ED68-E0EC-0F4C-9BF0-14FCA8977862}"/>
              </a:ext>
            </a:extLst>
          </p:cNvPr>
          <p:cNvSpPr txBox="1"/>
          <p:nvPr/>
        </p:nvSpPr>
        <p:spPr>
          <a:xfrm>
            <a:off x="6550378" y="5084125"/>
            <a:ext cx="4556831" cy="646331"/>
          </a:xfrm>
          <a:prstGeom prst="rect">
            <a:avLst/>
          </a:prstGeom>
          <a:noFill/>
        </p:spPr>
        <p:txBody>
          <a:bodyPr wrap="square" rtlCol="0">
            <a:spAutoFit/>
          </a:bodyPr>
          <a:lstStyle/>
          <a:p>
            <a:r>
              <a:rPr lang="en-GB" dirty="0"/>
              <a:t>Multi- and hyper-spectral imaging by </a:t>
            </a:r>
            <a:r>
              <a:rPr lang="en-GB" dirty="0" err="1"/>
              <a:t>Mittuniversitetet</a:t>
            </a:r>
            <a:endParaRPr lang="en-GB" dirty="0"/>
          </a:p>
        </p:txBody>
      </p:sp>
    </p:spTree>
    <p:extLst>
      <p:ext uri="{BB962C8B-B14F-4D97-AF65-F5344CB8AC3E}">
        <p14:creationId xmlns:p14="http://schemas.microsoft.com/office/powerpoint/2010/main" val="286002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3BD2-2FE9-0743-98E6-581AA4969E07}"/>
              </a:ext>
            </a:extLst>
          </p:cNvPr>
          <p:cNvSpPr>
            <a:spLocks noGrp="1"/>
          </p:cNvSpPr>
          <p:nvPr>
            <p:ph type="title"/>
          </p:nvPr>
        </p:nvSpPr>
        <p:spPr/>
        <p:txBody>
          <a:bodyPr/>
          <a:lstStyle/>
          <a:p>
            <a:r>
              <a:rPr lang="en-GB" dirty="0"/>
              <a:t>Video Content</a:t>
            </a:r>
          </a:p>
        </p:txBody>
      </p:sp>
      <p:sp>
        <p:nvSpPr>
          <p:cNvPr id="4" name="Footer Placeholder 3">
            <a:extLst>
              <a:ext uri="{FF2B5EF4-FFF2-40B4-BE49-F238E27FC236}">
                <a16:creationId xmlns:a16="http://schemas.microsoft.com/office/drawing/2014/main" id="{C445D2EB-C650-D54D-A65D-B0044D377AB7}"/>
              </a:ext>
            </a:extLst>
          </p:cNvPr>
          <p:cNvSpPr>
            <a:spLocks noGrp="1"/>
          </p:cNvSpPr>
          <p:nvPr>
            <p:ph type="ftr" sz="quarter" idx="11"/>
          </p:nvPr>
        </p:nvSpPr>
        <p:spPr/>
        <p:txBody>
          <a:bodyPr/>
          <a:lstStyle/>
          <a:p>
            <a:r>
              <a:rPr lang="fi-FI" dirty="0" err="1"/>
              <a:t>kiertotalousamk.fi</a:t>
            </a:r>
            <a:endParaRPr lang="fi-FI" dirty="0"/>
          </a:p>
        </p:txBody>
      </p:sp>
      <p:sp>
        <p:nvSpPr>
          <p:cNvPr id="9" name="TextBox 8">
            <a:extLst>
              <a:ext uri="{FF2B5EF4-FFF2-40B4-BE49-F238E27FC236}">
                <a16:creationId xmlns:a16="http://schemas.microsoft.com/office/drawing/2014/main" id="{FBD25F6A-CF11-E746-9C3A-74B41D917211}"/>
              </a:ext>
            </a:extLst>
          </p:cNvPr>
          <p:cNvSpPr txBox="1"/>
          <p:nvPr/>
        </p:nvSpPr>
        <p:spPr>
          <a:xfrm>
            <a:off x="1130949" y="4794682"/>
            <a:ext cx="4556831" cy="646331"/>
          </a:xfrm>
          <a:prstGeom prst="rect">
            <a:avLst/>
          </a:prstGeom>
          <a:noFill/>
        </p:spPr>
        <p:txBody>
          <a:bodyPr wrap="square" rtlCol="0">
            <a:spAutoFit/>
          </a:bodyPr>
          <a:lstStyle/>
          <a:p>
            <a:r>
              <a:rPr lang="en-GB" dirty="0"/>
              <a:t>Introduction to Hyperspectral Remote Sensing by NEON Science</a:t>
            </a:r>
          </a:p>
        </p:txBody>
      </p:sp>
      <p:sp>
        <p:nvSpPr>
          <p:cNvPr id="11" name="TextBox 10">
            <a:extLst>
              <a:ext uri="{FF2B5EF4-FFF2-40B4-BE49-F238E27FC236}">
                <a16:creationId xmlns:a16="http://schemas.microsoft.com/office/drawing/2014/main" id="{1DC1ED68-E0EC-0F4C-9BF0-14FCA8977862}"/>
              </a:ext>
            </a:extLst>
          </p:cNvPr>
          <p:cNvSpPr txBox="1"/>
          <p:nvPr/>
        </p:nvSpPr>
        <p:spPr>
          <a:xfrm>
            <a:off x="5800668" y="4825367"/>
            <a:ext cx="4556831" cy="646331"/>
          </a:xfrm>
          <a:prstGeom prst="rect">
            <a:avLst/>
          </a:prstGeom>
          <a:noFill/>
        </p:spPr>
        <p:txBody>
          <a:bodyPr wrap="square" rtlCol="0">
            <a:spAutoFit/>
          </a:bodyPr>
          <a:lstStyle/>
          <a:p>
            <a:r>
              <a:rPr lang="en-GB" dirty="0"/>
              <a:t>Multispectral and Hyperspectral Imaging for Plant Science by </a:t>
            </a:r>
            <a:r>
              <a:rPr lang="en-GB" dirty="0" err="1"/>
              <a:t>Analytik</a:t>
            </a:r>
            <a:r>
              <a:rPr lang="en-GB" dirty="0"/>
              <a:t> Ltd</a:t>
            </a:r>
          </a:p>
        </p:txBody>
      </p:sp>
      <p:pic>
        <p:nvPicPr>
          <p:cNvPr id="3" name="Online Media 2" descr="Introduction to Hyperspectral Remote Sensing: A Presentation">
            <a:hlinkClick r:id="" action="ppaction://media"/>
            <a:extLst>
              <a:ext uri="{FF2B5EF4-FFF2-40B4-BE49-F238E27FC236}">
                <a16:creationId xmlns:a16="http://schemas.microsoft.com/office/drawing/2014/main" id="{EA7E855D-F216-D74B-A887-AA81FB0C2E9B}"/>
              </a:ext>
            </a:extLst>
          </p:cNvPr>
          <p:cNvPicPr>
            <a:picLocks noRot="1" noChangeAspect="1"/>
          </p:cNvPicPr>
          <p:nvPr>
            <a:videoFile r:link="rId1"/>
          </p:nvPr>
        </p:nvPicPr>
        <p:blipFill>
          <a:blip r:embed="rId4"/>
          <a:stretch>
            <a:fillRect/>
          </a:stretch>
        </p:blipFill>
        <p:spPr>
          <a:xfrm>
            <a:off x="1085264" y="1894900"/>
            <a:ext cx="4556831" cy="2563217"/>
          </a:xfrm>
          <a:prstGeom prst="rect">
            <a:avLst/>
          </a:prstGeom>
        </p:spPr>
      </p:pic>
      <p:pic>
        <p:nvPicPr>
          <p:cNvPr id="7" name="Online Media 6" descr="Multispectral and Hyperspectral Imaging for Plant Sciences">
            <a:hlinkClick r:id="" action="ppaction://media"/>
            <a:extLst>
              <a:ext uri="{FF2B5EF4-FFF2-40B4-BE49-F238E27FC236}">
                <a16:creationId xmlns:a16="http://schemas.microsoft.com/office/drawing/2014/main" id="{2F828C47-18D9-B344-94F2-DAFE21C3B1EF}"/>
              </a:ext>
            </a:extLst>
          </p:cNvPr>
          <p:cNvPicPr>
            <a:picLocks noRot="1" noChangeAspect="1"/>
          </p:cNvPicPr>
          <p:nvPr>
            <a:videoFile r:link="rId2"/>
          </p:nvPr>
        </p:nvPicPr>
        <p:blipFill>
          <a:blip r:embed="rId5"/>
          <a:stretch>
            <a:fillRect/>
          </a:stretch>
        </p:blipFill>
        <p:spPr>
          <a:xfrm>
            <a:off x="5856129" y="1963998"/>
            <a:ext cx="4501370" cy="2532021"/>
          </a:xfrm>
          <a:prstGeom prst="rect">
            <a:avLst/>
          </a:prstGeom>
        </p:spPr>
      </p:pic>
    </p:spTree>
    <p:extLst>
      <p:ext uri="{BB962C8B-B14F-4D97-AF65-F5344CB8AC3E}">
        <p14:creationId xmlns:p14="http://schemas.microsoft.com/office/powerpoint/2010/main" val="116103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AFFC-1728-D345-8397-BD97A6DEFC9B}"/>
              </a:ext>
            </a:extLst>
          </p:cNvPr>
          <p:cNvSpPr>
            <a:spLocks noGrp="1"/>
          </p:cNvSpPr>
          <p:nvPr>
            <p:ph type="title"/>
          </p:nvPr>
        </p:nvSpPr>
        <p:spPr/>
        <p:txBody>
          <a:bodyPr/>
          <a:lstStyle/>
          <a:p>
            <a:r>
              <a:rPr lang="en-GB" dirty="0"/>
              <a:t>Video Content</a:t>
            </a:r>
          </a:p>
        </p:txBody>
      </p:sp>
      <p:sp>
        <p:nvSpPr>
          <p:cNvPr id="3" name="Footer Placeholder 2">
            <a:extLst>
              <a:ext uri="{FF2B5EF4-FFF2-40B4-BE49-F238E27FC236}">
                <a16:creationId xmlns:a16="http://schemas.microsoft.com/office/drawing/2014/main" id="{746F4DA3-EE46-9845-94A5-1542349D6E56}"/>
              </a:ext>
            </a:extLst>
          </p:cNvPr>
          <p:cNvSpPr>
            <a:spLocks noGrp="1"/>
          </p:cNvSpPr>
          <p:nvPr>
            <p:ph type="ftr" sz="quarter" idx="11"/>
          </p:nvPr>
        </p:nvSpPr>
        <p:spPr/>
        <p:txBody>
          <a:bodyPr/>
          <a:lstStyle/>
          <a:p>
            <a:r>
              <a:rPr lang="fi-FI"/>
              <a:t>kiertotalousamk.fi</a:t>
            </a:r>
          </a:p>
        </p:txBody>
      </p:sp>
      <p:pic>
        <p:nvPicPr>
          <p:cNvPr id="4" name="Online Media 3" descr="How Specim line scan hyperspectral cameras work">
            <a:hlinkClick r:id="" action="ppaction://media"/>
            <a:extLst>
              <a:ext uri="{FF2B5EF4-FFF2-40B4-BE49-F238E27FC236}">
                <a16:creationId xmlns:a16="http://schemas.microsoft.com/office/drawing/2014/main" id="{4B02560E-43FC-AF4D-8FAF-7963B4FFA4D5}"/>
              </a:ext>
            </a:extLst>
          </p:cNvPr>
          <p:cNvPicPr>
            <a:picLocks noRot="1" noChangeAspect="1"/>
          </p:cNvPicPr>
          <p:nvPr>
            <a:videoFile r:link="rId1"/>
          </p:nvPr>
        </p:nvPicPr>
        <p:blipFill>
          <a:blip r:embed="rId4"/>
          <a:stretch>
            <a:fillRect/>
          </a:stretch>
        </p:blipFill>
        <p:spPr>
          <a:xfrm>
            <a:off x="1235156" y="1690688"/>
            <a:ext cx="5171199" cy="2908800"/>
          </a:xfrm>
          <a:prstGeom prst="rect">
            <a:avLst/>
          </a:prstGeom>
        </p:spPr>
      </p:pic>
      <p:sp>
        <p:nvSpPr>
          <p:cNvPr id="5" name="Rectangle 4">
            <a:extLst>
              <a:ext uri="{FF2B5EF4-FFF2-40B4-BE49-F238E27FC236}">
                <a16:creationId xmlns:a16="http://schemas.microsoft.com/office/drawing/2014/main" id="{1858FB8E-2FDA-4A45-9300-22598E7D7362}"/>
              </a:ext>
            </a:extLst>
          </p:cNvPr>
          <p:cNvSpPr/>
          <p:nvPr/>
        </p:nvSpPr>
        <p:spPr>
          <a:xfrm>
            <a:off x="1235156" y="4802187"/>
            <a:ext cx="5174771" cy="646331"/>
          </a:xfrm>
          <a:prstGeom prst="rect">
            <a:avLst/>
          </a:prstGeom>
        </p:spPr>
        <p:txBody>
          <a:bodyPr wrap="square">
            <a:spAutoFit/>
          </a:bodyPr>
          <a:lstStyle/>
          <a:p>
            <a:r>
              <a:rPr lang="en-GB" dirty="0">
                <a:latin typeface="Roboto"/>
              </a:rPr>
              <a:t>How </a:t>
            </a:r>
            <a:r>
              <a:rPr lang="en-GB" dirty="0" err="1">
                <a:latin typeface="Roboto"/>
              </a:rPr>
              <a:t>Specim</a:t>
            </a:r>
            <a:r>
              <a:rPr lang="en-GB" dirty="0">
                <a:latin typeface="Roboto"/>
              </a:rPr>
              <a:t> line scan hyperspectral cameras work</a:t>
            </a:r>
            <a:endParaRPr lang="en-GB" b="0" i="0" dirty="0">
              <a:effectLst/>
              <a:latin typeface="Roboto"/>
            </a:endParaRPr>
          </a:p>
        </p:txBody>
      </p:sp>
      <p:sp>
        <p:nvSpPr>
          <p:cNvPr id="7" name="Rectangle 6">
            <a:extLst>
              <a:ext uri="{FF2B5EF4-FFF2-40B4-BE49-F238E27FC236}">
                <a16:creationId xmlns:a16="http://schemas.microsoft.com/office/drawing/2014/main" id="{FEFE630E-9F2A-1649-96E9-7BD87ADFFECF}"/>
              </a:ext>
            </a:extLst>
          </p:cNvPr>
          <p:cNvSpPr/>
          <p:nvPr/>
        </p:nvSpPr>
        <p:spPr>
          <a:xfrm>
            <a:off x="6495959" y="4802187"/>
            <a:ext cx="5174771" cy="369332"/>
          </a:xfrm>
          <a:prstGeom prst="rect">
            <a:avLst/>
          </a:prstGeom>
        </p:spPr>
        <p:txBody>
          <a:bodyPr wrap="square">
            <a:spAutoFit/>
          </a:bodyPr>
          <a:lstStyle/>
          <a:p>
            <a:r>
              <a:rPr lang="en-GB" dirty="0">
                <a:solidFill>
                  <a:srgbClr val="000000"/>
                </a:solidFill>
                <a:latin typeface="var(--ytd-video-primary-info-renderer-title-font-family, inherit)"/>
              </a:rPr>
              <a:t>What is hyperspectral imaging - Tutorial</a:t>
            </a:r>
            <a:endParaRPr lang="en-GB" b="0" i="0" dirty="0">
              <a:solidFill>
                <a:srgbClr val="000000"/>
              </a:solidFill>
              <a:effectLst/>
              <a:latin typeface="var(--ytd-video-primary-info-renderer-title-font-family, inherit)"/>
            </a:endParaRPr>
          </a:p>
        </p:txBody>
      </p:sp>
      <p:pic>
        <p:nvPicPr>
          <p:cNvPr id="8" name="Online Media 7" descr="What is hyperspectral imaging - Updated Tutorial">
            <a:hlinkClick r:id="" action="ppaction://media"/>
            <a:extLst>
              <a:ext uri="{FF2B5EF4-FFF2-40B4-BE49-F238E27FC236}">
                <a16:creationId xmlns:a16="http://schemas.microsoft.com/office/drawing/2014/main" id="{E92A6670-7AE8-5840-9523-48E13FD6368C}"/>
              </a:ext>
            </a:extLst>
          </p:cNvPr>
          <p:cNvPicPr>
            <a:picLocks noRot="1" noChangeAspect="1"/>
          </p:cNvPicPr>
          <p:nvPr>
            <a:videoFile r:link="rId2"/>
          </p:nvPr>
        </p:nvPicPr>
        <p:blipFill>
          <a:blip r:embed="rId5"/>
          <a:stretch>
            <a:fillRect/>
          </a:stretch>
        </p:blipFill>
        <p:spPr>
          <a:xfrm>
            <a:off x="6542157" y="1690688"/>
            <a:ext cx="5174771" cy="2910809"/>
          </a:xfrm>
          <a:prstGeom prst="rect">
            <a:avLst/>
          </a:prstGeom>
        </p:spPr>
      </p:pic>
    </p:spTree>
    <p:extLst>
      <p:ext uri="{BB962C8B-B14F-4D97-AF65-F5344CB8AC3E}">
        <p14:creationId xmlns:p14="http://schemas.microsoft.com/office/powerpoint/2010/main" val="1988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9BF6-F4A9-CF46-839C-EC19D223AD86}"/>
              </a:ext>
            </a:extLst>
          </p:cNvPr>
          <p:cNvSpPr>
            <a:spLocks noGrp="1"/>
          </p:cNvSpPr>
          <p:nvPr>
            <p:ph type="title"/>
          </p:nvPr>
        </p:nvSpPr>
        <p:spPr/>
        <p:txBody>
          <a:bodyPr/>
          <a:lstStyle/>
          <a:p>
            <a:r>
              <a:rPr lang="en-GB" dirty="0"/>
              <a:t>Video Content</a:t>
            </a:r>
          </a:p>
        </p:txBody>
      </p:sp>
      <p:sp>
        <p:nvSpPr>
          <p:cNvPr id="3" name="Footer Placeholder 2">
            <a:extLst>
              <a:ext uri="{FF2B5EF4-FFF2-40B4-BE49-F238E27FC236}">
                <a16:creationId xmlns:a16="http://schemas.microsoft.com/office/drawing/2014/main" id="{B6438FF2-924B-7849-A062-B0DEBE74EB8D}"/>
              </a:ext>
            </a:extLst>
          </p:cNvPr>
          <p:cNvSpPr>
            <a:spLocks noGrp="1"/>
          </p:cNvSpPr>
          <p:nvPr>
            <p:ph type="ftr" sz="quarter" idx="11"/>
          </p:nvPr>
        </p:nvSpPr>
        <p:spPr/>
        <p:txBody>
          <a:bodyPr/>
          <a:lstStyle/>
          <a:p>
            <a:r>
              <a:rPr lang="fi-FI"/>
              <a:t>kiertotalousamk.fi</a:t>
            </a:r>
          </a:p>
        </p:txBody>
      </p:sp>
      <p:pic>
        <p:nvPicPr>
          <p:cNvPr id="4" name="Online Media 8" descr="What Hyperspectral Imaging provides - Tutorial">
            <a:hlinkClick r:id="" action="ppaction://media"/>
            <a:extLst>
              <a:ext uri="{FF2B5EF4-FFF2-40B4-BE49-F238E27FC236}">
                <a16:creationId xmlns:a16="http://schemas.microsoft.com/office/drawing/2014/main" id="{70C38733-75E2-614D-AD75-ED64DC4041A0}"/>
              </a:ext>
            </a:extLst>
          </p:cNvPr>
          <p:cNvPicPr>
            <a:picLocks noRot="1" noChangeAspect="1"/>
          </p:cNvPicPr>
          <p:nvPr>
            <a:videoFile r:link="rId1"/>
          </p:nvPr>
        </p:nvPicPr>
        <p:blipFill>
          <a:blip r:embed="rId4"/>
          <a:stretch>
            <a:fillRect/>
          </a:stretch>
        </p:blipFill>
        <p:spPr>
          <a:xfrm>
            <a:off x="1181884" y="1484026"/>
            <a:ext cx="5174671" cy="2910752"/>
          </a:xfrm>
          <a:prstGeom prst="rect">
            <a:avLst/>
          </a:prstGeom>
        </p:spPr>
      </p:pic>
      <p:sp>
        <p:nvSpPr>
          <p:cNvPr id="5" name="Rectangle 4">
            <a:extLst>
              <a:ext uri="{FF2B5EF4-FFF2-40B4-BE49-F238E27FC236}">
                <a16:creationId xmlns:a16="http://schemas.microsoft.com/office/drawing/2014/main" id="{1830076E-1AFC-434E-8DD5-5971FECED101}"/>
              </a:ext>
            </a:extLst>
          </p:cNvPr>
          <p:cNvSpPr/>
          <p:nvPr/>
        </p:nvSpPr>
        <p:spPr>
          <a:xfrm>
            <a:off x="1181884" y="4567699"/>
            <a:ext cx="5174670" cy="369332"/>
          </a:xfrm>
          <a:prstGeom prst="rect">
            <a:avLst/>
          </a:prstGeom>
        </p:spPr>
        <p:txBody>
          <a:bodyPr wrap="square">
            <a:spAutoFit/>
          </a:bodyPr>
          <a:lstStyle/>
          <a:p>
            <a:r>
              <a:rPr lang="en-GB" dirty="0">
                <a:latin typeface="Roboto"/>
              </a:rPr>
              <a:t>What Hyperspectral Imaging provides - Tutorial</a:t>
            </a:r>
            <a:endParaRPr lang="en-GB" b="0" i="0" dirty="0">
              <a:effectLst/>
              <a:latin typeface="Roboto"/>
            </a:endParaRPr>
          </a:p>
        </p:txBody>
      </p:sp>
      <p:pic>
        <p:nvPicPr>
          <p:cNvPr id="6" name="Online Media 10" descr="How to to know the right wavelength range">
            <a:hlinkClick r:id="" action="ppaction://media"/>
            <a:extLst>
              <a:ext uri="{FF2B5EF4-FFF2-40B4-BE49-F238E27FC236}">
                <a16:creationId xmlns:a16="http://schemas.microsoft.com/office/drawing/2014/main" id="{F7DF4308-B11C-7B42-B098-B8ADE91AC038}"/>
              </a:ext>
            </a:extLst>
          </p:cNvPr>
          <p:cNvPicPr>
            <a:picLocks noRot="1" noChangeAspect="1"/>
          </p:cNvPicPr>
          <p:nvPr>
            <a:videoFile r:link="rId2"/>
          </p:nvPr>
        </p:nvPicPr>
        <p:blipFill>
          <a:blip r:embed="rId5"/>
          <a:stretch>
            <a:fillRect/>
          </a:stretch>
        </p:blipFill>
        <p:spPr>
          <a:xfrm>
            <a:off x="6424534" y="1500619"/>
            <a:ext cx="5145172" cy="2894159"/>
          </a:xfrm>
          <a:prstGeom prst="rect">
            <a:avLst/>
          </a:prstGeom>
        </p:spPr>
      </p:pic>
      <p:sp>
        <p:nvSpPr>
          <p:cNvPr id="7" name="TextBox 6">
            <a:extLst>
              <a:ext uri="{FF2B5EF4-FFF2-40B4-BE49-F238E27FC236}">
                <a16:creationId xmlns:a16="http://schemas.microsoft.com/office/drawing/2014/main" id="{41C6168A-5F24-8E4C-ABB5-D30EB70B6225}"/>
              </a:ext>
            </a:extLst>
          </p:cNvPr>
          <p:cNvSpPr txBox="1"/>
          <p:nvPr/>
        </p:nvSpPr>
        <p:spPr>
          <a:xfrm>
            <a:off x="6424533" y="4538147"/>
            <a:ext cx="5145171" cy="369332"/>
          </a:xfrm>
          <a:prstGeom prst="rect">
            <a:avLst/>
          </a:prstGeom>
          <a:noFill/>
        </p:spPr>
        <p:txBody>
          <a:bodyPr wrap="square" rtlCol="0">
            <a:spAutoFit/>
          </a:bodyPr>
          <a:lstStyle/>
          <a:p>
            <a:r>
              <a:rPr lang="en-GB" dirty="0"/>
              <a:t>How to to know the right wavelength range</a:t>
            </a:r>
          </a:p>
        </p:txBody>
      </p:sp>
    </p:spTree>
    <p:extLst>
      <p:ext uri="{BB962C8B-B14F-4D97-AF65-F5344CB8AC3E}">
        <p14:creationId xmlns:p14="http://schemas.microsoft.com/office/powerpoint/2010/main" val="138444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video>
              <p:cMediaNode vol="80000">
                <p:cTn id="21" fill="hold" display="0">
                  <p:stCondLst>
                    <p:cond delay="indefinite"/>
                  </p:stCondLst>
                </p:cTn>
                <p:tgtEl>
                  <p:spTgt spid="4"/>
                </p:tgtEl>
              </p:cMediaNode>
            </p:video>
            <p:video>
              <p:cMediaNode vol="80000">
                <p:cTn id="22" fill="hold" display="0">
                  <p:stCondLst>
                    <p:cond delay="indefinite"/>
                  </p:st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B34F-CECE-DD41-A1BE-B5974FE70D21}"/>
              </a:ext>
            </a:extLst>
          </p:cNvPr>
          <p:cNvSpPr>
            <a:spLocks noGrp="1"/>
          </p:cNvSpPr>
          <p:nvPr>
            <p:ph type="title"/>
          </p:nvPr>
        </p:nvSpPr>
        <p:spPr/>
        <p:txBody>
          <a:bodyPr/>
          <a:lstStyle/>
          <a:p>
            <a:r>
              <a:rPr lang="en-GB" dirty="0"/>
              <a:t>Video Content</a:t>
            </a:r>
          </a:p>
        </p:txBody>
      </p:sp>
      <p:sp>
        <p:nvSpPr>
          <p:cNvPr id="3" name="Footer Placeholder 2">
            <a:extLst>
              <a:ext uri="{FF2B5EF4-FFF2-40B4-BE49-F238E27FC236}">
                <a16:creationId xmlns:a16="http://schemas.microsoft.com/office/drawing/2014/main" id="{2018E142-BBD0-B14F-9726-1C5C1DA7159C}"/>
              </a:ext>
            </a:extLst>
          </p:cNvPr>
          <p:cNvSpPr>
            <a:spLocks noGrp="1"/>
          </p:cNvSpPr>
          <p:nvPr>
            <p:ph type="ftr" sz="quarter" idx="11"/>
          </p:nvPr>
        </p:nvSpPr>
        <p:spPr/>
        <p:txBody>
          <a:bodyPr/>
          <a:lstStyle/>
          <a:p>
            <a:r>
              <a:rPr lang="fi-FI"/>
              <a:t>kiertotalousamk.fi</a:t>
            </a:r>
          </a:p>
        </p:txBody>
      </p:sp>
      <p:pic>
        <p:nvPicPr>
          <p:cNvPr id="4" name="Online Media 3" descr="How to record data with hyperspectral camera - Tutorial">
            <a:hlinkClick r:id="" action="ppaction://media"/>
            <a:extLst>
              <a:ext uri="{FF2B5EF4-FFF2-40B4-BE49-F238E27FC236}">
                <a16:creationId xmlns:a16="http://schemas.microsoft.com/office/drawing/2014/main" id="{C4213E08-DBE9-D44D-A11F-EDA9B69C23CF}"/>
              </a:ext>
            </a:extLst>
          </p:cNvPr>
          <p:cNvPicPr>
            <a:picLocks noRot="1" noChangeAspect="1"/>
          </p:cNvPicPr>
          <p:nvPr>
            <a:videoFile r:link="rId1"/>
          </p:nvPr>
        </p:nvPicPr>
        <p:blipFill>
          <a:blip r:embed="rId4"/>
          <a:stretch>
            <a:fillRect/>
          </a:stretch>
        </p:blipFill>
        <p:spPr>
          <a:xfrm>
            <a:off x="990600" y="1483794"/>
            <a:ext cx="4761271" cy="2678215"/>
          </a:xfrm>
          <a:prstGeom prst="rect">
            <a:avLst/>
          </a:prstGeom>
        </p:spPr>
      </p:pic>
      <p:sp>
        <p:nvSpPr>
          <p:cNvPr id="5" name="Rectangle 4">
            <a:extLst>
              <a:ext uri="{FF2B5EF4-FFF2-40B4-BE49-F238E27FC236}">
                <a16:creationId xmlns:a16="http://schemas.microsoft.com/office/drawing/2014/main" id="{4F322B2A-5D61-B74A-B187-7B934012E8EC}"/>
              </a:ext>
            </a:extLst>
          </p:cNvPr>
          <p:cNvSpPr/>
          <p:nvPr/>
        </p:nvSpPr>
        <p:spPr>
          <a:xfrm>
            <a:off x="990600" y="4394708"/>
            <a:ext cx="4761271" cy="646331"/>
          </a:xfrm>
          <a:prstGeom prst="rect">
            <a:avLst/>
          </a:prstGeom>
        </p:spPr>
        <p:txBody>
          <a:bodyPr wrap="square">
            <a:spAutoFit/>
          </a:bodyPr>
          <a:lstStyle/>
          <a:p>
            <a:r>
              <a:rPr lang="en-GB" dirty="0">
                <a:latin typeface="Roboto"/>
              </a:rPr>
              <a:t>How to record data with hyperspectral camera - Tutorial</a:t>
            </a:r>
            <a:endParaRPr lang="en-GB" b="0" i="0" dirty="0">
              <a:effectLst/>
              <a:latin typeface="Roboto"/>
            </a:endParaRPr>
          </a:p>
        </p:txBody>
      </p:sp>
      <p:pic>
        <p:nvPicPr>
          <p:cNvPr id="6" name="Online Media 5" descr="Sorting food with hyperspectral imaging - Replay of Live Q&amp;A with Mathieu and Jeff">
            <a:hlinkClick r:id="" action="ppaction://media"/>
            <a:extLst>
              <a:ext uri="{FF2B5EF4-FFF2-40B4-BE49-F238E27FC236}">
                <a16:creationId xmlns:a16="http://schemas.microsoft.com/office/drawing/2014/main" id="{C5D41093-0D35-574A-A116-61CF38BA595E}"/>
              </a:ext>
            </a:extLst>
          </p:cNvPr>
          <p:cNvPicPr>
            <a:picLocks noRot="1" noChangeAspect="1"/>
          </p:cNvPicPr>
          <p:nvPr>
            <a:videoFile r:link="rId2"/>
          </p:nvPr>
        </p:nvPicPr>
        <p:blipFill>
          <a:blip r:embed="rId5"/>
          <a:stretch>
            <a:fillRect/>
          </a:stretch>
        </p:blipFill>
        <p:spPr>
          <a:xfrm>
            <a:off x="5904271" y="1483794"/>
            <a:ext cx="4906297" cy="2759792"/>
          </a:xfrm>
          <a:prstGeom prst="rect">
            <a:avLst/>
          </a:prstGeom>
        </p:spPr>
      </p:pic>
      <p:sp>
        <p:nvSpPr>
          <p:cNvPr id="7" name="Rectangle 6">
            <a:extLst>
              <a:ext uri="{FF2B5EF4-FFF2-40B4-BE49-F238E27FC236}">
                <a16:creationId xmlns:a16="http://schemas.microsoft.com/office/drawing/2014/main" id="{3B214A42-BAE2-3A41-8E32-0AEAEEB60A15}"/>
              </a:ext>
            </a:extLst>
          </p:cNvPr>
          <p:cNvSpPr/>
          <p:nvPr/>
        </p:nvSpPr>
        <p:spPr>
          <a:xfrm>
            <a:off x="5904271" y="4398604"/>
            <a:ext cx="4224233" cy="369332"/>
          </a:xfrm>
          <a:prstGeom prst="rect">
            <a:avLst/>
          </a:prstGeom>
        </p:spPr>
        <p:txBody>
          <a:bodyPr wrap="none">
            <a:spAutoFit/>
          </a:bodyPr>
          <a:lstStyle/>
          <a:p>
            <a:r>
              <a:rPr lang="en-GB" dirty="0">
                <a:latin typeface="Roboto"/>
              </a:rPr>
              <a:t>Sorting food with hyperspectral imaging</a:t>
            </a:r>
            <a:endParaRPr lang="en-GB" b="0" i="0" dirty="0">
              <a:effectLst/>
              <a:latin typeface="Roboto"/>
            </a:endParaRPr>
          </a:p>
        </p:txBody>
      </p:sp>
    </p:spTree>
    <p:extLst>
      <p:ext uri="{BB962C8B-B14F-4D97-AF65-F5344CB8AC3E}">
        <p14:creationId xmlns:p14="http://schemas.microsoft.com/office/powerpoint/2010/main" val="65962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8B34F-CECE-DD41-A1BE-B5974FE70D21}"/>
              </a:ext>
            </a:extLst>
          </p:cNvPr>
          <p:cNvSpPr>
            <a:spLocks noGrp="1"/>
          </p:cNvSpPr>
          <p:nvPr>
            <p:ph type="title"/>
          </p:nvPr>
        </p:nvSpPr>
        <p:spPr/>
        <p:txBody>
          <a:bodyPr/>
          <a:lstStyle/>
          <a:p>
            <a:r>
              <a:rPr lang="en-GB" dirty="0"/>
              <a:t>Video Content</a:t>
            </a:r>
          </a:p>
        </p:txBody>
      </p:sp>
      <p:sp>
        <p:nvSpPr>
          <p:cNvPr id="3" name="Footer Placeholder 2">
            <a:extLst>
              <a:ext uri="{FF2B5EF4-FFF2-40B4-BE49-F238E27FC236}">
                <a16:creationId xmlns:a16="http://schemas.microsoft.com/office/drawing/2014/main" id="{2018E142-BBD0-B14F-9726-1C5C1DA7159C}"/>
              </a:ext>
            </a:extLst>
          </p:cNvPr>
          <p:cNvSpPr>
            <a:spLocks noGrp="1"/>
          </p:cNvSpPr>
          <p:nvPr>
            <p:ph type="ftr" sz="quarter" idx="11"/>
          </p:nvPr>
        </p:nvSpPr>
        <p:spPr/>
        <p:txBody>
          <a:bodyPr/>
          <a:lstStyle/>
          <a:p>
            <a:r>
              <a:rPr lang="fi-FI"/>
              <a:t>kiertotalousamk.fi</a:t>
            </a:r>
          </a:p>
        </p:txBody>
      </p:sp>
      <p:sp>
        <p:nvSpPr>
          <p:cNvPr id="5" name="Rectangle 4">
            <a:extLst>
              <a:ext uri="{FF2B5EF4-FFF2-40B4-BE49-F238E27FC236}">
                <a16:creationId xmlns:a16="http://schemas.microsoft.com/office/drawing/2014/main" id="{4F322B2A-5D61-B74A-B187-7B934012E8EC}"/>
              </a:ext>
            </a:extLst>
          </p:cNvPr>
          <p:cNvSpPr/>
          <p:nvPr/>
        </p:nvSpPr>
        <p:spPr>
          <a:xfrm>
            <a:off x="990600" y="4394708"/>
            <a:ext cx="4761271" cy="369332"/>
          </a:xfrm>
          <a:prstGeom prst="rect">
            <a:avLst/>
          </a:prstGeom>
        </p:spPr>
        <p:txBody>
          <a:bodyPr wrap="square">
            <a:spAutoFit/>
          </a:bodyPr>
          <a:lstStyle/>
          <a:p>
            <a:r>
              <a:rPr lang="en-GB" dirty="0"/>
              <a:t>Sorting plastics with hyperspectral imaging</a:t>
            </a:r>
          </a:p>
        </p:txBody>
      </p:sp>
      <p:sp>
        <p:nvSpPr>
          <p:cNvPr id="7" name="Rectangle 6">
            <a:extLst>
              <a:ext uri="{FF2B5EF4-FFF2-40B4-BE49-F238E27FC236}">
                <a16:creationId xmlns:a16="http://schemas.microsoft.com/office/drawing/2014/main" id="{3B214A42-BAE2-3A41-8E32-0AEAEEB60A15}"/>
              </a:ext>
            </a:extLst>
          </p:cNvPr>
          <p:cNvSpPr/>
          <p:nvPr/>
        </p:nvSpPr>
        <p:spPr>
          <a:xfrm>
            <a:off x="6041283" y="4394708"/>
            <a:ext cx="4254754" cy="369332"/>
          </a:xfrm>
          <a:prstGeom prst="rect">
            <a:avLst/>
          </a:prstGeom>
        </p:spPr>
        <p:txBody>
          <a:bodyPr wrap="none">
            <a:spAutoFit/>
          </a:bodyPr>
          <a:lstStyle/>
          <a:p>
            <a:r>
              <a:rPr lang="en-GB" dirty="0"/>
              <a:t>How to to know the right wavelength range</a:t>
            </a:r>
          </a:p>
        </p:txBody>
      </p:sp>
      <p:pic>
        <p:nvPicPr>
          <p:cNvPr id="8" name="Online Media 7" descr="Sorting plastics with hyperspectral imaging - Live Q&amp;A with Mathieu and Jeff">
            <a:hlinkClick r:id="" action="ppaction://media"/>
            <a:extLst>
              <a:ext uri="{FF2B5EF4-FFF2-40B4-BE49-F238E27FC236}">
                <a16:creationId xmlns:a16="http://schemas.microsoft.com/office/drawing/2014/main" id="{68874314-6DD4-3742-B67C-EF347F6C3864}"/>
              </a:ext>
            </a:extLst>
          </p:cNvPr>
          <p:cNvPicPr>
            <a:picLocks noRot="1" noChangeAspect="1"/>
          </p:cNvPicPr>
          <p:nvPr>
            <a:videoFile r:link="rId1"/>
          </p:nvPr>
        </p:nvPicPr>
        <p:blipFill>
          <a:blip r:embed="rId4"/>
          <a:stretch>
            <a:fillRect/>
          </a:stretch>
        </p:blipFill>
        <p:spPr>
          <a:xfrm>
            <a:off x="838200" y="1483794"/>
            <a:ext cx="5170714" cy="2908527"/>
          </a:xfrm>
          <a:prstGeom prst="rect">
            <a:avLst/>
          </a:prstGeom>
        </p:spPr>
      </p:pic>
      <p:pic>
        <p:nvPicPr>
          <p:cNvPr id="9" name="Online Media 8" descr="How to to know the right wavelength range">
            <a:hlinkClick r:id="" action="ppaction://media"/>
            <a:extLst>
              <a:ext uri="{FF2B5EF4-FFF2-40B4-BE49-F238E27FC236}">
                <a16:creationId xmlns:a16="http://schemas.microsoft.com/office/drawing/2014/main" id="{4F703195-EA38-AC44-932B-F1C9F56E098A}"/>
              </a:ext>
            </a:extLst>
          </p:cNvPr>
          <p:cNvPicPr>
            <a:picLocks noRot="1" noChangeAspect="1"/>
          </p:cNvPicPr>
          <p:nvPr>
            <a:videoFile r:link="rId2"/>
          </p:nvPr>
        </p:nvPicPr>
        <p:blipFill>
          <a:blip r:embed="rId5"/>
          <a:stretch>
            <a:fillRect/>
          </a:stretch>
        </p:blipFill>
        <p:spPr>
          <a:xfrm>
            <a:off x="6096000" y="1483794"/>
            <a:ext cx="5170714" cy="2908527"/>
          </a:xfrm>
          <a:prstGeom prst="rect">
            <a:avLst/>
          </a:prstGeom>
        </p:spPr>
      </p:pic>
    </p:spTree>
    <p:extLst>
      <p:ext uri="{BB962C8B-B14F-4D97-AF65-F5344CB8AC3E}">
        <p14:creationId xmlns:p14="http://schemas.microsoft.com/office/powerpoint/2010/main" val="89256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8"/>
                </p:tgtEl>
              </p:cMediaNode>
            </p:video>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8"/>
                                        </p:tgtEl>
                                      </p:cBhvr>
                                    </p:cmd>
                                  </p:childTnLst>
                                </p:cTn>
                              </p:par>
                            </p:childTnLst>
                          </p:cTn>
                        </p:par>
                      </p:childTnLst>
                    </p:cTn>
                  </p:par>
                </p:childTnLst>
              </p:cTn>
              <p:nextCondLst>
                <p:cond evt="onClick" delay="0">
                  <p:tgtEl>
                    <p:spTgt spid="8"/>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BAAE-CB2C-564B-8FF6-7E1A9888C37C}"/>
              </a:ext>
            </a:extLst>
          </p:cNvPr>
          <p:cNvSpPr>
            <a:spLocks noGrp="1"/>
          </p:cNvSpPr>
          <p:nvPr>
            <p:ph type="title"/>
          </p:nvPr>
        </p:nvSpPr>
        <p:spPr/>
        <p:txBody>
          <a:bodyPr/>
          <a:lstStyle/>
          <a:p>
            <a:r>
              <a:rPr lang="en-GB" dirty="0"/>
              <a:t>Spectral Image Basics</a:t>
            </a:r>
          </a:p>
        </p:txBody>
      </p:sp>
      <p:sp>
        <p:nvSpPr>
          <p:cNvPr id="3" name="Footer Placeholder 2">
            <a:extLst>
              <a:ext uri="{FF2B5EF4-FFF2-40B4-BE49-F238E27FC236}">
                <a16:creationId xmlns:a16="http://schemas.microsoft.com/office/drawing/2014/main" id="{66FF82A7-CAA1-8848-A0EF-1B8CE538075C}"/>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906998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3238-FDCB-5C42-8F9D-50B1A89A3CB8}"/>
              </a:ext>
            </a:extLst>
          </p:cNvPr>
          <p:cNvSpPr>
            <a:spLocks noGrp="1"/>
          </p:cNvSpPr>
          <p:nvPr>
            <p:ph type="title"/>
          </p:nvPr>
        </p:nvSpPr>
        <p:spPr/>
        <p:txBody>
          <a:bodyPr/>
          <a:lstStyle/>
          <a:p>
            <a:r>
              <a:rPr lang="en-GB" dirty="0"/>
              <a:t>The Electromagnetic Spectrum</a:t>
            </a:r>
          </a:p>
        </p:txBody>
      </p:sp>
      <p:sp>
        <p:nvSpPr>
          <p:cNvPr id="4" name="Footer Placeholder 3">
            <a:extLst>
              <a:ext uri="{FF2B5EF4-FFF2-40B4-BE49-F238E27FC236}">
                <a16:creationId xmlns:a16="http://schemas.microsoft.com/office/drawing/2014/main" id="{0CAB9CC0-AA64-9E43-921F-E6B91A9E9045}"/>
              </a:ext>
            </a:extLst>
          </p:cNvPr>
          <p:cNvSpPr>
            <a:spLocks noGrp="1"/>
          </p:cNvSpPr>
          <p:nvPr>
            <p:ph type="ftr" sz="quarter" idx="11"/>
          </p:nvPr>
        </p:nvSpPr>
        <p:spPr/>
        <p:txBody>
          <a:bodyPr/>
          <a:lstStyle/>
          <a:p>
            <a:r>
              <a:rPr lang="fi-FI"/>
              <a:t>kiertotalousamk.fi</a:t>
            </a:r>
          </a:p>
        </p:txBody>
      </p:sp>
      <p:sp>
        <p:nvSpPr>
          <p:cNvPr id="7" name="TextBox 6">
            <a:extLst>
              <a:ext uri="{FF2B5EF4-FFF2-40B4-BE49-F238E27FC236}">
                <a16:creationId xmlns:a16="http://schemas.microsoft.com/office/drawing/2014/main" id="{63B6E773-3326-B14C-926E-8F58BEC6CB66}"/>
              </a:ext>
            </a:extLst>
          </p:cNvPr>
          <p:cNvSpPr txBox="1"/>
          <p:nvPr/>
        </p:nvSpPr>
        <p:spPr>
          <a:xfrm>
            <a:off x="1049867" y="4758267"/>
            <a:ext cx="10651066" cy="923330"/>
          </a:xfrm>
          <a:prstGeom prst="rect">
            <a:avLst/>
          </a:prstGeom>
          <a:noFill/>
        </p:spPr>
        <p:txBody>
          <a:bodyPr wrap="square" rtlCol="0">
            <a:spAutoFit/>
          </a:bodyPr>
          <a:lstStyle/>
          <a:p>
            <a:r>
              <a:rPr lang="en-GB" dirty="0"/>
              <a:t>We can see only very small part of it with our human eyes. Roughly between 400 and 750 </a:t>
            </a:r>
            <a:r>
              <a:rPr lang="en-GB" dirty="0" err="1"/>
              <a:t>nano</a:t>
            </a:r>
            <a:r>
              <a:rPr lang="en-GB" dirty="0"/>
              <a:t> meters.</a:t>
            </a:r>
          </a:p>
          <a:p>
            <a:r>
              <a:rPr lang="en-GB" dirty="0"/>
              <a:t>On the lower end of the spectrum it extends to ultra violet and on the other end above red it extends to the infra red region of the spectrum</a:t>
            </a:r>
          </a:p>
        </p:txBody>
      </p:sp>
      <p:pic>
        <p:nvPicPr>
          <p:cNvPr id="8" name="Grafik 6">
            <a:extLst>
              <a:ext uri="{FF2B5EF4-FFF2-40B4-BE49-F238E27FC236}">
                <a16:creationId xmlns:a16="http://schemas.microsoft.com/office/drawing/2014/main" id="{F8E7F772-DE76-0745-958E-4BFA0C39F9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94013" y="1382034"/>
            <a:ext cx="5904656" cy="3376233"/>
          </a:xfrm>
          <a:prstGeom prst="rect">
            <a:avLst/>
          </a:prstGeom>
        </p:spPr>
      </p:pic>
      <p:sp>
        <p:nvSpPr>
          <p:cNvPr id="10" name="Rechteck 2">
            <a:extLst>
              <a:ext uri="{FF2B5EF4-FFF2-40B4-BE49-F238E27FC236}">
                <a16:creationId xmlns:a16="http://schemas.microsoft.com/office/drawing/2014/main" id="{E75555E2-556C-054F-B9DD-B4C278BE145B}"/>
              </a:ext>
            </a:extLst>
          </p:cNvPr>
          <p:cNvSpPr/>
          <p:nvPr/>
        </p:nvSpPr>
        <p:spPr>
          <a:xfrm>
            <a:off x="7521589" y="3939416"/>
            <a:ext cx="2358008" cy="307777"/>
          </a:xfrm>
          <a:prstGeom prst="rect">
            <a:avLst/>
          </a:prstGeom>
        </p:spPr>
        <p:txBody>
          <a:bodyPr wrap="square">
            <a:spAutoFit/>
          </a:bodyPr>
          <a:lstStyle/>
          <a:p>
            <a:r>
              <a:rPr lang="de-DE" sz="700" noProof="1"/>
              <a:t>source: http://en.wikipedia.org/wiki/File:EM_spectrum.svg</a:t>
            </a:r>
          </a:p>
          <a:p>
            <a:r>
              <a:rPr lang="de-DE" sz="700" noProof="1"/>
              <a:t>author: Philip Ronan</a:t>
            </a:r>
          </a:p>
        </p:txBody>
      </p:sp>
    </p:spTree>
    <p:extLst>
      <p:ext uri="{BB962C8B-B14F-4D97-AF65-F5344CB8AC3E}">
        <p14:creationId xmlns:p14="http://schemas.microsoft.com/office/powerpoint/2010/main" val="265137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89269-4F34-984F-84F2-839214C03813}"/>
              </a:ext>
            </a:extLst>
          </p:cNvPr>
          <p:cNvSpPr>
            <a:spLocks noGrp="1"/>
          </p:cNvSpPr>
          <p:nvPr>
            <p:ph type="title"/>
          </p:nvPr>
        </p:nvSpPr>
        <p:spPr/>
        <p:txBody>
          <a:bodyPr/>
          <a:lstStyle/>
          <a:p>
            <a:r>
              <a:rPr lang="en-GB" dirty="0"/>
              <a:t>The Visible Spectrum – The World is Grey</a:t>
            </a:r>
          </a:p>
        </p:txBody>
      </p:sp>
      <p:sp>
        <p:nvSpPr>
          <p:cNvPr id="3" name="Content Placeholder 2">
            <a:extLst>
              <a:ext uri="{FF2B5EF4-FFF2-40B4-BE49-F238E27FC236}">
                <a16:creationId xmlns:a16="http://schemas.microsoft.com/office/drawing/2014/main" id="{B37F08AA-2B98-7E47-8E61-640DC80EDCD2}"/>
              </a:ext>
            </a:extLst>
          </p:cNvPr>
          <p:cNvSpPr>
            <a:spLocks noGrp="1"/>
          </p:cNvSpPr>
          <p:nvPr>
            <p:ph idx="1"/>
          </p:nvPr>
        </p:nvSpPr>
        <p:spPr>
          <a:xfrm>
            <a:off x="838200" y="1825625"/>
            <a:ext cx="5427133" cy="4161289"/>
          </a:xfrm>
        </p:spPr>
        <p:txBody>
          <a:bodyPr/>
          <a:lstStyle/>
          <a:p>
            <a:r>
              <a:rPr lang="en-GB" dirty="0"/>
              <a:t>If we have only one receptor in a visible range, we would see the world in different shades of grey.</a:t>
            </a:r>
          </a:p>
          <a:p>
            <a:r>
              <a:rPr lang="en-GB" dirty="0"/>
              <a:t>We would not see different colour because we would not be able to differentiate different colours.</a:t>
            </a:r>
          </a:p>
          <a:p>
            <a:r>
              <a:rPr lang="en-GB" dirty="0"/>
              <a:t>This would be a pretty boring world.</a:t>
            </a:r>
          </a:p>
        </p:txBody>
      </p:sp>
      <p:sp>
        <p:nvSpPr>
          <p:cNvPr id="4" name="Footer Placeholder 3">
            <a:extLst>
              <a:ext uri="{FF2B5EF4-FFF2-40B4-BE49-F238E27FC236}">
                <a16:creationId xmlns:a16="http://schemas.microsoft.com/office/drawing/2014/main" id="{FFCE742A-EF61-7D4E-ADF4-446125722F05}"/>
              </a:ext>
            </a:extLst>
          </p:cNvPr>
          <p:cNvSpPr>
            <a:spLocks noGrp="1"/>
          </p:cNvSpPr>
          <p:nvPr>
            <p:ph type="ftr" sz="quarter" idx="11"/>
          </p:nvPr>
        </p:nvSpPr>
        <p:spPr/>
        <p:txBody>
          <a:bodyPr/>
          <a:lstStyle/>
          <a:p>
            <a:r>
              <a:rPr lang="fi-FI"/>
              <a:t>kiertotalousamk.fi</a:t>
            </a:r>
          </a:p>
        </p:txBody>
      </p:sp>
      <p:pic>
        <p:nvPicPr>
          <p:cNvPr id="6" name="Picture 5">
            <a:extLst>
              <a:ext uri="{FF2B5EF4-FFF2-40B4-BE49-F238E27FC236}">
                <a16:creationId xmlns:a16="http://schemas.microsoft.com/office/drawing/2014/main" id="{E7A42F6E-5530-A246-B96E-6EBD15ACF3D3}"/>
              </a:ext>
            </a:extLst>
          </p:cNvPr>
          <p:cNvPicPr>
            <a:picLocks noChangeAspect="1"/>
          </p:cNvPicPr>
          <p:nvPr/>
        </p:nvPicPr>
        <p:blipFill>
          <a:blip r:embed="rId2"/>
          <a:stretch>
            <a:fillRect/>
          </a:stretch>
        </p:blipFill>
        <p:spPr>
          <a:xfrm>
            <a:off x="6637866" y="1825625"/>
            <a:ext cx="1905000" cy="2540000"/>
          </a:xfrm>
          <a:prstGeom prst="rect">
            <a:avLst/>
          </a:prstGeom>
        </p:spPr>
      </p:pic>
      <p:pic>
        <p:nvPicPr>
          <p:cNvPr id="8" name="Picture 7">
            <a:extLst>
              <a:ext uri="{FF2B5EF4-FFF2-40B4-BE49-F238E27FC236}">
                <a16:creationId xmlns:a16="http://schemas.microsoft.com/office/drawing/2014/main" id="{D6C43E6F-43A5-024E-BBCE-0845C5ADE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8" y="1636713"/>
            <a:ext cx="2940051" cy="3288322"/>
          </a:xfrm>
          <a:prstGeom prst="rect">
            <a:avLst/>
          </a:prstGeom>
        </p:spPr>
      </p:pic>
    </p:spTree>
    <p:extLst>
      <p:ext uri="{BB962C8B-B14F-4D97-AF65-F5344CB8AC3E}">
        <p14:creationId xmlns:p14="http://schemas.microsoft.com/office/powerpoint/2010/main" val="62647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FD65-12A2-3346-8125-772968A3CDAB}"/>
              </a:ext>
            </a:extLst>
          </p:cNvPr>
          <p:cNvSpPr>
            <a:spLocks noGrp="1"/>
          </p:cNvSpPr>
          <p:nvPr>
            <p:ph type="title"/>
          </p:nvPr>
        </p:nvSpPr>
        <p:spPr/>
        <p:txBody>
          <a:bodyPr/>
          <a:lstStyle/>
          <a:p>
            <a:r>
              <a:rPr lang="en-GB" dirty="0"/>
              <a:t>The Visible Spectrum – Human Vision</a:t>
            </a:r>
          </a:p>
        </p:txBody>
      </p:sp>
      <p:sp>
        <p:nvSpPr>
          <p:cNvPr id="4" name="Footer Placeholder 3">
            <a:extLst>
              <a:ext uri="{FF2B5EF4-FFF2-40B4-BE49-F238E27FC236}">
                <a16:creationId xmlns:a16="http://schemas.microsoft.com/office/drawing/2014/main" id="{7E1685AB-EB38-C947-9DF7-4127625C3DE5}"/>
              </a:ext>
            </a:extLst>
          </p:cNvPr>
          <p:cNvSpPr>
            <a:spLocks noGrp="1"/>
          </p:cNvSpPr>
          <p:nvPr>
            <p:ph type="ftr" sz="quarter" idx="11"/>
          </p:nvPr>
        </p:nvSpPr>
        <p:spPr/>
        <p:txBody>
          <a:bodyPr/>
          <a:lstStyle/>
          <a:p>
            <a:r>
              <a:rPr lang="fi-FI"/>
              <a:t>kiertotalousamk.fi</a:t>
            </a:r>
          </a:p>
        </p:txBody>
      </p:sp>
      <p:sp>
        <p:nvSpPr>
          <p:cNvPr id="7" name="Content Placeholder 6">
            <a:extLst>
              <a:ext uri="{FF2B5EF4-FFF2-40B4-BE49-F238E27FC236}">
                <a16:creationId xmlns:a16="http://schemas.microsoft.com/office/drawing/2014/main" id="{315B9BFB-8773-944E-943A-CB69960E4BEC}"/>
              </a:ext>
            </a:extLst>
          </p:cNvPr>
          <p:cNvSpPr>
            <a:spLocks noGrp="1"/>
          </p:cNvSpPr>
          <p:nvPr>
            <p:ph idx="1"/>
          </p:nvPr>
        </p:nvSpPr>
        <p:spPr>
          <a:xfrm>
            <a:off x="838200" y="1348355"/>
            <a:ext cx="4360333" cy="4161289"/>
          </a:xfrm>
        </p:spPr>
        <p:txBody>
          <a:bodyPr>
            <a:normAutofit lnSpcReduction="10000"/>
          </a:bodyPr>
          <a:lstStyle/>
          <a:p>
            <a:r>
              <a:rPr lang="en-GB" dirty="0"/>
              <a:t>Human visual system has three so called cones: a short cone (S), medium cone (M) and long cone (L).</a:t>
            </a:r>
          </a:p>
          <a:p>
            <a:r>
              <a:rPr lang="en-GB" dirty="0"/>
              <a:t>Because of this three receptors we can see colours. Our brain brings this together.</a:t>
            </a:r>
          </a:p>
          <a:p>
            <a:r>
              <a:rPr lang="en-GB" dirty="0"/>
              <a:t>Colour imaging sensor works pretty much the same way</a:t>
            </a:r>
          </a:p>
        </p:txBody>
      </p:sp>
      <p:pic>
        <p:nvPicPr>
          <p:cNvPr id="8" name="Picture 7">
            <a:extLst>
              <a:ext uri="{FF2B5EF4-FFF2-40B4-BE49-F238E27FC236}">
                <a16:creationId xmlns:a16="http://schemas.microsoft.com/office/drawing/2014/main" id="{688929A4-C754-0344-9A33-949572C92729}"/>
              </a:ext>
            </a:extLst>
          </p:cNvPr>
          <p:cNvPicPr>
            <a:picLocks noChangeAspect="1"/>
          </p:cNvPicPr>
          <p:nvPr/>
        </p:nvPicPr>
        <p:blipFill>
          <a:blip r:embed="rId2"/>
          <a:stretch>
            <a:fillRect/>
          </a:stretch>
        </p:blipFill>
        <p:spPr>
          <a:xfrm>
            <a:off x="5101166" y="1404830"/>
            <a:ext cx="3175000" cy="2400300"/>
          </a:xfrm>
          <a:prstGeom prst="rect">
            <a:avLst/>
          </a:prstGeom>
        </p:spPr>
      </p:pic>
      <p:pic>
        <p:nvPicPr>
          <p:cNvPr id="9" name="Picture 8">
            <a:extLst>
              <a:ext uri="{FF2B5EF4-FFF2-40B4-BE49-F238E27FC236}">
                <a16:creationId xmlns:a16="http://schemas.microsoft.com/office/drawing/2014/main" id="{F3149512-9F67-1044-95AD-A7FE3089CE9B}"/>
              </a:ext>
            </a:extLst>
          </p:cNvPr>
          <p:cNvPicPr>
            <a:picLocks noChangeAspect="1"/>
          </p:cNvPicPr>
          <p:nvPr/>
        </p:nvPicPr>
        <p:blipFill>
          <a:blip r:embed="rId3"/>
          <a:stretch>
            <a:fillRect/>
          </a:stretch>
        </p:blipFill>
        <p:spPr>
          <a:xfrm>
            <a:off x="5372099" y="3945316"/>
            <a:ext cx="2904067" cy="1487107"/>
          </a:xfrm>
          <a:prstGeom prst="rect">
            <a:avLst/>
          </a:prstGeom>
        </p:spPr>
      </p:pic>
      <p:pic>
        <p:nvPicPr>
          <p:cNvPr id="10" name="Picture 9">
            <a:extLst>
              <a:ext uri="{FF2B5EF4-FFF2-40B4-BE49-F238E27FC236}">
                <a16:creationId xmlns:a16="http://schemas.microsoft.com/office/drawing/2014/main" id="{AA274FF8-C7B8-134B-BBBD-86D62B0440EC}"/>
              </a:ext>
            </a:extLst>
          </p:cNvPr>
          <p:cNvPicPr>
            <a:picLocks noChangeAspect="1"/>
          </p:cNvPicPr>
          <p:nvPr/>
        </p:nvPicPr>
        <p:blipFill>
          <a:blip r:embed="rId4"/>
          <a:stretch>
            <a:fillRect/>
          </a:stretch>
        </p:blipFill>
        <p:spPr>
          <a:xfrm>
            <a:off x="8964797" y="1348355"/>
            <a:ext cx="1988839" cy="4876800"/>
          </a:xfrm>
          <a:prstGeom prst="rect">
            <a:avLst/>
          </a:prstGeom>
        </p:spPr>
      </p:pic>
    </p:spTree>
    <p:extLst>
      <p:ext uri="{BB962C8B-B14F-4D97-AF65-F5344CB8AC3E}">
        <p14:creationId xmlns:p14="http://schemas.microsoft.com/office/powerpoint/2010/main" val="16494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B76B-9983-7A43-86FE-F31033332ED9}"/>
              </a:ext>
            </a:extLst>
          </p:cNvPr>
          <p:cNvSpPr>
            <a:spLocks noGrp="1"/>
          </p:cNvSpPr>
          <p:nvPr>
            <p:ph type="title"/>
          </p:nvPr>
        </p:nvSpPr>
        <p:spPr/>
        <p:txBody>
          <a:bodyPr/>
          <a:lstStyle/>
          <a:p>
            <a:r>
              <a:rPr lang="en-GB" dirty="0"/>
              <a:t>Spectral Imaging Basics - Overview</a:t>
            </a:r>
          </a:p>
        </p:txBody>
      </p:sp>
      <p:sp>
        <p:nvSpPr>
          <p:cNvPr id="4" name="Footer Placeholder 3">
            <a:extLst>
              <a:ext uri="{FF2B5EF4-FFF2-40B4-BE49-F238E27FC236}">
                <a16:creationId xmlns:a16="http://schemas.microsoft.com/office/drawing/2014/main" id="{81F289AB-D511-1344-9DB4-DF549455719B}"/>
              </a:ext>
            </a:extLst>
          </p:cNvPr>
          <p:cNvSpPr>
            <a:spLocks noGrp="1"/>
          </p:cNvSpPr>
          <p:nvPr>
            <p:ph type="ftr" sz="quarter" idx="11"/>
          </p:nvPr>
        </p:nvSpPr>
        <p:spPr/>
        <p:txBody>
          <a:bodyPr/>
          <a:lstStyle/>
          <a:p>
            <a:r>
              <a:rPr lang="fi-FI"/>
              <a:t>kiertotalousamk.fi</a:t>
            </a:r>
          </a:p>
        </p:txBody>
      </p:sp>
      <p:pic>
        <p:nvPicPr>
          <p:cNvPr id="8" name="Grafik 2">
            <a:extLst>
              <a:ext uri="{FF2B5EF4-FFF2-40B4-BE49-F238E27FC236}">
                <a16:creationId xmlns:a16="http://schemas.microsoft.com/office/drawing/2014/main" id="{748BC606-5152-6545-88FF-0872AAFEE97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265911" y="1862796"/>
            <a:ext cx="4788024" cy="1197006"/>
          </a:xfrm>
          <a:prstGeom prst="rect">
            <a:avLst/>
          </a:prstGeom>
        </p:spPr>
      </p:pic>
      <p:graphicFrame>
        <p:nvGraphicFramePr>
          <p:cNvPr id="9" name="Tabelle 5">
            <a:extLst>
              <a:ext uri="{FF2B5EF4-FFF2-40B4-BE49-F238E27FC236}">
                <a16:creationId xmlns:a16="http://schemas.microsoft.com/office/drawing/2014/main" id="{EDD44BE3-21F9-FB40-967F-7438344FDA58}"/>
              </a:ext>
            </a:extLst>
          </p:cNvPr>
          <p:cNvGraphicFramePr>
            <a:graphicFrameLocks noGrp="1"/>
          </p:cNvGraphicFramePr>
          <p:nvPr>
            <p:extLst>
              <p:ext uri="{D42A27DB-BD31-4B8C-83A1-F6EECF244321}">
                <p14:modId xmlns:p14="http://schemas.microsoft.com/office/powerpoint/2010/main" val="2318466501"/>
              </p:ext>
            </p:extLst>
          </p:nvPr>
        </p:nvGraphicFramePr>
        <p:xfrm>
          <a:off x="2257799" y="3128241"/>
          <a:ext cx="7355160" cy="1925320"/>
        </p:xfrm>
        <a:graphic>
          <a:graphicData uri="http://schemas.openxmlformats.org/drawingml/2006/table">
            <a:tbl>
              <a:tblPr firstRow="1" bandRow="1">
                <a:tableStyleId>{93296810-A885-4BE3-A3E7-6D5BEEA58F35}</a:tableStyleId>
              </a:tblPr>
              <a:tblGrid>
                <a:gridCol w="1225860">
                  <a:extLst>
                    <a:ext uri="{9D8B030D-6E8A-4147-A177-3AD203B41FA5}">
                      <a16:colId xmlns:a16="http://schemas.microsoft.com/office/drawing/2014/main" val="20000"/>
                    </a:ext>
                  </a:extLst>
                </a:gridCol>
                <a:gridCol w="1222412">
                  <a:extLst>
                    <a:ext uri="{9D8B030D-6E8A-4147-A177-3AD203B41FA5}">
                      <a16:colId xmlns:a16="http://schemas.microsoft.com/office/drawing/2014/main" val="20001"/>
                    </a:ext>
                  </a:extLst>
                </a:gridCol>
                <a:gridCol w="1229308">
                  <a:extLst>
                    <a:ext uri="{9D8B030D-6E8A-4147-A177-3AD203B41FA5}">
                      <a16:colId xmlns:a16="http://schemas.microsoft.com/office/drawing/2014/main" val="20002"/>
                    </a:ext>
                  </a:extLst>
                </a:gridCol>
                <a:gridCol w="1225860">
                  <a:extLst>
                    <a:ext uri="{9D8B030D-6E8A-4147-A177-3AD203B41FA5}">
                      <a16:colId xmlns:a16="http://schemas.microsoft.com/office/drawing/2014/main" val="20003"/>
                    </a:ext>
                  </a:extLst>
                </a:gridCol>
                <a:gridCol w="1225860">
                  <a:extLst>
                    <a:ext uri="{9D8B030D-6E8A-4147-A177-3AD203B41FA5}">
                      <a16:colId xmlns:a16="http://schemas.microsoft.com/office/drawing/2014/main" val="20004"/>
                    </a:ext>
                  </a:extLst>
                </a:gridCol>
                <a:gridCol w="1225860">
                  <a:extLst>
                    <a:ext uri="{9D8B030D-6E8A-4147-A177-3AD203B41FA5}">
                      <a16:colId xmlns:a16="http://schemas.microsoft.com/office/drawing/2014/main" val="20005"/>
                    </a:ext>
                  </a:extLst>
                </a:gridCol>
              </a:tblGrid>
              <a:tr h="370840">
                <a:tc>
                  <a:txBody>
                    <a:bodyPr/>
                    <a:lstStyle/>
                    <a:p>
                      <a:pPr algn="ctr"/>
                      <a:endParaRPr lang="en-US" sz="1400"/>
                    </a:p>
                  </a:txBody>
                  <a:tcPr>
                    <a:solidFill>
                      <a:srgbClr val="FF0000"/>
                    </a:solidFill>
                  </a:tcPr>
                </a:tc>
                <a:tc>
                  <a:txBody>
                    <a:bodyPr/>
                    <a:lstStyle/>
                    <a:p>
                      <a:pPr algn="ctr"/>
                      <a:r>
                        <a:rPr lang="de-DE" sz="1400"/>
                        <a:t>Monochrome</a:t>
                      </a:r>
                      <a:endParaRPr lang="en-US" sz="1400"/>
                    </a:p>
                  </a:txBody>
                  <a:tcPr>
                    <a:solidFill>
                      <a:srgbClr val="FF0000"/>
                    </a:solidFill>
                  </a:tcPr>
                </a:tc>
                <a:tc>
                  <a:txBody>
                    <a:bodyPr/>
                    <a:lstStyle/>
                    <a:p>
                      <a:pPr algn="ctr"/>
                      <a:r>
                        <a:rPr lang="de-DE" sz="1400"/>
                        <a:t>RGB</a:t>
                      </a:r>
                      <a:endParaRPr lang="en-US" sz="1400"/>
                    </a:p>
                  </a:txBody>
                  <a:tcPr>
                    <a:solidFill>
                      <a:srgbClr val="FF0000"/>
                    </a:solidFill>
                  </a:tcPr>
                </a:tc>
                <a:tc>
                  <a:txBody>
                    <a:bodyPr/>
                    <a:lstStyle/>
                    <a:p>
                      <a:pPr algn="ctr"/>
                      <a:r>
                        <a:rPr lang="de-DE" sz="1400"/>
                        <a:t>Multispectral</a:t>
                      </a:r>
                      <a:endParaRPr lang="en-US" sz="1400"/>
                    </a:p>
                  </a:txBody>
                  <a:tcPr>
                    <a:solidFill>
                      <a:srgbClr val="FF0000"/>
                    </a:solidFill>
                  </a:tcPr>
                </a:tc>
                <a:tc>
                  <a:txBody>
                    <a:bodyPr/>
                    <a:lstStyle/>
                    <a:p>
                      <a:pPr algn="ctr"/>
                      <a:r>
                        <a:rPr lang="de-DE" sz="1400"/>
                        <a:t>Hyperspectral</a:t>
                      </a:r>
                      <a:endParaRPr lang="en-US" sz="1400"/>
                    </a:p>
                  </a:txBody>
                  <a:tcPr>
                    <a:solidFill>
                      <a:srgbClr val="FF0000"/>
                    </a:solidFill>
                  </a:tcPr>
                </a:tc>
                <a:tc>
                  <a:txBody>
                    <a:bodyPr/>
                    <a:lstStyle/>
                    <a:p>
                      <a:pPr algn="ctr"/>
                      <a:r>
                        <a:rPr lang="de-DE" sz="1400"/>
                        <a:t>Spectroscopy</a:t>
                      </a:r>
                      <a:endParaRPr lang="en-US" sz="1400"/>
                    </a:p>
                  </a:txBody>
                  <a:tcPr>
                    <a:solidFill>
                      <a:srgbClr val="FF0000"/>
                    </a:solidFill>
                  </a:tcPr>
                </a:tc>
                <a:extLst>
                  <a:ext uri="{0D108BD9-81ED-4DB2-BD59-A6C34878D82A}">
                    <a16:rowId xmlns:a16="http://schemas.microsoft.com/office/drawing/2014/main" val="10000"/>
                  </a:ext>
                </a:extLst>
              </a:tr>
              <a:tr h="370840">
                <a:tc>
                  <a:txBody>
                    <a:bodyPr/>
                    <a:lstStyle/>
                    <a:p>
                      <a:r>
                        <a:rPr lang="de-DE" sz="1400"/>
                        <a:t>Spatial Information</a:t>
                      </a:r>
                      <a:endParaRPr lang="en-US" sz="1400"/>
                    </a:p>
                  </a:txBody>
                  <a:tcPr>
                    <a:solidFill>
                      <a:schemeClr val="bg1">
                        <a:lumMod val="85000"/>
                      </a:schemeClr>
                    </a:solidFill>
                  </a:tcPr>
                </a:tc>
                <a:tc>
                  <a:txBody>
                    <a:bodyPr/>
                    <a:lstStyle/>
                    <a:p>
                      <a:pPr algn="ctr"/>
                      <a:r>
                        <a:rPr lang="de-DE" sz="1400" dirty="0" err="1"/>
                        <a:t>yes</a:t>
                      </a:r>
                      <a:endParaRPr lang="en-US" sz="1400" dirty="0"/>
                    </a:p>
                  </a:txBody>
                  <a:tcPr anchor="ctr">
                    <a:solidFill>
                      <a:schemeClr val="bg1">
                        <a:lumMod val="85000"/>
                      </a:schemeClr>
                    </a:solidFill>
                  </a:tcPr>
                </a:tc>
                <a:tc>
                  <a:txBody>
                    <a:bodyPr/>
                    <a:lstStyle/>
                    <a:p>
                      <a:pPr algn="ctr"/>
                      <a:r>
                        <a:rPr lang="de-DE" sz="1400"/>
                        <a:t>yes</a:t>
                      </a:r>
                      <a:endParaRPr lang="en-US" sz="1400"/>
                    </a:p>
                  </a:txBody>
                  <a:tcPr anchor="ctr">
                    <a:solidFill>
                      <a:schemeClr val="bg1">
                        <a:lumMod val="85000"/>
                      </a:schemeClr>
                    </a:solidFill>
                  </a:tcPr>
                </a:tc>
                <a:tc>
                  <a:txBody>
                    <a:bodyPr/>
                    <a:lstStyle/>
                    <a:p>
                      <a:pPr algn="ctr"/>
                      <a:r>
                        <a:rPr lang="de-DE" sz="1400"/>
                        <a:t>yes</a:t>
                      </a:r>
                      <a:endParaRPr lang="en-US" sz="1400"/>
                    </a:p>
                  </a:txBody>
                  <a:tcPr anchor="ctr">
                    <a:solidFill>
                      <a:schemeClr val="bg1">
                        <a:lumMod val="85000"/>
                      </a:schemeClr>
                    </a:solidFill>
                  </a:tcPr>
                </a:tc>
                <a:tc>
                  <a:txBody>
                    <a:bodyPr/>
                    <a:lstStyle/>
                    <a:p>
                      <a:pPr algn="ctr"/>
                      <a:r>
                        <a:rPr lang="de-DE" sz="1400"/>
                        <a:t>yes</a:t>
                      </a:r>
                      <a:endParaRPr lang="en-US" sz="1400"/>
                    </a:p>
                  </a:txBody>
                  <a:tcPr anchor="ctr">
                    <a:solidFill>
                      <a:schemeClr val="bg1">
                        <a:lumMod val="85000"/>
                      </a:schemeClr>
                    </a:solidFill>
                  </a:tcPr>
                </a:tc>
                <a:tc>
                  <a:txBody>
                    <a:bodyPr/>
                    <a:lstStyle/>
                    <a:p>
                      <a:pPr algn="ctr"/>
                      <a:r>
                        <a:rPr lang="de-DE" sz="1400"/>
                        <a:t>no</a:t>
                      </a:r>
                      <a:endParaRPr lang="en-US" sz="1400"/>
                    </a:p>
                  </a:txBody>
                  <a:tcPr anchor="ctr">
                    <a:solidFill>
                      <a:schemeClr val="bg1">
                        <a:lumMod val="85000"/>
                      </a:schemeClr>
                    </a:solidFill>
                  </a:tcPr>
                </a:tc>
                <a:extLst>
                  <a:ext uri="{0D108BD9-81ED-4DB2-BD59-A6C34878D82A}">
                    <a16:rowId xmlns:a16="http://schemas.microsoft.com/office/drawing/2014/main" val="10001"/>
                  </a:ext>
                </a:extLst>
              </a:tr>
              <a:tr h="370840">
                <a:tc>
                  <a:txBody>
                    <a:bodyPr/>
                    <a:lstStyle/>
                    <a:p>
                      <a:r>
                        <a:rPr lang="de-DE" sz="1400"/>
                        <a:t>Band Numbers</a:t>
                      </a:r>
                      <a:endParaRPr lang="en-US" sz="1400"/>
                    </a:p>
                  </a:txBody>
                  <a:tcPr>
                    <a:solidFill>
                      <a:schemeClr val="bg1">
                        <a:lumMod val="95000"/>
                      </a:schemeClr>
                    </a:solidFill>
                  </a:tcPr>
                </a:tc>
                <a:tc>
                  <a:txBody>
                    <a:bodyPr/>
                    <a:lstStyle/>
                    <a:p>
                      <a:pPr algn="ctr"/>
                      <a:r>
                        <a:rPr lang="de-DE" sz="1400"/>
                        <a:t>1</a:t>
                      </a:r>
                      <a:endParaRPr lang="en-US" sz="1400"/>
                    </a:p>
                  </a:txBody>
                  <a:tcPr anchor="ctr">
                    <a:solidFill>
                      <a:schemeClr val="bg1">
                        <a:lumMod val="95000"/>
                      </a:schemeClr>
                    </a:solidFill>
                  </a:tcPr>
                </a:tc>
                <a:tc>
                  <a:txBody>
                    <a:bodyPr/>
                    <a:lstStyle/>
                    <a:p>
                      <a:pPr algn="ctr"/>
                      <a:r>
                        <a:rPr lang="de-DE" sz="1400"/>
                        <a:t>3</a:t>
                      </a:r>
                      <a:endParaRPr lang="en-US" sz="1400"/>
                    </a:p>
                  </a:txBody>
                  <a:tcPr anchor="ctr">
                    <a:solidFill>
                      <a:schemeClr val="bg1">
                        <a:lumMod val="95000"/>
                      </a:schemeClr>
                    </a:solidFill>
                  </a:tcPr>
                </a:tc>
                <a:tc>
                  <a:txBody>
                    <a:bodyPr/>
                    <a:lstStyle/>
                    <a:p>
                      <a:pPr algn="ctr"/>
                      <a:r>
                        <a:rPr lang="de-DE" sz="1400"/>
                        <a:t>2 - 10</a:t>
                      </a:r>
                      <a:endParaRPr lang="en-US" sz="1400"/>
                    </a:p>
                  </a:txBody>
                  <a:tcPr anchor="ctr">
                    <a:solidFill>
                      <a:schemeClr val="bg1">
                        <a:lumMod val="95000"/>
                      </a:schemeClr>
                    </a:solidFill>
                  </a:tcPr>
                </a:tc>
                <a:tc>
                  <a:txBody>
                    <a:bodyPr/>
                    <a:lstStyle/>
                    <a:p>
                      <a:pPr algn="ctr"/>
                      <a:r>
                        <a:rPr lang="de-DE" sz="1400"/>
                        <a:t>&gt;10</a:t>
                      </a:r>
                      <a:endParaRPr lang="en-US" sz="1400"/>
                    </a:p>
                  </a:txBody>
                  <a:tcPr anchor="ctr">
                    <a:solidFill>
                      <a:schemeClr val="bg1">
                        <a:lumMod val="95000"/>
                      </a:schemeClr>
                    </a:solidFill>
                  </a:tcPr>
                </a:tc>
                <a:tc>
                  <a:txBody>
                    <a:bodyPr/>
                    <a:lstStyle/>
                    <a:p>
                      <a:pPr algn="ctr"/>
                      <a:r>
                        <a:rPr lang="en-US" sz="1400"/>
                        <a:t>continuous</a:t>
                      </a:r>
                    </a:p>
                  </a:txBody>
                  <a:tcPr anchor="ctr">
                    <a:solidFill>
                      <a:schemeClr val="bg1">
                        <a:lumMod val="95000"/>
                      </a:schemeClr>
                    </a:solidFill>
                  </a:tcPr>
                </a:tc>
                <a:extLst>
                  <a:ext uri="{0D108BD9-81ED-4DB2-BD59-A6C34878D82A}">
                    <a16:rowId xmlns:a16="http://schemas.microsoft.com/office/drawing/2014/main" val="10002"/>
                  </a:ext>
                </a:extLst>
              </a:tr>
              <a:tr h="370840">
                <a:tc>
                  <a:txBody>
                    <a:bodyPr/>
                    <a:lstStyle/>
                    <a:p>
                      <a:r>
                        <a:rPr lang="de-DE" sz="1400"/>
                        <a:t>Spectral Information</a:t>
                      </a:r>
                      <a:endParaRPr lang="en-US" sz="1400"/>
                    </a:p>
                  </a:txBody>
                  <a:tcPr>
                    <a:solidFill>
                      <a:schemeClr val="bg1">
                        <a:lumMod val="85000"/>
                      </a:schemeClr>
                    </a:solidFill>
                  </a:tcPr>
                </a:tc>
                <a:tc>
                  <a:txBody>
                    <a:bodyPr/>
                    <a:lstStyle/>
                    <a:p>
                      <a:pPr algn="ctr"/>
                      <a:r>
                        <a:rPr lang="de-DE" sz="1400"/>
                        <a:t>No</a:t>
                      </a:r>
                      <a:endParaRPr lang="en-US" sz="1400"/>
                    </a:p>
                  </a:txBody>
                  <a:tcPr anchor="ctr">
                    <a:solidFill>
                      <a:schemeClr val="bg1">
                        <a:lumMod val="85000"/>
                      </a:schemeClr>
                    </a:solidFill>
                  </a:tcPr>
                </a:tc>
                <a:tc>
                  <a:txBody>
                    <a:bodyPr/>
                    <a:lstStyle/>
                    <a:p>
                      <a:pPr algn="ctr"/>
                      <a:r>
                        <a:rPr lang="de-DE" sz="1400"/>
                        <a:t>limited</a:t>
                      </a:r>
                      <a:endParaRPr lang="en-US" sz="1400"/>
                    </a:p>
                  </a:txBody>
                  <a:tcPr anchor="ctr">
                    <a:solidFill>
                      <a:schemeClr val="bg1">
                        <a:lumMod val="85000"/>
                      </a:schemeClr>
                    </a:solidFill>
                  </a:tcPr>
                </a:tc>
                <a:tc>
                  <a:txBody>
                    <a:bodyPr/>
                    <a:lstStyle/>
                    <a:p>
                      <a:pPr algn="ctr"/>
                      <a:r>
                        <a:rPr lang="de-DE" sz="1400"/>
                        <a:t>Yes</a:t>
                      </a:r>
                      <a:endParaRPr lang="en-US" sz="1400"/>
                    </a:p>
                  </a:txBody>
                  <a:tcPr anchor="ctr">
                    <a:solidFill>
                      <a:schemeClr val="bg1">
                        <a:lumMod val="85000"/>
                      </a:schemeClr>
                    </a:solidFill>
                  </a:tcPr>
                </a:tc>
                <a:tc>
                  <a:txBody>
                    <a:bodyPr/>
                    <a:lstStyle/>
                    <a:p>
                      <a:pPr algn="ctr"/>
                      <a:r>
                        <a:rPr lang="de-DE" sz="1400"/>
                        <a:t>Yes</a:t>
                      </a:r>
                      <a:endParaRPr lang="en-US" sz="1400"/>
                    </a:p>
                  </a:txBody>
                  <a:tcPr anchor="ctr">
                    <a:solidFill>
                      <a:schemeClr val="bg1">
                        <a:lumMod val="85000"/>
                      </a:schemeClr>
                    </a:solidFill>
                  </a:tcPr>
                </a:tc>
                <a:tc>
                  <a:txBody>
                    <a:bodyPr/>
                    <a:lstStyle/>
                    <a:p>
                      <a:pPr algn="ctr"/>
                      <a:r>
                        <a:rPr lang="de-DE" sz="1400" dirty="0"/>
                        <a:t>Yes</a:t>
                      </a:r>
                      <a:endParaRPr lang="en-US" sz="1400" dirty="0"/>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0" name="Diagramm 7">
            <a:extLst>
              <a:ext uri="{FF2B5EF4-FFF2-40B4-BE49-F238E27FC236}">
                <a16:creationId xmlns:a16="http://schemas.microsoft.com/office/drawing/2014/main" id="{EEA60B8F-C960-BF4A-80CC-E64373059CCB}"/>
              </a:ext>
            </a:extLst>
          </p:cNvPr>
          <p:cNvGraphicFramePr>
            <a:graphicFrameLocks/>
          </p:cNvGraphicFramePr>
          <p:nvPr>
            <p:extLst>
              <p:ext uri="{D42A27DB-BD31-4B8C-83A1-F6EECF244321}">
                <p14:modId xmlns:p14="http://schemas.microsoft.com/office/powerpoint/2010/main" val="1155459059"/>
              </p:ext>
            </p:extLst>
          </p:nvPr>
        </p:nvGraphicFramePr>
        <p:xfrm>
          <a:off x="8450487" y="1943822"/>
          <a:ext cx="1080120" cy="9323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720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53890-F2FC-FA40-94D0-A79E5CA1EE96}"/>
              </a:ext>
            </a:extLst>
          </p:cNvPr>
          <p:cNvSpPr>
            <a:spLocks noGrp="1"/>
          </p:cNvSpPr>
          <p:nvPr>
            <p:ph type="title"/>
          </p:nvPr>
        </p:nvSpPr>
        <p:spPr/>
        <p:txBody>
          <a:bodyPr/>
          <a:lstStyle/>
          <a:p>
            <a:r>
              <a:rPr lang="en-GB" dirty="0"/>
              <a:t>Benefits of Spectral Imaging</a:t>
            </a:r>
          </a:p>
        </p:txBody>
      </p:sp>
      <p:sp>
        <p:nvSpPr>
          <p:cNvPr id="3" name="Footer Placeholder 2">
            <a:extLst>
              <a:ext uri="{FF2B5EF4-FFF2-40B4-BE49-F238E27FC236}">
                <a16:creationId xmlns:a16="http://schemas.microsoft.com/office/drawing/2014/main" id="{23FBCE16-BB05-1C4C-9916-C8B2ECE118F4}"/>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99397810"/>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427W7XWPXQD2-403814790-2822</_dlc_DocId>
    <_dlc_DocIdUrl xmlns="76865ef9-df32-4c37-ae45-f9784eb47bff">
      <Url>https://tt.eduuni.fi/sites/luc-lapinamk-extra/kiertotalousosaamista-ammattikorkeakouluihin/_layouts/15/DocIdRedir.aspx?ID=427W7XWPXQD2-403814790-2822</Url>
      <Description>427W7XWPXQD2-403814790-2822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3.xml><?xml version="1.0" encoding="utf-8"?>
<ds:datastoreItem xmlns:ds="http://schemas.openxmlformats.org/officeDocument/2006/customXml" ds:itemID="{8062D49C-CA25-4999-B952-F55D754961C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e9e6169-ad39-4139-80cb-366121f0def0"/>
    <ds:schemaRef ds:uri="http://purl.org/dc/terms/"/>
    <ds:schemaRef ds:uri="http://schemas.openxmlformats.org/package/2006/metadata/core-properties"/>
    <ds:schemaRef ds:uri="76865ef9-df32-4c37-ae45-f9784eb47bff"/>
    <ds:schemaRef ds:uri="http://www.w3.org/XML/1998/namespace"/>
    <ds:schemaRef ds:uri="http://purl.org/dc/dcmitype/"/>
  </ds:schemaRefs>
</ds:datastoreItem>
</file>

<file path=customXml/itemProps4.xml><?xml version="1.0" encoding="utf-8"?>
<ds:datastoreItem xmlns:ds="http://schemas.openxmlformats.org/officeDocument/2006/customXml" ds:itemID="{3B25BD6D-D2BB-418E-A029-B40BF82CD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6671</TotalTime>
  <Words>1668</Words>
  <Application>Microsoft Macintosh PowerPoint</Application>
  <PresentationFormat>Widescreen</PresentationFormat>
  <Paragraphs>374</Paragraphs>
  <Slides>36</Slides>
  <Notes>0</Notes>
  <HiddenSlides>0</HiddenSlides>
  <MMClips>12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Microsoft Sans Serif</vt:lpstr>
      <vt:lpstr>Roboto</vt:lpstr>
      <vt:lpstr>var(--ytd-video-primary-info-renderer-title-font-family, inherit)</vt:lpstr>
      <vt:lpstr>Wingdings</vt:lpstr>
      <vt:lpstr>1_Mukautettu suunnittelumalli</vt:lpstr>
      <vt:lpstr>Hyperspectral Imaging</vt:lpstr>
      <vt:lpstr>PowerPoint Presentation</vt:lpstr>
      <vt:lpstr>Content</vt:lpstr>
      <vt:lpstr>Spectral Image Basics</vt:lpstr>
      <vt:lpstr>The Electromagnetic Spectrum</vt:lpstr>
      <vt:lpstr>The Visible Spectrum – The World is Grey</vt:lpstr>
      <vt:lpstr>The Visible Spectrum – Human Vision</vt:lpstr>
      <vt:lpstr>Spectral Imaging Basics - Overview</vt:lpstr>
      <vt:lpstr>Benefits of Spectral Imaging</vt:lpstr>
      <vt:lpstr>Benefits of Spectral Imaging</vt:lpstr>
      <vt:lpstr>Benefits of Spectral Imaging</vt:lpstr>
      <vt:lpstr>Data Acquisition</vt:lpstr>
      <vt:lpstr>Hyperspectral Imaging Data Acquisition</vt:lpstr>
      <vt:lpstr>Application Example</vt:lpstr>
      <vt:lpstr>Application Example – 3 White Powders</vt:lpstr>
      <vt:lpstr>Application Example – 3 White Powders</vt:lpstr>
      <vt:lpstr>Application Example – 3 White Powders</vt:lpstr>
      <vt:lpstr>Application Example – 3 White Powders</vt:lpstr>
      <vt:lpstr>Application Example – 3 White Powders</vt:lpstr>
      <vt:lpstr>Application Example – 3 White Powders</vt:lpstr>
      <vt:lpstr>Application Example – 3 White Powders</vt:lpstr>
      <vt:lpstr>Application Example – 3 White Powders</vt:lpstr>
      <vt:lpstr>Application Example – 3 White Powders</vt:lpstr>
      <vt:lpstr>Application Example – 3 White Powders</vt:lpstr>
      <vt:lpstr>Application Example – 3 White Powders</vt:lpstr>
      <vt:lpstr>Sometimes a filter is all it takes</vt:lpstr>
      <vt:lpstr>And sometimes a multi/hyperspectral solution is require</vt:lpstr>
      <vt:lpstr>Other applications</vt:lpstr>
      <vt:lpstr>Other applications</vt:lpstr>
      <vt:lpstr>Video Content</vt:lpstr>
      <vt:lpstr>Video content</vt:lpstr>
      <vt:lpstr>Video Content</vt:lpstr>
      <vt:lpstr>Video Content</vt:lpstr>
      <vt:lpstr>Video Content</vt:lpstr>
      <vt:lpstr>Video Content</vt:lpstr>
      <vt:lpstr>Video 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Hyperspectral Imaging</dc:title>
  <dc:creator>Tapani Alakiuttu</dc:creator>
  <cp:lastModifiedBy>Tapani Alakiuttu</cp:lastModifiedBy>
  <cp:revision>35</cp:revision>
  <dcterms:created xsi:type="dcterms:W3CDTF">2019-11-18T13:00:00Z</dcterms:created>
  <dcterms:modified xsi:type="dcterms:W3CDTF">2020-06-09T06:55:50Z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a3a95e6b-cc1d-4c40-bc22-32b92f54a592</vt:lpwstr>
  </property>
  <property fmtid="{D5CDD505-2E9C-101B-9397-08002B2CF9AE}" pid="3" name="ContentTypeId">
    <vt:lpwstr>0x010100844F74372C55FE4B821D5F2378F4B2BA</vt:lpwstr>
  </property>
</Properties>
</file>