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6"/>
    <p:restoredTop sz="94694"/>
  </p:normalViewPr>
  <p:slideViewPr>
    <p:cSldViewPr snapToGrid="0" snapToObjects="1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093630-A21B-A84E-9F15-E4167B5F1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1AC521C-0982-5A46-BC49-66CF39BE1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FAC61F-BBF9-F743-8676-E61ED5AF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89552D-26C8-684E-B4D9-C4850D342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57F607-C6A6-E74E-8B20-E4E6EE523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718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F13528-47E5-A24F-A3C3-E21ADE443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67D29C2-60B1-EF43-B629-D178C151D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A662FB-C81B-E143-9DBF-71E4FC7D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0680AF-F8FA-8D46-810D-AA28ECAC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AFD058B-649D-6841-8CC9-3202B6C0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1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C5202AF-F061-F24A-BF6A-8C30D8ACE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DCDAB6D-B162-2146-B5AE-C76E64518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7382B3-0CC5-D642-9AA2-4EC9DD4E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A8DDF69-F711-3C4E-AEF9-8A0795DD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89F707-9449-D24E-9439-8DE23108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3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6CE85E-6B8F-DC40-8F52-BF8B07A2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EB1816-4D91-F143-9823-6FEDE87EB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659803-A9B2-EC4A-A80B-96C3E221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6CDA90-B897-7E40-8FC9-42FC962FA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CC467F-EBE3-4C42-817E-E163859D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26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B9CB19-A71B-A246-ACC6-A4BB4E1BB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C7E247-2240-6E43-ABF6-8232EAF0E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945C19-F026-A94C-9FE5-78AA317D5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38C8AA-C6C8-9146-B5C5-94F51B4F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E487BE-8F50-B64E-AF2E-90ADD12E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01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B747E9-D174-D64F-A568-D1F3E2B68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FA2C0B-482A-584D-AD63-F5ACF2D7A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BCBC327-9480-DD41-A4E7-AFDC6C0E5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4E352BF-3500-394C-A5ED-E3C4BB10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C10CEF7-4E82-8740-AC57-DDC853EB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8F3996B-4DE8-9345-AD25-0DCE97B4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379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43E2CA-0F7C-884E-91FF-F4AFBC58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D48232-05C5-5047-82FE-6728A64C2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C40964-0F5D-5E42-BD2D-D6FA190BB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A47659C-9E3B-E344-A3FC-705503064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6E85576-957D-1C40-A779-4EFF05751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4AC9017-F95B-2845-8B65-723D204D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354AAFF-2F76-C24F-B3A7-AB46CBFA5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4AF88C4-723F-3A44-85E1-EB74820E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208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01A588-6D06-A84F-9FCC-605A919A3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7B03A2C-602A-6C40-B7E1-CE5EC67A5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92F428A-18DA-544A-A4AA-A46E1C30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685D9BA-8557-9442-B252-23195336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541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34FA5AB-F751-534A-BC1F-93DD5B7C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CADD79A-79D2-EF40-BEDB-B0E0EF10C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2192677-EBF7-EE4B-8531-A1EC5585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77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FDD4AF-7E4B-1F40-A21A-10D8135B2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4208E-ABC1-764C-8427-16EC2EC6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2BCA49-BFE2-5843-8CE7-8574736E5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40CF3FC-2895-AB4D-A2E3-EF4733D1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C249BC-39FA-3B4D-B584-60B79D04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0556D6F-5CA6-874D-998F-F2CC6C4C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543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1A99BF-FA67-DB4E-BC8D-AD3744BC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7A2A53F-8D42-7D4E-B060-F7F159E306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6713102-8A11-254E-A588-34CFD7474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A00CF36-4850-0741-8CD4-E147E83B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AE857E4-BD99-1447-9D96-27B55DC9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721C80A-C878-6C43-9197-5F42A09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4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B77FA4A-8840-0B49-88BD-91EE87549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1D7BABD-8574-8343-A4B9-06D3629A0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4C657D-39C5-6140-92AA-8E9D8EEC0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419D-ADE1-E049-93BF-8C33F1090C2C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9ADCC7-ED3F-D94F-A29E-42C07D580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BAC9C5-590F-D742-97D7-51E92B81C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17584-CEA8-6747-AA43-A961DDD688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2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A22B9D07-E81D-4F4C-9EC1-E0022B960D4C}"/>
              </a:ext>
            </a:extLst>
          </p:cNvPr>
          <p:cNvSpPr txBox="1"/>
          <p:nvPr/>
        </p:nvSpPr>
        <p:spPr>
          <a:xfrm>
            <a:off x="766120" y="902044"/>
            <a:ext cx="1108401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ESPOOSSA: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14 kohdan ei kiusaamiselle – yhdessä vahvaksi yhteisöksi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Tavoitteena yhteisöllisyyden vahvistuminen, oppilaiden ja opiskelijoiden hyvinvoinnin edistäminen. Yhdenmukaiset toimintatavat kiusaamisen ehkäisyssä.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Erilaiset mittarit: Oppilaskysely, terveyskysely, hyvinvointikartta 5lk ja 8lk, henkilöstökyselyt ja huoltajakyselyt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Kertapalkitsemiset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dirty="0"/>
              <a:t>RUUSUTORPPA</a:t>
            </a:r>
          </a:p>
          <a:p>
            <a:r>
              <a:rPr lang="fi-FI" dirty="0"/>
              <a:t>Oppilaat: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Vuorovaikutussopimus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Puuttumisenportaat, liittyy 14 kohtaan.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Arvokas –toiminta ja Lions </a:t>
            </a:r>
            <a:r>
              <a:rPr lang="fi-FI" dirty="0" err="1"/>
              <a:t>Quest</a:t>
            </a:r>
            <a:r>
              <a:rPr lang="fi-FI" dirty="0"/>
              <a:t> –toiminta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Oppilashuollolliset keskustelut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Vertaissovittelu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Välituntitoiminta</a:t>
            </a:r>
            <a:r>
              <a:rPr lang="fi-FI"/>
              <a:t>, Maltti-kerho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Oppilaskunnat osallistuvat yhteisöllisen oppilashuollon tapaamisiin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Tukioppilastoiminta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Nuorisotyö, turvatalo, lastensuojelu ja Koukku-toiminta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Ankkuri –yhteistyö poliisin kanssa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Erilaisia tempauksia arjessa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Tiimirakenteessa oma tiimi hyvinvoinnille ja turvallisuudelle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360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6B0ED1-A78E-754D-9AC4-FB62A2E75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Henkilökunta:</a:t>
            </a:r>
          </a:p>
          <a:p>
            <a:r>
              <a:rPr lang="fi-FI" sz="1400" dirty="0"/>
              <a:t>Hyvinvointitiimi</a:t>
            </a:r>
          </a:p>
          <a:p>
            <a:r>
              <a:rPr lang="fi-FI" sz="1400" dirty="0"/>
              <a:t>Vapaa-ajalla tapahtuvia kokoontumisia kuten peli-illat, </a:t>
            </a:r>
            <a:r>
              <a:rPr lang="fi-FI" sz="1400" dirty="0" err="1"/>
              <a:t>henksuliikka</a:t>
            </a:r>
            <a:r>
              <a:rPr lang="fi-FI" sz="1400" dirty="0"/>
              <a:t>, pikkujoulut ja kevätlopettajaiset</a:t>
            </a:r>
          </a:p>
          <a:p>
            <a:r>
              <a:rPr lang="fi-FI" sz="1400" dirty="0"/>
              <a:t>Hyvinvointiviikot kahvihuoneessa 2krt lukuvuodessa</a:t>
            </a:r>
          </a:p>
          <a:p>
            <a:r>
              <a:rPr lang="fi-FI" sz="1400" dirty="0"/>
              <a:t>Pulloarvonta</a:t>
            </a:r>
          </a:p>
          <a:p>
            <a:r>
              <a:rPr lang="fi-FI" sz="1400" dirty="0"/>
              <a:t>Laku- ja suklaamaistiasia</a:t>
            </a:r>
          </a:p>
          <a:p>
            <a:r>
              <a:rPr lang="fi-FI" sz="1400" dirty="0"/>
              <a:t>Luokka-asteyhteistyö lisää hyvinvointia</a:t>
            </a:r>
          </a:p>
          <a:p>
            <a:r>
              <a:rPr lang="fi-FI" sz="1400" dirty="0"/>
              <a:t>Mentoriopettajuus ja LV-pari toiminta</a:t>
            </a:r>
          </a:p>
          <a:p>
            <a:r>
              <a:rPr lang="fi-FI" sz="1400" dirty="0"/>
              <a:t>Pannukuumana -tilaisuus uusille opettajille</a:t>
            </a:r>
          </a:p>
          <a:p>
            <a:r>
              <a:rPr lang="fi-FI" sz="1400" dirty="0"/>
              <a:t>Resurssien tasapuolinen jakaminen</a:t>
            </a:r>
          </a:p>
          <a:p>
            <a:r>
              <a:rPr lang="fi-FI" sz="1400" dirty="0"/>
              <a:t>Vuorovaikutussopimus</a:t>
            </a:r>
          </a:p>
          <a:p>
            <a:endParaRPr lang="fi-FI" sz="1400" dirty="0"/>
          </a:p>
          <a:p>
            <a:endParaRPr lang="fi-FI" sz="1400" dirty="0"/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20548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130</Words>
  <Application>Microsoft Office PowerPoint</Application>
  <PresentationFormat>Laajakuva</PresentationFormat>
  <Paragraphs>32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Kangasniemi Matti</dc:creator>
  <cp:lastModifiedBy>Kuusimäki, Anne-Mari</cp:lastModifiedBy>
  <cp:revision>4</cp:revision>
  <dcterms:created xsi:type="dcterms:W3CDTF">2021-03-09T07:50:21Z</dcterms:created>
  <dcterms:modified xsi:type="dcterms:W3CDTF">2021-04-12T07:53:52Z</dcterms:modified>
</cp:coreProperties>
</file>