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5f4d9587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c5f4d9587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Hyvinvointia kouluun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078450"/>
            <a:ext cx="8520600" cy="381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Toisen työn kunnioittaminen - vuorovaikutussopimus aikuinen-aikuinen, aikuinen-oppilas, oppilas-oppilas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Koulun uutiset (Teams-kanava) - yhteisöllisyyden ylläpitämistä, pelisääntöjä, kampanjoiden lanseerausta (esim. #samallapuolella) yms. 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Opettajien TYHY-WhatsApp  - arkipäivän kommellusten jakamista, yhdessä iloitsemista, hauskoja sometestejä, videoita, kuvia yms.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Perjantaiboxi-arvonta - pullo, kukkakimppu tai suklaarasia...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Mindfulness-harjoituksia kaikille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Taajuusmusiikkia 528 Hz (korjaa DNA:ta!)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Helppo sosiogrammi ♡ + -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Ystävyysviikko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Hyvinvoinnin vuosikello (Rovaniemen malli)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Kamu-ryhmät: kuraattori/psy ja ela vetävät pienryhmää tunnesäätely- ja kaveritaidoista 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Buddy School -toiminta 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PRO-koulu 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ME-koulu -säätiön aikuinen ja kouluvalmentajat 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vanhempainkeskustelut Learning Cafe -mallilla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Näytössä katseltava esitys (16:9)</PresentationFormat>
  <Paragraphs>15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Hyvinvointia kouluun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Hyvinvointia kouluun</dc:title>
  <dc:creator>Omistaja</dc:creator>
  <cp:lastModifiedBy>Kuusimäki, Anne-Mari</cp:lastModifiedBy>
  <cp:revision>1</cp:revision>
  <dcterms:modified xsi:type="dcterms:W3CDTF">2021-04-12T07:53:03Z</dcterms:modified>
</cp:coreProperties>
</file>