
<file path=[Content_Types].xml><?xml version="1.0" encoding="utf-8"?>
<Types xmlns="http://schemas.openxmlformats.org/package/2006/content-types">
  <Default Extension="(null)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sldIdLst>
    <p:sldId id="257" r:id="rId5"/>
    <p:sldId id="269" r:id="rId6"/>
    <p:sldId id="288" r:id="rId7"/>
    <p:sldId id="289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275" r:id="rId2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28C7BE-7B14-47D7-A26A-7C9F5908A999}" v="240" dt="2022-09-09T07:05:21.4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3" autoAdjust="0"/>
    <p:restoredTop sz="92443" autoAdjust="0"/>
  </p:normalViewPr>
  <p:slideViewPr>
    <p:cSldViewPr snapToGrid="0">
      <p:cViewPr varScale="1">
        <p:scale>
          <a:sx n="59" d="100"/>
          <a:sy n="59" d="100"/>
        </p:scale>
        <p:origin x="92" y="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B789B9-C7B3-47EC-ACF4-A6A96BAF79D9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601BCA53-1C77-4BF5-A9D6-C947716C5B82}">
      <dgm:prSet/>
      <dgm:spPr/>
      <dgm:t>
        <a:bodyPr/>
        <a:lstStyle/>
        <a:p>
          <a:r>
            <a:rPr lang="fi-FI"/>
            <a:t>Yleistä pelistä</a:t>
          </a:r>
          <a:endParaRPr lang="en-US"/>
        </a:p>
      </dgm:t>
    </dgm:pt>
    <dgm:pt modelId="{15BE415C-0239-45CF-B4AA-DEC8ABBDDDDD}" type="parTrans" cxnId="{20E9B78E-4D70-4311-BC92-8863DCB2E0AE}">
      <dgm:prSet/>
      <dgm:spPr/>
      <dgm:t>
        <a:bodyPr/>
        <a:lstStyle/>
        <a:p>
          <a:endParaRPr lang="en-US"/>
        </a:p>
      </dgm:t>
    </dgm:pt>
    <dgm:pt modelId="{71DFA0B4-1BD9-4D58-9768-A357693089DA}" type="sibTrans" cxnId="{20E9B78E-4D70-4311-BC92-8863DCB2E0AE}">
      <dgm:prSet/>
      <dgm:spPr/>
      <dgm:t>
        <a:bodyPr/>
        <a:lstStyle/>
        <a:p>
          <a:endParaRPr lang="en-US"/>
        </a:p>
      </dgm:t>
    </dgm:pt>
    <dgm:pt modelId="{A05FB423-D410-4E43-B29D-994016FF9B5C}">
      <dgm:prSet/>
      <dgm:spPr/>
      <dgm:t>
        <a:bodyPr/>
        <a:lstStyle/>
        <a:p>
          <a:r>
            <a:rPr lang="fi-FI"/>
            <a:t>Joukkueiden tavoitteet</a:t>
          </a:r>
          <a:endParaRPr lang="en-US"/>
        </a:p>
      </dgm:t>
    </dgm:pt>
    <dgm:pt modelId="{81AB6263-3FD0-4ECE-A39E-6E3D1D4336C0}" type="parTrans" cxnId="{C1DAB657-9535-4120-9783-D52C4A995C55}">
      <dgm:prSet/>
      <dgm:spPr/>
      <dgm:t>
        <a:bodyPr/>
        <a:lstStyle/>
        <a:p>
          <a:endParaRPr lang="en-US"/>
        </a:p>
      </dgm:t>
    </dgm:pt>
    <dgm:pt modelId="{BBAF7B3F-35C5-468D-B95E-0E514DF3BB3C}" type="sibTrans" cxnId="{C1DAB657-9535-4120-9783-D52C4A995C55}">
      <dgm:prSet/>
      <dgm:spPr/>
      <dgm:t>
        <a:bodyPr/>
        <a:lstStyle/>
        <a:p>
          <a:endParaRPr lang="en-US"/>
        </a:p>
      </dgm:t>
    </dgm:pt>
    <dgm:pt modelId="{69232B86-5445-49D6-801B-CBC7AD0F4532}">
      <dgm:prSet/>
      <dgm:spPr/>
      <dgm:t>
        <a:bodyPr/>
        <a:lstStyle/>
        <a:p>
          <a:r>
            <a:rPr lang="fi-FI"/>
            <a:t>Julkiset ja salaiset tavoitteet</a:t>
          </a:r>
          <a:endParaRPr lang="en-US"/>
        </a:p>
      </dgm:t>
    </dgm:pt>
    <dgm:pt modelId="{79B76BCA-D0DD-4A39-B066-869EA0316E4A}" type="parTrans" cxnId="{6D1FE818-47E8-4648-8994-3F945A3BC136}">
      <dgm:prSet/>
      <dgm:spPr/>
      <dgm:t>
        <a:bodyPr/>
        <a:lstStyle/>
        <a:p>
          <a:endParaRPr lang="en-US"/>
        </a:p>
      </dgm:t>
    </dgm:pt>
    <dgm:pt modelId="{EDA34EFD-C5AE-4775-B596-BA721AEEA4C0}" type="sibTrans" cxnId="{6D1FE818-47E8-4648-8994-3F945A3BC136}">
      <dgm:prSet/>
      <dgm:spPr/>
      <dgm:t>
        <a:bodyPr/>
        <a:lstStyle/>
        <a:p>
          <a:endParaRPr lang="en-US"/>
        </a:p>
      </dgm:t>
    </dgm:pt>
    <dgm:pt modelId="{90B21D7D-9707-4EC3-9D6C-DAD1EF12D6F5}">
      <dgm:prSet/>
      <dgm:spPr/>
      <dgm:t>
        <a:bodyPr/>
        <a:lstStyle/>
        <a:p>
          <a:r>
            <a:rPr lang="fi-FI"/>
            <a:t>Päätöksenteko</a:t>
          </a:r>
          <a:endParaRPr lang="en-US"/>
        </a:p>
      </dgm:t>
    </dgm:pt>
    <dgm:pt modelId="{ECF7F040-1CD0-49D4-B295-BFBC1D1BEA97}" type="parTrans" cxnId="{E1B90DF2-5B44-4B64-A9ED-D3CD4630FD47}">
      <dgm:prSet/>
      <dgm:spPr/>
      <dgm:t>
        <a:bodyPr/>
        <a:lstStyle/>
        <a:p>
          <a:endParaRPr lang="en-US"/>
        </a:p>
      </dgm:t>
    </dgm:pt>
    <dgm:pt modelId="{C1EEE536-E298-430A-A117-9B6DA2867963}" type="sibTrans" cxnId="{E1B90DF2-5B44-4B64-A9ED-D3CD4630FD47}">
      <dgm:prSet/>
      <dgm:spPr/>
      <dgm:t>
        <a:bodyPr/>
        <a:lstStyle/>
        <a:p>
          <a:endParaRPr lang="en-US"/>
        </a:p>
      </dgm:t>
    </dgm:pt>
    <dgm:pt modelId="{1E4A1662-9804-49DE-9931-7BDE91DA340B}">
      <dgm:prSet/>
      <dgm:spPr/>
      <dgm:t>
        <a:bodyPr/>
        <a:lstStyle/>
        <a:p>
          <a:r>
            <a:rPr lang="fi-FI"/>
            <a:t>Harjoituksen eteneminen</a:t>
          </a:r>
          <a:endParaRPr lang="en-US"/>
        </a:p>
      </dgm:t>
    </dgm:pt>
    <dgm:pt modelId="{92279C52-3DDB-45BB-8CD1-469AF4C34319}" type="parTrans" cxnId="{70832540-E249-4BD6-BA5A-BBA77B45648C}">
      <dgm:prSet/>
      <dgm:spPr/>
      <dgm:t>
        <a:bodyPr/>
        <a:lstStyle/>
        <a:p>
          <a:endParaRPr lang="en-US"/>
        </a:p>
      </dgm:t>
    </dgm:pt>
    <dgm:pt modelId="{0B463B67-8C38-4121-9660-37801E444A02}" type="sibTrans" cxnId="{70832540-E249-4BD6-BA5A-BBA77B45648C}">
      <dgm:prSet/>
      <dgm:spPr/>
      <dgm:t>
        <a:bodyPr/>
        <a:lstStyle/>
        <a:p>
          <a:endParaRPr lang="en-US"/>
        </a:p>
      </dgm:t>
    </dgm:pt>
    <dgm:pt modelId="{88D6A016-2E13-489F-AC3E-C55A62114B5A}">
      <dgm:prSet/>
      <dgm:spPr/>
      <dgm:t>
        <a:bodyPr/>
        <a:lstStyle/>
        <a:p>
          <a:r>
            <a:rPr lang="fi-FI"/>
            <a:t>Puolueet</a:t>
          </a:r>
          <a:endParaRPr lang="en-US"/>
        </a:p>
      </dgm:t>
    </dgm:pt>
    <dgm:pt modelId="{F2B2584D-0051-42F4-96D3-565A8F085A86}" type="parTrans" cxnId="{81D8B701-65A7-46C1-A8EA-6B0F4C10B183}">
      <dgm:prSet/>
      <dgm:spPr/>
      <dgm:t>
        <a:bodyPr/>
        <a:lstStyle/>
        <a:p>
          <a:endParaRPr lang="en-US"/>
        </a:p>
      </dgm:t>
    </dgm:pt>
    <dgm:pt modelId="{F05F2454-4B49-439E-A965-8C5C34A85EB3}" type="sibTrans" cxnId="{81D8B701-65A7-46C1-A8EA-6B0F4C10B183}">
      <dgm:prSet/>
      <dgm:spPr/>
      <dgm:t>
        <a:bodyPr/>
        <a:lstStyle/>
        <a:p>
          <a:endParaRPr lang="en-US"/>
        </a:p>
      </dgm:t>
    </dgm:pt>
    <dgm:pt modelId="{8D5202BF-DC29-4629-9C40-7C3E0790AC1C}">
      <dgm:prSet/>
      <dgm:spPr/>
      <dgm:t>
        <a:bodyPr/>
        <a:lstStyle/>
        <a:p>
          <a:r>
            <a:rPr lang="fi-FI"/>
            <a:t>Pisteytys ja pelin eteneminen</a:t>
          </a:r>
          <a:endParaRPr lang="en-US"/>
        </a:p>
      </dgm:t>
    </dgm:pt>
    <dgm:pt modelId="{ED65BFE0-1E98-4B06-B403-9486574B5147}" type="parTrans" cxnId="{B23AD90E-8F66-4D0D-8D6C-A4F5E89FD67E}">
      <dgm:prSet/>
      <dgm:spPr/>
      <dgm:t>
        <a:bodyPr/>
        <a:lstStyle/>
        <a:p>
          <a:endParaRPr lang="en-US"/>
        </a:p>
      </dgm:t>
    </dgm:pt>
    <dgm:pt modelId="{E500D8F4-7197-4B92-BF89-D6914A9FA2D7}" type="sibTrans" cxnId="{B23AD90E-8F66-4D0D-8D6C-A4F5E89FD67E}">
      <dgm:prSet/>
      <dgm:spPr/>
      <dgm:t>
        <a:bodyPr/>
        <a:lstStyle/>
        <a:p>
          <a:endParaRPr lang="en-US"/>
        </a:p>
      </dgm:t>
    </dgm:pt>
    <dgm:pt modelId="{85B91707-0BBD-4ACB-9A74-48692CAB2D18}">
      <dgm:prSet/>
      <dgm:spPr/>
      <dgm:t>
        <a:bodyPr/>
        <a:lstStyle/>
        <a:p>
          <a:r>
            <a:rPr lang="fi-FI"/>
            <a:t>Salaiset tavoitteet</a:t>
          </a:r>
          <a:endParaRPr lang="en-US"/>
        </a:p>
      </dgm:t>
    </dgm:pt>
    <dgm:pt modelId="{101BD45F-A82B-4641-8303-CE46350920BB}" type="parTrans" cxnId="{9FF93A54-27C7-4E24-A938-125FFFAA7F4E}">
      <dgm:prSet/>
      <dgm:spPr/>
      <dgm:t>
        <a:bodyPr/>
        <a:lstStyle/>
        <a:p>
          <a:endParaRPr lang="en-US"/>
        </a:p>
      </dgm:t>
    </dgm:pt>
    <dgm:pt modelId="{9A28F898-1877-49A8-945E-12B8BCAF0B2C}" type="sibTrans" cxnId="{9FF93A54-27C7-4E24-A938-125FFFAA7F4E}">
      <dgm:prSet/>
      <dgm:spPr/>
      <dgm:t>
        <a:bodyPr/>
        <a:lstStyle/>
        <a:p>
          <a:endParaRPr lang="en-US"/>
        </a:p>
      </dgm:t>
    </dgm:pt>
    <dgm:pt modelId="{A33A78B3-2EDF-44D5-9BEB-8F51F6393CA4}">
      <dgm:prSet/>
      <dgm:spPr/>
      <dgm:t>
        <a:bodyPr/>
        <a:lstStyle/>
        <a:p>
          <a:r>
            <a:rPr lang="fi-FI"/>
            <a:t>Esimerkki kriisistä</a:t>
          </a:r>
          <a:endParaRPr lang="en-US"/>
        </a:p>
      </dgm:t>
    </dgm:pt>
    <dgm:pt modelId="{9DDEA997-169A-467D-893F-881BACE542D7}" type="parTrans" cxnId="{9943F596-C9B7-494D-B913-D49A5B40D240}">
      <dgm:prSet/>
      <dgm:spPr/>
      <dgm:t>
        <a:bodyPr/>
        <a:lstStyle/>
        <a:p>
          <a:endParaRPr lang="en-US"/>
        </a:p>
      </dgm:t>
    </dgm:pt>
    <dgm:pt modelId="{5B9F3DFF-D30E-4DE7-BEE3-678040C24EC9}" type="sibTrans" cxnId="{9943F596-C9B7-494D-B913-D49A5B40D240}">
      <dgm:prSet/>
      <dgm:spPr/>
      <dgm:t>
        <a:bodyPr/>
        <a:lstStyle/>
        <a:p>
          <a:endParaRPr lang="en-US"/>
        </a:p>
      </dgm:t>
    </dgm:pt>
    <dgm:pt modelId="{B9E8D88D-C440-45E4-A6FB-6BC750D88651}" type="pres">
      <dgm:prSet presAssocID="{DCB789B9-C7B3-47EC-ACF4-A6A96BAF79D9}" presName="vert0" presStyleCnt="0">
        <dgm:presLayoutVars>
          <dgm:dir/>
          <dgm:animOne val="branch"/>
          <dgm:animLvl val="lvl"/>
        </dgm:presLayoutVars>
      </dgm:prSet>
      <dgm:spPr/>
    </dgm:pt>
    <dgm:pt modelId="{04A91264-89DA-4BEC-A14A-265C983C0490}" type="pres">
      <dgm:prSet presAssocID="{601BCA53-1C77-4BF5-A9D6-C947716C5B82}" presName="thickLine" presStyleLbl="alignNode1" presStyleIdx="0" presStyleCnt="9"/>
      <dgm:spPr/>
    </dgm:pt>
    <dgm:pt modelId="{2FB0EEC3-2861-4190-8531-5583E0EC6F31}" type="pres">
      <dgm:prSet presAssocID="{601BCA53-1C77-4BF5-A9D6-C947716C5B82}" presName="horz1" presStyleCnt="0"/>
      <dgm:spPr/>
    </dgm:pt>
    <dgm:pt modelId="{8E78EAB4-0645-4BF4-ADFD-3795B4EDF05E}" type="pres">
      <dgm:prSet presAssocID="{601BCA53-1C77-4BF5-A9D6-C947716C5B82}" presName="tx1" presStyleLbl="revTx" presStyleIdx="0" presStyleCnt="9"/>
      <dgm:spPr/>
    </dgm:pt>
    <dgm:pt modelId="{81BDC8FD-018F-4AC1-956E-0954C0A60806}" type="pres">
      <dgm:prSet presAssocID="{601BCA53-1C77-4BF5-A9D6-C947716C5B82}" presName="vert1" presStyleCnt="0"/>
      <dgm:spPr/>
    </dgm:pt>
    <dgm:pt modelId="{51FAC615-95BA-46C1-83B2-17C4736A1547}" type="pres">
      <dgm:prSet presAssocID="{A05FB423-D410-4E43-B29D-994016FF9B5C}" presName="thickLine" presStyleLbl="alignNode1" presStyleIdx="1" presStyleCnt="9"/>
      <dgm:spPr/>
    </dgm:pt>
    <dgm:pt modelId="{BC8FE594-F533-472A-9D39-DA43FF4E8916}" type="pres">
      <dgm:prSet presAssocID="{A05FB423-D410-4E43-B29D-994016FF9B5C}" presName="horz1" presStyleCnt="0"/>
      <dgm:spPr/>
    </dgm:pt>
    <dgm:pt modelId="{1EFD0D99-2751-4D61-874F-AD29A8701F2F}" type="pres">
      <dgm:prSet presAssocID="{A05FB423-D410-4E43-B29D-994016FF9B5C}" presName="tx1" presStyleLbl="revTx" presStyleIdx="1" presStyleCnt="9"/>
      <dgm:spPr/>
    </dgm:pt>
    <dgm:pt modelId="{26A35148-4145-48B2-A798-5DD25C24F944}" type="pres">
      <dgm:prSet presAssocID="{A05FB423-D410-4E43-B29D-994016FF9B5C}" presName="vert1" presStyleCnt="0"/>
      <dgm:spPr/>
    </dgm:pt>
    <dgm:pt modelId="{46D75BEB-47CF-4508-988B-071BB4ED1A38}" type="pres">
      <dgm:prSet presAssocID="{69232B86-5445-49D6-801B-CBC7AD0F4532}" presName="thickLine" presStyleLbl="alignNode1" presStyleIdx="2" presStyleCnt="9"/>
      <dgm:spPr/>
    </dgm:pt>
    <dgm:pt modelId="{3532817F-E666-4991-BF1C-793FA07F56C0}" type="pres">
      <dgm:prSet presAssocID="{69232B86-5445-49D6-801B-CBC7AD0F4532}" presName="horz1" presStyleCnt="0"/>
      <dgm:spPr/>
    </dgm:pt>
    <dgm:pt modelId="{1581636A-1BCB-44E3-9A66-3E49A35C2ACF}" type="pres">
      <dgm:prSet presAssocID="{69232B86-5445-49D6-801B-CBC7AD0F4532}" presName="tx1" presStyleLbl="revTx" presStyleIdx="2" presStyleCnt="9"/>
      <dgm:spPr/>
    </dgm:pt>
    <dgm:pt modelId="{F479EF91-1DB2-4277-8EFD-8CD01BBB3753}" type="pres">
      <dgm:prSet presAssocID="{69232B86-5445-49D6-801B-CBC7AD0F4532}" presName="vert1" presStyleCnt="0"/>
      <dgm:spPr/>
    </dgm:pt>
    <dgm:pt modelId="{9D51135D-662E-4EE3-A8FC-7B0B03A672A6}" type="pres">
      <dgm:prSet presAssocID="{90B21D7D-9707-4EC3-9D6C-DAD1EF12D6F5}" presName="thickLine" presStyleLbl="alignNode1" presStyleIdx="3" presStyleCnt="9"/>
      <dgm:spPr/>
    </dgm:pt>
    <dgm:pt modelId="{D94C3882-F99A-436C-88E7-6DB97C4F2C50}" type="pres">
      <dgm:prSet presAssocID="{90B21D7D-9707-4EC3-9D6C-DAD1EF12D6F5}" presName="horz1" presStyleCnt="0"/>
      <dgm:spPr/>
    </dgm:pt>
    <dgm:pt modelId="{9D7BD266-8F99-4A33-8C7C-51BC6407C662}" type="pres">
      <dgm:prSet presAssocID="{90B21D7D-9707-4EC3-9D6C-DAD1EF12D6F5}" presName="tx1" presStyleLbl="revTx" presStyleIdx="3" presStyleCnt="9"/>
      <dgm:spPr/>
    </dgm:pt>
    <dgm:pt modelId="{AA54C43D-E4A6-4F85-8171-1A7280F063DD}" type="pres">
      <dgm:prSet presAssocID="{90B21D7D-9707-4EC3-9D6C-DAD1EF12D6F5}" presName="vert1" presStyleCnt="0"/>
      <dgm:spPr/>
    </dgm:pt>
    <dgm:pt modelId="{FD199162-A3E6-48B6-9C7D-7DFDB12B4A43}" type="pres">
      <dgm:prSet presAssocID="{1E4A1662-9804-49DE-9931-7BDE91DA340B}" presName="thickLine" presStyleLbl="alignNode1" presStyleIdx="4" presStyleCnt="9"/>
      <dgm:spPr/>
    </dgm:pt>
    <dgm:pt modelId="{0895CCC8-7620-4FF5-94D6-EDF961848C8C}" type="pres">
      <dgm:prSet presAssocID="{1E4A1662-9804-49DE-9931-7BDE91DA340B}" presName="horz1" presStyleCnt="0"/>
      <dgm:spPr/>
    </dgm:pt>
    <dgm:pt modelId="{73991D7E-D778-4695-AF5E-4ED17CF7F5A9}" type="pres">
      <dgm:prSet presAssocID="{1E4A1662-9804-49DE-9931-7BDE91DA340B}" presName="tx1" presStyleLbl="revTx" presStyleIdx="4" presStyleCnt="9"/>
      <dgm:spPr/>
    </dgm:pt>
    <dgm:pt modelId="{BF1CBD65-6B6C-4F07-8CC9-92531DE04453}" type="pres">
      <dgm:prSet presAssocID="{1E4A1662-9804-49DE-9931-7BDE91DA340B}" presName="vert1" presStyleCnt="0"/>
      <dgm:spPr/>
    </dgm:pt>
    <dgm:pt modelId="{A2163CE1-89C7-48BA-AD45-3EA8AFACC558}" type="pres">
      <dgm:prSet presAssocID="{88D6A016-2E13-489F-AC3E-C55A62114B5A}" presName="thickLine" presStyleLbl="alignNode1" presStyleIdx="5" presStyleCnt="9"/>
      <dgm:spPr/>
    </dgm:pt>
    <dgm:pt modelId="{BC172978-100E-4712-8500-F938C0DDF7F7}" type="pres">
      <dgm:prSet presAssocID="{88D6A016-2E13-489F-AC3E-C55A62114B5A}" presName="horz1" presStyleCnt="0"/>
      <dgm:spPr/>
    </dgm:pt>
    <dgm:pt modelId="{FE36F818-9541-43F6-91E9-6C696D817024}" type="pres">
      <dgm:prSet presAssocID="{88D6A016-2E13-489F-AC3E-C55A62114B5A}" presName="tx1" presStyleLbl="revTx" presStyleIdx="5" presStyleCnt="9"/>
      <dgm:spPr/>
    </dgm:pt>
    <dgm:pt modelId="{C32D4469-2E88-4144-BF8D-B2C3A4DDED2A}" type="pres">
      <dgm:prSet presAssocID="{88D6A016-2E13-489F-AC3E-C55A62114B5A}" presName="vert1" presStyleCnt="0"/>
      <dgm:spPr/>
    </dgm:pt>
    <dgm:pt modelId="{F0DDA6DA-FB26-4044-830E-800DABF77CD9}" type="pres">
      <dgm:prSet presAssocID="{8D5202BF-DC29-4629-9C40-7C3E0790AC1C}" presName="thickLine" presStyleLbl="alignNode1" presStyleIdx="6" presStyleCnt="9"/>
      <dgm:spPr/>
    </dgm:pt>
    <dgm:pt modelId="{6B46974D-6685-427E-A1E2-DF08AFE865B0}" type="pres">
      <dgm:prSet presAssocID="{8D5202BF-DC29-4629-9C40-7C3E0790AC1C}" presName="horz1" presStyleCnt="0"/>
      <dgm:spPr/>
    </dgm:pt>
    <dgm:pt modelId="{25F5B902-315A-4952-9844-A79744996676}" type="pres">
      <dgm:prSet presAssocID="{8D5202BF-DC29-4629-9C40-7C3E0790AC1C}" presName="tx1" presStyleLbl="revTx" presStyleIdx="6" presStyleCnt="9"/>
      <dgm:spPr/>
    </dgm:pt>
    <dgm:pt modelId="{FD806A60-671E-4FBB-B9E1-CD6CA19DDDB5}" type="pres">
      <dgm:prSet presAssocID="{8D5202BF-DC29-4629-9C40-7C3E0790AC1C}" presName="vert1" presStyleCnt="0"/>
      <dgm:spPr/>
    </dgm:pt>
    <dgm:pt modelId="{20A16825-BDBF-40C1-94D7-C9881892F630}" type="pres">
      <dgm:prSet presAssocID="{85B91707-0BBD-4ACB-9A74-48692CAB2D18}" presName="thickLine" presStyleLbl="alignNode1" presStyleIdx="7" presStyleCnt="9"/>
      <dgm:spPr/>
    </dgm:pt>
    <dgm:pt modelId="{FB1055E2-F50C-4F25-BDE2-7EFC8B3BBC08}" type="pres">
      <dgm:prSet presAssocID="{85B91707-0BBD-4ACB-9A74-48692CAB2D18}" presName="horz1" presStyleCnt="0"/>
      <dgm:spPr/>
    </dgm:pt>
    <dgm:pt modelId="{C504807D-35D4-40DF-9F1E-FF7EAE9A32F8}" type="pres">
      <dgm:prSet presAssocID="{85B91707-0BBD-4ACB-9A74-48692CAB2D18}" presName="tx1" presStyleLbl="revTx" presStyleIdx="7" presStyleCnt="9"/>
      <dgm:spPr/>
    </dgm:pt>
    <dgm:pt modelId="{888CB380-00F5-4CBF-9097-FC195F6A145B}" type="pres">
      <dgm:prSet presAssocID="{85B91707-0BBD-4ACB-9A74-48692CAB2D18}" presName="vert1" presStyleCnt="0"/>
      <dgm:spPr/>
    </dgm:pt>
    <dgm:pt modelId="{249DC71D-3E41-4834-B655-F69C3FCEEB74}" type="pres">
      <dgm:prSet presAssocID="{A33A78B3-2EDF-44D5-9BEB-8F51F6393CA4}" presName="thickLine" presStyleLbl="alignNode1" presStyleIdx="8" presStyleCnt="9"/>
      <dgm:spPr/>
    </dgm:pt>
    <dgm:pt modelId="{B6BC5F73-331B-4706-9AFA-AB4674224813}" type="pres">
      <dgm:prSet presAssocID="{A33A78B3-2EDF-44D5-9BEB-8F51F6393CA4}" presName="horz1" presStyleCnt="0"/>
      <dgm:spPr/>
    </dgm:pt>
    <dgm:pt modelId="{9040A061-7058-4157-81EB-59AFA8204057}" type="pres">
      <dgm:prSet presAssocID="{A33A78B3-2EDF-44D5-9BEB-8F51F6393CA4}" presName="tx1" presStyleLbl="revTx" presStyleIdx="8" presStyleCnt="9"/>
      <dgm:spPr/>
    </dgm:pt>
    <dgm:pt modelId="{A4E8FFC0-B6FD-4A5E-8C55-629C895B5C7B}" type="pres">
      <dgm:prSet presAssocID="{A33A78B3-2EDF-44D5-9BEB-8F51F6393CA4}" presName="vert1" presStyleCnt="0"/>
      <dgm:spPr/>
    </dgm:pt>
  </dgm:ptLst>
  <dgm:cxnLst>
    <dgm:cxn modelId="{81D8B701-65A7-46C1-A8EA-6B0F4C10B183}" srcId="{DCB789B9-C7B3-47EC-ACF4-A6A96BAF79D9}" destId="{88D6A016-2E13-489F-AC3E-C55A62114B5A}" srcOrd="5" destOrd="0" parTransId="{F2B2584D-0051-42F4-96D3-565A8F085A86}" sibTransId="{F05F2454-4B49-439E-A965-8C5C34A85EB3}"/>
    <dgm:cxn modelId="{B23AD90E-8F66-4D0D-8D6C-A4F5E89FD67E}" srcId="{DCB789B9-C7B3-47EC-ACF4-A6A96BAF79D9}" destId="{8D5202BF-DC29-4629-9C40-7C3E0790AC1C}" srcOrd="6" destOrd="0" parTransId="{ED65BFE0-1E98-4B06-B403-9486574B5147}" sibTransId="{E500D8F4-7197-4B92-BF89-D6914A9FA2D7}"/>
    <dgm:cxn modelId="{6D1FE818-47E8-4648-8994-3F945A3BC136}" srcId="{DCB789B9-C7B3-47EC-ACF4-A6A96BAF79D9}" destId="{69232B86-5445-49D6-801B-CBC7AD0F4532}" srcOrd="2" destOrd="0" parTransId="{79B76BCA-D0DD-4A39-B066-869EA0316E4A}" sibTransId="{EDA34EFD-C5AE-4775-B596-BA721AEEA4C0}"/>
    <dgm:cxn modelId="{ABF49938-B927-4208-B1E6-DAB96CB72792}" type="presOf" srcId="{85B91707-0BBD-4ACB-9A74-48692CAB2D18}" destId="{C504807D-35D4-40DF-9F1E-FF7EAE9A32F8}" srcOrd="0" destOrd="0" presId="urn:microsoft.com/office/officeart/2008/layout/LinedList"/>
    <dgm:cxn modelId="{70832540-E249-4BD6-BA5A-BBA77B45648C}" srcId="{DCB789B9-C7B3-47EC-ACF4-A6A96BAF79D9}" destId="{1E4A1662-9804-49DE-9931-7BDE91DA340B}" srcOrd="4" destOrd="0" parTransId="{92279C52-3DDB-45BB-8CD1-469AF4C34319}" sibTransId="{0B463B67-8C38-4121-9660-37801E444A02}"/>
    <dgm:cxn modelId="{F2958942-DCD9-4643-88E8-EF0994D0EF4D}" type="presOf" srcId="{1E4A1662-9804-49DE-9931-7BDE91DA340B}" destId="{73991D7E-D778-4695-AF5E-4ED17CF7F5A9}" srcOrd="0" destOrd="0" presId="urn:microsoft.com/office/officeart/2008/layout/LinedList"/>
    <dgm:cxn modelId="{94F6D943-689C-4156-8A03-E65986842451}" type="presOf" srcId="{A05FB423-D410-4E43-B29D-994016FF9B5C}" destId="{1EFD0D99-2751-4D61-874F-AD29A8701F2F}" srcOrd="0" destOrd="0" presId="urn:microsoft.com/office/officeart/2008/layout/LinedList"/>
    <dgm:cxn modelId="{5D58D647-0446-48FD-B368-57C5F98A2F7B}" type="presOf" srcId="{601BCA53-1C77-4BF5-A9D6-C947716C5B82}" destId="{8E78EAB4-0645-4BF4-ADFD-3795B4EDF05E}" srcOrd="0" destOrd="0" presId="urn:microsoft.com/office/officeart/2008/layout/LinedList"/>
    <dgm:cxn modelId="{310F8F52-6006-4D91-AE75-C54D4E6DC960}" type="presOf" srcId="{69232B86-5445-49D6-801B-CBC7AD0F4532}" destId="{1581636A-1BCB-44E3-9A66-3E49A35C2ACF}" srcOrd="0" destOrd="0" presId="urn:microsoft.com/office/officeart/2008/layout/LinedList"/>
    <dgm:cxn modelId="{F670A572-14F6-4B61-BD90-223D3A263635}" type="presOf" srcId="{DCB789B9-C7B3-47EC-ACF4-A6A96BAF79D9}" destId="{B9E8D88D-C440-45E4-A6FB-6BC750D88651}" srcOrd="0" destOrd="0" presId="urn:microsoft.com/office/officeart/2008/layout/LinedList"/>
    <dgm:cxn modelId="{9FF93A54-27C7-4E24-A938-125FFFAA7F4E}" srcId="{DCB789B9-C7B3-47EC-ACF4-A6A96BAF79D9}" destId="{85B91707-0BBD-4ACB-9A74-48692CAB2D18}" srcOrd="7" destOrd="0" parTransId="{101BD45F-A82B-4641-8303-CE46350920BB}" sibTransId="{9A28F898-1877-49A8-945E-12B8BCAF0B2C}"/>
    <dgm:cxn modelId="{C1DAB657-9535-4120-9783-D52C4A995C55}" srcId="{DCB789B9-C7B3-47EC-ACF4-A6A96BAF79D9}" destId="{A05FB423-D410-4E43-B29D-994016FF9B5C}" srcOrd="1" destOrd="0" parTransId="{81AB6263-3FD0-4ECE-A39E-6E3D1D4336C0}" sibTransId="{BBAF7B3F-35C5-468D-B95E-0E514DF3BB3C}"/>
    <dgm:cxn modelId="{20E9B78E-4D70-4311-BC92-8863DCB2E0AE}" srcId="{DCB789B9-C7B3-47EC-ACF4-A6A96BAF79D9}" destId="{601BCA53-1C77-4BF5-A9D6-C947716C5B82}" srcOrd="0" destOrd="0" parTransId="{15BE415C-0239-45CF-B4AA-DEC8ABBDDDDD}" sibTransId="{71DFA0B4-1BD9-4D58-9768-A357693089DA}"/>
    <dgm:cxn modelId="{9943F596-C9B7-494D-B913-D49A5B40D240}" srcId="{DCB789B9-C7B3-47EC-ACF4-A6A96BAF79D9}" destId="{A33A78B3-2EDF-44D5-9BEB-8F51F6393CA4}" srcOrd="8" destOrd="0" parTransId="{9DDEA997-169A-467D-893F-881BACE542D7}" sibTransId="{5B9F3DFF-D30E-4DE7-BEE3-678040C24EC9}"/>
    <dgm:cxn modelId="{A7EB079D-3BC0-40F3-A15D-1B8BC6EEAA96}" type="presOf" srcId="{90B21D7D-9707-4EC3-9D6C-DAD1EF12D6F5}" destId="{9D7BD266-8F99-4A33-8C7C-51BC6407C662}" srcOrd="0" destOrd="0" presId="urn:microsoft.com/office/officeart/2008/layout/LinedList"/>
    <dgm:cxn modelId="{8060ABA9-2EB7-4E8E-9C84-DAB245931308}" type="presOf" srcId="{A33A78B3-2EDF-44D5-9BEB-8F51F6393CA4}" destId="{9040A061-7058-4157-81EB-59AFA8204057}" srcOrd="0" destOrd="0" presId="urn:microsoft.com/office/officeart/2008/layout/LinedList"/>
    <dgm:cxn modelId="{A10D29AD-D554-47E9-AEBC-1ECBEE57BA65}" type="presOf" srcId="{88D6A016-2E13-489F-AC3E-C55A62114B5A}" destId="{FE36F818-9541-43F6-91E9-6C696D817024}" srcOrd="0" destOrd="0" presId="urn:microsoft.com/office/officeart/2008/layout/LinedList"/>
    <dgm:cxn modelId="{E1B90DF2-5B44-4B64-A9ED-D3CD4630FD47}" srcId="{DCB789B9-C7B3-47EC-ACF4-A6A96BAF79D9}" destId="{90B21D7D-9707-4EC3-9D6C-DAD1EF12D6F5}" srcOrd="3" destOrd="0" parTransId="{ECF7F040-1CD0-49D4-B295-BFBC1D1BEA97}" sibTransId="{C1EEE536-E298-430A-A117-9B6DA2867963}"/>
    <dgm:cxn modelId="{A29F6CF8-F197-4FED-A962-689979452B90}" type="presOf" srcId="{8D5202BF-DC29-4629-9C40-7C3E0790AC1C}" destId="{25F5B902-315A-4952-9844-A79744996676}" srcOrd="0" destOrd="0" presId="urn:microsoft.com/office/officeart/2008/layout/LinedList"/>
    <dgm:cxn modelId="{A654C7C5-9916-4F52-8C28-1DBE2DB7B0C7}" type="presParOf" srcId="{B9E8D88D-C440-45E4-A6FB-6BC750D88651}" destId="{04A91264-89DA-4BEC-A14A-265C983C0490}" srcOrd="0" destOrd="0" presId="urn:microsoft.com/office/officeart/2008/layout/LinedList"/>
    <dgm:cxn modelId="{C4E66568-B7A9-43CB-BB0A-754639E0CB59}" type="presParOf" srcId="{B9E8D88D-C440-45E4-A6FB-6BC750D88651}" destId="{2FB0EEC3-2861-4190-8531-5583E0EC6F31}" srcOrd="1" destOrd="0" presId="urn:microsoft.com/office/officeart/2008/layout/LinedList"/>
    <dgm:cxn modelId="{4BE11539-D185-4102-8106-D7492C6229DC}" type="presParOf" srcId="{2FB0EEC3-2861-4190-8531-5583E0EC6F31}" destId="{8E78EAB4-0645-4BF4-ADFD-3795B4EDF05E}" srcOrd="0" destOrd="0" presId="urn:microsoft.com/office/officeart/2008/layout/LinedList"/>
    <dgm:cxn modelId="{545A07B2-1696-4256-BDBC-135E8FE40842}" type="presParOf" srcId="{2FB0EEC3-2861-4190-8531-5583E0EC6F31}" destId="{81BDC8FD-018F-4AC1-956E-0954C0A60806}" srcOrd="1" destOrd="0" presId="urn:microsoft.com/office/officeart/2008/layout/LinedList"/>
    <dgm:cxn modelId="{687070A2-9325-4AA0-915B-CCDC9C76A7C2}" type="presParOf" srcId="{B9E8D88D-C440-45E4-A6FB-6BC750D88651}" destId="{51FAC615-95BA-46C1-83B2-17C4736A1547}" srcOrd="2" destOrd="0" presId="urn:microsoft.com/office/officeart/2008/layout/LinedList"/>
    <dgm:cxn modelId="{947D2EAB-4258-4719-8ECB-7E5D9991A7C7}" type="presParOf" srcId="{B9E8D88D-C440-45E4-A6FB-6BC750D88651}" destId="{BC8FE594-F533-472A-9D39-DA43FF4E8916}" srcOrd="3" destOrd="0" presId="urn:microsoft.com/office/officeart/2008/layout/LinedList"/>
    <dgm:cxn modelId="{C18540D9-CF63-4D85-8E1B-1897FCECB910}" type="presParOf" srcId="{BC8FE594-F533-472A-9D39-DA43FF4E8916}" destId="{1EFD0D99-2751-4D61-874F-AD29A8701F2F}" srcOrd="0" destOrd="0" presId="urn:microsoft.com/office/officeart/2008/layout/LinedList"/>
    <dgm:cxn modelId="{1586D6A1-837A-4F53-890A-DAEDF9BFB897}" type="presParOf" srcId="{BC8FE594-F533-472A-9D39-DA43FF4E8916}" destId="{26A35148-4145-48B2-A798-5DD25C24F944}" srcOrd="1" destOrd="0" presId="urn:microsoft.com/office/officeart/2008/layout/LinedList"/>
    <dgm:cxn modelId="{FCBE0E6B-EC5C-4E48-9299-29AE34796926}" type="presParOf" srcId="{B9E8D88D-C440-45E4-A6FB-6BC750D88651}" destId="{46D75BEB-47CF-4508-988B-071BB4ED1A38}" srcOrd="4" destOrd="0" presId="urn:microsoft.com/office/officeart/2008/layout/LinedList"/>
    <dgm:cxn modelId="{E69BF5DF-40D2-44BE-8EE4-A9FDABF17781}" type="presParOf" srcId="{B9E8D88D-C440-45E4-A6FB-6BC750D88651}" destId="{3532817F-E666-4991-BF1C-793FA07F56C0}" srcOrd="5" destOrd="0" presId="urn:microsoft.com/office/officeart/2008/layout/LinedList"/>
    <dgm:cxn modelId="{95A2C10B-6E21-4B25-B10A-32947EC74700}" type="presParOf" srcId="{3532817F-E666-4991-BF1C-793FA07F56C0}" destId="{1581636A-1BCB-44E3-9A66-3E49A35C2ACF}" srcOrd="0" destOrd="0" presId="urn:microsoft.com/office/officeart/2008/layout/LinedList"/>
    <dgm:cxn modelId="{077ECDE2-FA50-4EDF-837F-0D1C0FA4B3F0}" type="presParOf" srcId="{3532817F-E666-4991-BF1C-793FA07F56C0}" destId="{F479EF91-1DB2-4277-8EFD-8CD01BBB3753}" srcOrd="1" destOrd="0" presId="urn:microsoft.com/office/officeart/2008/layout/LinedList"/>
    <dgm:cxn modelId="{A497B73B-0D92-4D13-B8E0-EEBDCB57AB4F}" type="presParOf" srcId="{B9E8D88D-C440-45E4-A6FB-6BC750D88651}" destId="{9D51135D-662E-4EE3-A8FC-7B0B03A672A6}" srcOrd="6" destOrd="0" presId="urn:microsoft.com/office/officeart/2008/layout/LinedList"/>
    <dgm:cxn modelId="{1400AC06-A927-49E1-A1A5-49B061736B00}" type="presParOf" srcId="{B9E8D88D-C440-45E4-A6FB-6BC750D88651}" destId="{D94C3882-F99A-436C-88E7-6DB97C4F2C50}" srcOrd="7" destOrd="0" presId="urn:microsoft.com/office/officeart/2008/layout/LinedList"/>
    <dgm:cxn modelId="{D4E34CD6-84A3-42D6-A8B6-5B608FFEA08E}" type="presParOf" srcId="{D94C3882-F99A-436C-88E7-6DB97C4F2C50}" destId="{9D7BD266-8F99-4A33-8C7C-51BC6407C662}" srcOrd="0" destOrd="0" presId="urn:microsoft.com/office/officeart/2008/layout/LinedList"/>
    <dgm:cxn modelId="{EC608013-FA47-4673-93A5-CCAAADD2790C}" type="presParOf" srcId="{D94C3882-F99A-436C-88E7-6DB97C4F2C50}" destId="{AA54C43D-E4A6-4F85-8171-1A7280F063DD}" srcOrd="1" destOrd="0" presId="urn:microsoft.com/office/officeart/2008/layout/LinedList"/>
    <dgm:cxn modelId="{FA2EE440-B2DD-4D54-98E4-AC272ADF8EC3}" type="presParOf" srcId="{B9E8D88D-C440-45E4-A6FB-6BC750D88651}" destId="{FD199162-A3E6-48B6-9C7D-7DFDB12B4A43}" srcOrd="8" destOrd="0" presId="urn:microsoft.com/office/officeart/2008/layout/LinedList"/>
    <dgm:cxn modelId="{8DD4340E-E9D4-45B3-AAA6-7DBFBD1C3813}" type="presParOf" srcId="{B9E8D88D-C440-45E4-A6FB-6BC750D88651}" destId="{0895CCC8-7620-4FF5-94D6-EDF961848C8C}" srcOrd="9" destOrd="0" presId="urn:microsoft.com/office/officeart/2008/layout/LinedList"/>
    <dgm:cxn modelId="{9C038495-7FEA-4668-986C-98D5454BF97D}" type="presParOf" srcId="{0895CCC8-7620-4FF5-94D6-EDF961848C8C}" destId="{73991D7E-D778-4695-AF5E-4ED17CF7F5A9}" srcOrd="0" destOrd="0" presId="urn:microsoft.com/office/officeart/2008/layout/LinedList"/>
    <dgm:cxn modelId="{F2AB26AA-9B24-49E5-8B97-B7E12CCF420A}" type="presParOf" srcId="{0895CCC8-7620-4FF5-94D6-EDF961848C8C}" destId="{BF1CBD65-6B6C-4F07-8CC9-92531DE04453}" srcOrd="1" destOrd="0" presId="urn:microsoft.com/office/officeart/2008/layout/LinedList"/>
    <dgm:cxn modelId="{9CA1FF3D-1C62-4311-B6F8-33577E53338E}" type="presParOf" srcId="{B9E8D88D-C440-45E4-A6FB-6BC750D88651}" destId="{A2163CE1-89C7-48BA-AD45-3EA8AFACC558}" srcOrd="10" destOrd="0" presId="urn:microsoft.com/office/officeart/2008/layout/LinedList"/>
    <dgm:cxn modelId="{D280CA68-75C0-4CEF-BE74-E567ECB6785B}" type="presParOf" srcId="{B9E8D88D-C440-45E4-A6FB-6BC750D88651}" destId="{BC172978-100E-4712-8500-F938C0DDF7F7}" srcOrd="11" destOrd="0" presId="urn:microsoft.com/office/officeart/2008/layout/LinedList"/>
    <dgm:cxn modelId="{10578B9A-DB8C-4716-BA23-C0450692B40F}" type="presParOf" srcId="{BC172978-100E-4712-8500-F938C0DDF7F7}" destId="{FE36F818-9541-43F6-91E9-6C696D817024}" srcOrd="0" destOrd="0" presId="urn:microsoft.com/office/officeart/2008/layout/LinedList"/>
    <dgm:cxn modelId="{72E26793-6BAC-4F00-A07E-6C22E65B931D}" type="presParOf" srcId="{BC172978-100E-4712-8500-F938C0DDF7F7}" destId="{C32D4469-2E88-4144-BF8D-B2C3A4DDED2A}" srcOrd="1" destOrd="0" presId="urn:microsoft.com/office/officeart/2008/layout/LinedList"/>
    <dgm:cxn modelId="{87C09DCA-F5AB-4958-ADD3-67C0E8738882}" type="presParOf" srcId="{B9E8D88D-C440-45E4-A6FB-6BC750D88651}" destId="{F0DDA6DA-FB26-4044-830E-800DABF77CD9}" srcOrd="12" destOrd="0" presId="urn:microsoft.com/office/officeart/2008/layout/LinedList"/>
    <dgm:cxn modelId="{EB8A2E38-11DB-4A94-A132-4CAA87D6E81B}" type="presParOf" srcId="{B9E8D88D-C440-45E4-A6FB-6BC750D88651}" destId="{6B46974D-6685-427E-A1E2-DF08AFE865B0}" srcOrd="13" destOrd="0" presId="urn:microsoft.com/office/officeart/2008/layout/LinedList"/>
    <dgm:cxn modelId="{54343B05-5814-48B8-B890-064C721181DD}" type="presParOf" srcId="{6B46974D-6685-427E-A1E2-DF08AFE865B0}" destId="{25F5B902-315A-4952-9844-A79744996676}" srcOrd="0" destOrd="0" presId="urn:microsoft.com/office/officeart/2008/layout/LinedList"/>
    <dgm:cxn modelId="{86111D0D-6F14-4D05-A073-4B2EDF84F40F}" type="presParOf" srcId="{6B46974D-6685-427E-A1E2-DF08AFE865B0}" destId="{FD806A60-671E-4FBB-B9E1-CD6CA19DDDB5}" srcOrd="1" destOrd="0" presId="urn:microsoft.com/office/officeart/2008/layout/LinedList"/>
    <dgm:cxn modelId="{04D3EADC-B133-4571-A5B7-DC100BF52284}" type="presParOf" srcId="{B9E8D88D-C440-45E4-A6FB-6BC750D88651}" destId="{20A16825-BDBF-40C1-94D7-C9881892F630}" srcOrd="14" destOrd="0" presId="urn:microsoft.com/office/officeart/2008/layout/LinedList"/>
    <dgm:cxn modelId="{81270CC6-5F52-468C-B6E2-4840BDE2161A}" type="presParOf" srcId="{B9E8D88D-C440-45E4-A6FB-6BC750D88651}" destId="{FB1055E2-F50C-4F25-BDE2-7EFC8B3BBC08}" srcOrd="15" destOrd="0" presId="urn:microsoft.com/office/officeart/2008/layout/LinedList"/>
    <dgm:cxn modelId="{F765D285-3ABF-4B89-8D93-FA778406CFAB}" type="presParOf" srcId="{FB1055E2-F50C-4F25-BDE2-7EFC8B3BBC08}" destId="{C504807D-35D4-40DF-9F1E-FF7EAE9A32F8}" srcOrd="0" destOrd="0" presId="urn:microsoft.com/office/officeart/2008/layout/LinedList"/>
    <dgm:cxn modelId="{2C4A03AA-ED8B-4359-828A-D1E220466DA9}" type="presParOf" srcId="{FB1055E2-F50C-4F25-BDE2-7EFC8B3BBC08}" destId="{888CB380-00F5-4CBF-9097-FC195F6A145B}" srcOrd="1" destOrd="0" presId="urn:microsoft.com/office/officeart/2008/layout/LinedList"/>
    <dgm:cxn modelId="{AA7CE000-1C95-4FC2-8536-798A015ACE87}" type="presParOf" srcId="{B9E8D88D-C440-45E4-A6FB-6BC750D88651}" destId="{249DC71D-3E41-4834-B655-F69C3FCEEB74}" srcOrd="16" destOrd="0" presId="urn:microsoft.com/office/officeart/2008/layout/LinedList"/>
    <dgm:cxn modelId="{CE62BF4D-7A3A-4A5E-8A93-926856E81DC3}" type="presParOf" srcId="{B9E8D88D-C440-45E4-A6FB-6BC750D88651}" destId="{B6BC5F73-331B-4706-9AFA-AB4674224813}" srcOrd="17" destOrd="0" presId="urn:microsoft.com/office/officeart/2008/layout/LinedList"/>
    <dgm:cxn modelId="{A601E7CC-1164-4FD8-A1B8-8E0BA2B0C40E}" type="presParOf" srcId="{B6BC5F73-331B-4706-9AFA-AB4674224813}" destId="{9040A061-7058-4157-81EB-59AFA8204057}" srcOrd="0" destOrd="0" presId="urn:microsoft.com/office/officeart/2008/layout/LinedList"/>
    <dgm:cxn modelId="{E4A6E79A-7551-4BE5-8E5B-AE206BEB5BD4}" type="presParOf" srcId="{B6BC5F73-331B-4706-9AFA-AB4674224813}" destId="{A4E8FFC0-B6FD-4A5E-8C55-629C895B5C7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48ED13-D79A-45D2-B1DD-73753DE7EEF6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BE560C93-5FE2-4100-A26B-3E170876AD90}">
      <dgm:prSet phldrT="[Teksti]"/>
      <dgm:spPr/>
      <dgm:t>
        <a:bodyPr/>
        <a:lstStyle/>
        <a:p>
          <a:r>
            <a:rPr lang="fi-FI" dirty="0"/>
            <a:t>Joukkueen sisäinen keskustelu</a:t>
          </a:r>
        </a:p>
      </dgm:t>
    </dgm:pt>
    <dgm:pt modelId="{564C42B8-121E-4A87-8E45-8BBE54DC020F}" type="parTrans" cxnId="{DBB1A5F0-0C01-4188-9786-682013AFD2A3}">
      <dgm:prSet/>
      <dgm:spPr/>
      <dgm:t>
        <a:bodyPr/>
        <a:lstStyle/>
        <a:p>
          <a:endParaRPr lang="fi-FI"/>
        </a:p>
      </dgm:t>
    </dgm:pt>
    <dgm:pt modelId="{03C1201F-8529-428D-9347-EA7E94329226}" type="sibTrans" cxnId="{DBB1A5F0-0C01-4188-9786-682013AFD2A3}">
      <dgm:prSet/>
      <dgm:spPr/>
      <dgm:t>
        <a:bodyPr/>
        <a:lstStyle/>
        <a:p>
          <a:endParaRPr lang="fi-FI"/>
        </a:p>
      </dgm:t>
    </dgm:pt>
    <dgm:pt modelId="{142AA70A-BD02-4E66-A8ED-587A0976BA49}">
      <dgm:prSet phldrT="[Teksti]"/>
      <dgm:spPr/>
      <dgm:t>
        <a:bodyPr/>
        <a:lstStyle/>
        <a:p>
          <a:r>
            <a:rPr lang="fi-FI" dirty="0"/>
            <a:t>Kriisi ja päätöksenteko</a:t>
          </a:r>
        </a:p>
      </dgm:t>
    </dgm:pt>
    <dgm:pt modelId="{0F7274F5-2E30-47E6-B3AC-EB5639439F35}" type="parTrans" cxnId="{D1E7E331-5C42-45DE-8A90-6BF3F9215AA5}">
      <dgm:prSet/>
      <dgm:spPr/>
      <dgm:t>
        <a:bodyPr/>
        <a:lstStyle/>
        <a:p>
          <a:endParaRPr lang="fi-FI"/>
        </a:p>
      </dgm:t>
    </dgm:pt>
    <dgm:pt modelId="{D40D894E-0AB5-48A3-B5C2-C5F730F36463}" type="sibTrans" cxnId="{D1E7E331-5C42-45DE-8A90-6BF3F9215AA5}">
      <dgm:prSet/>
      <dgm:spPr/>
      <dgm:t>
        <a:bodyPr/>
        <a:lstStyle/>
        <a:p>
          <a:endParaRPr lang="fi-FI"/>
        </a:p>
      </dgm:t>
    </dgm:pt>
    <dgm:pt modelId="{C996525F-5052-4B6C-A339-3139539D2DF5}">
      <dgm:prSet phldrT="[Teksti]"/>
      <dgm:spPr/>
      <dgm:t>
        <a:bodyPr/>
        <a:lstStyle/>
        <a:p>
          <a:r>
            <a:rPr lang="fi-FI" dirty="0"/>
            <a:t>Joukkueen sisäinen keskustelu</a:t>
          </a:r>
        </a:p>
      </dgm:t>
    </dgm:pt>
    <dgm:pt modelId="{6211EF6D-2964-460E-99AD-A64D5AF49A0B}" type="parTrans" cxnId="{C6CF98A6-353A-40B1-BE6D-859AA033DCB9}">
      <dgm:prSet/>
      <dgm:spPr/>
      <dgm:t>
        <a:bodyPr/>
        <a:lstStyle/>
        <a:p>
          <a:endParaRPr lang="fi-FI"/>
        </a:p>
      </dgm:t>
    </dgm:pt>
    <dgm:pt modelId="{04CDB181-2051-44B7-95E6-A4CBA505FFCD}" type="sibTrans" cxnId="{C6CF98A6-353A-40B1-BE6D-859AA033DCB9}">
      <dgm:prSet/>
      <dgm:spPr/>
      <dgm:t>
        <a:bodyPr/>
        <a:lstStyle/>
        <a:p>
          <a:endParaRPr lang="fi-FI"/>
        </a:p>
      </dgm:t>
    </dgm:pt>
    <dgm:pt modelId="{9DD42D05-1F81-4DAA-BD76-31DE7608A0CB}">
      <dgm:prSet phldrT="[Teksti]"/>
      <dgm:spPr/>
      <dgm:t>
        <a:bodyPr/>
        <a:lstStyle/>
        <a:p>
          <a:r>
            <a:rPr lang="fi-FI" dirty="0"/>
            <a:t>Kriisi ja päätöksenteko</a:t>
          </a:r>
        </a:p>
      </dgm:t>
    </dgm:pt>
    <dgm:pt modelId="{69191A59-2C44-4606-883A-91C835AB9163}" type="parTrans" cxnId="{E6DEFC22-B655-4A6C-A533-FE713C3D9800}">
      <dgm:prSet/>
      <dgm:spPr/>
      <dgm:t>
        <a:bodyPr/>
        <a:lstStyle/>
        <a:p>
          <a:endParaRPr lang="fi-FI"/>
        </a:p>
      </dgm:t>
    </dgm:pt>
    <dgm:pt modelId="{14E9C4EF-DB95-48DA-AE4F-45E1D9356B6D}" type="sibTrans" cxnId="{E6DEFC22-B655-4A6C-A533-FE713C3D9800}">
      <dgm:prSet/>
      <dgm:spPr/>
      <dgm:t>
        <a:bodyPr/>
        <a:lstStyle/>
        <a:p>
          <a:endParaRPr lang="fi-FI"/>
        </a:p>
      </dgm:t>
    </dgm:pt>
    <dgm:pt modelId="{F64CD496-5FC6-4EA2-A31F-4DD78A56BB7C}" type="pres">
      <dgm:prSet presAssocID="{8348ED13-D79A-45D2-B1DD-73753DE7EEF6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05903299-AD9B-4449-A387-1BEBDE365DC1}" type="pres">
      <dgm:prSet presAssocID="{BE560C93-5FE2-4100-A26B-3E170876AD90}" presName="Accent1" presStyleCnt="0"/>
      <dgm:spPr/>
    </dgm:pt>
    <dgm:pt modelId="{A97C19D0-AD25-4713-8AE2-5B14D96D9657}" type="pres">
      <dgm:prSet presAssocID="{BE560C93-5FE2-4100-A26B-3E170876AD90}" presName="Accent" presStyleLbl="node1" presStyleIdx="0" presStyleCnt="4"/>
      <dgm:spPr/>
    </dgm:pt>
    <dgm:pt modelId="{8AD65ED5-2A18-42E1-8F79-606CEA73D5F3}" type="pres">
      <dgm:prSet presAssocID="{BE560C93-5FE2-4100-A26B-3E170876AD90}" presName="Parent1" presStyleLbl="revTx" presStyleIdx="0" presStyleCnt="4">
        <dgm:presLayoutVars>
          <dgm:chMax val="1"/>
          <dgm:chPref val="1"/>
          <dgm:bulletEnabled val="1"/>
        </dgm:presLayoutVars>
      </dgm:prSet>
      <dgm:spPr/>
    </dgm:pt>
    <dgm:pt modelId="{7795AAE8-B20F-43FE-8A9A-B14E3BB62E8F}" type="pres">
      <dgm:prSet presAssocID="{142AA70A-BD02-4E66-A8ED-587A0976BA49}" presName="Accent2" presStyleCnt="0"/>
      <dgm:spPr/>
    </dgm:pt>
    <dgm:pt modelId="{2F697376-91ED-4670-9A5D-F1350B59BE5A}" type="pres">
      <dgm:prSet presAssocID="{142AA70A-BD02-4E66-A8ED-587A0976BA49}" presName="Accent" presStyleLbl="node1" presStyleIdx="1" presStyleCnt="4"/>
      <dgm:spPr/>
    </dgm:pt>
    <dgm:pt modelId="{E96EFE17-9571-4B53-800E-103AE6D13EAA}" type="pres">
      <dgm:prSet presAssocID="{142AA70A-BD02-4E66-A8ED-587A0976BA49}" presName="Parent2" presStyleLbl="revTx" presStyleIdx="1" presStyleCnt="4">
        <dgm:presLayoutVars>
          <dgm:chMax val="1"/>
          <dgm:chPref val="1"/>
          <dgm:bulletEnabled val="1"/>
        </dgm:presLayoutVars>
      </dgm:prSet>
      <dgm:spPr/>
    </dgm:pt>
    <dgm:pt modelId="{F3E68DAB-C187-4AF1-B546-E2B81A41B0BA}" type="pres">
      <dgm:prSet presAssocID="{C996525F-5052-4B6C-A339-3139539D2DF5}" presName="Accent3" presStyleCnt="0"/>
      <dgm:spPr/>
    </dgm:pt>
    <dgm:pt modelId="{699BC18D-7103-4A51-BF3C-768D16111E59}" type="pres">
      <dgm:prSet presAssocID="{C996525F-5052-4B6C-A339-3139539D2DF5}" presName="Accent" presStyleLbl="node1" presStyleIdx="2" presStyleCnt="4"/>
      <dgm:spPr/>
    </dgm:pt>
    <dgm:pt modelId="{704306D0-08C7-41BC-9598-2C7B0B25D2EE}" type="pres">
      <dgm:prSet presAssocID="{C996525F-5052-4B6C-A339-3139539D2DF5}" presName="Parent3" presStyleLbl="revTx" presStyleIdx="2" presStyleCnt="4">
        <dgm:presLayoutVars>
          <dgm:chMax val="1"/>
          <dgm:chPref val="1"/>
          <dgm:bulletEnabled val="1"/>
        </dgm:presLayoutVars>
      </dgm:prSet>
      <dgm:spPr/>
    </dgm:pt>
    <dgm:pt modelId="{37CAE9D4-C175-4434-B744-B2C7C610C2B8}" type="pres">
      <dgm:prSet presAssocID="{9DD42D05-1F81-4DAA-BD76-31DE7608A0CB}" presName="Accent4" presStyleCnt="0"/>
      <dgm:spPr/>
    </dgm:pt>
    <dgm:pt modelId="{1212FAB2-1586-4105-AB47-FCB392DBB59C}" type="pres">
      <dgm:prSet presAssocID="{9DD42D05-1F81-4DAA-BD76-31DE7608A0CB}" presName="Accent" presStyleLbl="node1" presStyleIdx="3" presStyleCnt="4"/>
      <dgm:spPr/>
    </dgm:pt>
    <dgm:pt modelId="{A92B98FF-ABB1-4D57-8732-797613F2F80C}" type="pres">
      <dgm:prSet presAssocID="{9DD42D05-1F81-4DAA-BD76-31DE7608A0CB}" presName="Parent4" presStyleLbl="revTx" presStyleIdx="3" presStyleCnt="4">
        <dgm:presLayoutVars>
          <dgm:chMax val="1"/>
          <dgm:chPref val="1"/>
          <dgm:bulletEnabled val="1"/>
        </dgm:presLayoutVars>
      </dgm:prSet>
      <dgm:spPr/>
    </dgm:pt>
  </dgm:ptLst>
  <dgm:cxnLst>
    <dgm:cxn modelId="{E6DEFC22-B655-4A6C-A533-FE713C3D9800}" srcId="{8348ED13-D79A-45D2-B1DD-73753DE7EEF6}" destId="{9DD42D05-1F81-4DAA-BD76-31DE7608A0CB}" srcOrd="3" destOrd="0" parTransId="{69191A59-2C44-4606-883A-91C835AB9163}" sibTransId="{14E9C4EF-DB95-48DA-AE4F-45E1D9356B6D}"/>
    <dgm:cxn modelId="{D1E7E331-5C42-45DE-8A90-6BF3F9215AA5}" srcId="{8348ED13-D79A-45D2-B1DD-73753DE7EEF6}" destId="{142AA70A-BD02-4E66-A8ED-587A0976BA49}" srcOrd="1" destOrd="0" parTransId="{0F7274F5-2E30-47E6-B3AC-EB5639439F35}" sibTransId="{D40D894E-0AB5-48A3-B5C2-C5F730F36463}"/>
    <dgm:cxn modelId="{35E06A42-283D-4FB9-AAA0-336F247EDD3C}" type="presOf" srcId="{142AA70A-BD02-4E66-A8ED-587A0976BA49}" destId="{E96EFE17-9571-4B53-800E-103AE6D13EAA}" srcOrd="0" destOrd="0" presId="urn:microsoft.com/office/officeart/2009/layout/CircleArrowProcess"/>
    <dgm:cxn modelId="{BCA1044A-4C45-4A2E-A523-DAA23D30634F}" type="presOf" srcId="{C996525F-5052-4B6C-A339-3139539D2DF5}" destId="{704306D0-08C7-41BC-9598-2C7B0B25D2EE}" srcOrd="0" destOrd="0" presId="urn:microsoft.com/office/officeart/2009/layout/CircleArrowProcess"/>
    <dgm:cxn modelId="{C6CF98A6-353A-40B1-BE6D-859AA033DCB9}" srcId="{8348ED13-D79A-45D2-B1DD-73753DE7EEF6}" destId="{C996525F-5052-4B6C-A339-3139539D2DF5}" srcOrd="2" destOrd="0" parTransId="{6211EF6D-2964-460E-99AD-A64D5AF49A0B}" sibTransId="{04CDB181-2051-44B7-95E6-A4CBA505FFCD}"/>
    <dgm:cxn modelId="{C0711BC7-0B71-4EDE-BB23-8BB6CE668297}" type="presOf" srcId="{8348ED13-D79A-45D2-B1DD-73753DE7EEF6}" destId="{F64CD496-5FC6-4EA2-A31F-4DD78A56BB7C}" srcOrd="0" destOrd="0" presId="urn:microsoft.com/office/officeart/2009/layout/CircleArrowProcess"/>
    <dgm:cxn modelId="{08CC55CC-7936-412F-8443-D10B1BF5BB48}" type="presOf" srcId="{BE560C93-5FE2-4100-A26B-3E170876AD90}" destId="{8AD65ED5-2A18-42E1-8F79-606CEA73D5F3}" srcOrd="0" destOrd="0" presId="urn:microsoft.com/office/officeart/2009/layout/CircleArrowProcess"/>
    <dgm:cxn modelId="{DDD8B6D9-192C-4D9D-8333-A43CDFA13716}" type="presOf" srcId="{9DD42D05-1F81-4DAA-BD76-31DE7608A0CB}" destId="{A92B98FF-ABB1-4D57-8732-797613F2F80C}" srcOrd="0" destOrd="0" presId="urn:microsoft.com/office/officeart/2009/layout/CircleArrowProcess"/>
    <dgm:cxn modelId="{DBB1A5F0-0C01-4188-9786-682013AFD2A3}" srcId="{8348ED13-D79A-45D2-B1DD-73753DE7EEF6}" destId="{BE560C93-5FE2-4100-A26B-3E170876AD90}" srcOrd="0" destOrd="0" parTransId="{564C42B8-121E-4A87-8E45-8BBE54DC020F}" sibTransId="{03C1201F-8529-428D-9347-EA7E94329226}"/>
    <dgm:cxn modelId="{1DF0D8EC-A9FD-4735-8926-4C9E9622F444}" type="presParOf" srcId="{F64CD496-5FC6-4EA2-A31F-4DD78A56BB7C}" destId="{05903299-AD9B-4449-A387-1BEBDE365DC1}" srcOrd="0" destOrd="0" presId="urn:microsoft.com/office/officeart/2009/layout/CircleArrowProcess"/>
    <dgm:cxn modelId="{D5C3BC01-4A58-44EC-8E5A-1792760047EE}" type="presParOf" srcId="{05903299-AD9B-4449-A387-1BEBDE365DC1}" destId="{A97C19D0-AD25-4713-8AE2-5B14D96D9657}" srcOrd="0" destOrd="0" presId="urn:microsoft.com/office/officeart/2009/layout/CircleArrowProcess"/>
    <dgm:cxn modelId="{765571F2-3C54-4DDE-9F75-BB1168EA7286}" type="presParOf" srcId="{F64CD496-5FC6-4EA2-A31F-4DD78A56BB7C}" destId="{8AD65ED5-2A18-42E1-8F79-606CEA73D5F3}" srcOrd="1" destOrd="0" presId="urn:microsoft.com/office/officeart/2009/layout/CircleArrowProcess"/>
    <dgm:cxn modelId="{49CB72DC-85E6-41F5-8813-07A2E875B97B}" type="presParOf" srcId="{F64CD496-5FC6-4EA2-A31F-4DD78A56BB7C}" destId="{7795AAE8-B20F-43FE-8A9A-B14E3BB62E8F}" srcOrd="2" destOrd="0" presId="urn:microsoft.com/office/officeart/2009/layout/CircleArrowProcess"/>
    <dgm:cxn modelId="{C6B6ED6C-640D-4DBF-8A5D-437AA20C53DD}" type="presParOf" srcId="{7795AAE8-B20F-43FE-8A9A-B14E3BB62E8F}" destId="{2F697376-91ED-4670-9A5D-F1350B59BE5A}" srcOrd="0" destOrd="0" presId="urn:microsoft.com/office/officeart/2009/layout/CircleArrowProcess"/>
    <dgm:cxn modelId="{22141C23-3413-47E6-A3AC-30269E7BD94A}" type="presParOf" srcId="{F64CD496-5FC6-4EA2-A31F-4DD78A56BB7C}" destId="{E96EFE17-9571-4B53-800E-103AE6D13EAA}" srcOrd="3" destOrd="0" presId="urn:microsoft.com/office/officeart/2009/layout/CircleArrowProcess"/>
    <dgm:cxn modelId="{EE5053B4-A8BB-4DF1-9465-5BE43F86B9F0}" type="presParOf" srcId="{F64CD496-5FC6-4EA2-A31F-4DD78A56BB7C}" destId="{F3E68DAB-C187-4AF1-B546-E2B81A41B0BA}" srcOrd="4" destOrd="0" presId="urn:microsoft.com/office/officeart/2009/layout/CircleArrowProcess"/>
    <dgm:cxn modelId="{6B0DE014-C37C-4B16-9843-A727DCE63581}" type="presParOf" srcId="{F3E68DAB-C187-4AF1-B546-E2B81A41B0BA}" destId="{699BC18D-7103-4A51-BF3C-768D16111E59}" srcOrd="0" destOrd="0" presId="urn:microsoft.com/office/officeart/2009/layout/CircleArrowProcess"/>
    <dgm:cxn modelId="{9F973825-6134-4CD0-BCA3-085535BBB669}" type="presParOf" srcId="{F64CD496-5FC6-4EA2-A31F-4DD78A56BB7C}" destId="{704306D0-08C7-41BC-9598-2C7B0B25D2EE}" srcOrd="5" destOrd="0" presId="urn:microsoft.com/office/officeart/2009/layout/CircleArrowProcess"/>
    <dgm:cxn modelId="{6B73B49E-2C83-45BE-8636-AF21F79B913D}" type="presParOf" srcId="{F64CD496-5FC6-4EA2-A31F-4DD78A56BB7C}" destId="{37CAE9D4-C175-4434-B744-B2C7C610C2B8}" srcOrd="6" destOrd="0" presId="urn:microsoft.com/office/officeart/2009/layout/CircleArrowProcess"/>
    <dgm:cxn modelId="{2261399C-4E0E-45E4-90B0-1DB23208BDFD}" type="presParOf" srcId="{37CAE9D4-C175-4434-B744-B2C7C610C2B8}" destId="{1212FAB2-1586-4105-AB47-FCB392DBB59C}" srcOrd="0" destOrd="0" presId="urn:microsoft.com/office/officeart/2009/layout/CircleArrowProcess"/>
    <dgm:cxn modelId="{B667F413-4C09-4D63-98A6-025B8FD1A444}" type="presParOf" srcId="{F64CD496-5FC6-4EA2-A31F-4DD78A56BB7C}" destId="{A92B98FF-ABB1-4D57-8732-797613F2F80C}" srcOrd="7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A91264-89DA-4BEC-A14A-265C983C0490}">
      <dsp:nvSpPr>
        <dsp:cNvPr id="0" name=""/>
        <dsp:cNvSpPr/>
      </dsp:nvSpPr>
      <dsp:spPr>
        <a:xfrm>
          <a:off x="0" y="671"/>
          <a:ext cx="626364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78EAB4-0645-4BF4-ADFD-3795B4EDF05E}">
      <dsp:nvSpPr>
        <dsp:cNvPr id="0" name=""/>
        <dsp:cNvSpPr/>
      </dsp:nvSpPr>
      <dsp:spPr>
        <a:xfrm>
          <a:off x="0" y="671"/>
          <a:ext cx="6263640" cy="611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800" kern="1200"/>
            <a:t>Yleistä pelistä</a:t>
          </a:r>
          <a:endParaRPr lang="en-US" sz="2800" kern="1200"/>
        </a:p>
      </dsp:txBody>
      <dsp:txXfrm>
        <a:off x="0" y="671"/>
        <a:ext cx="6263640" cy="611482"/>
      </dsp:txXfrm>
    </dsp:sp>
    <dsp:sp modelId="{51FAC615-95BA-46C1-83B2-17C4736A1547}">
      <dsp:nvSpPr>
        <dsp:cNvPr id="0" name=""/>
        <dsp:cNvSpPr/>
      </dsp:nvSpPr>
      <dsp:spPr>
        <a:xfrm>
          <a:off x="0" y="612154"/>
          <a:ext cx="626364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FD0D99-2751-4D61-874F-AD29A8701F2F}">
      <dsp:nvSpPr>
        <dsp:cNvPr id="0" name=""/>
        <dsp:cNvSpPr/>
      </dsp:nvSpPr>
      <dsp:spPr>
        <a:xfrm>
          <a:off x="0" y="612154"/>
          <a:ext cx="6263640" cy="611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800" kern="1200"/>
            <a:t>Joukkueiden tavoitteet</a:t>
          </a:r>
          <a:endParaRPr lang="en-US" sz="2800" kern="1200"/>
        </a:p>
      </dsp:txBody>
      <dsp:txXfrm>
        <a:off x="0" y="612154"/>
        <a:ext cx="6263640" cy="611482"/>
      </dsp:txXfrm>
    </dsp:sp>
    <dsp:sp modelId="{46D75BEB-47CF-4508-988B-071BB4ED1A38}">
      <dsp:nvSpPr>
        <dsp:cNvPr id="0" name=""/>
        <dsp:cNvSpPr/>
      </dsp:nvSpPr>
      <dsp:spPr>
        <a:xfrm>
          <a:off x="0" y="1223637"/>
          <a:ext cx="626364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81636A-1BCB-44E3-9A66-3E49A35C2ACF}">
      <dsp:nvSpPr>
        <dsp:cNvPr id="0" name=""/>
        <dsp:cNvSpPr/>
      </dsp:nvSpPr>
      <dsp:spPr>
        <a:xfrm>
          <a:off x="0" y="1223637"/>
          <a:ext cx="6263640" cy="611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800" kern="1200"/>
            <a:t>Julkiset ja salaiset tavoitteet</a:t>
          </a:r>
          <a:endParaRPr lang="en-US" sz="2800" kern="1200"/>
        </a:p>
      </dsp:txBody>
      <dsp:txXfrm>
        <a:off x="0" y="1223637"/>
        <a:ext cx="6263640" cy="611482"/>
      </dsp:txXfrm>
    </dsp:sp>
    <dsp:sp modelId="{9D51135D-662E-4EE3-A8FC-7B0B03A672A6}">
      <dsp:nvSpPr>
        <dsp:cNvPr id="0" name=""/>
        <dsp:cNvSpPr/>
      </dsp:nvSpPr>
      <dsp:spPr>
        <a:xfrm>
          <a:off x="0" y="1835119"/>
          <a:ext cx="626364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7BD266-8F99-4A33-8C7C-51BC6407C662}">
      <dsp:nvSpPr>
        <dsp:cNvPr id="0" name=""/>
        <dsp:cNvSpPr/>
      </dsp:nvSpPr>
      <dsp:spPr>
        <a:xfrm>
          <a:off x="0" y="1835119"/>
          <a:ext cx="6263640" cy="611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800" kern="1200"/>
            <a:t>Päätöksenteko</a:t>
          </a:r>
          <a:endParaRPr lang="en-US" sz="2800" kern="1200"/>
        </a:p>
      </dsp:txBody>
      <dsp:txXfrm>
        <a:off x="0" y="1835119"/>
        <a:ext cx="6263640" cy="611482"/>
      </dsp:txXfrm>
    </dsp:sp>
    <dsp:sp modelId="{FD199162-A3E6-48B6-9C7D-7DFDB12B4A43}">
      <dsp:nvSpPr>
        <dsp:cNvPr id="0" name=""/>
        <dsp:cNvSpPr/>
      </dsp:nvSpPr>
      <dsp:spPr>
        <a:xfrm>
          <a:off x="0" y="2446602"/>
          <a:ext cx="626364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991D7E-D778-4695-AF5E-4ED17CF7F5A9}">
      <dsp:nvSpPr>
        <dsp:cNvPr id="0" name=""/>
        <dsp:cNvSpPr/>
      </dsp:nvSpPr>
      <dsp:spPr>
        <a:xfrm>
          <a:off x="0" y="2446602"/>
          <a:ext cx="6263640" cy="611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800" kern="1200"/>
            <a:t>Harjoituksen eteneminen</a:t>
          </a:r>
          <a:endParaRPr lang="en-US" sz="2800" kern="1200"/>
        </a:p>
      </dsp:txBody>
      <dsp:txXfrm>
        <a:off x="0" y="2446602"/>
        <a:ext cx="6263640" cy="611482"/>
      </dsp:txXfrm>
    </dsp:sp>
    <dsp:sp modelId="{A2163CE1-89C7-48BA-AD45-3EA8AFACC558}">
      <dsp:nvSpPr>
        <dsp:cNvPr id="0" name=""/>
        <dsp:cNvSpPr/>
      </dsp:nvSpPr>
      <dsp:spPr>
        <a:xfrm>
          <a:off x="0" y="3058085"/>
          <a:ext cx="626364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36F818-9541-43F6-91E9-6C696D817024}">
      <dsp:nvSpPr>
        <dsp:cNvPr id="0" name=""/>
        <dsp:cNvSpPr/>
      </dsp:nvSpPr>
      <dsp:spPr>
        <a:xfrm>
          <a:off x="0" y="3058085"/>
          <a:ext cx="6263640" cy="611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800" kern="1200"/>
            <a:t>Puolueet</a:t>
          </a:r>
          <a:endParaRPr lang="en-US" sz="2800" kern="1200"/>
        </a:p>
      </dsp:txBody>
      <dsp:txXfrm>
        <a:off x="0" y="3058085"/>
        <a:ext cx="6263640" cy="611482"/>
      </dsp:txXfrm>
    </dsp:sp>
    <dsp:sp modelId="{F0DDA6DA-FB26-4044-830E-800DABF77CD9}">
      <dsp:nvSpPr>
        <dsp:cNvPr id="0" name=""/>
        <dsp:cNvSpPr/>
      </dsp:nvSpPr>
      <dsp:spPr>
        <a:xfrm>
          <a:off x="0" y="3669568"/>
          <a:ext cx="626364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F5B902-315A-4952-9844-A79744996676}">
      <dsp:nvSpPr>
        <dsp:cNvPr id="0" name=""/>
        <dsp:cNvSpPr/>
      </dsp:nvSpPr>
      <dsp:spPr>
        <a:xfrm>
          <a:off x="0" y="3669568"/>
          <a:ext cx="6263640" cy="611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800" kern="1200"/>
            <a:t>Pisteytys ja pelin eteneminen</a:t>
          </a:r>
          <a:endParaRPr lang="en-US" sz="2800" kern="1200"/>
        </a:p>
      </dsp:txBody>
      <dsp:txXfrm>
        <a:off x="0" y="3669568"/>
        <a:ext cx="6263640" cy="611482"/>
      </dsp:txXfrm>
    </dsp:sp>
    <dsp:sp modelId="{20A16825-BDBF-40C1-94D7-C9881892F630}">
      <dsp:nvSpPr>
        <dsp:cNvPr id="0" name=""/>
        <dsp:cNvSpPr/>
      </dsp:nvSpPr>
      <dsp:spPr>
        <a:xfrm>
          <a:off x="0" y="4281050"/>
          <a:ext cx="626364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04807D-35D4-40DF-9F1E-FF7EAE9A32F8}">
      <dsp:nvSpPr>
        <dsp:cNvPr id="0" name=""/>
        <dsp:cNvSpPr/>
      </dsp:nvSpPr>
      <dsp:spPr>
        <a:xfrm>
          <a:off x="0" y="4281050"/>
          <a:ext cx="6263640" cy="611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800" kern="1200"/>
            <a:t>Salaiset tavoitteet</a:t>
          </a:r>
          <a:endParaRPr lang="en-US" sz="2800" kern="1200"/>
        </a:p>
      </dsp:txBody>
      <dsp:txXfrm>
        <a:off x="0" y="4281050"/>
        <a:ext cx="6263640" cy="611482"/>
      </dsp:txXfrm>
    </dsp:sp>
    <dsp:sp modelId="{249DC71D-3E41-4834-B655-F69C3FCEEB74}">
      <dsp:nvSpPr>
        <dsp:cNvPr id="0" name=""/>
        <dsp:cNvSpPr/>
      </dsp:nvSpPr>
      <dsp:spPr>
        <a:xfrm>
          <a:off x="0" y="4892533"/>
          <a:ext cx="626364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40A061-7058-4157-81EB-59AFA8204057}">
      <dsp:nvSpPr>
        <dsp:cNvPr id="0" name=""/>
        <dsp:cNvSpPr/>
      </dsp:nvSpPr>
      <dsp:spPr>
        <a:xfrm>
          <a:off x="0" y="4892533"/>
          <a:ext cx="6263640" cy="611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800" kern="1200"/>
            <a:t>Esimerkki kriisistä</a:t>
          </a:r>
          <a:endParaRPr lang="en-US" sz="2800" kern="1200"/>
        </a:p>
      </dsp:txBody>
      <dsp:txXfrm>
        <a:off x="0" y="4892533"/>
        <a:ext cx="6263640" cy="611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7C19D0-AD25-4713-8AE2-5B14D96D9657}">
      <dsp:nvSpPr>
        <dsp:cNvPr id="0" name=""/>
        <dsp:cNvSpPr/>
      </dsp:nvSpPr>
      <dsp:spPr>
        <a:xfrm>
          <a:off x="2890515" y="0"/>
          <a:ext cx="2229839" cy="2230066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D65ED5-2A18-42E1-8F79-606CEA73D5F3}">
      <dsp:nvSpPr>
        <dsp:cNvPr id="0" name=""/>
        <dsp:cNvSpPr/>
      </dsp:nvSpPr>
      <dsp:spPr>
        <a:xfrm>
          <a:off x="3382828" y="807223"/>
          <a:ext cx="1244376" cy="622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Joukkueen sisäinen keskustelu</a:t>
          </a:r>
        </a:p>
      </dsp:txBody>
      <dsp:txXfrm>
        <a:off x="3382828" y="807223"/>
        <a:ext cx="1244376" cy="622124"/>
      </dsp:txXfrm>
    </dsp:sp>
    <dsp:sp modelId="{2F697376-91ED-4670-9A5D-F1350B59BE5A}">
      <dsp:nvSpPr>
        <dsp:cNvPr id="0" name=""/>
        <dsp:cNvSpPr/>
      </dsp:nvSpPr>
      <dsp:spPr>
        <a:xfrm>
          <a:off x="2271045" y="1281504"/>
          <a:ext cx="2229839" cy="223006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6EFE17-9571-4B53-800E-103AE6D13EAA}">
      <dsp:nvSpPr>
        <dsp:cNvPr id="0" name=""/>
        <dsp:cNvSpPr/>
      </dsp:nvSpPr>
      <dsp:spPr>
        <a:xfrm>
          <a:off x="2760849" y="2091093"/>
          <a:ext cx="1244376" cy="622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Kriisi ja päätöksenteko</a:t>
          </a:r>
        </a:p>
      </dsp:txBody>
      <dsp:txXfrm>
        <a:off x="2760849" y="2091093"/>
        <a:ext cx="1244376" cy="622124"/>
      </dsp:txXfrm>
    </dsp:sp>
    <dsp:sp modelId="{699BC18D-7103-4A51-BF3C-768D16111E59}">
      <dsp:nvSpPr>
        <dsp:cNvPr id="0" name=""/>
        <dsp:cNvSpPr/>
      </dsp:nvSpPr>
      <dsp:spPr>
        <a:xfrm>
          <a:off x="2890515" y="2567740"/>
          <a:ext cx="2229839" cy="2230066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4306D0-08C7-41BC-9598-2C7B0B25D2EE}">
      <dsp:nvSpPr>
        <dsp:cNvPr id="0" name=""/>
        <dsp:cNvSpPr/>
      </dsp:nvSpPr>
      <dsp:spPr>
        <a:xfrm>
          <a:off x="3382828" y="3374963"/>
          <a:ext cx="1244376" cy="622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Joukkueen sisäinen keskustelu</a:t>
          </a:r>
        </a:p>
      </dsp:txBody>
      <dsp:txXfrm>
        <a:off x="3382828" y="3374963"/>
        <a:ext cx="1244376" cy="622124"/>
      </dsp:txXfrm>
    </dsp:sp>
    <dsp:sp modelId="{1212FAB2-1586-4105-AB47-FCB392DBB59C}">
      <dsp:nvSpPr>
        <dsp:cNvPr id="0" name=""/>
        <dsp:cNvSpPr/>
      </dsp:nvSpPr>
      <dsp:spPr>
        <a:xfrm>
          <a:off x="2429991" y="3997088"/>
          <a:ext cx="1915712" cy="1916638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2B98FF-ABB1-4D57-8732-797613F2F80C}">
      <dsp:nvSpPr>
        <dsp:cNvPr id="0" name=""/>
        <dsp:cNvSpPr/>
      </dsp:nvSpPr>
      <dsp:spPr>
        <a:xfrm>
          <a:off x="2760849" y="4658834"/>
          <a:ext cx="1244376" cy="622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Kriisi ja päätöksenteko</a:t>
          </a:r>
        </a:p>
      </dsp:txBody>
      <dsp:txXfrm>
        <a:off x="2760849" y="4658834"/>
        <a:ext cx="1244376" cy="6221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207748-3BD5-4512-9C48-1EB69FA688A4}" type="datetimeFigureOut">
              <a:rPr lang="fi-FI" smtClean="0"/>
              <a:t>2.12.2022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B3F7DD-BDAB-440E-8A84-3401843F35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7493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C86167-B2BC-0943-B927-7427BC5E822E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8238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B3F7DD-BDAB-440E-8A84-3401843F35AD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9838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B3F7DD-BDAB-440E-8A84-3401843F35AD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8678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B3F7DD-BDAB-440E-8A84-3401843F35AD}" type="slidenum">
              <a:rPr lang="fi-FI" smtClean="0"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8735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(null)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A5CBF8B-45B1-447D-AC67-94C1CAF684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4BF30A4-2C9A-463A-80AA-D3C5CD0055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8B556CC-ED21-4975-864E-A47D701C9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516A-0ACC-4C11-895A-8D1F9B6891E1}" type="datetimeFigureOut">
              <a:rPr lang="fi-FI" smtClean="0"/>
              <a:t>2.12.2022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DE1E6E7-8394-4A44-87E7-527E6F646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A86155F-DF4B-4256-9F3B-6D67EA29B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661B-58BF-42DF-B34F-A5795933F3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1988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F0F71DB-0472-482A-9810-BF1A1F3BC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73640E8-3959-48CD-9735-38FA6EF8C4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D6EA790-DA38-4A67-B7B9-6010C6840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516A-0ACC-4C11-895A-8D1F9B6891E1}" type="datetimeFigureOut">
              <a:rPr lang="fi-FI" smtClean="0"/>
              <a:t>2.12.2022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06422B1-FFE0-47E8-B374-EDE008CC3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17B9C23-C16F-40CC-BB1A-E38496E09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661B-58BF-42DF-B34F-A5795933F3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0997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F881476C-4345-476A-868F-4289DC7E9C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63AAD51A-C1D6-48CB-A8C4-9C451A6B4A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5BE5176-9CF5-4676-ADF4-DE12ABA27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516A-0ACC-4C11-895A-8D1F9B6891E1}" type="datetimeFigureOut">
              <a:rPr lang="fi-FI" smtClean="0"/>
              <a:t>2.12.2022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13DB2FE-1C29-4C85-BBB8-C72EB1B54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E5121AD-AA9A-457C-A0A7-1EC2E3E57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661B-58BF-42DF-B34F-A5795933F3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3195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4614A4D-31BC-D14B-8E7E-840BCF73C87B}"/>
              </a:ext>
            </a:extLst>
          </p:cNvPr>
          <p:cNvSpPr/>
          <p:nvPr userDrawn="1"/>
        </p:nvSpPr>
        <p:spPr>
          <a:xfrm>
            <a:off x="0" y="6137"/>
            <a:ext cx="12192000" cy="6858000"/>
          </a:xfrm>
          <a:prstGeom prst="rect">
            <a:avLst/>
          </a:prstGeom>
          <a:solidFill>
            <a:srgbClr val="009A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3CC8D5-4FFF-CD48-B62C-C47F770F73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11576" y="1914026"/>
            <a:ext cx="5834158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Dosis" panose="02010503020202060003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C5824-6D1A-DE4A-8A06-193599D25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6734C-DC3F-AE45-A3A7-670E32FD49FF}" type="datetimeFigureOut">
              <a:rPr lang="fi-FI" smtClean="0"/>
              <a:t>2.12.2022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2F1A7-3473-CD44-9922-AA75FE7A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12191-4DBE-6C48-A0C3-E0D0FD503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4106-E513-C04D-BC90-665D420FA503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AD0FE19-6162-0048-85BA-2A51D62392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0421" t="33020" r="30034" b="34139"/>
          <a:stretch/>
        </p:blipFill>
        <p:spPr>
          <a:xfrm>
            <a:off x="511346" y="694630"/>
            <a:ext cx="4082756" cy="479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0933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91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DA9E66-69C9-44B3-87C1-8BFF43D4A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8E8F44B-8866-4BF3-85E7-283316CBE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2A8B3AA-60BF-4DA9-8D83-DF6439FD7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516A-0ACC-4C11-895A-8D1F9B6891E1}" type="datetimeFigureOut">
              <a:rPr lang="fi-FI" smtClean="0"/>
              <a:t>2.12.2022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2AA7B9A-A12D-498A-9F47-5C61CC167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FB6DD5D-9A77-4E50-A199-9B7862B73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661B-58BF-42DF-B34F-A5795933F3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1770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FDD06A-C5E5-4C95-BD50-EB9A0F9D9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0C6BBEB-433F-426E-B13B-BB6E6F441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43D022-AF4A-454C-B912-67CA4978A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516A-0ACC-4C11-895A-8D1F9B6891E1}" type="datetimeFigureOut">
              <a:rPr lang="fi-FI" smtClean="0"/>
              <a:t>2.12.2022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51A1EF1-9BF8-45A8-B222-74D482DB3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A50023C-8504-41A6-8EA2-5C4248EC8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661B-58BF-42DF-B34F-A5795933F3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886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4CFAB2-CF45-480A-BD1D-E4D6EBFF3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D00F547-C24A-49DC-BA24-6897F4105B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C3AF5A9-6868-409B-821E-FB81CEF0A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D5DB080-EDC5-4506-9421-A2DF547D4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516A-0ACC-4C11-895A-8D1F9B6891E1}" type="datetimeFigureOut">
              <a:rPr lang="fi-FI" smtClean="0"/>
              <a:t>2.12.2022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2154465-6145-4BF7-8989-F1066A76C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F0D051B-3EA1-4C73-8891-957AABAA5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661B-58BF-42DF-B34F-A5795933F3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177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30336DB-A902-4F6C-9567-CCF9D4995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7972774-B360-47D6-ABD9-E57490B6C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20DDC81-1151-42B0-B17B-4E3706C057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6A15FDD-CD7F-497D-BA0D-BE8A688293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EFB78F1-8473-493A-8167-828326CEA4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A9C9CA2D-2729-4405-991E-C02A94A0F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516A-0ACC-4C11-895A-8D1F9B6891E1}" type="datetimeFigureOut">
              <a:rPr lang="fi-FI" smtClean="0"/>
              <a:t>2.12.2022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7CAC58D-C7D6-409D-BCC8-444DA5182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2F216B39-9234-4C03-B7E8-590672113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661B-58BF-42DF-B34F-A5795933F3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2113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D0652D-6D55-41A8-AFA0-303C7A6F1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5E3EF38-CB12-4047-9FE5-FE7CF4DCE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516A-0ACC-4C11-895A-8D1F9B6891E1}" type="datetimeFigureOut">
              <a:rPr lang="fi-FI" smtClean="0"/>
              <a:t>2.12.2022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59D4D22-E00A-47FA-802F-CDAEC2B39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6560492-5727-4321-893D-15152D4CB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661B-58BF-42DF-B34F-A5795933F3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2702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9A16DA4-6EE2-494C-993D-3C589AB73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516A-0ACC-4C11-895A-8D1F9B6891E1}" type="datetimeFigureOut">
              <a:rPr lang="fi-FI" smtClean="0"/>
              <a:t>2.12.2022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D46F5D24-0B23-454E-B6E7-4D6B19D25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DCCE2AB-1111-4EDF-A8E6-79EDFF623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661B-58BF-42DF-B34F-A5795933F3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0279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D373486-BC11-418F-A341-0DAD96211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42B62D-8B6F-44F3-8195-DF423D6AF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F0C1428-97C0-4605-BE1D-81B914CB1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D7EF286-672E-45D3-8934-4FE9C35E3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516A-0ACC-4C11-895A-8D1F9B6891E1}" type="datetimeFigureOut">
              <a:rPr lang="fi-FI" smtClean="0"/>
              <a:t>2.12.2022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F733AA2-9FAA-443B-9A9A-4EA679EC2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D4F2D34-DA00-4E92-B35D-344296FAB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661B-58BF-42DF-B34F-A5795933F3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4118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599F4B3-0E5B-4CD6-B455-410B932AF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57300943-F935-4FE3-AE41-1828904F43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2E97D22-FA96-400B-84AA-7D470CE8FC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BAACF53-3CE8-4896-9314-E8E994352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516A-0ACC-4C11-895A-8D1F9B6891E1}" type="datetimeFigureOut">
              <a:rPr lang="fi-FI" smtClean="0"/>
              <a:t>2.12.2022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76363AA-08F0-440A-92AC-4C594A5E3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71C7D8E-837A-4239-BF4C-8F914EA3A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661B-58BF-42DF-B34F-A5795933F3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5839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B3AF51-F7E4-4D19-89F5-B4ED4727D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23B991C-4B9C-4F05-9CD4-6D4136FAC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3EF2306-214D-4B24-9568-F05226D2B2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8516A-0ACC-4C11-895A-8D1F9B6891E1}" type="datetimeFigureOut">
              <a:rPr lang="fi-FI" smtClean="0"/>
              <a:t>2.12.2022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1EBC807-3C6A-486B-92A7-249E659510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894E18F-90B1-432E-9F09-F1DA70FDB5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A661B-58BF-42DF-B34F-A5795933F3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6340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MJ_heikkinen" TargetMode="External"/><Relationship Id="rId3" Type="http://schemas.openxmlformats.org/officeDocument/2006/relationships/hyperlink" Target="mailto:matti.heikkinen@kamk.fi" TargetMode="External"/><Relationship Id="rId7" Type="http://schemas.openxmlformats.org/officeDocument/2006/relationships/hyperlink" Target="https://fi.linkedin.com/in/mattiheikkine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amk.fi/" TargetMode="External"/><Relationship Id="rId5" Type="http://schemas.openxmlformats.org/officeDocument/2006/relationships/hyperlink" Target="https://www.instagram.com/kajaaniamk/?hl=fi" TargetMode="External"/><Relationship Id="rId4" Type="http://schemas.openxmlformats.org/officeDocument/2006/relationships/hyperlink" Target="https://fi-fi.facebook.com/kajaaninamk" TargetMode="External"/><Relationship Id="rId9" Type="http://schemas.openxmlformats.org/officeDocument/2006/relationships/hyperlink" Target="https://mattiheikkinen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67233-927B-3F4A-BFF2-718F62D214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3000" dirty="0"/>
              <a:t>Hyvinvointialueen kriisit harjoitus</a:t>
            </a:r>
            <a:br>
              <a:rPr lang="fi-FI" sz="3000" dirty="0"/>
            </a:br>
            <a:r>
              <a:rPr lang="fi-FI" sz="3000" dirty="0"/>
              <a:t>opiskelijan ohje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539DA3-0914-1942-9750-59F407FDBD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82854"/>
            <a:ext cx="970722" cy="365125"/>
          </a:xfrm>
        </p:spPr>
        <p:txBody>
          <a:bodyPr/>
          <a:lstStyle/>
          <a:p>
            <a:r>
              <a:rPr lang="fi-FI" dirty="0">
                <a:solidFill>
                  <a:schemeClr val="bg1"/>
                </a:solidFill>
              </a:rPr>
              <a:t>9.9.2022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64160C-B07E-534F-9E38-7429EB208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3148" y="6382854"/>
            <a:ext cx="4114800" cy="365125"/>
          </a:xfrm>
        </p:spPr>
        <p:txBody>
          <a:bodyPr/>
          <a:lstStyle/>
          <a:p>
            <a:pPr algn="l"/>
            <a:r>
              <a:rPr lang="fi-FI" dirty="0">
                <a:solidFill>
                  <a:schemeClr val="bg1"/>
                </a:solidFill>
              </a:rPr>
              <a:t>Matti Heikkinen, yliopettaja, YTL, CC BY-SA 4.0 Matti Heikkinen</a:t>
            </a:r>
          </a:p>
        </p:txBody>
      </p:sp>
    </p:spTree>
    <p:extLst>
      <p:ext uri="{BB962C8B-B14F-4D97-AF65-F5344CB8AC3E}">
        <p14:creationId xmlns:p14="http://schemas.microsoft.com/office/powerpoint/2010/main" val="3904386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B910A4C-C648-FEF4-9B4C-C514CE10A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Demokraatit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55CC304-C93E-32E2-D131-E61A159A04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0936" y="2807208"/>
            <a:ext cx="3429000" cy="341071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lvl="0"/>
            <a:r>
              <a:rPr lang="en-US" sz="2200" b="1">
                <a:effectLst/>
              </a:rPr>
              <a:t>Julkiset tavoitteet</a:t>
            </a:r>
          </a:p>
          <a:p>
            <a:pPr marL="514350"/>
            <a:r>
              <a:rPr lang="en-US" sz="2200">
                <a:effectLst/>
              </a:rPr>
              <a:t>Turvataan lähipalvelut</a:t>
            </a:r>
          </a:p>
          <a:p>
            <a:pPr marL="514350"/>
            <a:r>
              <a:rPr lang="en-US" sz="2200"/>
              <a:t>Suositaan julkisia palveluja</a:t>
            </a:r>
            <a:endParaRPr lang="en-US" sz="2200">
              <a:effectLst/>
            </a:endParaRPr>
          </a:p>
          <a:p>
            <a:endParaRPr lang="en-US" sz="220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CF6CA2A0-2DFA-1844-6070-6F57B01774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4168" y="640080"/>
            <a:ext cx="6843976" cy="557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431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B910A4C-C648-FEF4-9B4C-C514CE10A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Ympäristöpuolue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55CC304-C93E-32E2-D131-E61A159A04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0936" y="2807208"/>
            <a:ext cx="3429000" cy="341071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lvl="0"/>
            <a:r>
              <a:rPr lang="en-US" sz="2200" b="1">
                <a:effectLst/>
              </a:rPr>
              <a:t>Julkiset tavoitteet</a:t>
            </a:r>
          </a:p>
          <a:p>
            <a:pPr marL="514350"/>
            <a:r>
              <a:rPr lang="en-US" sz="2200">
                <a:effectLst/>
              </a:rPr>
              <a:t>Vähemmistöt on huomioitava</a:t>
            </a:r>
          </a:p>
          <a:p>
            <a:pPr marL="514350"/>
            <a:r>
              <a:rPr lang="en-US" sz="2200"/>
              <a:t>Ympäristö on huomioitava</a:t>
            </a:r>
            <a:endParaRPr lang="en-US" sz="2200">
              <a:effectLst/>
            </a:endParaRPr>
          </a:p>
          <a:p>
            <a:endParaRPr lang="en-US" sz="220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C6476D67-F39D-7B67-7379-071578560B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296" y="1047217"/>
            <a:ext cx="6903720" cy="476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589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B910A4C-C648-FEF4-9B4C-C514CE10A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Toveriliitto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55CC304-C93E-32E2-D131-E61A159A04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0936" y="2807208"/>
            <a:ext cx="3429000" cy="341071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lvl="0"/>
            <a:r>
              <a:rPr lang="en-US" sz="2200" b="1">
                <a:effectLst/>
              </a:rPr>
              <a:t>Julkiset tavoitteet</a:t>
            </a:r>
          </a:p>
          <a:p>
            <a:pPr marL="514350"/>
            <a:r>
              <a:rPr lang="en-US" sz="2200">
                <a:effectLst/>
              </a:rPr>
              <a:t>Lähipalvelut</a:t>
            </a:r>
          </a:p>
          <a:p>
            <a:pPr marL="514350"/>
            <a:r>
              <a:rPr lang="en-US" sz="2200"/>
              <a:t>Haavoittuvaisten huomioiminen</a:t>
            </a:r>
            <a:endParaRPr lang="en-US" sz="2200">
              <a:effectLst/>
            </a:endParaRPr>
          </a:p>
          <a:p>
            <a:endParaRPr lang="en-US" sz="220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8DBE7669-0FF3-A62F-A51B-2926833F40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296" y="1047217"/>
            <a:ext cx="6903720" cy="476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88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B910A4C-C648-FEF4-9B4C-C514CE10A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Realistisuomalaiset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55CC304-C93E-32E2-D131-E61A159A04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0936" y="2807208"/>
            <a:ext cx="3429000" cy="341071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lvl="0"/>
            <a:r>
              <a:rPr lang="en-US" sz="2200" b="1">
                <a:effectLst/>
              </a:rPr>
              <a:t>Julkiset tavoitteet</a:t>
            </a:r>
          </a:p>
          <a:p>
            <a:pPr marL="514350"/>
            <a:r>
              <a:rPr lang="en-US" sz="2200">
                <a:effectLst/>
              </a:rPr>
              <a:t>Palveluauto lähipalveluiden tilalle</a:t>
            </a:r>
          </a:p>
          <a:p>
            <a:pPr marL="514350"/>
            <a:r>
              <a:rPr lang="en-US" sz="2200"/>
              <a:t>Vähemmän rahoitusta ympäristöön tai maahanmuuttoon</a:t>
            </a:r>
            <a:endParaRPr lang="en-US" sz="2200">
              <a:effectLst/>
            </a:endParaRPr>
          </a:p>
          <a:p>
            <a:endParaRPr lang="en-US" sz="220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3F681A68-0C6C-1500-7B04-D9E75E4298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296" y="1168032"/>
            <a:ext cx="6903720" cy="4521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28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B910A4C-C648-FEF4-9B4C-C514CE10A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Kokomusta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55CC304-C93E-32E2-D131-E61A159A04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0936" y="2807208"/>
            <a:ext cx="3429000" cy="341071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lvl="0"/>
            <a:r>
              <a:rPr lang="en-US" sz="2200" b="1">
                <a:effectLst/>
              </a:rPr>
              <a:t>Julkiset tavoitteet</a:t>
            </a:r>
          </a:p>
          <a:p>
            <a:pPr marL="514350"/>
            <a:r>
              <a:rPr lang="en-US" sz="2200">
                <a:effectLst/>
              </a:rPr>
              <a:t>Valinnanvapaus palveluissa (esim. palveluseteli)</a:t>
            </a:r>
          </a:p>
          <a:p>
            <a:pPr marL="514350"/>
            <a:r>
              <a:rPr lang="en-US" sz="2200">
                <a:effectLst/>
              </a:rPr>
              <a:t>Tiukka talouskuri</a:t>
            </a:r>
          </a:p>
          <a:p>
            <a:endParaRPr lang="en-US" sz="220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D4ACACBA-FBC0-10B7-1A82-B792C111C8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296" y="805587"/>
            <a:ext cx="6903720" cy="5246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65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A57ACC0-A739-2C5B-D6EC-D23DFCDA89F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Pelin alkaessa valta on 0 ja talous on 0. Jokaisen kriisin kohdalla puolueiden on yhdessä päätettävä, minkä päätöksen he valitsevat. Päätöksillä on vaikutusta valtaan sekä talouteen. </a:t>
            </a:r>
          </a:p>
          <a:p>
            <a:r>
              <a:rPr lang="fi-FI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Vaaka-akseli: mikäli valta on -3, hyvinvointialueen valtuusto asettaa tilapäisen valiokunnan selvittämään hallituksen luottamusta ja peli päättyy</a:t>
            </a:r>
          </a:p>
          <a:p>
            <a:r>
              <a:rPr lang="fi-FI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Pystyakseli: mikäli talous on -3, valtiovarainministeriö käynnistää arviointimenettelyn ja peli päättyy</a:t>
            </a:r>
            <a:endParaRPr lang="fi-FI" sz="2400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583F1FC0-909D-C0F6-61D3-9B1D69E17E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2801" y="0"/>
            <a:ext cx="4400224" cy="6664036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8CA82924-0D80-663E-F426-F3641689F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7. Pisteytys ja pelin eteneminen 1/2</a:t>
            </a:r>
          </a:p>
        </p:txBody>
      </p:sp>
    </p:spTree>
    <p:extLst>
      <p:ext uri="{BB962C8B-B14F-4D97-AF65-F5344CB8AC3E}">
        <p14:creationId xmlns:p14="http://schemas.microsoft.com/office/powerpoint/2010/main" val="22939012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2799BEB-EBB9-9F60-A3BA-10DE81A16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7. Pisteytys ja pelin eteneminen 2/2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4843B60F-A208-AF75-12F5-D2ACA4B31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Mikäli puolue saavuttaa jommankumman julkisen tavoitteen, se saa yhden pisteen per tavoite. </a:t>
            </a:r>
          </a:p>
          <a:p>
            <a:r>
              <a:rPr lang="fi-F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Mikäli puolue onnistuu salaisessa tavoitteessa, se saa kaksi lisäpistettä. </a:t>
            </a:r>
          </a:p>
          <a:p>
            <a:r>
              <a:rPr lang="fi-F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Huom. salaiset tavoitteet eivät liity suoraan päätösesityksiin, vaan puolueiden on neuvoteltava tai sovittava niiden toteutumisesta päätöksenteon yhteydessä</a:t>
            </a:r>
          </a:p>
          <a:p>
            <a:r>
              <a:rPr lang="fi-FI" dirty="0">
                <a:latin typeface="Calibri" panose="020F0502020204030204" pitchFamily="34" charset="0"/>
                <a:cs typeface="Arial" panose="020B0604020202020204" pitchFamily="34" charset="0"/>
              </a:rPr>
              <a:t>Eniten pisteitä kerännyt joukkue voittaa</a:t>
            </a:r>
          </a:p>
          <a:p>
            <a:r>
              <a:rPr lang="fi-FI" dirty="0">
                <a:latin typeface="Calibri" panose="020F0502020204030204" pitchFamily="34" charset="0"/>
                <a:cs typeface="Arial" panose="020B0604020202020204" pitchFamily="34" charset="0"/>
              </a:rPr>
              <a:t>Kokonaispisteet lasketaan/arvioidaan keskustellen pelin päättyessä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327814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CDE247-00F2-3A89-A398-E44971F27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8. Salaiset tavoitteet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9282E57-99DF-E4E2-FC70-CF2FE15DF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342900" lvl="0" indent="-342900">
              <a:buFont typeface="+mj-lt"/>
              <a:buAutoNum type="arabicParenR"/>
            </a:pPr>
            <a:r>
              <a:rPr lang="fi-FI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huonon hallinnon ja epäonnistumisten suojelu</a:t>
            </a:r>
          </a:p>
          <a:p>
            <a:pPr marL="342900" lvl="0" indent="-342900">
              <a:buFont typeface="+mj-lt"/>
              <a:buAutoNum type="arabicParenR"/>
            </a:pPr>
            <a:r>
              <a:rPr lang="fi-FI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puheenjohtajan vaihtaminen jonkin kriisin yhteydessä</a:t>
            </a:r>
          </a:p>
          <a:p>
            <a:pPr marL="342900" lvl="0" indent="-342900">
              <a:buFont typeface="+mj-lt"/>
              <a:buAutoNum type="arabicParenR"/>
            </a:pPr>
            <a:r>
              <a:rPr lang="fi-FI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samaa puoluetta kannattavan henkilön valinta johtajaksi</a:t>
            </a:r>
          </a:p>
          <a:p>
            <a:pPr marL="342900" lvl="0" indent="-342900">
              <a:buFont typeface="+mj-lt"/>
              <a:buAutoNum type="arabicParenR"/>
            </a:pPr>
            <a:r>
              <a:rPr lang="fi-FI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oman puolueen kannatuksen nostaminen</a:t>
            </a:r>
          </a:p>
          <a:p>
            <a:pPr marL="342900" lvl="0" indent="-342900">
              <a:buFont typeface="+mj-lt"/>
              <a:buAutoNum type="arabicParenR"/>
            </a:pPr>
            <a:r>
              <a:rPr lang="fi-FI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alueen yksittäisen kunnan (muu kuin alueen keskuskaupunki) tai yrityksen edun suosiminen</a:t>
            </a:r>
          </a:p>
          <a:p>
            <a:pPr marL="342900" lvl="0" indent="-342900">
              <a:spcAft>
                <a:spcPts val="800"/>
              </a:spcAft>
              <a:buFont typeface="+mj-lt"/>
              <a:buAutoNum type="arabicParenR"/>
            </a:pPr>
            <a:r>
              <a:rPr lang="fi-FI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lahjusten tai lisärahoituksen saaminen omalle puolueelle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08526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38E5B2-3CDC-591E-2CF0-CAC221621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9. Esimerkki kriisistä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92F238B-200C-4515-F3A4-3A06DD295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/>
          </a:bodyPr>
          <a:lstStyle/>
          <a:p>
            <a:r>
              <a:rPr lang="fi-FI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Hyvinvointialueen talous on ajautunut kriisiin. Hyvinvointialueen talousarvio ja -suunnitelma ei ole ylijäämäinen suunnittelukaudella. </a:t>
            </a:r>
          </a:p>
          <a:p>
            <a:r>
              <a:rPr lang="fi-FI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Hyvinvointialueen hallituksen on päätettävä ennen asian esittelyä valtuustolle, minkälaisin keinoin taloutta pystytään tasapainottamaan. </a:t>
            </a:r>
          </a:p>
          <a:p>
            <a:r>
              <a:rPr lang="fi-FI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Hallitus on perehtynyt asiantuntijoiden arvioihin sosiaali- ja terveydenhuollon säästöpotentiaalista, mutta kriisin hoitaminen vaatii välittömiä päätöksiä</a:t>
            </a:r>
            <a:r>
              <a:rPr lang="fi-FI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fi-FI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isällön paikkamerkki 2">
            <a:extLst>
              <a:ext uri="{FF2B5EF4-FFF2-40B4-BE49-F238E27FC236}">
                <a16:creationId xmlns:a16="http://schemas.microsoft.com/office/drawing/2014/main" id="{1414C006-3BFC-9CA8-5ACD-5FBBFC454D91}"/>
              </a:ext>
            </a:extLst>
          </p:cNvPr>
          <p:cNvSpPr txBox="1">
            <a:spLocks/>
          </p:cNvSpPr>
          <p:nvPr/>
        </p:nvSpPr>
        <p:spPr>
          <a:xfrm>
            <a:off x="6338455" y="1825625"/>
            <a:ext cx="5257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Puheenjohtaja esittelee seuraavat ratkaisuvaihtoehdot:</a:t>
            </a: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arenR"/>
            </a:pPr>
            <a:r>
              <a:rPr lang="fi-FI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vaihtoehto: palveluverkkoa supistetaan ja palveluita keskitetään keskuskaupunkiin  [vaikutukset: valta -1, talous +1]</a:t>
            </a: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arenR"/>
            </a:pPr>
            <a:r>
              <a:rPr lang="fi-FI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vaihtoehto: lähipalveluita korvataan liikkuvilla palveluilla (palveluauto) [vaikutukset: valta +1, talous +0]</a:t>
            </a: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arenR"/>
            </a:pPr>
            <a:r>
              <a:rPr lang="fi-FI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vaihtoehto: palveluita ulkoistetaan ja tuottamistapoja monipuolistetaan [vaikutukset: valta -1, talous +1]</a:t>
            </a: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arenR"/>
            </a:pPr>
            <a:r>
              <a:rPr lang="fi-FI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vaihtoehto: henkilöstö lomautetaan [vaikutukset: valta +1, talous +0]</a:t>
            </a: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arenR"/>
            </a:pPr>
            <a:r>
              <a:rPr lang="fi-FI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vaihtoehto: palveluiden ja palveluverkon alasajo, henkilöstön irtisanomiset [vaikutukset: valta -2, talous +2]</a:t>
            </a: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5128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tsikko 5">
            <a:extLst>
              <a:ext uri="{FF2B5EF4-FFF2-40B4-BE49-F238E27FC236}">
                <a16:creationId xmlns:a16="http://schemas.microsoft.com/office/drawing/2014/main" id="{231B764E-1F40-404E-9142-3D6AADB13EDD}"/>
              </a:ext>
            </a:extLst>
          </p:cNvPr>
          <p:cNvSpPr>
            <a:spLocks noGrp="1"/>
          </p:cNvSpPr>
          <p:nvPr/>
        </p:nvSpPr>
        <p:spPr>
          <a:xfrm>
            <a:off x="371094" y="1161288"/>
            <a:ext cx="3438144" cy="11247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Dosis" panose="02010503020202060003" pitchFamily="2" charset="77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2800">
                <a:latin typeface="+mj-lt"/>
              </a:rPr>
              <a:t>Kiitos!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isällön paikkamerkki 6">
            <a:extLst>
              <a:ext uri="{FF2B5EF4-FFF2-40B4-BE49-F238E27FC236}">
                <a16:creationId xmlns:a16="http://schemas.microsoft.com/office/drawing/2014/main" id="{15D2937B-3A27-4ACC-85E1-DC8DD0365A0B}"/>
              </a:ext>
            </a:extLst>
          </p:cNvPr>
          <p:cNvSpPr>
            <a:spLocks noGrp="1"/>
          </p:cNvSpPr>
          <p:nvPr/>
        </p:nvSpPr>
        <p:spPr>
          <a:xfrm>
            <a:off x="371094" y="2718054"/>
            <a:ext cx="3438906" cy="3207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Dosis" panose="02010503020202060003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Dosis" panose="02010503020202060003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Dosis" panose="02010503020202060003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Dosis" panose="02010503020202060003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Dosis" panose="02010503020202060003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i="1" dirty="0">
                <a:effectLst/>
                <a:latin typeface="+mn-lt"/>
              </a:rPr>
              <a:t>Matti Heikkinen</a:t>
            </a:r>
            <a:br>
              <a:rPr lang="en-US" sz="1100" i="1" dirty="0">
                <a:effectLst/>
                <a:latin typeface="+mn-lt"/>
              </a:rPr>
            </a:br>
            <a:r>
              <a:rPr lang="en-US" sz="1100" i="1" dirty="0" err="1">
                <a:effectLst/>
                <a:latin typeface="+mn-lt"/>
              </a:rPr>
              <a:t>yliopettaja</a:t>
            </a:r>
            <a:r>
              <a:rPr lang="en-US" sz="1100" i="1" dirty="0">
                <a:effectLst/>
                <a:latin typeface="+mn-lt"/>
              </a:rPr>
              <a:t>, YTL</a:t>
            </a:r>
            <a:br>
              <a:rPr lang="en-US" sz="1100" i="1" dirty="0">
                <a:effectLst/>
                <a:latin typeface="+mn-lt"/>
              </a:rPr>
            </a:br>
            <a:endParaRPr lang="en-US" sz="1100" i="1" dirty="0">
              <a:effectLst/>
              <a:latin typeface="+mn-lt"/>
            </a:endParaRPr>
          </a:p>
          <a:p>
            <a:pPr marL="0" indent="0">
              <a:buNone/>
            </a:pPr>
            <a:r>
              <a:rPr lang="en-US" sz="1100" i="1" dirty="0">
                <a:effectLst/>
                <a:latin typeface="+mn-lt"/>
              </a:rPr>
              <a:t>Kajaanin </a:t>
            </a:r>
            <a:r>
              <a:rPr lang="en-US" sz="1100" i="1" dirty="0" err="1">
                <a:effectLst/>
                <a:latin typeface="+mn-lt"/>
              </a:rPr>
              <a:t>ammattikorkeakoulu</a:t>
            </a:r>
            <a:r>
              <a:rPr lang="en-US" sz="1100" i="1" dirty="0">
                <a:effectLst/>
                <a:latin typeface="+mn-lt"/>
              </a:rPr>
              <a:t> / </a:t>
            </a:r>
            <a:r>
              <a:rPr lang="en-US" sz="1100" i="1" dirty="0" err="1">
                <a:effectLst/>
                <a:latin typeface="+mn-lt"/>
              </a:rPr>
              <a:t>Kajaani</a:t>
            </a:r>
            <a:r>
              <a:rPr lang="en-US" sz="1100" i="1" dirty="0">
                <a:effectLst/>
                <a:latin typeface="+mn-lt"/>
              </a:rPr>
              <a:t> University of Applied Sciences</a:t>
            </a:r>
            <a:br>
              <a:rPr lang="en-US" sz="1100" i="1" dirty="0">
                <a:effectLst/>
                <a:latin typeface="+mn-lt"/>
              </a:rPr>
            </a:br>
            <a:r>
              <a:rPr lang="en-US" sz="1100" i="1" dirty="0">
                <a:effectLst/>
                <a:latin typeface="+mn-lt"/>
              </a:rPr>
              <a:t>PL 52 (</a:t>
            </a:r>
            <a:r>
              <a:rPr lang="en-US" sz="1100" i="1" dirty="0" err="1">
                <a:effectLst/>
                <a:latin typeface="+mn-lt"/>
              </a:rPr>
              <a:t>Ketunpolku</a:t>
            </a:r>
            <a:r>
              <a:rPr lang="en-US" sz="1100" i="1" dirty="0">
                <a:effectLst/>
                <a:latin typeface="+mn-lt"/>
              </a:rPr>
              <a:t> 1, Taito 2, TA2-2H118) / </a:t>
            </a:r>
            <a:r>
              <a:rPr lang="en-US" sz="1100" i="1" dirty="0" err="1">
                <a:effectLst/>
                <a:latin typeface="+mn-lt"/>
              </a:rPr>
              <a:t>P.O.Box</a:t>
            </a:r>
            <a:r>
              <a:rPr lang="en-US" sz="1100" i="1" dirty="0">
                <a:effectLst/>
                <a:latin typeface="+mn-lt"/>
              </a:rPr>
              <a:t> 52 (</a:t>
            </a:r>
            <a:r>
              <a:rPr lang="en-US" sz="1100" i="1" dirty="0" err="1">
                <a:effectLst/>
                <a:latin typeface="+mn-lt"/>
              </a:rPr>
              <a:t>Ketunpolku</a:t>
            </a:r>
            <a:r>
              <a:rPr lang="en-US" sz="1100" i="1" dirty="0">
                <a:effectLst/>
                <a:latin typeface="+mn-lt"/>
              </a:rPr>
              <a:t> 1, Taito 2)</a:t>
            </a:r>
            <a:br>
              <a:rPr lang="en-US" sz="1100" i="1" dirty="0">
                <a:effectLst/>
                <a:latin typeface="+mn-lt"/>
              </a:rPr>
            </a:br>
            <a:r>
              <a:rPr lang="en-US" sz="1100" i="1" dirty="0">
                <a:effectLst/>
                <a:latin typeface="+mn-lt"/>
              </a:rPr>
              <a:t>FI-87101 </a:t>
            </a:r>
            <a:r>
              <a:rPr lang="en-US" sz="1100" i="1" dirty="0" err="1">
                <a:effectLst/>
                <a:latin typeface="+mn-lt"/>
              </a:rPr>
              <a:t>Kajaani</a:t>
            </a:r>
            <a:r>
              <a:rPr lang="en-US" sz="1100" i="1" dirty="0">
                <a:effectLst/>
                <a:latin typeface="+mn-lt"/>
              </a:rPr>
              <a:t>, Finland</a:t>
            </a:r>
            <a:br>
              <a:rPr lang="en-US" sz="1100" i="1" dirty="0">
                <a:effectLst/>
                <a:latin typeface="+mn-lt"/>
              </a:rPr>
            </a:br>
            <a:r>
              <a:rPr lang="en-US" sz="1100" i="1" dirty="0">
                <a:effectLst/>
                <a:latin typeface="+mn-lt"/>
              </a:rPr>
              <a:t>Puh. / Tel. 040 527 7561</a:t>
            </a:r>
            <a:br>
              <a:rPr lang="en-US" sz="1100" i="1" dirty="0">
                <a:effectLst/>
                <a:latin typeface="+mn-lt"/>
              </a:rPr>
            </a:br>
            <a:r>
              <a:rPr lang="en-US" sz="1100" i="1" u="sng" dirty="0">
                <a:effectLst/>
                <a:latin typeface="+mn-lt"/>
                <a:hlinkClick r:id="rId3"/>
              </a:rPr>
              <a:t>matti.heikkinen@kamk.fi</a:t>
            </a:r>
            <a:br>
              <a:rPr lang="en-US" sz="1100" i="1" dirty="0">
                <a:effectLst/>
                <a:latin typeface="+mn-lt"/>
              </a:rPr>
            </a:br>
            <a:br>
              <a:rPr lang="en-US" sz="1100" i="1" dirty="0">
                <a:effectLst/>
                <a:latin typeface="+mn-lt"/>
              </a:rPr>
            </a:br>
            <a:r>
              <a:rPr lang="en-US" sz="1100" i="1" dirty="0" err="1">
                <a:effectLst/>
                <a:latin typeface="+mn-lt"/>
              </a:rPr>
              <a:t>Seuraa</a:t>
            </a:r>
            <a:r>
              <a:rPr lang="en-US" sz="1100" i="1" dirty="0">
                <a:effectLst/>
                <a:latin typeface="+mn-lt"/>
              </a:rPr>
              <a:t> </a:t>
            </a:r>
            <a:r>
              <a:rPr lang="en-US" sz="1100" i="1" dirty="0" err="1">
                <a:effectLst/>
                <a:latin typeface="+mn-lt"/>
              </a:rPr>
              <a:t>meitä</a:t>
            </a:r>
            <a:r>
              <a:rPr lang="en-US" sz="1100" i="1" dirty="0">
                <a:effectLst/>
                <a:latin typeface="+mn-lt"/>
              </a:rPr>
              <a:t> / Follow us</a:t>
            </a:r>
            <a:br>
              <a:rPr lang="en-US" sz="1100" i="1" dirty="0">
                <a:effectLst/>
                <a:latin typeface="+mn-lt"/>
              </a:rPr>
            </a:br>
            <a:r>
              <a:rPr lang="en-US" sz="1100" i="1" u="sng" dirty="0" err="1">
                <a:effectLst/>
                <a:latin typeface="+mn-lt"/>
                <a:hlinkClick r:id="rId4"/>
              </a:rPr>
              <a:t>kajaaninamk</a:t>
            </a:r>
            <a:r>
              <a:rPr lang="en-US" sz="1100" i="1" u="sng" dirty="0">
                <a:effectLst/>
                <a:latin typeface="+mn-lt"/>
                <a:hlinkClick r:id="rId4"/>
              </a:rPr>
              <a:t> @Facebook (fin)</a:t>
            </a:r>
            <a:br>
              <a:rPr lang="en-US" sz="1100" i="1" dirty="0">
                <a:effectLst/>
                <a:latin typeface="+mn-lt"/>
              </a:rPr>
            </a:br>
            <a:r>
              <a:rPr lang="en-US" sz="1100" i="1" u="sng" dirty="0" err="1">
                <a:effectLst/>
                <a:latin typeface="+mn-lt"/>
                <a:hlinkClick r:id="rId5"/>
              </a:rPr>
              <a:t>kajaaniamk</a:t>
            </a:r>
            <a:r>
              <a:rPr lang="en-US" sz="1100" i="1" u="sng" dirty="0">
                <a:effectLst/>
                <a:latin typeface="+mn-lt"/>
                <a:hlinkClick r:id="rId5"/>
              </a:rPr>
              <a:t> @Instagram</a:t>
            </a:r>
            <a:br>
              <a:rPr lang="en-US" sz="1100" i="1" dirty="0">
                <a:effectLst/>
                <a:latin typeface="+mn-lt"/>
              </a:rPr>
            </a:br>
            <a:r>
              <a:rPr lang="en-US" sz="1100" i="1" u="sng" dirty="0">
                <a:effectLst/>
                <a:latin typeface="+mn-lt"/>
                <a:hlinkClick r:id="rId6"/>
              </a:rPr>
              <a:t>www.kamk.fi</a:t>
            </a:r>
            <a:br>
              <a:rPr lang="en-US" sz="1100" i="1" dirty="0">
                <a:effectLst/>
                <a:latin typeface="+mn-lt"/>
              </a:rPr>
            </a:br>
            <a:br>
              <a:rPr lang="en-US" sz="1100" i="1" dirty="0">
                <a:effectLst/>
                <a:latin typeface="+mn-lt"/>
              </a:rPr>
            </a:br>
            <a:r>
              <a:rPr lang="en-US" sz="1100" i="1" u="sng" dirty="0">
                <a:effectLst/>
                <a:latin typeface="+mn-lt"/>
                <a:hlinkClick r:id="rId7"/>
              </a:rPr>
              <a:t>Matti Heikkinen | LinkedIn</a:t>
            </a:r>
            <a:r>
              <a:rPr lang="en-US" sz="1100" i="1" u="sng" dirty="0">
                <a:effectLst/>
                <a:latin typeface="+mn-lt"/>
              </a:rPr>
              <a:t> | </a:t>
            </a:r>
            <a:r>
              <a:rPr lang="en-US" sz="1100" i="1" u="sng" dirty="0">
                <a:effectLst/>
                <a:latin typeface="+mn-lt"/>
                <a:hlinkClick r:id="rId8"/>
              </a:rPr>
              <a:t>@MJ_Heikkinen) / Twitter</a:t>
            </a:r>
            <a:r>
              <a:rPr lang="en-US" sz="1100" i="1" u="sng" dirty="0">
                <a:effectLst/>
                <a:latin typeface="+mn-lt"/>
              </a:rPr>
              <a:t> | </a:t>
            </a:r>
            <a:r>
              <a:rPr lang="en-US" sz="1100" i="1" u="sng" dirty="0">
                <a:effectLst/>
                <a:latin typeface="+mn-lt"/>
                <a:hlinkClick r:id="rId9"/>
              </a:rPr>
              <a:t>mattiheikkinen.com</a:t>
            </a:r>
            <a:endParaRPr lang="en-US" sz="1100" dirty="0">
              <a:effectLst/>
              <a:latin typeface="+mn-lt"/>
            </a:endParaRPr>
          </a:p>
          <a:p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66312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DCC231C8-C761-4B31-9B1C-C6D19248C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EF7300C-CB3A-48CA-B9D6-4EC3C726E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3374136" cy="5567891"/>
          </a:xfrm>
        </p:spPr>
        <p:txBody>
          <a:bodyPr>
            <a:normAutofit/>
          </a:bodyPr>
          <a:lstStyle/>
          <a:p>
            <a:r>
              <a:rPr lang="fi-FI" sz="5200"/>
              <a:t>Sisältö</a:t>
            </a:r>
          </a:p>
        </p:txBody>
      </p:sp>
      <p:graphicFrame>
        <p:nvGraphicFramePr>
          <p:cNvPr id="7" name="Sisällön paikkamerkki 4">
            <a:extLst>
              <a:ext uri="{FF2B5EF4-FFF2-40B4-BE49-F238E27FC236}">
                <a16:creationId xmlns:a16="http://schemas.microsoft.com/office/drawing/2014/main" id="{DD70AF32-99B9-A41C-2CEB-4EC52966EF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2488453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5545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599DEE8-A826-C093-49BA-21E3A2DBB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1. Yleistä pelistä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16BB6CA-920B-E86E-8600-18F1E4E56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fi-FI" sz="24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Harjoituksen tavoite on simuloida hyvinvointialueen päätöksentekoa sekä havainnollistaa päätöksentekoon liittyviä ilmiöitä</a:t>
            </a:r>
          </a:p>
          <a:p>
            <a:r>
              <a:rPr lang="fi-FI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Harjoituksessa kuvataan hyvinvointialueen käynnistymistä ja toimintaa vuosina 2022–2025. </a:t>
            </a:r>
          </a:p>
          <a:p>
            <a:r>
              <a:rPr lang="fi-FI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Harjoitus on täysin kuvitteellinen, mutta taustalla on tositapahtumia. </a:t>
            </a:r>
          </a:p>
          <a:p>
            <a:r>
              <a:rPr lang="fi-FI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Harjoituksessa pelaajat käsittelevät sosiaali- ja terveydenhuoltoon liittyviä haasteita (toimintakortit/kriisit). Pelaajat muodostavat joukkueet (puolueet). </a:t>
            </a:r>
          </a:p>
          <a:p>
            <a:r>
              <a:rPr lang="fi-FI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Yhdessä puolueessa voi olla yksi tai useampi pelaaja. </a:t>
            </a:r>
          </a:p>
        </p:txBody>
      </p:sp>
    </p:spTree>
    <p:extLst>
      <p:ext uri="{BB962C8B-B14F-4D97-AF65-F5344CB8AC3E}">
        <p14:creationId xmlns:p14="http://schemas.microsoft.com/office/powerpoint/2010/main" val="2846902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3314D2E-1161-6B4D-86E9-CD3ADD31D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2. Joukkueiden tavoitteet</a:t>
            </a:r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C4BA2F7-23C1-0B79-0741-5AC408828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fi-FI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Kaikkien puolueiden tavoite on pysyä vallassa tai saada lisää valtaa. </a:t>
            </a:r>
          </a:p>
          <a:p>
            <a:r>
              <a:rPr lang="fi-FI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Lisäksi kaikkien puolueiden yhteinen tavoite on myös välttää hyvinvointialueen arviointimenettelyn käynnistyminen. </a:t>
            </a:r>
          </a:p>
          <a:p>
            <a:r>
              <a:rPr lang="fi-FI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Puolueiden tavoite on selvitä kaikista kriiseistä, ilman että peli keskeytyy ennen aikaisesti. </a:t>
            </a:r>
          </a:p>
          <a:p>
            <a:r>
              <a:rPr lang="fi-FI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Peli päättyy siis ennen aikaisesti, mikäli hyvinvointialue ajautuu arviointimenettelyyn (valta -3) tai tilapäinen valiokunta asetetaan (talous -3). 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873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B346B7A-5932-3BD8-6C6A-E88054C5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3. Julkiset ja salaiset tavoitteet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430760D-B599-2D4A-C703-1AD441620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fi-F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Lisäksi jokaisella yksittäisellä puolueella on julkisia ja salaisia tavoitteita, joiden kautta puolue tekee päätöksiä.</a:t>
            </a:r>
          </a:p>
          <a:p>
            <a:r>
              <a:rPr lang="fi-F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Puolueen salaisista tavoitteista ei saa kertoa muille puolueille (ks. puolueinfo). </a:t>
            </a:r>
          </a:p>
          <a:p>
            <a:r>
              <a:rPr lang="fi-F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Kaikissa puolueissa on liberaaleja (= uudistajia) ja konservatiiveja (=vallitsevien olojen säilyttämisen kannattaja).</a:t>
            </a:r>
          </a:p>
          <a:p>
            <a:endParaRPr lang="fi-FI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8145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890FE42-67E9-FE00-6F33-116B82BEA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fi-FI" sz="3700">
                <a:solidFill>
                  <a:srgbClr val="FFFFFF"/>
                </a:solidFill>
              </a:rPr>
              <a:t>4. Päätöksenteko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02E8326-987E-2B79-EBC3-5D449F365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fi-FI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Pelaajien on tarkoitus näytellä omien puolueiden johtohahmoja ja pyrkiä saavuttamaan puolueen salaiset tavoitteet päätöksenteossa. Kaikki puolueet osallistuvat hyvinvointialueen hallituksen päätöksentekoon, minkä vuoksi päätökset tehdään yhteisesti. </a:t>
            </a:r>
          </a:p>
          <a:p>
            <a:r>
              <a:rPr lang="fi-FI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Päätökset tehdään äänestämällä – keskusteluissa jokaisen puolueen edustajan (pelaajan) tulee toimia omien tavoitteiden mukaisesti. Tasatilanteessa puheenjohtajan ääni ratkaisee. Pelin alkaessa puheenjohtajuus arvotaan.</a:t>
            </a:r>
          </a:p>
          <a:p>
            <a:r>
              <a:rPr lang="fi-FI" sz="24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Ennen päätöstä joukkueella on 5-10 minuuttia aikaa muodostaa joukkueen kanta asiaan ja pohtia tavoitteitaan.</a:t>
            </a:r>
            <a:endParaRPr lang="fi-FI" sz="24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i-FI" sz="2400"/>
          </a:p>
        </p:txBody>
      </p:sp>
    </p:spTree>
    <p:extLst>
      <p:ext uri="{BB962C8B-B14F-4D97-AF65-F5344CB8AC3E}">
        <p14:creationId xmlns:p14="http://schemas.microsoft.com/office/powerpoint/2010/main" val="1941884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E561D74-108C-C4B6-990A-1C8616931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5. Harjoituksen eteneminen</a:t>
            </a: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20A3795E-FFC9-2FB1-D9C1-6E92A11EEAE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Harjoituksessa on ryhmän sisäisiä keskusteluja sekä päätöksentekoa</a:t>
            </a:r>
          </a:p>
          <a:p>
            <a:r>
              <a:rPr lang="fi-FI" dirty="0"/>
              <a:t>Sisäisessä keskustelussa ryhmä käy läpi kriisin kuvauksen ja pohtii tavoitteita</a:t>
            </a:r>
          </a:p>
          <a:p>
            <a:r>
              <a:rPr lang="fi-FI" dirty="0"/>
              <a:t>Tämän jälkeen on päätöksenteko, johon osallistuu 1 kunkin joukkueen jäsenistä</a:t>
            </a:r>
          </a:p>
          <a:p>
            <a:r>
              <a:rPr lang="fi-FI" dirty="0"/>
              <a:t>Tämän jälkeen seuraa uusi kriisi</a:t>
            </a:r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4B2501CA-35BF-8EA7-0E1A-D1C1AF2CA35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05979555"/>
              </p:ext>
            </p:extLst>
          </p:nvPr>
        </p:nvGraphicFramePr>
        <p:xfrm>
          <a:off x="6220692" y="472136"/>
          <a:ext cx="7391401" cy="59137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43193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Kuva 17">
            <a:extLst>
              <a:ext uri="{FF2B5EF4-FFF2-40B4-BE49-F238E27FC236}">
                <a16:creationId xmlns:a16="http://schemas.microsoft.com/office/drawing/2014/main" id="{522631D4-C9F6-5021-1E55-4BB6E42FE9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9208" y="-23208"/>
            <a:ext cx="2980339" cy="2427361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71069AAB-6900-D6F5-4F2D-323C28FE6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6. Puolueet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33D4AD4-4242-8611-4487-EB9F2E6ACCC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Harjoituksessa on kuusi (6) erilaista puoluetta.</a:t>
            </a:r>
          </a:p>
          <a:p>
            <a:r>
              <a:rPr lang="fi-FI" dirty="0"/>
              <a:t>Opiskelijat valitsevat puolueen etukäteen ja tutustuvat puolueiden tavoitteisiin</a:t>
            </a:r>
          </a:p>
          <a:p>
            <a:r>
              <a:rPr lang="fi-FI" dirty="0"/>
              <a:t>Opettaja arpoo ja ohjeistaa salaiset tavoitteet kullekin puolueelle erikseen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67A3A29A-ACFD-FCF3-A1DF-93EDE892F5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5736" y="56567"/>
            <a:ext cx="3142675" cy="2196432"/>
          </a:xfrm>
          <a:prstGeom prst="rect">
            <a:avLst/>
          </a:prstGeom>
        </p:spPr>
      </p:pic>
      <p:pic>
        <p:nvPicPr>
          <p:cNvPr id="10" name="Kuva 9">
            <a:extLst>
              <a:ext uri="{FF2B5EF4-FFF2-40B4-BE49-F238E27FC236}">
                <a16:creationId xmlns:a16="http://schemas.microsoft.com/office/drawing/2014/main" id="{DCC14017-8976-B30A-C370-59A8344D45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77607" y="2196500"/>
            <a:ext cx="3170806" cy="2185363"/>
          </a:xfrm>
          <a:prstGeom prst="rect">
            <a:avLst/>
          </a:prstGeom>
        </p:spPr>
      </p:pic>
      <p:pic>
        <p:nvPicPr>
          <p:cNvPr id="12" name="Kuva 11">
            <a:extLst>
              <a:ext uri="{FF2B5EF4-FFF2-40B4-BE49-F238E27FC236}">
                <a16:creationId xmlns:a16="http://schemas.microsoft.com/office/drawing/2014/main" id="{18334484-9323-4713-ECBC-4C6D8121C8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50416" y="2211392"/>
            <a:ext cx="3142676" cy="2165590"/>
          </a:xfrm>
          <a:prstGeom prst="rect">
            <a:avLst/>
          </a:prstGeom>
        </p:spPr>
      </p:pic>
      <p:pic>
        <p:nvPicPr>
          <p:cNvPr id="14" name="Kuva 13">
            <a:extLst>
              <a:ext uri="{FF2B5EF4-FFF2-40B4-BE49-F238E27FC236}">
                <a16:creationId xmlns:a16="http://schemas.microsoft.com/office/drawing/2014/main" id="{9439C61D-5B6B-9C65-FA01-8DA5062B850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77606" y="4449332"/>
            <a:ext cx="3524541" cy="2307109"/>
          </a:xfrm>
          <a:prstGeom prst="rect">
            <a:avLst/>
          </a:prstGeom>
        </p:spPr>
      </p:pic>
      <p:pic>
        <p:nvPicPr>
          <p:cNvPr id="16" name="Kuva 15">
            <a:extLst>
              <a:ext uri="{FF2B5EF4-FFF2-40B4-BE49-F238E27FC236}">
                <a16:creationId xmlns:a16="http://schemas.microsoft.com/office/drawing/2014/main" id="{C7463158-E0B0-2D54-6AAE-D51AF7AE5A9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06692" y="4376982"/>
            <a:ext cx="3142676" cy="2388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15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B910A4C-C648-FEF4-9B4C-C514CE10A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Maaseutu ensin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55CC304-C93E-32E2-D131-E61A159A04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0936" y="2807208"/>
            <a:ext cx="3429000" cy="341071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lvl="0"/>
            <a:r>
              <a:rPr lang="en-US" sz="2200" b="1">
                <a:effectLst/>
              </a:rPr>
              <a:t>Julkiset tavoitteet</a:t>
            </a:r>
          </a:p>
          <a:p>
            <a:pPr marL="514350"/>
            <a:r>
              <a:rPr lang="en-US" sz="2200">
                <a:effectLst/>
              </a:rPr>
              <a:t>jokaisessa kunnassa on palveluja </a:t>
            </a:r>
          </a:p>
          <a:p>
            <a:pPr marL="514350">
              <a:spcAft>
                <a:spcPts val="800"/>
              </a:spcAft>
            </a:pPr>
            <a:r>
              <a:rPr lang="en-US" sz="2200">
                <a:effectLst/>
              </a:rPr>
              <a:t>henkilöstön työhyvinvointi kuntoon</a:t>
            </a:r>
          </a:p>
          <a:p>
            <a:endParaRPr lang="en-US" sz="220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54400DDC-92E0-9AA9-701E-5D0E8D3858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296" y="1012698"/>
            <a:ext cx="6903720" cy="4832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64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7149bec-db3e-4de4-83a3-ebf7936f1eaa" xsi:nil="true"/>
    <lcf76f155ced4ddcb4097134ff3c332f xmlns="567fd7c4-94a0-4879-8627-28077bd281e0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CC7BF8F880DA3439BCCA8DCBA93464B" ma:contentTypeVersion="16" ma:contentTypeDescription="Luo uusi asiakirja." ma:contentTypeScope="" ma:versionID="144ab07dd91fe594a92ee8949d347de1">
  <xsd:schema xmlns:xsd="http://www.w3.org/2001/XMLSchema" xmlns:xs="http://www.w3.org/2001/XMLSchema" xmlns:p="http://schemas.microsoft.com/office/2006/metadata/properties" xmlns:ns2="567fd7c4-94a0-4879-8627-28077bd281e0" xmlns:ns3="77149bec-db3e-4de4-83a3-ebf7936f1eaa" targetNamespace="http://schemas.microsoft.com/office/2006/metadata/properties" ma:root="true" ma:fieldsID="b5e528064b444a0d86c5e126659f5dfb" ns2:_="" ns3:_="">
    <xsd:import namespace="567fd7c4-94a0-4879-8627-28077bd281e0"/>
    <xsd:import namespace="77149bec-db3e-4de4-83a3-ebf7936f1e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7fd7c4-94a0-4879-8627-28077bd281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c164ec82-46dc-478e-b317-e8432cf62c9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149bec-db3e-4de4-83a3-ebf7936f1ea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c5b37c3-3268-44e4-861e-ea505da36133}" ma:internalName="TaxCatchAll" ma:showField="CatchAllData" ma:web="77149bec-db3e-4de4-83a3-ebf7936f1ea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02ECAC-639B-4F22-8437-8643CB6C38F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3D22A6D-439D-4816-98BC-441793B118B4}">
  <ds:schemaRefs>
    <ds:schemaRef ds:uri="http://schemas.microsoft.com/office/2006/metadata/properties"/>
    <ds:schemaRef ds:uri="http://schemas.microsoft.com/office/infopath/2007/PartnerControls"/>
    <ds:schemaRef ds:uri="77149bec-db3e-4de4-83a3-ebf7936f1eaa"/>
    <ds:schemaRef ds:uri="567fd7c4-94a0-4879-8627-28077bd281e0"/>
  </ds:schemaRefs>
</ds:datastoreItem>
</file>

<file path=customXml/itemProps3.xml><?xml version="1.0" encoding="utf-8"?>
<ds:datastoreItem xmlns:ds="http://schemas.openxmlformats.org/officeDocument/2006/customXml" ds:itemID="{88818455-4431-40E3-9317-1DACF00323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7fd7c4-94a0-4879-8627-28077bd281e0"/>
    <ds:schemaRef ds:uri="77149bec-db3e-4de4-83a3-ebf7936f1e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861</Words>
  <Application>Microsoft Office PowerPoint</Application>
  <PresentationFormat>Laajakuva</PresentationFormat>
  <Paragraphs>103</Paragraphs>
  <Slides>19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Dosis</vt:lpstr>
      <vt:lpstr>Office-teema</vt:lpstr>
      <vt:lpstr>Hyvinvointialueen kriisit harjoitus opiskelijan ohje</vt:lpstr>
      <vt:lpstr>Sisältö</vt:lpstr>
      <vt:lpstr>1. Yleistä pelistä</vt:lpstr>
      <vt:lpstr>2. Joukkueiden tavoitteet</vt:lpstr>
      <vt:lpstr>3. Julkiset ja salaiset tavoitteet</vt:lpstr>
      <vt:lpstr>4. Päätöksenteko</vt:lpstr>
      <vt:lpstr>5. Harjoituksen eteneminen</vt:lpstr>
      <vt:lpstr>6. Puolueet</vt:lpstr>
      <vt:lpstr>Maaseutu ensin</vt:lpstr>
      <vt:lpstr>Demokraatit</vt:lpstr>
      <vt:lpstr>Ympäristöpuolue</vt:lpstr>
      <vt:lpstr>Toveriliitto</vt:lpstr>
      <vt:lpstr>Realistisuomalaiset</vt:lpstr>
      <vt:lpstr>Kokomusta</vt:lpstr>
      <vt:lpstr>7. Pisteytys ja pelin eteneminen 1/2</vt:lpstr>
      <vt:lpstr>7. Pisteytys ja pelin eteneminen 2/2</vt:lpstr>
      <vt:lpstr>8. Salaiset tavoitteet</vt:lpstr>
      <vt:lpstr>9. Esimerkki kriisistä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Verkko-opintojakso: ideasta toteutukseen ja ”heikkispedagogiikka”  JOKSA-jatkuvan oppimisen kehittäminen sosiaalialalla (S22379)</dc:title>
  <dc:creator>Matti Heikkinen</dc:creator>
  <cp:lastModifiedBy>Heikkinen Matti</cp:lastModifiedBy>
  <cp:revision>9</cp:revision>
  <dcterms:created xsi:type="dcterms:W3CDTF">2022-01-12T08:09:47Z</dcterms:created>
  <dcterms:modified xsi:type="dcterms:W3CDTF">2022-12-02T09:55:29Z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0x010100BCC7BF8F880DA3439BCCA8DCBA93464B</vt:lpwstr>
  </property>
  <property fmtid="{D5CDD505-2E9C-101B-9397-08002B2CF9AE}" pid="3" name="MediaServiceImageTags">
    <vt:lpwstr/>
  </property>
</Properties>
</file>