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D4E4-D256-4C07-8A55-DE27BC9A9C0A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5014-5C1B-47E7-8671-FBC3EF99A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400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D4E4-D256-4C07-8A55-DE27BC9A9C0A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5014-5C1B-47E7-8671-FBC3EF99A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517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D4E4-D256-4C07-8A55-DE27BC9A9C0A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5014-5C1B-47E7-8671-FBC3EF99A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8857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D4E4-D256-4C07-8A55-DE27BC9A9C0A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5014-5C1B-47E7-8671-FBC3EF99A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955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D4E4-D256-4C07-8A55-DE27BC9A9C0A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5014-5C1B-47E7-8671-FBC3EF99A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890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D4E4-D256-4C07-8A55-DE27BC9A9C0A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5014-5C1B-47E7-8671-FBC3EF99A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979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D4E4-D256-4C07-8A55-DE27BC9A9C0A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5014-5C1B-47E7-8671-FBC3EF99A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034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D4E4-D256-4C07-8A55-DE27BC9A9C0A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5014-5C1B-47E7-8671-FBC3EF99A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532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D4E4-D256-4C07-8A55-DE27BC9A9C0A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5014-5C1B-47E7-8671-FBC3EF99A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5272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D4E4-D256-4C07-8A55-DE27BC9A9C0A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5014-5C1B-47E7-8671-FBC3EF99A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221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7D4E4-D256-4C07-8A55-DE27BC9A9C0A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5014-5C1B-47E7-8671-FBC3EF99A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983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7D4E4-D256-4C07-8A55-DE27BC9A9C0A}" type="datetimeFigureOut">
              <a:rPr lang="fi-FI" smtClean="0"/>
              <a:t>12.4.2021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A5014-5C1B-47E7-8671-FBC3EF99A6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474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.fi/peruskoulut/fi/koulut/naulakallion-koulu/" TargetMode="External"/><Relationship Id="rId2" Type="http://schemas.openxmlformats.org/officeDocument/2006/relationships/hyperlink" Target="https://naulakallionkoulu.wordpress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7872"/>
          </a:xfrm>
        </p:spPr>
        <p:txBody>
          <a:bodyPr>
            <a:normAutofit fontScale="90000"/>
          </a:bodyPr>
          <a:lstStyle/>
          <a:p>
            <a:r>
              <a:rPr lang="fi-FI" dirty="0"/>
              <a:t>Naulakallion koulu</a:t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02080" y="1122363"/>
            <a:ext cx="9596718" cy="5271248"/>
          </a:xfrm>
        </p:spPr>
        <p:txBody>
          <a:bodyPr>
            <a:normAutofit fontScale="6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200" dirty="0">
                <a:cs typeface="Calibri"/>
              </a:rPr>
              <a:t>Liittyminen, kuuluminen ja osallisuus &gt; inkluusio yhteiskuntaan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200" dirty="0">
                <a:cs typeface="Calibri"/>
              </a:rPr>
              <a:t>Yhteistyö ja yhteisopettajuus ja yhdessä tekeminen, yhteiset toimintatavat, yhteisluottamus, aikuisten yhteinen rintama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200" dirty="0">
                <a:cs typeface="Calibri"/>
              </a:rPr>
              <a:t>Ammatillisuuden ja hyvinvoinnin tuki: aktiivinen koulutuksen tukeminen, työnohjaus, YS-ajat – koko työyhteisö mukana, yhteisöstä nousevat asiat nopeasti käsittelyyn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200" dirty="0">
                <a:cs typeface="Calibri"/>
              </a:rPr>
              <a:t>MAPA, </a:t>
            </a:r>
            <a:r>
              <a:rPr lang="fi-FI" sz="3200" dirty="0" err="1">
                <a:cs typeface="Calibri"/>
              </a:rPr>
              <a:t>HetiPurku</a:t>
            </a:r>
            <a:r>
              <a:rPr lang="fi-FI" sz="3200" dirty="0">
                <a:cs typeface="Calibri"/>
              </a:rPr>
              <a:t>, VETO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200" dirty="0">
                <a:cs typeface="Calibri"/>
              </a:rPr>
              <a:t>Yksilöllinen oppimisen tuen rakentaminen, verkostotyö: lastensuojelu, Aseman Lapset, erityisnuorisotyö, Ennalta estävä poliisi, Nuorisoasema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200" dirty="0">
                <a:cs typeface="Calibri"/>
              </a:rPr>
              <a:t>Arvostava, kiinnostunut, sinnikäs kohtaaminen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200" dirty="0">
                <a:cs typeface="Calibri"/>
              </a:rPr>
              <a:t>Keskiössä tunne-ja vuorovaikutustaidot &gt; itsesäätelytaidot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200" dirty="0">
                <a:cs typeface="Calibri"/>
              </a:rPr>
              <a:t>Portfoliopedagogiikka, opetuksen erityiset painoalueet, pedagogiset hankkeet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200" dirty="0">
                <a:cs typeface="Calibri"/>
              </a:rPr>
              <a:t>Monenlaiset menetelmät ja oppimisympäristöt, ilmiöoppiminen, tapahtumat, juhlat, pienet kivat jutut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3200" dirty="0">
                <a:cs typeface="Calibri"/>
              </a:rPr>
              <a:t>Toivon pedagogiikka, uskoa ja rohkeutta lähteä mukaan ja toteuttaa ideoita</a:t>
            </a:r>
          </a:p>
          <a:p>
            <a:r>
              <a:rPr lang="fi-FI" dirty="0">
                <a:cs typeface="Calibri"/>
              </a:rPr>
              <a:t>Naulakallion koulun blogiin </a:t>
            </a:r>
            <a:r>
              <a:rPr lang="fi-FI" dirty="0">
                <a:cs typeface="Calibri"/>
                <a:hlinkClick r:id="rId2"/>
              </a:rPr>
              <a:t>tästä</a:t>
            </a:r>
            <a:endParaRPr lang="fi-FI" dirty="0">
              <a:cs typeface="Calibri"/>
            </a:endParaRPr>
          </a:p>
          <a:p>
            <a:r>
              <a:rPr lang="fi-FI" dirty="0">
                <a:cs typeface="Calibri"/>
              </a:rPr>
              <a:t>Naulakallion koulun kotisivuille </a:t>
            </a:r>
            <a:r>
              <a:rPr lang="fi-FI" dirty="0">
                <a:cs typeface="Calibri"/>
                <a:hlinkClick r:id="rId3"/>
              </a:rPr>
              <a:t>tästä</a:t>
            </a:r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0524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124</Words>
  <Application>Microsoft Office PowerPoint</Application>
  <PresentationFormat>Laajakuva</PresentationFormat>
  <Paragraphs>13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Naulakallion koulu 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Naulakallion koulu</dc:title>
  <dc:creator>Korhonen Ulla</dc:creator>
  <cp:lastModifiedBy>Kuusimäki, Anne-Mari</cp:lastModifiedBy>
  <cp:revision>8</cp:revision>
  <dcterms:created xsi:type="dcterms:W3CDTF">2021-03-09T07:52:06Z</dcterms:created>
  <dcterms:modified xsi:type="dcterms:W3CDTF">2021-04-12T07:53:26Z</dcterms:modified>
</cp:coreProperties>
</file>