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A229D0D-2DA5-4B8F-9F7B-D786AA928592}" v="40" dt="2023-04-03T15:43:50.161"/>
    <p1510:client id="{85D03F77-5D6E-49C5-9A7A-F4592018E97E}" v="173" dt="2023-04-03T15:21:25.0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2F1C56-8A72-4858-851C-F15B634C74F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1122362"/>
            <a:ext cx="8876022" cy="3744209"/>
          </a:xfrm>
        </p:spPr>
        <p:txBody>
          <a:bodyPr anchor="b">
            <a:normAutofit/>
          </a:bodyPr>
          <a:lstStyle>
            <a:lvl1pPr algn="l"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1834EB-45A5-426C-824A-8F07CA8F6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19200" y="5230134"/>
            <a:ext cx="4876800" cy="942065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3D55F2-5374-4778-B1EE-98996792D0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4044F8-E727-4D63-B6D6-26482F83D3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6141F76-D956-4205-AD99-E91FD5FCC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303783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CA6D4F-1C6D-40FB-9A92-C86C4E15C0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B67BDDB-F95B-4041-AA53-71BBCB26D9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977052-C8EA-459E-9E10-8EE28C50E1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3E6650-E3AD-4C98-88FE-F5152966F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54FED5-B228-4E3C-BFEE-0BC47D95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3628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B0A243A-5463-4C65-85DA-03BECDAE63E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831898" y="854169"/>
            <a:ext cx="2674301" cy="5322793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E10153C-6948-4108-8FF1-033F66D4CAB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5800" y="854169"/>
            <a:ext cx="7886700" cy="5322793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345988-B24C-46FE-87B0-55D4FB7CBC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3AB2DB-BD1F-41F7-AC5E-57249C270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81E3DB-BDAB-40CA-ABA3-A3662C0688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3149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911A1B-E09A-4F93-BC68-B160114AFC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C8C4A9-27ED-4E86-A256-5009E31342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lnSpc>
                <a:spcPct val="120000"/>
              </a:lnSpc>
              <a:defRPr/>
            </a:lvl1pPr>
            <a:lvl2pPr>
              <a:lnSpc>
                <a:spcPct val="120000"/>
              </a:lnSpc>
              <a:defRPr/>
            </a:lvl2pPr>
            <a:lvl3pPr>
              <a:lnSpc>
                <a:spcPct val="120000"/>
              </a:lnSpc>
              <a:defRPr sz="1400"/>
            </a:lvl3pPr>
            <a:lvl4pPr>
              <a:lnSpc>
                <a:spcPct val="120000"/>
              </a:lnSpc>
              <a:defRPr sz="1200"/>
            </a:lvl4pPr>
            <a:lvl5pPr>
              <a:lnSpc>
                <a:spcPct val="120000"/>
              </a:lnSpc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5CF91C-8771-4949-A397-928A5743EB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13EA0ED-4961-4254-B34E-71D14C4E05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497152-BD97-4A72-8B07-CD2BC57B84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632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B4EAF4-C10D-4650-9587-15DA8E9F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1368862"/>
            <a:ext cx="9486900" cy="36796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BA1D5C2-6E93-4B23-A0CA-D5D7E735C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5318974"/>
            <a:ext cx="9486900" cy="853225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815BFB-5D28-4ABE-AD37-0C6C3FD949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A4035B-0539-4A03-87C0-22E52C98B2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327ADF-48C9-49CF-BD4D-82399BF64A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68049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91A2FB-0310-4935-B7F7-E47876CD4E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987C14-52AB-4AAC-9038-29CF58EA6EA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219200" y="2168278"/>
            <a:ext cx="4702921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CB2E45A-DCC0-4701-9D67-EF56AECE3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69880" y="2168278"/>
            <a:ext cx="4782699" cy="4156322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1AF0813-A167-4D17-AA79-07BD9765FE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A940D7-D4C1-4C24-95F3-29A849CEEE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949AB7-007E-4D4D-A2C1-2C5C3310C0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60190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2B0184-BDFD-48DE-B858-B81887BFD3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75359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724FEB2-6EEC-49D4-9466-0F7A6EDB0C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1" y="2095930"/>
            <a:ext cx="4507931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BDE8CF0-BAB6-4BF2-836F-FED0AF88A8A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219201" y="2938410"/>
            <a:ext cx="4507930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5F0751AB-FCF0-450B-A6DF-9B9A2AD2C2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464867" y="2095930"/>
            <a:ext cx="4507932" cy="758650"/>
          </a:xfrm>
        </p:spPr>
        <p:txBody>
          <a:bodyPr anchor="b">
            <a:normAutofit/>
          </a:bodyPr>
          <a:lstStyle>
            <a:lvl1pPr marL="0" indent="0">
              <a:buNone/>
              <a:defRPr sz="1800" b="1" cap="all" spc="300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D3898E7-3130-4CE6-AA11-C9CC8214EA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464867" y="2938410"/>
            <a:ext cx="4507932" cy="338619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5D85675-9678-4CB3-9AAB-D727D2B58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5F8314-1849-461A-AAF2-BF149646D5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B69738E-5865-473C-BAFB-BDB385C069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0692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97AC40-59FF-4CE3-B49C-C824A784C5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92FAB63-E9CE-4359-A54B-07AC7E9BBA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7939854-5165-4C41-8DCA-D42DFD7D90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F1768E0-4535-4B0D-8B94-4C10740B0A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02549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678E3-D115-4E49-9ECB-656CF2319E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521E6FC-7F84-4673-81D6-B85FE26DA0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480318A-245C-4841-AB57-CEC5CC124D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90483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0F847B-9D86-47FF-B24A-EEA5F73EA1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776472" cy="2852928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AC0675-AD2F-44DC-8FF3-4454258A59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57582" y="987425"/>
            <a:ext cx="5948618" cy="4873625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1D96356-C0F0-4C22-B9B6-C7E0BE4F370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200" y="3484210"/>
            <a:ext cx="3768934" cy="238477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F3EFD71-2ACA-4041-9EA2-86E7B81C31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4ECACE3-32A8-4245-97AC-5797C147E7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4D63845-314D-499C-BB75-CE9162BE6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8153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66D3DB-B1F8-4892-96F7-0BE21DE637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457200"/>
            <a:ext cx="3932349" cy="2852670"/>
          </a:xfrm>
        </p:spPr>
        <p:txBody>
          <a:bodyPr anchor="b">
            <a:no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0AB405-B2E9-4C4B-930C-CF1B63342F1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674810" y="657055"/>
            <a:ext cx="5831389" cy="551514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AF82ED-5295-4670-A3A8-B7813FF4713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219199" y="3484210"/>
            <a:ext cx="3768934" cy="237684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8BCDD2-4389-41FA-BE68-6805E3290F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1E1FAD-7351-4908-963A-08EA8E4AB7A0}" type="datetimeFigureOut">
              <a:rPr lang="en-US" smtClean="0"/>
              <a:t>4/3/2023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C1D4C8-D966-41BE-B38F-54B9134FF7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A7339F-1169-4FB1-8FAA-781335ECB2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CF2D47E-0AF1-4C27-801F-64E3E5BF7F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66287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2104591-A10E-46C3-952B-F25DCBDAD1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365125"/>
            <a:ext cx="9493249" cy="1577975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1F77F62-7300-4B81-8F9B-D040A0EE17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219200" y="2318032"/>
            <a:ext cx="9493250" cy="4006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6252CF0-2C7E-4A4C-BD7E-B7CEFF0DC45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62630" y="6356349"/>
            <a:ext cx="30638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8C1E1FAD-7351-4908-963A-08EA8E4AB7A0}" type="datetimeFigureOut">
              <a:rPr lang="en-US" smtClean="0"/>
              <a:pPr/>
              <a:t>4/3/2023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B49E98-61B4-4398-B18F-534336EA174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099372" y="4308656"/>
            <a:ext cx="34712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676DC5D-5820-4314-ADE6-9CD1C7D4AB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396670" y="6356349"/>
            <a:ext cx="57613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/>
                </a:solidFill>
              </a:defRPr>
            </a:lvl1pPr>
          </a:lstStyle>
          <a:p>
            <a:fld id="{1CF2D47E-0AF1-4C27-801F-64E3E5BF7F7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676269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32" r:id="rId1"/>
    <p:sldLayoutId id="2147483733" r:id="rId2"/>
    <p:sldLayoutId id="2147483734" r:id="rId3"/>
    <p:sldLayoutId id="2147483735" r:id="rId4"/>
    <p:sldLayoutId id="2147483736" r:id="rId5"/>
    <p:sldLayoutId id="2147483726" r:id="rId6"/>
    <p:sldLayoutId id="2147483731" r:id="rId7"/>
    <p:sldLayoutId id="2147483727" r:id="rId8"/>
    <p:sldLayoutId id="2147483728" r:id="rId9"/>
    <p:sldLayoutId id="2147483729" r:id="rId10"/>
    <p:sldLayoutId id="214748373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4000" i="1" kern="1200">
          <a:solidFill>
            <a:srgbClr val="000000"/>
          </a:solidFill>
          <a:highlight>
            <a:srgbClr val="FFFF00"/>
          </a:highlight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4008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822960" indent="-228600" algn="l" defTabSz="914400" rtl="0" eaLnBrk="1" latinLnBrk="0" hangingPunct="1">
        <a:lnSpc>
          <a:spcPct val="120000"/>
        </a:lnSpc>
        <a:spcBef>
          <a:spcPts val="500"/>
        </a:spcBef>
        <a:buFont typeface="Consolas" panose="020B0609020204030204" pitchFamily="49" charset="0"/>
        <a:buChar char="+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00584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6052B113-E2FC-4234-8413-06DDF47ED4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A2E399C2-EE3C-4F52-92BA-9CA33E7072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375815" y="136526"/>
            <a:ext cx="10816185" cy="6721987"/>
          </a:xfrm>
          <a:custGeom>
            <a:avLst/>
            <a:gdLst>
              <a:gd name="connsiteX0" fmla="*/ 221942 w 10854022"/>
              <a:gd name="connsiteY0" fmla="*/ 0 h 6734599"/>
              <a:gd name="connsiteX1" fmla="*/ 8881057 w 10854022"/>
              <a:gd name="connsiteY1" fmla="*/ 0 h 6734599"/>
              <a:gd name="connsiteX2" fmla="*/ 10854022 w 10854022"/>
              <a:gd name="connsiteY2" fmla="*/ 68898 h 6734599"/>
              <a:gd name="connsiteX3" fmla="*/ 10854022 w 10854022"/>
              <a:gd name="connsiteY3" fmla="*/ 6734599 h 6734599"/>
              <a:gd name="connsiteX4" fmla="*/ 0 w 10854022"/>
              <a:gd name="connsiteY4" fmla="*/ 6355568 h 6734599"/>
              <a:gd name="connsiteX0" fmla="*/ 221942 w 10854022"/>
              <a:gd name="connsiteY0" fmla="*/ 0 h 6734599"/>
              <a:gd name="connsiteX1" fmla="*/ 8881057 w 10854022"/>
              <a:gd name="connsiteY1" fmla="*/ 0 h 6734599"/>
              <a:gd name="connsiteX2" fmla="*/ 10854022 w 10854022"/>
              <a:gd name="connsiteY2" fmla="*/ 29710 h 6734599"/>
              <a:gd name="connsiteX3" fmla="*/ 10854022 w 10854022"/>
              <a:gd name="connsiteY3" fmla="*/ 6734599 h 6734599"/>
              <a:gd name="connsiteX4" fmla="*/ 0 w 10854022"/>
              <a:gd name="connsiteY4" fmla="*/ 6355568 h 6734599"/>
              <a:gd name="connsiteX5" fmla="*/ 221942 w 10854022"/>
              <a:gd name="connsiteY5" fmla="*/ 0 h 6734599"/>
              <a:gd name="connsiteX0" fmla="*/ 221942 w 10854022"/>
              <a:gd name="connsiteY0" fmla="*/ 0 h 6734599"/>
              <a:gd name="connsiteX1" fmla="*/ 10854022 w 10854022"/>
              <a:gd name="connsiteY1" fmla="*/ 29710 h 6734599"/>
              <a:gd name="connsiteX2" fmla="*/ 10854022 w 10854022"/>
              <a:gd name="connsiteY2" fmla="*/ 6734599 h 6734599"/>
              <a:gd name="connsiteX3" fmla="*/ 0 w 10854022"/>
              <a:gd name="connsiteY3" fmla="*/ 6355568 h 6734599"/>
              <a:gd name="connsiteX4" fmla="*/ 221942 w 10854022"/>
              <a:gd name="connsiteY4" fmla="*/ 0 h 6734599"/>
              <a:gd name="connsiteX0" fmla="*/ 184105 w 10816185"/>
              <a:gd name="connsiteY0" fmla="*/ 0 h 6734599"/>
              <a:gd name="connsiteX1" fmla="*/ 10816185 w 10816185"/>
              <a:gd name="connsiteY1" fmla="*/ 29710 h 6734599"/>
              <a:gd name="connsiteX2" fmla="*/ 10816185 w 10816185"/>
              <a:gd name="connsiteY2" fmla="*/ 6734599 h 6734599"/>
              <a:gd name="connsiteX3" fmla="*/ 0 w 10816185"/>
              <a:gd name="connsiteY3" fmla="*/ 6355568 h 6734599"/>
              <a:gd name="connsiteX4" fmla="*/ 184105 w 10816185"/>
              <a:gd name="connsiteY4" fmla="*/ 0 h 6734599"/>
              <a:gd name="connsiteX0" fmla="*/ 209330 w 10816185"/>
              <a:gd name="connsiteY0" fmla="*/ 0 h 6721987"/>
              <a:gd name="connsiteX1" fmla="*/ 10816185 w 10816185"/>
              <a:gd name="connsiteY1" fmla="*/ 17098 h 6721987"/>
              <a:gd name="connsiteX2" fmla="*/ 10816185 w 10816185"/>
              <a:gd name="connsiteY2" fmla="*/ 6721987 h 6721987"/>
              <a:gd name="connsiteX3" fmla="*/ 0 w 10816185"/>
              <a:gd name="connsiteY3" fmla="*/ 6342956 h 6721987"/>
              <a:gd name="connsiteX4" fmla="*/ 209330 w 10816185"/>
              <a:gd name="connsiteY4" fmla="*/ 0 h 67219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0816185" h="6721987">
                <a:moveTo>
                  <a:pt x="209330" y="0"/>
                </a:moveTo>
                <a:lnTo>
                  <a:pt x="10816185" y="17098"/>
                </a:lnTo>
                <a:lnTo>
                  <a:pt x="10816185" y="6721987"/>
                </a:lnTo>
                <a:lnTo>
                  <a:pt x="0" y="6342956"/>
                </a:lnTo>
                <a:lnTo>
                  <a:pt x="209330" y="0"/>
                </a:lnTo>
                <a:close/>
              </a:path>
            </a:pathLst>
          </a:custGeom>
          <a:solidFill>
            <a:srgbClr val="EFEEE9"/>
          </a:solidFill>
          <a:ln w="12700" cap="flat" cmpd="sng" algn="ctr">
            <a:noFill/>
            <a:prstDash val="solid"/>
            <a:miter lim="800000"/>
          </a:ln>
          <a:effectLst>
            <a:outerShdw blurRad="762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2AC629B-EEAD-4A6A-B73B-BF7B9ED1B629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22945" r="-4" b="-4"/>
          <a:stretch/>
        </p:blipFill>
        <p:spPr>
          <a:xfrm>
            <a:off x="1443503" y="213744"/>
            <a:ext cx="10676610" cy="6579963"/>
          </a:xfrm>
          <a:custGeom>
            <a:avLst/>
            <a:gdLst/>
            <a:ahLst/>
            <a:cxnLst/>
            <a:rect l="l" t="t" r="r" b="b"/>
            <a:pathLst>
              <a:path w="10676610" h="6579963">
                <a:moveTo>
                  <a:pt x="10676610" y="0"/>
                </a:moveTo>
                <a:lnTo>
                  <a:pt x="10676610" y="6579963"/>
                </a:lnTo>
                <a:lnTo>
                  <a:pt x="215405" y="6579963"/>
                </a:lnTo>
                <a:lnTo>
                  <a:pt x="109891" y="3558470"/>
                </a:lnTo>
                <a:lnTo>
                  <a:pt x="114183" y="3547036"/>
                </a:lnTo>
                <a:lnTo>
                  <a:pt x="109134" y="3537986"/>
                </a:lnTo>
                <a:lnTo>
                  <a:pt x="21" y="413402"/>
                </a:lnTo>
                <a:cubicBezTo>
                  <a:pt x="-317" y="402839"/>
                  <a:pt x="3640" y="393132"/>
                  <a:pt x="10323" y="385965"/>
                </a:cubicBezTo>
                <a:lnTo>
                  <a:pt x="36752" y="373879"/>
                </a:lnTo>
                <a:lnTo>
                  <a:pt x="36670" y="371555"/>
                </a:lnTo>
                <a:lnTo>
                  <a:pt x="636157" y="350620"/>
                </a:lnTo>
                <a:lnTo>
                  <a:pt x="651351" y="345898"/>
                </a:lnTo>
                <a:cubicBezTo>
                  <a:pt x="659514" y="343866"/>
                  <a:pt x="670765" y="341853"/>
                  <a:pt x="687848" y="340411"/>
                </a:cubicBezTo>
                <a:cubicBezTo>
                  <a:pt x="730857" y="352898"/>
                  <a:pt x="784876" y="317244"/>
                  <a:pt x="838376" y="334185"/>
                </a:cubicBezTo>
                <a:cubicBezTo>
                  <a:pt x="857833" y="338062"/>
                  <a:pt x="916739" y="335648"/>
                  <a:pt x="927065" y="326415"/>
                </a:cubicBezTo>
                <a:cubicBezTo>
                  <a:pt x="939179" y="324105"/>
                  <a:pt x="953810" y="326801"/>
                  <a:pt x="958597" y="317111"/>
                </a:cubicBezTo>
                <a:cubicBezTo>
                  <a:pt x="966910" y="305372"/>
                  <a:pt x="1011465" y="321701"/>
                  <a:pt x="1004086" y="308390"/>
                </a:cubicBezTo>
                <a:cubicBezTo>
                  <a:pt x="1035684" y="319543"/>
                  <a:pt x="1057648" y="294809"/>
                  <a:pt x="1082697" y="288077"/>
                </a:cubicBezTo>
                <a:lnTo>
                  <a:pt x="1158774" y="277846"/>
                </a:lnTo>
                <a:lnTo>
                  <a:pt x="1210048" y="274589"/>
                </a:lnTo>
                <a:lnTo>
                  <a:pt x="1217504" y="274619"/>
                </a:lnTo>
                <a:lnTo>
                  <a:pt x="1279438" y="282825"/>
                </a:lnTo>
                <a:cubicBezTo>
                  <a:pt x="1280807" y="280883"/>
                  <a:pt x="1282678" y="279057"/>
                  <a:pt x="1284995" y="277409"/>
                </a:cubicBezTo>
                <a:lnTo>
                  <a:pt x="1304103" y="271419"/>
                </a:lnTo>
                <a:lnTo>
                  <a:pt x="1320851" y="277066"/>
                </a:lnTo>
                <a:lnTo>
                  <a:pt x="1398646" y="285458"/>
                </a:lnTo>
                <a:lnTo>
                  <a:pt x="1512242" y="291726"/>
                </a:lnTo>
                <a:lnTo>
                  <a:pt x="1529578" y="297530"/>
                </a:lnTo>
                <a:cubicBezTo>
                  <a:pt x="1568880" y="303194"/>
                  <a:pt x="1615727" y="294263"/>
                  <a:pt x="1641181" y="309295"/>
                </a:cubicBezTo>
                <a:lnTo>
                  <a:pt x="1699541" y="309677"/>
                </a:lnTo>
                <a:lnTo>
                  <a:pt x="1705819" y="303600"/>
                </a:lnTo>
                <a:lnTo>
                  <a:pt x="1723075" y="304544"/>
                </a:lnTo>
                <a:lnTo>
                  <a:pt x="1727673" y="303512"/>
                </a:lnTo>
                <a:cubicBezTo>
                  <a:pt x="1736444" y="301512"/>
                  <a:pt x="1745153" y="299743"/>
                  <a:pt x="1754015" y="298880"/>
                </a:cubicBezTo>
                <a:cubicBezTo>
                  <a:pt x="1753270" y="304436"/>
                  <a:pt x="1755431" y="307822"/>
                  <a:pt x="1759313" y="309819"/>
                </a:cubicBezTo>
                <a:lnTo>
                  <a:pt x="1767173" y="311124"/>
                </a:lnTo>
                <a:lnTo>
                  <a:pt x="2053052" y="301141"/>
                </a:lnTo>
                <a:lnTo>
                  <a:pt x="2077203" y="290088"/>
                </a:lnTo>
                <a:lnTo>
                  <a:pt x="2153281" y="279856"/>
                </a:lnTo>
                <a:lnTo>
                  <a:pt x="2204556" y="276599"/>
                </a:lnTo>
                <a:lnTo>
                  <a:pt x="2212012" y="276629"/>
                </a:lnTo>
                <a:lnTo>
                  <a:pt x="2273947" y="284835"/>
                </a:lnTo>
                <a:cubicBezTo>
                  <a:pt x="2275315" y="282895"/>
                  <a:pt x="2277186" y="281068"/>
                  <a:pt x="2279503" y="279419"/>
                </a:cubicBezTo>
                <a:lnTo>
                  <a:pt x="2298611" y="273429"/>
                </a:lnTo>
                <a:lnTo>
                  <a:pt x="2315360" y="279076"/>
                </a:lnTo>
                <a:lnTo>
                  <a:pt x="2393154" y="287468"/>
                </a:lnTo>
                <a:lnTo>
                  <a:pt x="2413092" y="288568"/>
                </a:lnTo>
                <a:lnTo>
                  <a:pt x="3243372" y="259574"/>
                </a:lnTo>
                <a:lnTo>
                  <a:pt x="3961112" y="234510"/>
                </a:lnTo>
                <a:lnTo>
                  <a:pt x="4433861" y="218001"/>
                </a:lnTo>
                <a:lnTo>
                  <a:pt x="4471633" y="216503"/>
                </a:lnTo>
                <a:cubicBezTo>
                  <a:pt x="4462970" y="208565"/>
                  <a:pt x="4637875" y="203830"/>
                  <a:pt x="4701194" y="208401"/>
                </a:cubicBezTo>
                <a:lnTo>
                  <a:pt x="4702794" y="208610"/>
                </a:lnTo>
                <a:lnTo>
                  <a:pt x="7355966" y="115959"/>
                </a:lnTo>
                <a:close/>
              </a:path>
            </a:pathLst>
          </a:custGeom>
        </p:spPr>
      </p:pic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50C3D8A1-AE94-48EF-A40B-960A2153FB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1515391" y="278037"/>
            <a:ext cx="10676609" cy="6579963"/>
          </a:xfrm>
          <a:custGeom>
            <a:avLst/>
            <a:gdLst>
              <a:gd name="connsiteX0" fmla="*/ 215404 w 10676609"/>
              <a:gd name="connsiteY0" fmla="*/ 0 h 6579963"/>
              <a:gd name="connsiteX1" fmla="*/ 10676609 w 10676609"/>
              <a:gd name="connsiteY1" fmla="*/ 0 h 6579963"/>
              <a:gd name="connsiteX2" fmla="*/ 10676609 w 10676609"/>
              <a:gd name="connsiteY2" fmla="*/ 6579963 h 6579963"/>
              <a:gd name="connsiteX3" fmla="*/ 7355965 w 10676609"/>
              <a:gd name="connsiteY3" fmla="*/ 6464004 h 6579963"/>
              <a:gd name="connsiteX4" fmla="*/ 4702793 w 10676609"/>
              <a:gd name="connsiteY4" fmla="*/ 6371353 h 6579963"/>
              <a:gd name="connsiteX5" fmla="*/ 4701193 w 10676609"/>
              <a:gd name="connsiteY5" fmla="*/ 6371562 h 6579963"/>
              <a:gd name="connsiteX6" fmla="*/ 4471632 w 10676609"/>
              <a:gd name="connsiteY6" fmla="*/ 6363460 h 6579963"/>
              <a:gd name="connsiteX7" fmla="*/ 4433860 w 10676609"/>
              <a:gd name="connsiteY7" fmla="*/ 6361962 h 6579963"/>
              <a:gd name="connsiteX8" fmla="*/ 3961111 w 10676609"/>
              <a:gd name="connsiteY8" fmla="*/ 6345453 h 6579963"/>
              <a:gd name="connsiteX9" fmla="*/ 3243371 w 10676609"/>
              <a:gd name="connsiteY9" fmla="*/ 6320389 h 6579963"/>
              <a:gd name="connsiteX10" fmla="*/ 2413091 w 10676609"/>
              <a:gd name="connsiteY10" fmla="*/ 6291395 h 6579963"/>
              <a:gd name="connsiteX11" fmla="*/ 2393153 w 10676609"/>
              <a:gd name="connsiteY11" fmla="*/ 6292495 h 6579963"/>
              <a:gd name="connsiteX12" fmla="*/ 2315359 w 10676609"/>
              <a:gd name="connsiteY12" fmla="*/ 6300887 h 6579963"/>
              <a:gd name="connsiteX13" fmla="*/ 2298610 w 10676609"/>
              <a:gd name="connsiteY13" fmla="*/ 6306534 h 6579963"/>
              <a:gd name="connsiteX14" fmla="*/ 2279502 w 10676609"/>
              <a:gd name="connsiteY14" fmla="*/ 6300544 h 6579963"/>
              <a:gd name="connsiteX15" fmla="*/ 2273946 w 10676609"/>
              <a:gd name="connsiteY15" fmla="*/ 6295128 h 6579963"/>
              <a:gd name="connsiteX16" fmla="*/ 2212011 w 10676609"/>
              <a:gd name="connsiteY16" fmla="*/ 6303334 h 6579963"/>
              <a:gd name="connsiteX17" fmla="*/ 2204555 w 10676609"/>
              <a:gd name="connsiteY17" fmla="*/ 6303364 h 6579963"/>
              <a:gd name="connsiteX18" fmla="*/ 2153280 w 10676609"/>
              <a:gd name="connsiteY18" fmla="*/ 6300107 h 6579963"/>
              <a:gd name="connsiteX19" fmla="*/ 2077202 w 10676609"/>
              <a:gd name="connsiteY19" fmla="*/ 6289875 h 6579963"/>
              <a:gd name="connsiteX20" fmla="*/ 2053051 w 10676609"/>
              <a:gd name="connsiteY20" fmla="*/ 6278822 h 6579963"/>
              <a:gd name="connsiteX21" fmla="*/ 1767172 w 10676609"/>
              <a:gd name="connsiteY21" fmla="*/ 6268839 h 6579963"/>
              <a:gd name="connsiteX22" fmla="*/ 1759312 w 10676609"/>
              <a:gd name="connsiteY22" fmla="*/ 6270144 h 6579963"/>
              <a:gd name="connsiteX23" fmla="*/ 1754014 w 10676609"/>
              <a:gd name="connsiteY23" fmla="*/ 6281083 h 6579963"/>
              <a:gd name="connsiteX24" fmla="*/ 1727672 w 10676609"/>
              <a:gd name="connsiteY24" fmla="*/ 6276451 h 6579963"/>
              <a:gd name="connsiteX25" fmla="*/ 1723074 w 10676609"/>
              <a:gd name="connsiteY25" fmla="*/ 6275419 h 6579963"/>
              <a:gd name="connsiteX26" fmla="*/ 1705818 w 10676609"/>
              <a:gd name="connsiteY26" fmla="*/ 6276363 h 6579963"/>
              <a:gd name="connsiteX27" fmla="*/ 1699540 w 10676609"/>
              <a:gd name="connsiteY27" fmla="*/ 6270286 h 6579963"/>
              <a:gd name="connsiteX28" fmla="*/ 1641180 w 10676609"/>
              <a:gd name="connsiteY28" fmla="*/ 6270668 h 6579963"/>
              <a:gd name="connsiteX29" fmla="*/ 1529577 w 10676609"/>
              <a:gd name="connsiteY29" fmla="*/ 6282433 h 6579963"/>
              <a:gd name="connsiteX30" fmla="*/ 1512241 w 10676609"/>
              <a:gd name="connsiteY30" fmla="*/ 6288237 h 6579963"/>
              <a:gd name="connsiteX31" fmla="*/ 1398645 w 10676609"/>
              <a:gd name="connsiteY31" fmla="*/ 6294505 h 6579963"/>
              <a:gd name="connsiteX32" fmla="*/ 1320850 w 10676609"/>
              <a:gd name="connsiteY32" fmla="*/ 6302897 h 6579963"/>
              <a:gd name="connsiteX33" fmla="*/ 1304102 w 10676609"/>
              <a:gd name="connsiteY33" fmla="*/ 6308544 h 6579963"/>
              <a:gd name="connsiteX34" fmla="*/ 1284994 w 10676609"/>
              <a:gd name="connsiteY34" fmla="*/ 6302554 h 6579963"/>
              <a:gd name="connsiteX35" fmla="*/ 1279437 w 10676609"/>
              <a:gd name="connsiteY35" fmla="*/ 6297138 h 6579963"/>
              <a:gd name="connsiteX36" fmla="*/ 1217503 w 10676609"/>
              <a:gd name="connsiteY36" fmla="*/ 6305344 h 6579963"/>
              <a:gd name="connsiteX37" fmla="*/ 1210047 w 10676609"/>
              <a:gd name="connsiteY37" fmla="*/ 6305374 h 6579963"/>
              <a:gd name="connsiteX38" fmla="*/ 1158773 w 10676609"/>
              <a:gd name="connsiteY38" fmla="*/ 6302117 h 6579963"/>
              <a:gd name="connsiteX39" fmla="*/ 1082696 w 10676609"/>
              <a:gd name="connsiteY39" fmla="*/ 6291886 h 6579963"/>
              <a:gd name="connsiteX40" fmla="*/ 1004085 w 10676609"/>
              <a:gd name="connsiteY40" fmla="*/ 6271573 h 6579963"/>
              <a:gd name="connsiteX41" fmla="*/ 958596 w 10676609"/>
              <a:gd name="connsiteY41" fmla="*/ 6262852 h 6579963"/>
              <a:gd name="connsiteX42" fmla="*/ 927064 w 10676609"/>
              <a:gd name="connsiteY42" fmla="*/ 6253548 h 6579963"/>
              <a:gd name="connsiteX43" fmla="*/ 838375 w 10676609"/>
              <a:gd name="connsiteY43" fmla="*/ 6245778 h 6579963"/>
              <a:gd name="connsiteX44" fmla="*/ 687847 w 10676609"/>
              <a:gd name="connsiteY44" fmla="*/ 6239552 h 6579963"/>
              <a:gd name="connsiteX45" fmla="*/ 651350 w 10676609"/>
              <a:gd name="connsiteY45" fmla="*/ 6234065 h 6579963"/>
              <a:gd name="connsiteX46" fmla="*/ 636156 w 10676609"/>
              <a:gd name="connsiteY46" fmla="*/ 6229343 h 6579963"/>
              <a:gd name="connsiteX47" fmla="*/ 36669 w 10676609"/>
              <a:gd name="connsiteY47" fmla="*/ 6208408 h 6579963"/>
              <a:gd name="connsiteX48" fmla="*/ 36751 w 10676609"/>
              <a:gd name="connsiteY48" fmla="*/ 6206084 h 6579963"/>
              <a:gd name="connsiteX49" fmla="*/ 10322 w 10676609"/>
              <a:gd name="connsiteY49" fmla="*/ 6193998 h 6579963"/>
              <a:gd name="connsiteX50" fmla="*/ 20 w 10676609"/>
              <a:gd name="connsiteY50" fmla="*/ 6166561 h 6579963"/>
              <a:gd name="connsiteX51" fmla="*/ 109133 w 10676609"/>
              <a:gd name="connsiteY51" fmla="*/ 3041977 h 6579963"/>
              <a:gd name="connsiteX52" fmla="*/ 114182 w 10676609"/>
              <a:gd name="connsiteY52" fmla="*/ 3032927 h 6579963"/>
              <a:gd name="connsiteX53" fmla="*/ 109890 w 10676609"/>
              <a:gd name="connsiteY53" fmla="*/ 3021493 h 6579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</a:cxnLst>
            <a:rect l="l" t="t" r="r" b="b"/>
            <a:pathLst>
              <a:path w="10676609" h="6579963">
                <a:moveTo>
                  <a:pt x="215404" y="0"/>
                </a:moveTo>
                <a:lnTo>
                  <a:pt x="10676609" y="0"/>
                </a:lnTo>
                <a:lnTo>
                  <a:pt x="10676609" y="6579963"/>
                </a:lnTo>
                <a:lnTo>
                  <a:pt x="7355965" y="6464004"/>
                </a:lnTo>
                <a:lnTo>
                  <a:pt x="4702793" y="6371353"/>
                </a:lnTo>
                <a:lnTo>
                  <a:pt x="4701193" y="6371562"/>
                </a:lnTo>
                <a:cubicBezTo>
                  <a:pt x="4637874" y="6376133"/>
                  <a:pt x="4462969" y="6371398"/>
                  <a:pt x="4471632" y="6363460"/>
                </a:cubicBezTo>
                <a:lnTo>
                  <a:pt x="4433860" y="6361962"/>
                </a:lnTo>
                <a:lnTo>
                  <a:pt x="3961111" y="6345453"/>
                </a:lnTo>
                <a:lnTo>
                  <a:pt x="3243371" y="6320389"/>
                </a:lnTo>
                <a:lnTo>
                  <a:pt x="2413091" y="6291395"/>
                </a:lnTo>
                <a:lnTo>
                  <a:pt x="2393153" y="6292495"/>
                </a:lnTo>
                <a:lnTo>
                  <a:pt x="2315359" y="6300887"/>
                </a:lnTo>
                <a:lnTo>
                  <a:pt x="2298610" y="6306534"/>
                </a:lnTo>
                <a:lnTo>
                  <a:pt x="2279502" y="6300544"/>
                </a:lnTo>
                <a:cubicBezTo>
                  <a:pt x="2277185" y="6298895"/>
                  <a:pt x="2275314" y="6297068"/>
                  <a:pt x="2273946" y="6295128"/>
                </a:cubicBezTo>
                <a:lnTo>
                  <a:pt x="2212011" y="6303334"/>
                </a:lnTo>
                <a:lnTo>
                  <a:pt x="2204555" y="6303364"/>
                </a:lnTo>
                <a:lnTo>
                  <a:pt x="2153280" y="6300107"/>
                </a:lnTo>
                <a:lnTo>
                  <a:pt x="2077202" y="6289875"/>
                </a:lnTo>
                <a:lnTo>
                  <a:pt x="2053051" y="6278822"/>
                </a:lnTo>
                <a:lnTo>
                  <a:pt x="1767172" y="6268839"/>
                </a:lnTo>
                <a:lnTo>
                  <a:pt x="1759312" y="6270144"/>
                </a:lnTo>
                <a:cubicBezTo>
                  <a:pt x="1755430" y="6272141"/>
                  <a:pt x="1753269" y="6275527"/>
                  <a:pt x="1754014" y="6281083"/>
                </a:cubicBezTo>
                <a:cubicBezTo>
                  <a:pt x="1745152" y="6280220"/>
                  <a:pt x="1736443" y="6278451"/>
                  <a:pt x="1727672" y="6276451"/>
                </a:cubicBezTo>
                <a:lnTo>
                  <a:pt x="1723074" y="6275419"/>
                </a:lnTo>
                <a:lnTo>
                  <a:pt x="1705818" y="6276363"/>
                </a:lnTo>
                <a:lnTo>
                  <a:pt x="1699540" y="6270286"/>
                </a:lnTo>
                <a:lnTo>
                  <a:pt x="1641180" y="6270668"/>
                </a:lnTo>
                <a:cubicBezTo>
                  <a:pt x="1615726" y="6285700"/>
                  <a:pt x="1568879" y="6276769"/>
                  <a:pt x="1529577" y="6282433"/>
                </a:cubicBezTo>
                <a:lnTo>
                  <a:pt x="1512241" y="6288237"/>
                </a:lnTo>
                <a:lnTo>
                  <a:pt x="1398645" y="6294505"/>
                </a:lnTo>
                <a:lnTo>
                  <a:pt x="1320850" y="6302897"/>
                </a:lnTo>
                <a:lnTo>
                  <a:pt x="1304102" y="6308544"/>
                </a:lnTo>
                <a:lnTo>
                  <a:pt x="1284994" y="6302554"/>
                </a:lnTo>
                <a:cubicBezTo>
                  <a:pt x="1282677" y="6300906"/>
                  <a:pt x="1280806" y="6299080"/>
                  <a:pt x="1279437" y="6297138"/>
                </a:cubicBezTo>
                <a:lnTo>
                  <a:pt x="1217503" y="6305344"/>
                </a:lnTo>
                <a:lnTo>
                  <a:pt x="1210047" y="6305374"/>
                </a:lnTo>
                <a:lnTo>
                  <a:pt x="1158773" y="6302117"/>
                </a:lnTo>
                <a:lnTo>
                  <a:pt x="1082696" y="6291886"/>
                </a:lnTo>
                <a:cubicBezTo>
                  <a:pt x="1057647" y="6285154"/>
                  <a:pt x="1035683" y="6260420"/>
                  <a:pt x="1004085" y="6271573"/>
                </a:cubicBezTo>
                <a:cubicBezTo>
                  <a:pt x="1011464" y="6258262"/>
                  <a:pt x="966909" y="6274591"/>
                  <a:pt x="958596" y="6262852"/>
                </a:cubicBezTo>
                <a:cubicBezTo>
                  <a:pt x="953809" y="6253162"/>
                  <a:pt x="939178" y="6255858"/>
                  <a:pt x="927064" y="6253548"/>
                </a:cubicBezTo>
                <a:cubicBezTo>
                  <a:pt x="916738" y="6244315"/>
                  <a:pt x="857832" y="6241901"/>
                  <a:pt x="838375" y="6245778"/>
                </a:cubicBezTo>
                <a:cubicBezTo>
                  <a:pt x="784875" y="6262719"/>
                  <a:pt x="730856" y="6227065"/>
                  <a:pt x="687847" y="6239552"/>
                </a:cubicBezTo>
                <a:cubicBezTo>
                  <a:pt x="670764" y="6238110"/>
                  <a:pt x="659513" y="6236097"/>
                  <a:pt x="651350" y="6234065"/>
                </a:cubicBezTo>
                <a:lnTo>
                  <a:pt x="636156" y="6229343"/>
                </a:lnTo>
                <a:lnTo>
                  <a:pt x="36669" y="6208408"/>
                </a:lnTo>
                <a:lnTo>
                  <a:pt x="36751" y="6206084"/>
                </a:lnTo>
                <a:lnTo>
                  <a:pt x="10322" y="6193998"/>
                </a:lnTo>
                <a:cubicBezTo>
                  <a:pt x="3639" y="6186831"/>
                  <a:pt x="-318" y="6177124"/>
                  <a:pt x="20" y="6166561"/>
                </a:cubicBezTo>
                <a:lnTo>
                  <a:pt x="109133" y="3041977"/>
                </a:lnTo>
                <a:lnTo>
                  <a:pt x="114182" y="3032927"/>
                </a:lnTo>
                <a:lnTo>
                  <a:pt x="109890" y="3021493"/>
                </a:lnTo>
                <a:close/>
              </a:path>
            </a:pathLst>
          </a:custGeom>
          <a:gradFill>
            <a:gsLst>
              <a:gs pos="0">
                <a:srgbClr val="000000">
                  <a:alpha val="42745"/>
                </a:srgbClr>
              </a:gs>
              <a:gs pos="35000">
                <a:srgbClr val="000000">
                  <a:alpha val="0"/>
                </a:srgbClr>
              </a:gs>
              <a:gs pos="20000">
                <a:srgbClr val="000000">
                  <a:alpha val="24000"/>
                </a:srgbClr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8E7AB6E3-731A-4572-878C-80D63E895A5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68857" y="704764"/>
            <a:ext cx="5564776" cy="2933003"/>
          </a:xfrm>
        </p:spPr>
        <p:txBody>
          <a:bodyPr>
            <a:normAutofit/>
          </a:bodyPr>
          <a:lstStyle/>
          <a:p>
            <a:r>
              <a:rPr lang="fi-FI" sz="4000">
                <a:cs typeface="Calibri Light"/>
              </a:rPr>
              <a:t>Sanapari</a:t>
            </a:r>
            <a:br>
              <a:rPr lang="fi-FI" sz="4000">
                <a:cs typeface="Calibri Light"/>
              </a:rPr>
            </a:br>
            <a:r>
              <a:rPr lang="fi-FI" sz="4000">
                <a:cs typeface="Calibri Light"/>
              </a:rPr>
              <a:t>Ideointimaraton</a:t>
            </a:r>
            <a:endParaRPr lang="fi-FI" sz="400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B8A60895-4AAA-999D-3E64-A1842FB27BC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43637" y="3573513"/>
            <a:ext cx="6861167" cy="3299827"/>
          </a:xfrm>
        </p:spPr>
        <p:txBody>
          <a:bodyPr vert="horz" lIns="91440" tIns="45720" rIns="91440" bIns="45720" rtlCol="0" anchor="t">
            <a:noAutofit/>
          </a:bodyPr>
          <a:lstStyle/>
          <a:p>
            <a:pPr>
              <a:lnSpc>
                <a:spcPct val="110000"/>
              </a:lnSpc>
            </a:pPr>
            <a:endParaRPr lang="fi-FI" sz="2400" b="1" dirty="0">
              <a:solidFill>
                <a:schemeClr val="bg1"/>
              </a:solidFill>
              <a:cs typeface="Calibri"/>
            </a:endParaRPr>
          </a:p>
          <a:p>
            <a:pPr>
              <a:lnSpc>
                <a:spcPct val="110000"/>
              </a:lnSpc>
            </a:pPr>
            <a:r>
              <a:rPr lang="fi-FI" sz="2400" b="1" dirty="0">
                <a:solidFill>
                  <a:schemeClr val="bg1"/>
                </a:solidFill>
                <a:cs typeface="Calibri"/>
              </a:rPr>
              <a:t>Kuulet sanaparin</a:t>
            </a:r>
          </a:p>
          <a:p>
            <a:pPr>
              <a:lnSpc>
                <a:spcPct val="110000"/>
              </a:lnSpc>
            </a:pPr>
            <a:r>
              <a:rPr lang="fi-FI" sz="2400" b="1" dirty="0">
                <a:solidFill>
                  <a:schemeClr val="bg1"/>
                </a:solidFill>
                <a:cs typeface="Calibri"/>
              </a:rPr>
              <a:t>Valitse sanojen järjestys</a:t>
            </a:r>
          </a:p>
          <a:p>
            <a:pPr>
              <a:lnSpc>
                <a:spcPct val="110000"/>
              </a:lnSpc>
            </a:pPr>
            <a:r>
              <a:rPr lang="fi-FI" sz="2400" b="1" dirty="0">
                <a:solidFill>
                  <a:schemeClr val="bg1"/>
                </a:solidFill>
                <a:cs typeface="Calibri"/>
              </a:rPr>
              <a:t>Luonnostele 60 sekunnissa tuote</a:t>
            </a:r>
          </a:p>
          <a:p>
            <a:pPr>
              <a:lnSpc>
                <a:spcPct val="110000"/>
              </a:lnSpc>
            </a:pPr>
            <a:r>
              <a:rPr lang="fi-FI" sz="2400" b="1" dirty="0">
                <a:solidFill>
                  <a:schemeClr val="bg1"/>
                </a:solidFill>
                <a:cs typeface="Calibri"/>
              </a:rPr>
              <a:t>Toista vielä 9 kertaa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2AE03B0A-D6D0-3E28-5AF5-2A808853FD26}"/>
              </a:ext>
            </a:extLst>
          </p:cNvPr>
          <p:cNvSpPr txBox="1"/>
          <p:nvPr/>
        </p:nvSpPr>
        <p:spPr>
          <a:xfrm rot="1140000">
            <a:off x="1312173" y="1907396"/>
            <a:ext cx="545253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fi-FI" sz="2800" b="1" dirty="0">
                <a:solidFill>
                  <a:schemeClr val="accent6"/>
                </a:solidFill>
              </a:rPr>
              <a:t>Mukihattu vai hattumuki??</a:t>
            </a:r>
          </a:p>
        </p:txBody>
      </p:sp>
    </p:spTree>
    <p:extLst>
      <p:ext uri="{BB962C8B-B14F-4D97-AF65-F5344CB8AC3E}">
        <p14:creationId xmlns:p14="http://schemas.microsoft.com/office/powerpoint/2010/main" val="3283689403"/>
      </p:ext>
    </p:extLst>
  </p:cSld>
  <p:clrMapOvr>
    <a:masterClrMapping/>
  </p:clrMapOvr>
</p:sld>
</file>

<file path=ppt/theme/theme1.xml><?xml version="1.0" encoding="utf-8"?>
<a:theme xmlns:a="http://schemas.openxmlformats.org/drawingml/2006/main" name="AfterhoursVTI">
  <a:themeElements>
    <a:clrScheme name="AnalogousFromRegularSeed_2SEEDS">
      <a:dk1>
        <a:srgbClr val="000000"/>
      </a:dk1>
      <a:lt1>
        <a:srgbClr val="FFFFFF"/>
      </a:lt1>
      <a:dk2>
        <a:srgbClr val="1B3025"/>
      </a:dk2>
      <a:lt2>
        <a:srgbClr val="F3F0F2"/>
      </a:lt2>
      <a:accent1>
        <a:srgbClr val="14B762"/>
      </a:accent1>
      <a:accent2>
        <a:srgbClr val="21B92A"/>
      </a:accent2>
      <a:accent3>
        <a:srgbClr val="20B4A4"/>
      </a:accent3>
      <a:accent4>
        <a:srgbClr val="D517CB"/>
      </a:accent4>
      <a:accent5>
        <a:srgbClr val="E7298E"/>
      </a:accent5>
      <a:accent6>
        <a:srgbClr val="D5172D"/>
      </a:accent6>
      <a:hlink>
        <a:srgbClr val="C14787"/>
      </a:hlink>
      <a:folHlink>
        <a:srgbClr val="7F7F7F"/>
      </a:folHlink>
    </a:clrScheme>
    <a:fontScheme name="Street">
      <a:majorFont>
        <a:latin typeface="Franklin Gothic Heavy"/>
        <a:ea typeface=""/>
        <a:cs typeface=""/>
      </a:majorFont>
      <a:minorFont>
        <a:latin typeface="Consola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fterhoursVTI" id="{90A150B1-9C08-42C7-B4E0-C1D732064FA1}" vid="{A6104589-8A83-4A64-B7F1-AAF946A40515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07714B81C8BB468B46F4D8140C0CA3" ma:contentTypeVersion="2" ma:contentTypeDescription="Create a new document." ma:contentTypeScope="" ma:versionID="ae93ae2124205dc3c719a6fa6083a236">
  <xsd:schema xmlns:xsd="http://www.w3.org/2001/XMLSchema" xmlns:xs="http://www.w3.org/2001/XMLSchema" xmlns:p="http://schemas.microsoft.com/office/2006/metadata/properties" xmlns:ns2="badf7b51-1ebc-40fa-a882-c3030ecf2c0b" targetNamespace="http://schemas.microsoft.com/office/2006/metadata/properties" ma:root="true" ma:fieldsID="cc3d14746f02c50092727a213cb67c7b" ns2:_="">
    <xsd:import namespace="badf7b51-1ebc-40fa-a882-c3030ecf2c0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adf7b51-1ebc-40fa-a882-c3030ecf2c0b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5866DE6-EA8B-4A15-82F8-AC9721F54312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1719975C-FEC4-45E9-96B1-BEE6F36CD6E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998906-4277-4D40-A349-56B8DA525AF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adf7b51-1ebc-40fa-a882-c3030ecf2c0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Laajakuva</PresentationFormat>
  <Paragraphs>0</Paragraphs>
  <Slides>1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2" baseType="lpstr">
      <vt:lpstr>AfterhoursVTI</vt:lpstr>
      <vt:lpstr>Sanapari Ideointimaraton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49</cp:revision>
  <dcterms:created xsi:type="dcterms:W3CDTF">2013-07-15T20:26:40Z</dcterms:created>
  <dcterms:modified xsi:type="dcterms:W3CDTF">2023-04-03T15:44:08Z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0x0101002107714B81C8BB468B46F4D8140C0CA3</vt:lpwstr>
  </property>
</Properties>
</file>