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3" r:id="rId2"/>
    <p:sldId id="307" r:id="rId3"/>
    <p:sldId id="268" r:id="rId4"/>
    <p:sldId id="296" r:id="rId5"/>
    <p:sldId id="299" r:id="rId6"/>
    <p:sldId id="300" r:id="rId7"/>
    <p:sldId id="301" r:id="rId8"/>
    <p:sldId id="302" r:id="rId9"/>
    <p:sldId id="303" r:id="rId10"/>
    <p:sldId id="304" r:id="rId11"/>
    <p:sldId id="305" r:id="rId12"/>
    <p:sldId id="306" r:id="rId13"/>
    <p:sldId id="286" r:id="rId14"/>
    <p:sldId id="298" r:id="rId15"/>
    <p:sldId id="281" r:id="rId1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deoita välivuodelle" id="{8E78658E-0EBB-4439-96F6-329660F88772}">
          <p14:sldIdLst>
            <p14:sldId id="263"/>
            <p14:sldId id="307"/>
            <p14:sldId id="268"/>
            <p14:sldId id="296"/>
            <p14:sldId id="299"/>
            <p14:sldId id="300"/>
            <p14:sldId id="301"/>
            <p14:sldId id="302"/>
            <p14:sldId id="303"/>
            <p14:sldId id="304"/>
            <p14:sldId id="305"/>
            <p14:sldId id="306"/>
            <p14:sldId id="286"/>
            <p14:sldId id="298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pos="7680" userDrawn="1">
          <p15:clr>
            <a:srgbClr val="A4A3A4"/>
          </p15:clr>
        </p15:guide>
        <p15:guide id="4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BFD8"/>
    <a:srgbClr val="0072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Normaali tyyli 2 - Korostu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Normaali tyyli 2 - Korostu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86566" autoAdjust="0"/>
  </p:normalViewPr>
  <p:slideViewPr>
    <p:cSldViewPr>
      <p:cViewPr varScale="1">
        <p:scale>
          <a:sx n="58" d="100"/>
          <a:sy n="58" d="100"/>
        </p:scale>
        <p:origin x="952" y="36"/>
      </p:cViewPr>
      <p:guideLst>
        <p:guide pos="3840"/>
        <p:guide pos="7680"/>
        <p:guide orient="horz"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561533-12C6-411C-B1C1-D56A68250014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AA10EA-D4A2-4FB5-87A0-3052E6491A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5271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</a:pPr>
            <a:endParaRPr lang="fi-FI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33645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0F604B-AA3A-A3B4-7A4C-CDFA1B6761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45F7C3BE-F753-0BC8-AC55-935DDAFBE3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06E02E7B-A178-5338-A66D-E6E04F541E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653E705-3F1A-294B-6588-116A780FE7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97019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C55141-CA22-A8AC-D2B0-0FED38690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6F6B42F9-248D-2C35-CB37-4B1CEEE056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5787C452-38F7-898C-E2E4-8E8FDFB9EF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E1A0D50-C03B-8423-70F6-ADB3766654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50140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4E86EF-0C7B-ACE3-19A4-5B152739D9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CA9F5871-B792-AB6E-4474-901F0A0BA2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94103E06-41CE-2334-4A33-3DA47A29AF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98F269D-0C4B-9638-BA4C-05EB199087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13134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D439E2-BE78-868E-8AF5-DDC3C2654B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6C08F175-3D80-1D97-C4DE-4332D6C28F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A050ADD1-960D-F26B-41E8-08665A0947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8CE821A-7688-857E-A0E6-13DE28AAEB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335612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F26DA9-48F9-41B4-7C79-D580E04044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7B28F9BA-39A4-F2C3-6D52-3DB98FA9B9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F3077F79-11A9-656B-8C5F-0EC715D610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8ABC6A5-F435-69A8-A443-3EAAD1EE86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519245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87310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4647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14609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12B0B6-23A6-8B9B-6614-17A2247CD3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83C377D0-4439-9CF8-C256-1566A19085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54D8BD4C-300F-0222-B970-8285E867EA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70A6A08-6FC3-4DDA-D6BF-7D5122E1DF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2811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9858BA-2F16-5827-8F3A-FC939AC4D8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C173A471-F79A-6F14-F65A-F52A8AEEE6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619D0D87-9435-C271-1DE1-6FD11AC288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2629468-8603-135B-40AE-4FB63556E5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62499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23EF28-5827-B1BE-737D-ED0A245636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65E306ED-DB2B-3287-C352-C5D60E33E5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20270CC2-47FE-CF3A-2880-94C39B89F8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D9D10C2-9F23-49C2-B7CE-E8FEFA715A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79958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D7E115-E068-0C5A-39B1-452729F9E2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79FF4E55-E9E2-55A9-1D08-26E32774BF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357308BE-DDA7-2238-B46E-5F2D59CD9F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9F73B50-AE0E-53CC-2DFE-2682623585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69291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2D169A-2941-0092-2AFE-DD8B9DF77C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2E38EDDC-E1F5-4CFF-2C26-0E914B6B61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BF7FD5C1-51F0-EB13-B07E-DC475262FD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ED261A0-AA55-3C62-51A9-0B1B56F8B9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28771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55D0A4-718D-DE38-DE6F-845BAA0833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5DABD8F7-22D8-248C-E2DD-5FC7118429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1DCEDBED-FBBC-BFFA-2E9D-B8C8EA1617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1BD2DB0-37CE-3A5F-CCA4-3C024A02E1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91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ohda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92696"/>
            <a:ext cx="10515600" cy="1325563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58624"/>
            <a:ext cx="10515600" cy="4351338"/>
          </a:xfrm>
        </p:spPr>
        <p:txBody>
          <a:bodyPr/>
          <a:lstStyle>
            <a:lvl1pPr marL="0" indent="0" algn="ctr">
              <a:spcAft>
                <a:spcPts val="1200"/>
              </a:spcAft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96173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ehtävän purku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iruutu 7">
            <a:extLst>
              <a:ext uri="{FF2B5EF4-FFF2-40B4-BE49-F238E27FC236}">
                <a16:creationId xmlns:a16="http://schemas.microsoft.com/office/drawing/2014/main" id="{6B1F7703-E1E3-2FAB-64CE-2F02E318F4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10380476" y="332656"/>
            <a:ext cx="1476164" cy="294409"/>
          </a:xfrm>
          <a:prstGeom prst="rect">
            <a:avLst/>
          </a:prstGeom>
          <a:solidFill>
            <a:schemeClr val="accent4"/>
          </a:solidFill>
        </p:spPr>
        <p:txBody>
          <a:bodyPr wrap="square" lIns="0" tIns="0" rIns="108000" bIns="0" rtlCol="0" anchor="ctr" anchorCtr="0">
            <a:noAutofit/>
          </a:bodyPr>
          <a:lstStyle/>
          <a:p>
            <a:pPr algn="r"/>
            <a:r>
              <a:rPr lang="fi-FI" sz="1600" dirty="0"/>
              <a:t>TEHTÄVÄ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8"/>
            <a:ext cx="10515600" cy="1077032"/>
          </a:xfrm>
        </p:spPr>
        <p:txBody>
          <a:bodyPr anchor="b"/>
          <a:lstStyle>
            <a:lvl1pPr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7" y="2207041"/>
            <a:ext cx="9866312" cy="897923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2400"/>
            </a:lvl1pPr>
            <a:lvl2pPr>
              <a:spcAft>
                <a:spcPts val="0"/>
              </a:spcAft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ekstin paikkamerkki 9">
            <a:extLst>
              <a:ext uri="{FF2B5EF4-FFF2-40B4-BE49-F238E27FC236}">
                <a16:creationId xmlns:a16="http://schemas.microsoft.com/office/drawing/2014/main" id="{1B4DA86E-1C18-6CB8-2230-239B6081FD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87487" y="1703655"/>
            <a:ext cx="9866313" cy="503237"/>
          </a:xfrm>
        </p:spPr>
        <p:txBody>
          <a:bodyPr anchor="ctr"/>
          <a:lstStyle>
            <a:lvl1pPr marL="0" indent="0">
              <a:buNone/>
              <a:defRPr b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3" name="Tekstin paikkamerkki 9">
            <a:extLst>
              <a:ext uri="{FF2B5EF4-FFF2-40B4-BE49-F238E27FC236}">
                <a16:creationId xmlns:a16="http://schemas.microsoft.com/office/drawing/2014/main" id="{4033A747-EBAD-22AC-1B16-323B6460E15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87487" y="3104964"/>
            <a:ext cx="9866313" cy="503237"/>
          </a:xfrm>
        </p:spPr>
        <p:txBody>
          <a:bodyPr anchor="ctr"/>
          <a:lstStyle>
            <a:lvl1pPr marL="0" indent="0">
              <a:buNone/>
              <a:defRPr b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5" name="Sisällön paikkamerkki 2">
            <a:extLst>
              <a:ext uri="{FF2B5EF4-FFF2-40B4-BE49-F238E27FC236}">
                <a16:creationId xmlns:a16="http://schemas.microsoft.com/office/drawing/2014/main" id="{FF53C56B-EFE6-88FE-6AC8-03840D42A7C5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1487487" y="3608201"/>
            <a:ext cx="9866312" cy="1160438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2400"/>
            </a:lvl1pPr>
            <a:lvl2pPr>
              <a:spcAft>
                <a:spcPts val="0"/>
              </a:spcAft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</p:txBody>
      </p:sp>
      <p:sp>
        <p:nvSpPr>
          <p:cNvPr id="16" name="Tekstin paikkamerkki 9">
            <a:extLst>
              <a:ext uri="{FF2B5EF4-FFF2-40B4-BE49-F238E27FC236}">
                <a16:creationId xmlns:a16="http://schemas.microsoft.com/office/drawing/2014/main" id="{265DBA6E-BD3C-8319-0F42-2E9F72541AB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487487" y="4776523"/>
            <a:ext cx="9866313" cy="503237"/>
          </a:xfrm>
        </p:spPr>
        <p:txBody>
          <a:bodyPr anchor="ctr"/>
          <a:lstStyle>
            <a:lvl1pPr marL="0" indent="0">
              <a:buNone/>
              <a:defRPr b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Sisällön paikkamerkki 2">
            <a:extLst>
              <a:ext uri="{FF2B5EF4-FFF2-40B4-BE49-F238E27FC236}">
                <a16:creationId xmlns:a16="http://schemas.microsoft.com/office/drawing/2014/main" id="{DCEE7D7B-27C2-9AF2-3DAA-C1F25AF083BF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1487487" y="5279760"/>
            <a:ext cx="9866312" cy="1160438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2400"/>
            </a:lvl1pPr>
            <a:lvl2pPr>
              <a:spcAft>
                <a:spcPts val="0"/>
              </a:spcAft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</p:txBody>
      </p:sp>
    </p:spTree>
    <p:extLst>
      <p:ext uri="{BB962C8B-B14F-4D97-AF65-F5344CB8AC3E}">
        <p14:creationId xmlns:p14="http://schemas.microsoft.com/office/powerpoint/2010/main" val="41560543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htävän purku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Kuva 10">
            <a:extLst>
              <a:ext uri="{FF2B5EF4-FFF2-40B4-BE49-F238E27FC236}">
                <a16:creationId xmlns:a16="http://schemas.microsoft.com/office/drawing/2014/main" id="{B2799813-A737-B8D2-776D-CFF5E5DBB3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19111" y="2785301"/>
            <a:ext cx="4072889" cy="4072699"/>
          </a:xfrm>
          <a:custGeom>
            <a:avLst/>
            <a:gdLst>
              <a:gd name="connsiteX0" fmla="*/ 4072890 w 4072889"/>
              <a:gd name="connsiteY0" fmla="*/ 4072414 h 4072699"/>
              <a:gd name="connsiteX1" fmla="*/ 4072890 w 4072889"/>
              <a:gd name="connsiteY1" fmla="*/ 0 h 4072699"/>
              <a:gd name="connsiteX2" fmla="*/ 3439859 w 4072889"/>
              <a:gd name="connsiteY2" fmla="*/ 318230 h 4072699"/>
              <a:gd name="connsiteX3" fmla="*/ 3078480 w 4072889"/>
              <a:gd name="connsiteY3" fmla="*/ 997839 h 4072699"/>
              <a:gd name="connsiteX4" fmla="*/ 2398871 w 4072889"/>
              <a:gd name="connsiteY4" fmla="*/ 1359218 h 4072699"/>
              <a:gd name="connsiteX5" fmla="*/ 2037493 w 4072889"/>
              <a:gd name="connsiteY5" fmla="*/ 2038826 h 4072699"/>
              <a:gd name="connsiteX6" fmla="*/ 1357884 w 4072889"/>
              <a:gd name="connsiteY6" fmla="*/ 2400205 h 4072699"/>
              <a:gd name="connsiteX7" fmla="*/ 996506 w 4072889"/>
              <a:gd name="connsiteY7" fmla="*/ 3079814 h 4072699"/>
              <a:gd name="connsiteX8" fmla="*/ 316897 w 4072889"/>
              <a:gd name="connsiteY8" fmla="*/ 3441192 h 4072699"/>
              <a:gd name="connsiteX9" fmla="*/ 0 w 4072889"/>
              <a:gd name="connsiteY9" fmla="*/ 4072699 h 4072699"/>
              <a:gd name="connsiteX10" fmla="*/ 4072700 w 4072889"/>
              <a:gd name="connsiteY10" fmla="*/ 4072699 h 4072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72889" h="4072699">
                <a:moveTo>
                  <a:pt x="4072890" y="4072414"/>
                </a:moveTo>
                <a:lnTo>
                  <a:pt x="4072890" y="0"/>
                </a:lnTo>
                <a:cubicBezTo>
                  <a:pt x="3837908" y="200978"/>
                  <a:pt x="3682746" y="75343"/>
                  <a:pt x="3439859" y="318230"/>
                </a:cubicBezTo>
                <a:cubicBezTo>
                  <a:pt x="3178016" y="580073"/>
                  <a:pt x="3337084" y="739235"/>
                  <a:pt x="3078480" y="997839"/>
                </a:cubicBezTo>
                <a:cubicBezTo>
                  <a:pt x="2816638" y="1259681"/>
                  <a:pt x="2657475" y="1100614"/>
                  <a:pt x="2398871" y="1359218"/>
                </a:cubicBezTo>
                <a:cubicBezTo>
                  <a:pt x="2140268" y="1617821"/>
                  <a:pt x="2296097" y="1780223"/>
                  <a:pt x="2037493" y="2038826"/>
                </a:cubicBezTo>
                <a:cubicBezTo>
                  <a:pt x="1775651" y="2300669"/>
                  <a:pt x="1616488" y="2141601"/>
                  <a:pt x="1357884" y="2400205"/>
                </a:cubicBezTo>
                <a:cubicBezTo>
                  <a:pt x="1096042" y="2662047"/>
                  <a:pt x="1255109" y="2821210"/>
                  <a:pt x="996506" y="3079814"/>
                </a:cubicBezTo>
                <a:cubicBezTo>
                  <a:pt x="734663" y="3341656"/>
                  <a:pt x="575501" y="3182588"/>
                  <a:pt x="316897" y="3441192"/>
                </a:cubicBezTo>
                <a:cubicBezTo>
                  <a:pt x="71628" y="3686461"/>
                  <a:pt x="195644" y="3841623"/>
                  <a:pt x="0" y="4072699"/>
                </a:cubicBezTo>
                <a:lnTo>
                  <a:pt x="4072700" y="4072699"/>
                </a:lnTo>
                <a:close/>
              </a:path>
            </a:pathLst>
          </a:custGeom>
          <a:solidFill>
            <a:schemeClr val="accent4"/>
          </a:solidFill>
          <a:ln w="76200" cap="flat">
            <a:solidFill>
              <a:schemeClr val="accent4"/>
            </a:solidFill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8"/>
            <a:ext cx="10515600" cy="1325563"/>
          </a:xfrm>
        </p:spPr>
        <p:txBody>
          <a:bodyPr anchor="b"/>
          <a:lstStyle>
            <a:lvl1pPr>
              <a:defRPr sz="40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2796"/>
            <a:ext cx="9866312" cy="4701580"/>
          </a:xfrm>
        </p:spPr>
        <p:txBody>
          <a:bodyPr/>
          <a:lstStyle>
            <a:lvl1pPr>
              <a:spcBef>
                <a:spcPts val="1800"/>
              </a:spcBef>
              <a:spcAft>
                <a:spcPts val="0"/>
              </a:spcAft>
              <a:defRPr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0419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otsik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8"/>
            <a:ext cx="10515600" cy="1180505"/>
          </a:xfrm>
        </p:spPr>
        <p:txBody>
          <a:bodyPr anchor="b"/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8861"/>
            <a:ext cx="9866312" cy="418749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  <a:lvl2pPr>
              <a:spcAft>
                <a:spcPts val="60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7053F537-7FFF-2463-D274-B20938A949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323975"/>
            <a:ext cx="10515600" cy="60323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81381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C73B1A-943E-F035-FA2C-5737764CB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9A5DD08-5265-7A73-2BCF-748B7DC6F0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3E7791E-6721-2B0A-8DCD-B080216602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BDE05E0-344C-73C8-7725-9C0B2438F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9D22C37-103D-95B9-3176-CF1BA681A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42BF37B-B7F2-5D48-3E71-F8E2145FE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24019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2983FFC1-F45F-2073-4461-DBAAF9A12F1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0" y="-351419"/>
            <a:ext cx="12192000" cy="2288384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0F1A7ADF-0B82-CC57-0D97-A75D45745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0"/>
            <a:ext cx="10515600" cy="1927219"/>
          </a:xfrm>
        </p:spPr>
        <p:txBody>
          <a:bodyPr/>
          <a:lstStyle>
            <a:lvl1pPr algn="ctr"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63714CF-D1AA-8A45-DF5E-619BC283A4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325500"/>
            <a:ext cx="5157787" cy="82391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8E34453-ADBF-EE8E-AF0C-79B09010DF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410556"/>
            <a:ext cx="5157787" cy="2862760"/>
          </a:xfrm>
        </p:spPr>
        <p:txBody>
          <a:bodyPr/>
          <a:lstStyle>
            <a:lvl1pPr>
              <a:spcAft>
                <a:spcPts val="600"/>
              </a:spcAft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4707812-FC9F-D6CE-3F4E-2AF9F19625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325500"/>
            <a:ext cx="5183188" cy="82391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740412E-AD51-542B-790B-883B3E17C1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410556"/>
            <a:ext cx="5183188" cy="2862760"/>
          </a:xfrm>
        </p:spPr>
        <p:txBody>
          <a:bodyPr/>
          <a:lstStyle>
            <a:lvl1pPr>
              <a:spcAft>
                <a:spcPts val="600"/>
              </a:spcAft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BE94DB07-B833-AE03-AD65-3E22FD85C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4B32AF17-E285-FFE5-585F-C7D594AAF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05E2126-823A-2B76-A87C-8AB98A270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19659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5793FC-00FB-4D9D-A728-5BEB5D7A1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F094245-45B1-BADB-3358-B51E7643D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4C4BAE-AB35-0461-2146-B8FD29F88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81C88DF-2B6A-27D6-24C1-F0FF16F76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67050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5A77B65-8CD8-316B-19DE-E72455C0C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52C1CC29-4743-3352-2F2E-42F8E708C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1AEE63F-D84E-E934-BC02-AE8BA6F95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6363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6797C6-3908-E242-5E49-709EAD32C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54A5455-3037-81AD-0F4C-7D889A0EE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633B1B9-BB6D-BBAA-1389-3B1075F1E2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850D087-27A3-9CFF-2F95-DE5B07B41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BF4E2FD-BFBF-9675-F51A-7DB02298A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8B7D00C-9DEB-63DC-1BE3-71A403466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60102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A55BC3-117C-876A-C97D-6DFAE0871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FC434C8-06F9-31FF-4045-70AF22DCF0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00CC001-7CD9-FC01-26C9-C0C62945C3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8F670E4-84E8-A82C-BD44-6096A213F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6CF9A32-DEA5-5111-8CC9-23665EE91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0A7DCEE-B88B-77C9-6627-22B914E68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49312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FDE4B3C-7DD5-EEF7-422F-BA926666E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DF8436D-0E06-7D69-4977-F3959B926C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B6D1F5A-1850-85C1-0088-386E89D61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3B62C06-51DC-0923-9602-FAFE4B7DD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42BCAA2-7EDE-4CED-83D4-10092AEAB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3815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Johda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92696"/>
            <a:ext cx="10515600" cy="1325563"/>
          </a:xfrm>
        </p:spPr>
        <p:txBody>
          <a:bodyPr anchor="b"/>
          <a:lstStyle>
            <a:lvl1pPr algn="ctr">
              <a:defRPr sz="40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58624"/>
            <a:ext cx="10515600" cy="4351338"/>
          </a:xfrm>
        </p:spPr>
        <p:txBody>
          <a:bodyPr/>
          <a:lstStyle>
            <a:lvl1pPr marL="266700" indent="-266700" algn="ctr">
              <a:spcAft>
                <a:spcPts val="1200"/>
              </a:spcAft>
              <a:buFont typeface="Arial" panose="020B0604020202020204" pitchFamily="34" charset="0"/>
              <a:buChar char="•"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80050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C28AE031-DA20-7DFF-A8E3-7FE3CB7F95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41509FB-E6C4-FE33-6B28-1DCEA6A892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FCCF637-5724-F56F-B739-B423C8790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06F3FF3-1CF8-4F84-2D42-0F37DCA2D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491B31A-E314-F0C1-3843-31B5B42FE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0041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Johdanto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apaamuotoinen: Muoto 6">
            <a:extLst>
              <a:ext uri="{FF2B5EF4-FFF2-40B4-BE49-F238E27FC236}">
                <a16:creationId xmlns:a16="http://schemas.microsoft.com/office/drawing/2014/main" id="{54351F8E-658A-6964-02E8-2BB24FC093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-11194" y="0"/>
            <a:ext cx="12214388" cy="1673760"/>
          </a:xfrm>
          <a:custGeom>
            <a:avLst/>
            <a:gdLst>
              <a:gd name="connsiteX0" fmla="*/ 369061 w 12214388"/>
              <a:gd name="connsiteY0" fmla="*/ 0 h 1673760"/>
              <a:gd name="connsiteX1" fmla="*/ 751263 w 12214388"/>
              <a:gd name="connsiteY1" fmla="*/ 116901 h 1673760"/>
              <a:gd name="connsiteX2" fmla="*/ 1133537 w 12214388"/>
              <a:gd name="connsiteY2" fmla="*/ 0 h 1673760"/>
              <a:gd name="connsiteX3" fmla="*/ 1515739 w 12214388"/>
              <a:gd name="connsiteY3" fmla="*/ 116901 h 1673760"/>
              <a:gd name="connsiteX4" fmla="*/ 1898012 w 12214388"/>
              <a:gd name="connsiteY4" fmla="*/ 0 h 1673760"/>
              <a:gd name="connsiteX5" fmla="*/ 2280214 w 12214388"/>
              <a:gd name="connsiteY5" fmla="*/ 116901 h 1673760"/>
              <a:gd name="connsiteX6" fmla="*/ 2662416 w 12214388"/>
              <a:gd name="connsiteY6" fmla="*/ 0 h 1673760"/>
              <a:gd name="connsiteX7" fmla="*/ 3044689 w 12214388"/>
              <a:gd name="connsiteY7" fmla="*/ 116901 h 1673760"/>
              <a:gd name="connsiteX8" fmla="*/ 3426891 w 12214388"/>
              <a:gd name="connsiteY8" fmla="*/ 0 h 1673760"/>
              <a:gd name="connsiteX9" fmla="*/ 3809093 w 12214388"/>
              <a:gd name="connsiteY9" fmla="*/ 116901 h 1673760"/>
              <a:gd name="connsiteX10" fmla="*/ 4191367 w 12214388"/>
              <a:gd name="connsiteY10" fmla="*/ 0 h 1673760"/>
              <a:gd name="connsiteX11" fmla="*/ 4573568 w 12214388"/>
              <a:gd name="connsiteY11" fmla="*/ 116901 h 1673760"/>
              <a:gd name="connsiteX12" fmla="*/ 4955842 w 12214388"/>
              <a:gd name="connsiteY12" fmla="*/ 0 h 1673760"/>
              <a:gd name="connsiteX13" fmla="*/ 5338044 w 12214388"/>
              <a:gd name="connsiteY13" fmla="*/ 116901 h 1673760"/>
              <a:gd name="connsiteX14" fmla="*/ 5720246 w 12214388"/>
              <a:gd name="connsiteY14" fmla="*/ 0 h 1673760"/>
              <a:gd name="connsiteX15" fmla="*/ 6102519 w 12214388"/>
              <a:gd name="connsiteY15" fmla="*/ 116901 h 1673760"/>
              <a:gd name="connsiteX16" fmla="*/ 6484721 w 12214388"/>
              <a:gd name="connsiteY16" fmla="*/ 0 h 1673760"/>
              <a:gd name="connsiteX17" fmla="*/ 6866995 w 12214388"/>
              <a:gd name="connsiteY17" fmla="*/ 116901 h 1673760"/>
              <a:gd name="connsiteX18" fmla="*/ 7249197 w 12214388"/>
              <a:gd name="connsiteY18" fmla="*/ 0 h 1673760"/>
              <a:gd name="connsiteX19" fmla="*/ 7631398 w 12214388"/>
              <a:gd name="connsiteY19" fmla="*/ 116901 h 1673760"/>
              <a:gd name="connsiteX20" fmla="*/ 8013671 w 12214388"/>
              <a:gd name="connsiteY20" fmla="*/ 0 h 1673760"/>
              <a:gd name="connsiteX21" fmla="*/ 8395873 w 12214388"/>
              <a:gd name="connsiteY21" fmla="*/ 116901 h 1673760"/>
              <a:gd name="connsiteX22" fmla="*/ 8778147 w 12214388"/>
              <a:gd name="connsiteY22" fmla="*/ 0 h 1673760"/>
              <a:gd name="connsiteX23" fmla="*/ 9160349 w 12214388"/>
              <a:gd name="connsiteY23" fmla="*/ 116901 h 1673760"/>
              <a:gd name="connsiteX24" fmla="*/ 9542551 w 12214388"/>
              <a:gd name="connsiteY24" fmla="*/ 0 h 1673760"/>
              <a:gd name="connsiteX25" fmla="*/ 9924824 w 12214388"/>
              <a:gd name="connsiteY25" fmla="*/ 116901 h 1673760"/>
              <a:gd name="connsiteX26" fmla="*/ 10307026 w 12214388"/>
              <a:gd name="connsiteY26" fmla="*/ 0 h 1673760"/>
              <a:gd name="connsiteX27" fmla="*/ 10689228 w 12214388"/>
              <a:gd name="connsiteY27" fmla="*/ 116901 h 1673760"/>
              <a:gd name="connsiteX28" fmla="*/ 11071501 w 12214388"/>
              <a:gd name="connsiteY28" fmla="*/ 0 h 1673760"/>
              <a:gd name="connsiteX29" fmla="*/ 11453703 w 12214388"/>
              <a:gd name="connsiteY29" fmla="*/ 116901 h 1673760"/>
              <a:gd name="connsiteX30" fmla="*/ 11835977 w 12214388"/>
              <a:gd name="connsiteY30" fmla="*/ 0 h 1673760"/>
              <a:gd name="connsiteX31" fmla="*/ 12154419 w 12214388"/>
              <a:gd name="connsiteY31" fmla="*/ 111878 h 1673760"/>
              <a:gd name="connsiteX32" fmla="*/ 12214388 w 12214388"/>
              <a:gd name="connsiteY32" fmla="*/ 116603 h 1673760"/>
              <a:gd name="connsiteX33" fmla="*/ 12214388 w 12214388"/>
              <a:gd name="connsiteY33" fmla="*/ 1673760 h 1673760"/>
              <a:gd name="connsiteX34" fmla="*/ 0 w 12214388"/>
              <a:gd name="connsiteY34" fmla="*/ 1673760 h 1673760"/>
              <a:gd name="connsiteX35" fmla="*/ 0 w 12214388"/>
              <a:gd name="connsiteY35" fmla="*/ 115860 h 1673760"/>
              <a:gd name="connsiteX36" fmla="*/ 50530 w 12214388"/>
              <a:gd name="connsiteY36" fmla="*/ 111878 h 1673760"/>
              <a:gd name="connsiteX37" fmla="*/ 369061 w 12214388"/>
              <a:gd name="connsiteY37" fmla="*/ 0 h 1673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2214388" h="1673760">
                <a:moveTo>
                  <a:pt x="369061" y="0"/>
                </a:moveTo>
                <a:cubicBezTo>
                  <a:pt x="561415" y="0"/>
                  <a:pt x="558981" y="116901"/>
                  <a:pt x="751263" y="116901"/>
                </a:cubicBezTo>
                <a:cubicBezTo>
                  <a:pt x="943545" y="116901"/>
                  <a:pt x="943617" y="0"/>
                  <a:pt x="1133537" y="0"/>
                </a:cubicBezTo>
                <a:cubicBezTo>
                  <a:pt x="1323456" y="0"/>
                  <a:pt x="1323385" y="116901"/>
                  <a:pt x="1515739" y="116901"/>
                </a:cubicBezTo>
                <a:cubicBezTo>
                  <a:pt x="1708092" y="116901"/>
                  <a:pt x="1705658" y="0"/>
                  <a:pt x="1898012" y="0"/>
                </a:cubicBezTo>
                <a:cubicBezTo>
                  <a:pt x="2090366" y="0"/>
                  <a:pt x="2087860" y="116901"/>
                  <a:pt x="2280214" y="116901"/>
                </a:cubicBezTo>
                <a:cubicBezTo>
                  <a:pt x="2472568" y="116901"/>
                  <a:pt x="2470062" y="0"/>
                  <a:pt x="2662416" y="0"/>
                </a:cubicBezTo>
                <a:cubicBezTo>
                  <a:pt x="2854770" y="0"/>
                  <a:pt x="2852336" y="116901"/>
                  <a:pt x="3044689" y="116901"/>
                </a:cubicBezTo>
                <a:cubicBezTo>
                  <a:pt x="3237043" y="116901"/>
                  <a:pt x="3234609" y="0"/>
                  <a:pt x="3426891" y="0"/>
                </a:cubicBezTo>
                <a:cubicBezTo>
                  <a:pt x="3619173" y="0"/>
                  <a:pt x="3616811" y="116901"/>
                  <a:pt x="3809093" y="116901"/>
                </a:cubicBezTo>
                <a:cubicBezTo>
                  <a:pt x="4001375" y="116901"/>
                  <a:pt x="3999013" y="0"/>
                  <a:pt x="4191367" y="0"/>
                </a:cubicBezTo>
                <a:cubicBezTo>
                  <a:pt x="4383721" y="0"/>
                  <a:pt x="4381215" y="116901"/>
                  <a:pt x="4573568" y="116901"/>
                </a:cubicBezTo>
                <a:cubicBezTo>
                  <a:pt x="4765922" y="116901"/>
                  <a:pt x="4763488" y="0"/>
                  <a:pt x="4955842" y="0"/>
                </a:cubicBezTo>
                <a:cubicBezTo>
                  <a:pt x="5148196" y="0"/>
                  <a:pt x="5145690" y="116901"/>
                  <a:pt x="5338044" y="116901"/>
                </a:cubicBezTo>
                <a:cubicBezTo>
                  <a:pt x="5530398" y="116901"/>
                  <a:pt x="5527964" y="0"/>
                  <a:pt x="5720246" y="0"/>
                </a:cubicBezTo>
                <a:cubicBezTo>
                  <a:pt x="5912528" y="0"/>
                  <a:pt x="5910166" y="116901"/>
                  <a:pt x="6102519" y="116901"/>
                </a:cubicBezTo>
                <a:cubicBezTo>
                  <a:pt x="6294873" y="116901"/>
                  <a:pt x="6294873" y="0"/>
                  <a:pt x="6484721" y="0"/>
                </a:cubicBezTo>
                <a:cubicBezTo>
                  <a:pt x="6674570" y="0"/>
                  <a:pt x="6674641" y="116901"/>
                  <a:pt x="6866995" y="116901"/>
                </a:cubicBezTo>
                <a:cubicBezTo>
                  <a:pt x="7059349" y="116901"/>
                  <a:pt x="7056843" y="0"/>
                  <a:pt x="7249197" y="0"/>
                </a:cubicBezTo>
                <a:cubicBezTo>
                  <a:pt x="7441551" y="0"/>
                  <a:pt x="7439116" y="116901"/>
                  <a:pt x="7631398" y="116901"/>
                </a:cubicBezTo>
                <a:cubicBezTo>
                  <a:pt x="7823681" y="116901"/>
                  <a:pt x="7823751" y="0"/>
                  <a:pt x="8013671" y="0"/>
                </a:cubicBezTo>
                <a:cubicBezTo>
                  <a:pt x="8203591" y="0"/>
                  <a:pt x="8203520" y="116901"/>
                  <a:pt x="8395873" y="116901"/>
                </a:cubicBezTo>
                <a:cubicBezTo>
                  <a:pt x="8588227" y="116901"/>
                  <a:pt x="8585793" y="0"/>
                  <a:pt x="8778147" y="0"/>
                </a:cubicBezTo>
                <a:cubicBezTo>
                  <a:pt x="8970501" y="0"/>
                  <a:pt x="8967995" y="116901"/>
                  <a:pt x="9160349" y="116901"/>
                </a:cubicBezTo>
                <a:cubicBezTo>
                  <a:pt x="9352703" y="116901"/>
                  <a:pt x="9350269" y="0"/>
                  <a:pt x="9542551" y="0"/>
                </a:cubicBezTo>
                <a:cubicBezTo>
                  <a:pt x="9734833" y="0"/>
                  <a:pt x="9732470" y="116901"/>
                  <a:pt x="9924824" y="116901"/>
                </a:cubicBezTo>
                <a:cubicBezTo>
                  <a:pt x="10117178" y="116901"/>
                  <a:pt x="10114672" y="0"/>
                  <a:pt x="10307026" y="0"/>
                </a:cubicBezTo>
                <a:cubicBezTo>
                  <a:pt x="10499379" y="0"/>
                  <a:pt x="10496946" y="116901"/>
                  <a:pt x="10689228" y="116901"/>
                </a:cubicBezTo>
                <a:cubicBezTo>
                  <a:pt x="10881510" y="116901"/>
                  <a:pt x="10879148" y="0"/>
                  <a:pt x="11071501" y="0"/>
                </a:cubicBezTo>
                <a:cubicBezTo>
                  <a:pt x="11263855" y="0"/>
                  <a:pt x="11261350" y="116901"/>
                  <a:pt x="11453703" y="116901"/>
                </a:cubicBezTo>
                <a:cubicBezTo>
                  <a:pt x="11646057" y="116901"/>
                  <a:pt x="11643623" y="0"/>
                  <a:pt x="11835977" y="0"/>
                </a:cubicBezTo>
                <a:cubicBezTo>
                  <a:pt x="12004287" y="0"/>
                  <a:pt x="12023407" y="89503"/>
                  <a:pt x="12154419" y="111878"/>
                </a:cubicBezTo>
                <a:lnTo>
                  <a:pt x="12214388" y="116603"/>
                </a:lnTo>
                <a:lnTo>
                  <a:pt x="12214388" y="1673760"/>
                </a:lnTo>
                <a:lnTo>
                  <a:pt x="0" y="1673760"/>
                </a:lnTo>
                <a:lnTo>
                  <a:pt x="0" y="115860"/>
                </a:lnTo>
                <a:lnTo>
                  <a:pt x="50530" y="111878"/>
                </a:lnTo>
                <a:cubicBezTo>
                  <a:pt x="181522" y="89503"/>
                  <a:pt x="200752" y="0"/>
                  <a:pt x="369061" y="0"/>
                </a:cubicBezTo>
                <a:close/>
              </a:path>
            </a:pathLst>
          </a:custGeom>
          <a:solidFill>
            <a:schemeClr val="accent4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927220"/>
          </a:xfrm>
        </p:spPr>
        <p:txBody>
          <a:bodyPr anchor="ctr"/>
          <a:lstStyle>
            <a:lvl1pPr algn="l"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20888"/>
            <a:ext cx="10515600" cy="3276364"/>
          </a:xfrm>
        </p:spPr>
        <p:txBody>
          <a:bodyPr/>
          <a:lstStyle>
            <a:lvl1pPr marL="0" indent="0" algn="l">
              <a:spcAft>
                <a:spcPts val="1200"/>
              </a:spcAft>
              <a:buFont typeface="Arial" panose="020B0604020202020204" pitchFamily="34" charset="0"/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40950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an ylätunnist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 14">
            <a:extLst>
              <a:ext uri="{FF2B5EF4-FFF2-40B4-BE49-F238E27FC236}">
                <a16:creationId xmlns:a16="http://schemas.microsoft.com/office/drawing/2014/main" id="{48AE2C37-DABE-D9E7-2636-7AC5446D3A26}"/>
              </a:ext>
            </a:extLst>
          </p:cNvPr>
          <p:cNvSpPr/>
          <p:nvPr userDrawn="1"/>
        </p:nvSpPr>
        <p:spPr>
          <a:xfrm rot="10800000">
            <a:off x="0" y="0"/>
            <a:ext cx="12194415" cy="3166487"/>
          </a:xfrm>
          <a:custGeom>
            <a:avLst/>
            <a:gdLst>
              <a:gd name="connsiteX0" fmla="*/ 12194416 w 12194415"/>
              <a:gd name="connsiteY0" fmla="*/ 254 h 3166487"/>
              <a:gd name="connsiteX1" fmla="*/ 12194416 w 12194415"/>
              <a:gd name="connsiteY1" fmla="*/ 3166487 h 3166487"/>
              <a:gd name="connsiteX2" fmla="*/ 0 w 12194415"/>
              <a:gd name="connsiteY2" fmla="*/ 3166487 h 3166487"/>
              <a:gd name="connsiteX3" fmla="*/ 0 w 12194415"/>
              <a:gd name="connsiteY3" fmla="*/ 0 h 3166487"/>
              <a:gd name="connsiteX4" fmla="*/ 508784 w 12194415"/>
              <a:gd name="connsiteY4" fmla="*/ 155547 h 3166487"/>
              <a:gd name="connsiteX5" fmla="*/ 1017632 w 12194415"/>
              <a:gd name="connsiteY5" fmla="*/ 0 h 3166487"/>
              <a:gd name="connsiteX6" fmla="*/ 1526416 w 12194415"/>
              <a:gd name="connsiteY6" fmla="*/ 155547 h 3166487"/>
              <a:gd name="connsiteX7" fmla="*/ 2035327 w 12194415"/>
              <a:gd name="connsiteY7" fmla="*/ 0 h 3166487"/>
              <a:gd name="connsiteX8" fmla="*/ 2544111 w 12194415"/>
              <a:gd name="connsiteY8" fmla="*/ 155547 h 3166487"/>
              <a:gd name="connsiteX9" fmla="*/ 3052895 w 12194415"/>
              <a:gd name="connsiteY9" fmla="*/ 0 h 3166487"/>
              <a:gd name="connsiteX10" fmla="*/ 3561742 w 12194415"/>
              <a:gd name="connsiteY10" fmla="*/ 155547 h 3166487"/>
              <a:gd name="connsiteX11" fmla="*/ 4070526 w 12194415"/>
              <a:gd name="connsiteY11" fmla="*/ 0 h 3166487"/>
              <a:gd name="connsiteX12" fmla="*/ 4579311 w 12194415"/>
              <a:gd name="connsiteY12" fmla="*/ 155547 h 3166487"/>
              <a:gd name="connsiteX13" fmla="*/ 5088222 w 12194415"/>
              <a:gd name="connsiteY13" fmla="*/ 0 h 3166487"/>
              <a:gd name="connsiteX14" fmla="*/ 5597005 w 12194415"/>
              <a:gd name="connsiteY14" fmla="*/ 155547 h 3166487"/>
              <a:gd name="connsiteX15" fmla="*/ 6105853 w 12194415"/>
              <a:gd name="connsiteY15" fmla="*/ 0 h 3166487"/>
              <a:gd name="connsiteX16" fmla="*/ 6614637 w 12194415"/>
              <a:gd name="connsiteY16" fmla="*/ 155547 h 3166487"/>
              <a:gd name="connsiteX17" fmla="*/ 7123548 w 12194415"/>
              <a:gd name="connsiteY17" fmla="*/ 0 h 3166487"/>
              <a:gd name="connsiteX18" fmla="*/ 7632332 w 12194415"/>
              <a:gd name="connsiteY18" fmla="*/ 155547 h 3166487"/>
              <a:gd name="connsiteX19" fmla="*/ 8141116 w 12194415"/>
              <a:gd name="connsiteY19" fmla="*/ 0 h 3166487"/>
              <a:gd name="connsiteX20" fmla="*/ 8649964 w 12194415"/>
              <a:gd name="connsiteY20" fmla="*/ 155547 h 3166487"/>
              <a:gd name="connsiteX21" fmla="*/ 9158747 w 12194415"/>
              <a:gd name="connsiteY21" fmla="*/ 0 h 3166487"/>
              <a:gd name="connsiteX22" fmla="*/ 9667531 w 12194415"/>
              <a:gd name="connsiteY22" fmla="*/ 155547 h 3166487"/>
              <a:gd name="connsiteX23" fmla="*/ 10176443 w 12194415"/>
              <a:gd name="connsiteY23" fmla="*/ 0 h 3166487"/>
              <a:gd name="connsiteX24" fmla="*/ 10685226 w 12194415"/>
              <a:gd name="connsiteY24" fmla="*/ 155547 h 3166487"/>
              <a:gd name="connsiteX25" fmla="*/ 11194074 w 12194415"/>
              <a:gd name="connsiteY25" fmla="*/ 0 h 3166487"/>
              <a:gd name="connsiteX26" fmla="*/ 11702858 w 12194415"/>
              <a:gd name="connsiteY26" fmla="*/ 155547 h 3166487"/>
              <a:gd name="connsiteX27" fmla="*/ 12194416 w 12194415"/>
              <a:gd name="connsiteY27" fmla="*/ 254 h 3166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194415" h="3166487">
                <a:moveTo>
                  <a:pt x="12194416" y="254"/>
                </a:moveTo>
                <a:lnTo>
                  <a:pt x="12194416" y="3166487"/>
                </a:lnTo>
                <a:lnTo>
                  <a:pt x="0" y="3166487"/>
                </a:lnTo>
                <a:lnTo>
                  <a:pt x="0" y="0"/>
                </a:lnTo>
                <a:cubicBezTo>
                  <a:pt x="252803" y="0"/>
                  <a:pt x="252803" y="155547"/>
                  <a:pt x="508784" y="155547"/>
                </a:cubicBezTo>
                <a:cubicBezTo>
                  <a:pt x="764765" y="155547"/>
                  <a:pt x="761587" y="0"/>
                  <a:pt x="1017632" y="0"/>
                </a:cubicBezTo>
                <a:cubicBezTo>
                  <a:pt x="1273676" y="0"/>
                  <a:pt x="1270371" y="155547"/>
                  <a:pt x="1526416" y="155547"/>
                </a:cubicBezTo>
                <a:cubicBezTo>
                  <a:pt x="1782460" y="155547"/>
                  <a:pt x="1779282" y="0"/>
                  <a:pt x="2035327" y="0"/>
                </a:cubicBezTo>
                <a:cubicBezTo>
                  <a:pt x="2291371" y="0"/>
                  <a:pt x="2288066" y="155547"/>
                  <a:pt x="2544111" y="155547"/>
                </a:cubicBezTo>
                <a:cubicBezTo>
                  <a:pt x="2800156" y="155547"/>
                  <a:pt x="2796914" y="0"/>
                  <a:pt x="3052895" y="0"/>
                </a:cubicBezTo>
                <a:cubicBezTo>
                  <a:pt x="3308876" y="0"/>
                  <a:pt x="3305697" y="155547"/>
                  <a:pt x="3561742" y="155547"/>
                </a:cubicBezTo>
                <a:cubicBezTo>
                  <a:pt x="3817787" y="155547"/>
                  <a:pt x="3817724" y="0"/>
                  <a:pt x="4070526" y="0"/>
                </a:cubicBezTo>
                <a:cubicBezTo>
                  <a:pt x="4323329" y="0"/>
                  <a:pt x="4323393" y="155547"/>
                  <a:pt x="4579311" y="155547"/>
                </a:cubicBezTo>
                <a:cubicBezTo>
                  <a:pt x="4835228" y="155547"/>
                  <a:pt x="4832177" y="0"/>
                  <a:pt x="5088222" y="0"/>
                </a:cubicBezTo>
                <a:cubicBezTo>
                  <a:pt x="5344266" y="0"/>
                  <a:pt x="5340961" y="155547"/>
                  <a:pt x="5597005" y="155547"/>
                </a:cubicBezTo>
                <a:cubicBezTo>
                  <a:pt x="5853050" y="155547"/>
                  <a:pt x="5853050" y="0"/>
                  <a:pt x="6105853" y="0"/>
                </a:cubicBezTo>
                <a:cubicBezTo>
                  <a:pt x="6358656" y="0"/>
                  <a:pt x="6358592" y="155547"/>
                  <a:pt x="6614637" y="155547"/>
                </a:cubicBezTo>
                <a:cubicBezTo>
                  <a:pt x="6870682" y="155547"/>
                  <a:pt x="6867503" y="0"/>
                  <a:pt x="7123548" y="0"/>
                </a:cubicBezTo>
                <a:cubicBezTo>
                  <a:pt x="7379593" y="0"/>
                  <a:pt x="7376288" y="155547"/>
                  <a:pt x="7632332" y="155547"/>
                </a:cubicBezTo>
                <a:cubicBezTo>
                  <a:pt x="7888377" y="155547"/>
                  <a:pt x="7885071" y="0"/>
                  <a:pt x="8141116" y="0"/>
                </a:cubicBezTo>
                <a:cubicBezTo>
                  <a:pt x="8397161" y="0"/>
                  <a:pt x="8393919" y="155547"/>
                  <a:pt x="8649964" y="155547"/>
                </a:cubicBezTo>
                <a:cubicBezTo>
                  <a:pt x="8906008" y="155547"/>
                  <a:pt x="8902703" y="0"/>
                  <a:pt x="9158747" y="0"/>
                </a:cubicBezTo>
                <a:cubicBezTo>
                  <a:pt x="9414792" y="0"/>
                  <a:pt x="9411614" y="155547"/>
                  <a:pt x="9667531" y="155547"/>
                </a:cubicBezTo>
                <a:cubicBezTo>
                  <a:pt x="9923449" y="155547"/>
                  <a:pt x="9920398" y="0"/>
                  <a:pt x="10176443" y="0"/>
                </a:cubicBezTo>
                <a:cubicBezTo>
                  <a:pt x="10432487" y="0"/>
                  <a:pt x="10429182" y="155547"/>
                  <a:pt x="10685226" y="155547"/>
                </a:cubicBezTo>
                <a:cubicBezTo>
                  <a:pt x="10941271" y="155547"/>
                  <a:pt x="10938029" y="0"/>
                  <a:pt x="11194074" y="0"/>
                </a:cubicBezTo>
                <a:cubicBezTo>
                  <a:pt x="11450119" y="0"/>
                  <a:pt x="11446813" y="155547"/>
                  <a:pt x="11702858" y="155547"/>
                </a:cubicBezTo>
                <a:cubicBezTo>
                  <a:pt x="11958902" y="155547"/>
                  <a:pt x="11955598" y="7056"/>
                  <a:pt x="12194416" y="254"/>
                </a:cubicBezTo>
                <a:close/>
              </a:path>
            </a:pathLst>
          </a:custGeom>
          <a:solidFill>
            <a:schemeClr val="accent4"/>
          </a:solidFill>
          <a:ln w="6357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789464D-1C5C-E78E-0161-C330FBED5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"/>
            <a:ext cx="9152582" cy="1928643"/>
          </a:xfrm>
        </p:spPr>
        <p:txBody>
          <a:bodyPr anchor="b"/>
          <a:lstStyle>
            <a:lvl1pPr>
              <a:defRPr sz="44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2647904-2C76-8AE8-F8D0-9E070E0FE0D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2191822"/>
            <a:ext cx="10515600" cy="564888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 dirty="0"/>
              <a:t>Tekijän nimi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AB9CE57-41EA-22CC-DBBA-CCC886C18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B8E57E1-DA5A-0E7F-0781-98285D3FC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23628FF-4F8E-182C-7FB4-E7054AB04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Tekstin paikkamerkki 11">
            <a:extLst>
              <a:ext uri="{FF2B5EF4-FFF2-40B4-BE49-F238E27FC236}">
                <a16:creationId xmlns:a16="http://schemas.microsoft.com/office/drawing/2014/main" id="{113EA9B0-C895-2BBF-9820-EE77DD0DB20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1850" y="3677504"/>
            <a:ext cx="10521950" cy="1803724"/>
          </a:xfrm>
        </p:spPr>
        <p:txBody>
          <a:bodyPr/>
          <a:lstStyle>
            <a:lvl1pPr marL="0" indent="0">
              <a:spcAft>
                <a:spcPts val="1200"/>
              </a:spcAft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195438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8"/>
            <a:ext cx="10515600" cy="1325563"/>
          </a:xfrm>
        </p:spPr>
        <p:txBody>
          <a:bodyPr anchor="b"/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4770"/>
            <a:ext cx="9866312" cy="4701580"/>
          </a:xfrm>
        </p:spPr>
        <p:txBody>
          <a:bodyPr/>
          <a:lstStyle>
            <a:lvl1pPr>
              <a:spcBef>
                <a:spcPts val="1200"/>
              </a:spcBef>
              <a:spcAft>
                <a:spcPts val="0"/>
              </a:spcAft>
              <a:defRPr sz="2400"/>
            </a:lvl1pPr>
            <a:lvl2pPr>
              <a:spcAft>
                <a:spcPts val="0"/>
              </a:spcAft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9120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 ja sisältö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9"/>
            <a:ext cx="10515600" cy="1005024"/>
          </a:xfrm>
        </p:spPr>
        <p:txBody>
          <a:bodyPr anchor="b"/>
          <a:lstStyle>
            <a:lvl1pPr algn="ctr"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013" y="2317551"/>
            <a:ext cx="288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  <p:sp>
        <p:nvSpPr>
          <p:cNvPr id="8" name="Sisällön paikkamerkki 2">
            <a:extLst>
              <a:ext uri="{FF2B5EF4-FFF2-40B4-BE49-F238E27FC236}">
                <a16:creationId xmlns:a16="http://schemas.microsoft.com/office/drawing/2014/main" id="{4C2FB1BF-62B8-9B03-B26E-60EEBDF20E97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656000" y="2317551"/>
            <a:ext cx="288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05506384-2466-BFCA-13E3-D141346BC539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473800" y="2317551"/>
            <a:ext cx="288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Sisällön paikkamerkki 2">
            <a:extLst>
              <a:ext uri="{FF2B5EF4-FFF2-40B4-BE49-F238E27FC236}">
                <a16:creationId xmlns:a16="http://schemas.microsoft.com/office/drawing/2014/main" id="{37A6CDA3-542B-D18C-A75B-1A304706A5DA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835929" y="4599471"/>
            <a:ext cx="180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8" name="Sisällön paikkamerkki 2">
            <a:extLst>
              <a:ext uri="{FF2B5EF4-FFF2-40B4-BE49-F238E27FC236}">
                <a16:creationId xmlns:a16="http://schemas.microsoft.com/office/drawing/2014/main" id="{21F9DDE2-6D19-819E-A33E-825C82084C9B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3825821" y="4599471"/>
            <a:ext cx="180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9" name="Sisällön paikkamerkki 2">
            <a:extLst>
              <a:ext uri="{FF2B5EF4-FFF2-40B4-BE49-F238E27FC236}">
                <a16:creationId xmlns:a16="http://schemas.microsoft.com/office/drawing/2014/main" id="{A11F6414-496D-46EC-CED5-EDBD510929AF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566179" y="4599471"/>
            <a:ext cx="180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20" name="Sisällön paikkamerkki 2">
            <a:extLst>
              <a:ext uri="{FF2B5EF4-FFF2-40B4-BE49-F238E27FC236}">
                <a16:creationId xmlns:a16="http://schemas.microsoft.com/office/drawing/2014/main" id="{4394DF20-C7FE-B59C-D43F-1DC7FB659ADB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9554211" y="4599471"/>
            <a:ext cx="180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2140065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ja sisältö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io 9">
            <a:extLst>
              <a:ext uri="{FF2B5EF4-FFF2-40B4-BE49-F238E27FC236}">
                <a16:creationId xmlns:a16="http://schemas.microsoft.com/office/drawing/2014/main" id="{1B078A1C-65D4-6188-5AA7-394D5B1F9F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03512" y="7641468"/>
            <a:ext cx="3276364" cy="4995725"/>
          </a:xfrm>
          <a:prstGeom prst="rect">
            <a:avLst/>
          </a:prstGeom>
          <a:solidFill>
            <a:schemeClr val="accent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14B0CB42-F5E2-51EF-CF90-151EDADBFB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799856" y="7736128"/>
            <a:ext cx="3276364" cy="4995725"/>
          </a:xfrm>
          <a:prstGeom prst="rect">
            <a:avLst/>
          </a:prstGeom>
          <a:solidFill>
            <a:schemeClr val="accent4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9"/>
            <a:ext cx="10515600" cy="1005024"/>
          </a:xfrm>
        </p:spPr>
        <p:txBody>
          <a:bodyPr anchor="b"/>
          <a:lstStyle>
            <a:lvl1pPr algn="ctr"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013" y="1412776"/>
            <a:ext cx="2880000" cy="983735"/>
          </a:xfrm>
        </p:spPr>
        <p:txBody>
          <a:bodyPr anchor="b"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 b="1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  <p:sp>
        <p:nvSpPr>
          <p:cNvPr id="8" name="Sisällön paikkamerkki 2">
            <a:extLst>
              <a:ext uri="{FF2B5EF4-FFF2-40B4-BE49-F238E27FC236}">
                <a16:creationId xmlns:a16="http://schemas.microsoft.com/office/drawing/2014/main" id="{4C2FB1BF-62B8-9B03-B26E-60EEBDF20E97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656000" y="1412776"/>
            <a:ext cx="2880000" cy="983735"/>
          </a:xfrm>
        </p:spPr>
        <p:txBody>
          <a:bodyPr anchor="b"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 b="1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05506384-2466-BFCA-13E3-D141346BC539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473800" y="1412776"/>
            <a:ext cx="2880000" cy="983735"/>
          </a:xfrm>
        </p:spPr>
        <p:txBody>
          <a:bodyPr anchor="b"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 b="1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Sisällön paikkamerkki 2">
            <a:extLst>
              <a:ext uri="{FF2B5EF4-FFF2-40B4-BE49-F238E27FC236}">
                <a16:creationId xmlns:a16="http://schemas.microsoft.com/office/drawing/2014/main" id="{37A6CDA3-542B-D18C-A75B-1A304706A5DA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803411" y="2740403"/>
            <a:ext cx="2988333" cy="3316888"/>
          </a:xfrm>
        </p:spPr>
        <p:txBody>
          <a:bodyPr/>
          <a:lstStyle>
            <a:lvl1pPr marL="180000" indent="-180000" algn="l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8" name="Sisällön paikkamerkki 2">
            <a:extLst>
              <a:ext uri="{FF2B5EF4-FFF2-40B4-BE49-F238E27FC236}">
                <a16:creationId xmlns:a16="http://schemas.microsoft.com/office/drawing/2014/main" id="{21F9DDE2-6D19-819E-A33E-825C82084C9B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4656000" y="2740403"/>
            <a:ext cx="2880000" cy="3316888"/>
          </a:xfrm>
        </p:spPr>
        <p:txBody>
          <a:bodyPr/>
          <a:lstStyle>
            <a:lvl1pPr marL="180000" indent="-180000" algn="l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9" name="Sisällön paikkamerkki 2">
            <a:extLst>
              <a:ext uri="{FF2B5EF4-FFF2-40B4-BE49-F238E27FC236}">
                <a16:creationId xmlns:a16="http://schemas.microsoft.com/office/drawing/2014/main" id="{A11F6414-496D-46EC-CED5-EDBD510929AF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8462514" y="2740402"/>
            <a:ext cx="2891285" cy="3316889"/>
          </a:xfrm>
        </p:spPr>
        <p:txBody>
          <a:bodyPr/>
          <a:lstStyle>
            <a:lvl1pPr marL="180000" indent="-180000" algn="l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cxnSp>
        <p:nvCxnSpPr>
          <p:cNvPr id="13" name="Suora yhdysviiva 12">
            <a:extLst>
              <a:ext uri="{FF2B5EF4-FFF2-40B4-BE49-F238E27FC236}">
                <a16:creationId xmlns:a16="http://schemas.microsoft.com/office/drawing/2014/main" id="{C7CD402C-353C-8CAD-3F1B-695D57D106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223792" y="1592796"/>
            <a:ext cx="0" cy="4104456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uora yhdysviiva 22">
            <a:extLst>
              <a:ext uri="{FF2B5EF4-FFF2-40B4-BE49-F238E27FC236}">
                <a16:creationId xmlns:a16="http://schemas.microsoft.com/office/drawing/2014/main" id="{44FCDA68-3E5D-914C-7CC6-608FF6A74D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039162" y="1592796"/>
            <a:ext cx="0" cy="4104456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33128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ltö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Vapaamuotoinen: Muoto 15">
            <a:extLst>
              <a:ext uri="{FF2B5EF4-FFF2-40B4-BE49-F238E27FC236}">
                <a16:creationId xmlns:a16="http://schemas.microsoft.com/office/drawing/2014/main" id="{36F9E0D5-44FB-BFEB-FF62-A447DEBF0A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55" y="1"/>
            <a:ext cx="12192509" cy="1532945"/>
          </a:xfrm>
          <a:custGeom>
            <a:avLst/>
            <a:gdLst>
              <a:gd name="connsiteX0" fmla="*/ 0 w 12192509"/>
              <a:gd name="connsiteY0" fmla="*/ 0 h 1532945"/>
              <a:gd name="connsiteX1" fmla="*/ 12192509 w 12192509"/>
              <a:gd name="connsiteY1" fmla="*/ 0 h 1532945"/>
              <a:gd name="connsiteX2" fmla="*/ 12192509 w 12192509"/>
              <a:gd name="connsiteY2" fmla="*/ 1309669 h 1532945"/>
              <a:gd name="connsiteX3" fmla="*/ 11871888 w 12192509"/>
              <a:gd name="connsiteY3" fmla="*/ 1532945 h 1532945"/>
              <a:gd name="connsiteX4" fmla="*/ 11551140 w 12192509"/>
              <a:gd name="connsiteY4" fmla="*/ 1309414 h 1532945"/>
              <a:gd name="connsiteX5" fmla="*/ 11228291 w 12192509"/>
              <a:gd name="connsiteY5" fmla="*/ 1532945 h 1532945"/>
              <a:gd name="connsiteX6" fmla="*/ 10907543 w 12192509"/>
              <a:gd name="connsiteY6" fmla="*/ 1309414 h 1532945"/>
              <a:gd name="connsiteX7" fmla="*/ 10586794 w 12192509"/>
              <a:gd name="connsiteY7" fmla="*/ 1532945 h 1532945"/>
              <a:gd name="connsiteX8" fmla="*/ 10266046 w 12192509"/>
              <a:gd name="connsiteY8" fmla="*/ 1309414 h 1532945"/>
              <a:gd name="connsiteX9" fmla="*/ 9945298 w 12192509"/>
              <a:gd name="connsiteY9" fmla="*/ 1532945 h 1532945"/>
              <a:gd name="connsiteX10" fmla="*/ 9624549 w 12192509"/>
              <a:gd name="connsiteY10" fmla="*/ 1309414 h 1532945"/>
              <a:gd name="connsiteX11" fmla="*/ 9303801 w 12192509"/>
              <a:gd name="connsiteY11" fmla="*/ 1532945 h 1532945"/>
              <a:gd name="connsiteX12" fmla="*/ 8983053 w 12192509"/>
              <a:gd name="connsiteY12" fmla="*/ 1309414 h 1532945"/>
              <a:gd name="connsiteX13" fmla="*/ 8662304 w 12192509"/>
              <a:gd name="connsiteY13" fmla="*/ 1532945 h 1532945"/>
              <a:gd name="connsiteX14" fmla="*/ 8341556 w 12192509"/>
              <a:gd name="connsiteY14" fmla="*/ 1309414 h 1532945"/>
              <a:gd name="connsiteX15" fmla="*/ 8020808 w 12192509"/>
              <a:gd name="connsiteY15" fmla="*/ 1532945 h 1532945"/>
              <a:gd name="connsiteX16" fmla="*/ 7700060 w 12192509"/>
              <a:gd name="connsiteY16" fmla="*/ 1309414 h 1532945"/>
              <a:gd name="connsiteX17" fmla="*/ 7379311 w 12192509"/>
              <a:gd name="connsiteY17" fmla="*/ 1532945 h 1532945"/>
              <a:gd name="connsiteX18" fmla="*/ 7058563 w 12192509"/>
              <a:gd name="connsiteY18" fmla="*/ 1309414 h 1532945"/>
              <a:gd name="connsiteX19" fmla="*/ 6737816 w 12192509"/>
              <a:gd name="connsiteY19" fmla="*/ 1532945 h 1532945"/>
              <a:gd name="connsiteX20" fmla="*/ 6417067 w 12192509"/>
              <a:gd name="connsiteY20" fmla="*/ 1309414 h 1532945"/>
              <a:gd name="connsiteX21" fmla="*/ 6096319 w 12192509"/>
              <a:gd name="connsiteY21" fmla="*/ 1532945 h 1532945"/>
              <a:gd name="connsiteX22" fmla="*/ 5775570 w 12192509"/>
              <a:gd name="connsiteY22" fmla="*/ 1309414 h 1532945"/>
              <a:gd name="connsiteX23" fmla="*/ 5452721 w 12192509"/>
              <a:gd name="connsiteY23" fmla="*/ 1532945 h 1532945"/>
              <a:gd name="connsiteX24" fmla="*/ 5131973 w 12192509"/>
              <a:gd name="connsiteY24" fmla="*/ 1309414 h 1532945"/>
              <a:gd name="connsiteX25" fmla="*/ 4811225 w 12192509"/>
              <a:gd name="connsiteY25" fmla="*/ 1532945 h 1532945"/>
              <a:gd name="connsiteX26" fmla="*/ 4490476 w 12192509"/>
              <a:gd name="connsiteY26" fmla="*/ 1309414 h 1532945"/>
              <a:gd name="connsiteX27" fmla="*/ 4169728 w 12192509"/>
              <a:gd name="connsiteY27" fmla="*/ 1532945 h 1532945"/>
              <a:gd name="connsiteX28" fmla="*/ 3848979 w 12192509"/>
              <a:gd name="connsiteY28" fmla="*/ 1309414 h 1532945"/>
              <a:gd name="connsiteX29" fmla="*/ 3528231 w 12192509"/>
              <a:gd name="connsiteY29" fmla="*/ 1532945 h 1532945"/>
              <a:gd name="connsiteX30" fmla="*/ 3207483 w 12192509"/>
              <a:gd name="connsiteY30" fmla="*/ 1309414 h 1532945"/>
              <a:gd name="connsiteX31" fmla="*/ 2886735 w 12192509"/>
              <a:gd name="connsiteY31" fmla="*/ 1532945 h 1532945"/>
              <a:gd name="connsiteX32" fmla="*/ 2565986 w 12192509"/>
              <a:gd name="connsiteY32" fmla="*/ 1309414 h 1532945"/>
              <a:gd name="connsiteX33" fmla="*/ 2245238 w 12192509"/>
              <a:gd name="connsiteY33" fmla="*/ 1532945 h 1532945"/>
              <a:gd name="connsiteX34" fmla="*/ 1924490 w 12192509"/>
              <a:gd name="connsiteY34" fmla="*/ 1309414 h 1532945"/>
              <a:gd name="connsiteX35" fmla="*/ 1603741 w 12192509"/>
              <a:gd name="connsiteY35" fmla="*/ 1532945 h 1532945"/>
              <a:gd name="connsiteX36" fmla="*/ 1282993 w 12192509"/>
              <a:gd name="connsiteY36" fmla="*/ 1309414 h 1532945"/>
              <a:gd name="connsiteX37" fmla="*/ 962245 w 12192509"/>
              <a:gd name="connsiteY37" fmla="*/ 1532945 h 1532945"/>
              <a:gd name="connsiteX38" fmla="*/ 641497 w 12192509"/>
              <a:gd name="connsiteY38" fmla="*/ 1309414 h 1532945"/>
              <a:gd name="connsiteX39" fmla="*/ 320748 w 12192509"/>
              <a:gd name="connsiteY39" fmla="*/ 1532945 h 1532945"/>
              <a:gd name="connsiteX40" fmla="*/ 0 w 12192509"/>
              <a:gd name="connsiteY40" fmla="*/ 1309414 h 1532945"/>
              <a:gd name="connsiteX41" fmla="*/ 0 w 12192509"/>
              <a:gd name="connsiteY41" fmla="*/ 0 h 1532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12192509" h="1532945">
                <a:moveTo>
                  <a:pt x="0" y="0"/>
                </a:moveTo>
                <a:lnTo>
                  <a:pt x="12192509" y="0"/>
                </a:lnTo>
                <a:lnTo>
                  <a:pt x="12192509" y="1309669"/>
                </a:lnTo>
                <a:cubicBezTo>
                  <a:pt x="12138648" y="1439929"/>
                  <a:pt x="12016728" y="1532945"/>
                  <a:pt x="11871888" y="1532945"/>
                </a:cubicBezTo>
                <a:cubicBezTo>
                  <a:pt x="11727049" y="1532945"/>
                  <a:pt x="11602900" y="1441839"/>
                  <a:pt x="11551140" y="1309414"/>
                </a:cubicBezTo>
                <a:cubicBezTo>
                  <a:pt x="11497343" y="1439802"/>
                  <a:pt x="11373131" y="1532945"/>
                  <a:pt x="11228291" y="1532945"/>
                </a:cubicBezTo>
                <a:cubicBezTo>
                  <a:pt x="11083451" y="1532945"/>
                  <a:pt x="10959303" y="1441839"/>
                  <a:pt x="10907543" y="1309414"/>
                </a:cubicBezTo>
                <a:cubicBezTo>
                  <a:pt x="10853745" y="1439802"/>
                  <a:pt x="10731634" y="1532945"/>
                  <a:pt x="10586794" y="1532945"/>
                </a:cubicBezTo>
                <a:cubicBezTo>
                  <a:pt x="10441955" y="1532945"/>
                  <a:pt x="10317806" y="1441839"/>
                  <a:pt x="10266046" y="1309414"/>
                </a:cubicBezTo>
                <a:cubicBezTo>
                  <a:pt x="10212249" y="1439802"/>
                  <a:pt x="10090137" y="1532945"/>
                  <a:pt x="9945298" y="1532945"/>
                </a:cubicBezTo>
                <a:cubicBezTo>
                  <a:pt x="9800458" y="1532945"/>
                  <a:pt x="9676310" y="1441839"/>
                  <a:pt x="9624549" y="1309414"/>
                </a:cubicBezTo>
                <a:cubicBezTo>
                  <a:pt x="9570752" y="1439802"/>
                  <a:pt x="9448641" y="1532945"/>
                  <a:pt x="9303801" y="1532945"/>
                </a:cubicBezTo>
                <a:cubicBezTo>
                  <a:pt x="9158961" y="1532945"/>
                  <a:pt x="9034813" y="1441839"/>
                  <a:pt x="8983053" y="1309414"/>
                </a:cubicBezTo>
                <a:cubicBezTo>
                  <a:pt x="8929255" y="1439802"/>
                  <a:pt x="8807144" y="1532945"/>
                  <a:pt x="8662304" y="1532945"/>
                </a:cubicBezTo>
                <a:cubicBezTo>
                  <a:pt x="8517465" y="1532945"/>
                  <a:pt x="8393316" y="1441839"/>
                  <a:pt x="8341556" y="1309414"/>
                </a:cubicBezTo>
                <a:cubicBezTo>
                  <a:pt x="8287759" y="1439802"/>
                  <a:pt x="8165648" y="1532945"/>
                  <a:pt x="8020808" y="1532945"/>
                </a:cubicBezTo>
                <a:cubicBezTo>
                  <a:pt x="7875968" y="1532945"/>
                  <a:pt x="7751820" y="1441839"/>
                  <a:pt x="7700060" y="1309414"/>
                </a:cubicBezTo>
                <a:cubicBezTo>
                  <a:pt x="7646262" y="1439802"/>
                  <a:pt x="7524151" y="1532945"/>
                  <a:pt x="7379311" y="1532945"/>
                </a:cubicBezTo>
                <a:cubicBezTo>
                  <a:pt x="7234472" y="1532945"/>
                  <a:pt x="7110323" y="1441839"/>
                  <a:pt x="7058563" y="1309414"/>
                </a:cubicBezTo>
                <a:cubicBezTo>
                  <a:pt x="7004766" y="1439802"/>
                  <a:pt x="6882655" y="1532945"/>
                  <a:pt x="6737816" y="1532945"/>
                </a:cubicBezTo>
                <a:cubicBezTo>
                  <a:pt x="6592976" y="1532945"/>
                  <a:pt x="6468827" y="1441839"/>
                  <a:pt x="6417067" y="1309414"/>
                </a:cubicBezTo>
                <a:cubicBezTo>
                  <a:pt x="6363269" y="1439802"/>
                  <a:pt x="6241158" y="1532945"/>
                  <a:pt x="6096319" y="1532945"/>
                </a:cubicBezTo>
                <a:cubicBezTo>
                  <a:pt x="5951479" y="1532945"/>
                  <a:pt x="5827331" y="1441839"/>
                  <a:pt x="5775570" y="1309414"/>
                </a:cubicBezTo>
                <a:cubicBezTo>
                  <a:pt x="5721773" y="1439802"/>
                  <a:pt x="5597561" y="1532945"/>
                  <a:pt x="5452721" y="1532945"/>
                </a:cubicBezTo>
                <a:cubicBezTo>
                  <a:pt x="5307881" y="1532945"/>
                  <a:pt x="5183733" y="1441839"/>
                  <a:pt x="5131973" y="1309414"/>
                </a:cubicBezTo>
                <a:cubicBezTo>
                  <a:pt x="5078175" y="1439802"/>
                  <a:pt x="4956064" y="1532945"/>
                  <a:pt x="4811225" y="1532945"/>
                </a:cubicBezTo>
                <a:cubicBezTo>
                  <a:pt x="4666385" y="1532945"/>
                  <a:pt x="4542237" y="1441839"/>
                  <a:pt x="4490476" y="1309414"/>
                </a:cubicBezTo>
                <a:cubicBezTo>
                  <a:pt x="4436679" y="1439802"/>
                  <a:pt x="4312530" y="1532945"/>
                  <a:pt x="4169728" y="1532945"/>
                </a:cubicBezTo>
                <a:cubicBezTo>
                  <a:pt x="4024888" y="1532945"/>
                  <a:pt x="3900740" y="1441839"/>
                  <a:pt x="3848979" y="1309414"/>
                </a:cubicBezTo>
                <a:cubicBezTo>
                  <a:pt x="3795182" y="1439802"/>
                  <a:pt x="3673071" y="1532945"/>
                  <a:pt x="3528231" y="1532945"/>
                </a:cubicBezTo>
                <a:cubicBezTo>
                  <a:pt x="3383391" y="1532945"/>
                  <a:pt x="3259243" y="1441839"/>
                  <a:pt x="3207483" y="1309414"/>
                </a:cubicBezTo>
                <a:cubicBezTo>
                  <a:pt x="3153685" y="1439802"/>
                  <a:pt x="3031574" y="1532945"/>
                  <a:pt x="2886735" y="1532945"/>
                </a:cubicBezTo>
                <a:cubicBezTo>
                  <a:pt x="2741895" y="1532945"/>
                  <a:pt x="2617747" y="1441839"/>
                  <a:pt x="2565986" y="1309414"/>
                </a:cubicBezTo>
                <a:cubicBezTo>
                  <a:pt x="2512189" y="1439802"/>
                  <a:pt x="2390078" y="1532945"/>
                  <a:pt x="2245238" y="1532945"/>
                </a:cubicBezTo>
                <a:cubicBezTo>
                  <a:pt x="2100398" y="1532945"/>
                  <a:pt x="1976250" y="1441839"/>
                  <a:pt x="1924490" y="1309414"/>
                </a:cubicBezTo>
                <a:cubicBezTo>
                  <a:pt x="1870692" y="1439802"/>
                  <a:pt x="1748581" y="1532945"/>
                  <a:pt x="1603741" y="1532945"/>
                </a:cubicBezTo>
                <a:cubicBezTo>
                  <a:pt x="1458902" y="1532945"/>
                  <a:pt x="1334753" y="1441839"/>
                  <a:pt x="1282993" y="1309414"/>
                </a:cubicBezTo>
                <a:cubicBezTo>
                  <a:pt x="1229196" y="1439802"/>
                  <a:pt x="1107085" y="1532945"/>
                  <a:pt x="962245" y="1532945"/>
                </a:cubicBezTo>
                <a:cubicBezTo>
                  <a:pt x="817405" y="1532945"/>
                  <a:pt x="693257" y="1441839"/>
                  <a:pt x="641497" y="1309414"/>
                </a:cubicBezTo>
                <a:cubicBezTo>
                  <a:pt x="587699" y="1439802"/>
                  <a:pt x="463551" y="1532945"/>
                  <a:pt x="320748" y="1532945"/>
                </a:cubicBezTo>
                <a:cubicBezTo>
                  <a:pt x="175909" y="1532945"/>
                  <a:pt x="51760" y="1441839"/>
                  <a:pt x="0" y="1309414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"/>
            <a:ext cx="10515600" cy="1532946"/>
          </a:xfrm>
        </p:spPr>
        <p:txBody>
          <a:bodyPr anchor="ctr"/>
          <a:lstStyle>
            <a:lvl1pPr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0828"/>
            <a:ext cx="10515600" cy="4644516"/>
          </a:xfrm>
        </p:spPr>
        <p:txBody>
          <a:bodyPr/>
          <a:lstStyle>
            <a:lvl1pPr>
              <a:spcBef>
                <a:spcPts val="800"/>
              </a:spcBef>
              <a:spcAft>
                <a:spcPts val="0"/>
              </a:spcAft>
              <a:defRPr/>
            </a:lvl1pPr>
            <a:lvl2pPr marL="542925" indent="-276225">
              <a:spcBef>
                <a:spcPts val="400"/>
              </a:spcBef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5344"/>
            <a:ext cx="2743200" cy="332656"/>
          </a:xfr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15EC0AF-79DB-4C76-A610-CD4559052412}" type="datetimeFigureOut">
              <a:rPr lang="fi-FI" smtClean="0"/>
              <a:pPr/>
              <a:t>13.12.2024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25344"/>
            <a:ext cx="4114800" cy="332656"/>
          </a:xfr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525344"/>
            <a:ext cx="2743200" cy="332656"/>
          </a:xfr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E2C48B2-F039-4B29-8BBE-A0CA0F67E56B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50598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ehtävä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iruutu 7">
            <a:extLst>
              <a:ext uri="{FF2B5EF4-FFF2-40B4-BE49-F238E27FC236}">
                <a16:creationId xmlns:a16="http://schemas.microsoft.com/office/drawing/2014/main" id="{32B191FC-5605-1672-EB79-E118CA88EC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10596500" y="332656"/>
            <a:ext cx="1260140" cy="338554"/>
          </a:xfrm>
          <a:prstGeom prst="rect">
            <a:avLst/>
          </a:prstGeom>
          <a:solidFill>
            <a:schemeClr val="accent4"/>
          </a:solidFill>
        </p:spPr>
        <p:txBody>
          <a:bodyPr wrap="square" lIns="0" tIns="0" rIns="108000" bIns="0" rtlCol="0" anchor="ctr" anchorCtr="0">
            <a:noAutofit/>
          </a:bodyPr>
          <a:lstStyle/>
          <a:p>
            <a:pPr algn="r"/>
            <a:r>
              <a:rPr lang="fi-FI" sz="1600" dirty="0"/>
              <a:t>TEHTÄVÄ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"/>
            <a:ext cx="10515600" cy="1532946"/>
          </a:xfrm>
        </p:spPr>
        <p:txBody>
          <a:bodyPr anchor="ctr"/>
          <a:lstStyle>
            <a:lvl1pPr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6846"/>
            <a:ext cx="10515600" cy="4644516"/>
          </a:xfrm>
        </p:spPr>
        <p:txBody>
          <a:bodyPr/>
          <a:lstStyle>
            <a:lvl1pPr>
              <a:spcBef>
                <a:spcPts val="800"/>
              </a:spcBef>
              <a:spcAft>
                <a:spcPts val="0"/>
              </a:spcAft>
              <a:defRPr sz="2400"/>
            </a:lvl1pPr>
            <a:lvl2pPr marL="542925" indent="-276225">
              <a:spcBef>
                <a:spcPts val="400"/>
              </a:spcBef>
              <a:spcAft>
                <a:spcPts val="0"/>
              </a:spcAft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5344"/>
            <a:ext cx="2743200" cy="332656"/>
          </a:xfr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15EC0AF-79DB-4C76-A610-CD4559052412}" type="datetimeFigureOut">
              <a:rPr lang="fi-FI" smtClean="0"/>
              <a:pPr/>
              <a:t>13.12.2024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25344"/>
            <a:ext cx="4114800" cy="332656"/>
          </a:xfr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525344"/>
            <a:ext cx="2743200" cy="332656"/>
          </a:xfr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E2C48B2-F039-4B29-8BBE-A0CA0F67E56B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76339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1AE6EA50-4296-2C9E-00C3-445EF20E0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0BDEB0E-72E6-E233-62E4-EF02874478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C4222D1-871D-282E-D434-A5F52068B5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415EC0AF-79DB-4C76-A610-CD4559052412}" type="datetimeFigureOut">
              <a:rPr lang="fi-FI" smtClean="0"/>
              <a:pPr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E8182A1-88CA-FF6D-3BC9-BDF06B7A3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56B7D73-0163-C844-7A63-7D511F1510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EE2C48B2-F039-4B29-8BBE-A0CA0F67E56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6833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9" r:id="rId2"/>
    <p:sldLayoutId id="2147483673" r:id="rId3"/>
    <p:sldLayoutId id="2147483651" r:id="rId4"/>
    <p:sldLayoutId id="2147483650" r:id="rId5"/>
    <p:sldLayoutId id="2147483670" r:id="rId6"/>
    <p:sldLayoutId id="2147483677" r:id="rId7"/>
    <p:sldLayoutId id="2147483679" r:id="rId8"/>
    <p:sldLayoutId id="2147483667" r:id="rId9"/>
    <p:sldLayoutId id="2147483675" r:id="rId10"/>
    <p:sldLayoutId id="2147483664" r:id="rId11"/>
    <p:sldLayoutId id="2147483662" r:id="rId12"/>
    <p:sldLayoutId id="2147483652" r:id="rId13"/>
    <p:sldLayoutId id="2147483653" r:id="rId14"/>
    <p:sldLayoutId id="2147483654" r:id="rId15"/>
    <p:sldLayoutId id="2147483655" r:id="rId16"/>
    <p:sldLayoutId id="2147483656" r:id="rId17"/>
    <p:sldLayoutId id="2147483657" r:id="rId18"/>
    <p:sldLayoutId id="2147483658" r:id="rId19"/>
    <p:sldLayoutId id="2147483659" r:id="rId20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-sa/4.0/deed.fi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tyovaenopisto.hel.fi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helao.fi/" TargetMode="External"/><Relationship Id="rId5" Type="http://schemas.openxmlformats.org/officeDocument/2006/relationships/hyperlink" Target="https://www.heo.fi/opintotarjonta/" TargetMode="External"/><Relationship Id="rId4" Type="http://schemas.openxmlformats.org/officeDocument/2006/relationships/hyperlink" Target="https://opisto.kalliola.fi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r.fi/junaliput/interrail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asse.fi/euraupair/" TargetMode="External"/><Relationship Id="rId4" Type="http://schemas.openxmlformats.org/officeDocument/2006/relationships/hyperlink" Target="https://valivuosi.net/ulkomaille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puolustusvoimat.fi/documents/1948673/202132723/Varusmies2024_suomi_saavutettava.pdf/c365b0e8-e54e-2ee1-eaa2-ed87ed184813/Varusmies2024_suomi_saavutettava.pdf?t=1707463418625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siviilipalveluskeskus.fi/siviilipalvelus/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nuorten.hel.fi/opiskelu-ja-tyo/ohjaamo/tyo-ja-yrittajyys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nuortennyt.fi/nuorille/kesatyo/#duunikoutsi" TargetMode="External"/><Relationship Id="rId5" Type="http://schemas.openxmlformats.org/officeDocument/2006/relationships/hyperlink" Target="https://tyomarkkinatori.fi/" TargetMode="External"/><Relationship Id="rId4" Type="http://schemas.openxmlformats.org/officeDocument/2006/relationships/hyperlink" Target="https://ohjaamot.fi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vapaaehtoistyo.fi/fi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maailmanvaihto.fi/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elsinki.fi/avoin-yliopisto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mooc.fi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ansanopistot.fi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laajasalonopisto.fi/" TargetMode="External"/><Relationship Id="rId4" Type="http://schemas.openxmlformats.org/officeDocument/2006/relationships/hyperlink" Target="https://www.heo.fi/opintotarjont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EDBC38-53D8-10A8-E82E-A3D45BBBEE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5C40D58E-2E77-7544-F66C-C67B69A67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"/>
            <a:ext cx="9152582" cy="1928643"/>
          </a:xfrm>
        </p:spPr>
        <p:txBody>
          <a:bodyPr/>
          <a:lstStyle/>
          <a:p>
            <a:r>
              <a:rPr lang="fi-FI" dirty="0"/>
              <a:t>Ideoita välivuodelle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C5F0438-2F52-71FB-5151-938CACA34F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147556"/>
            <a:ext cx="10515600" cy="565150"/>
          </a:xfrm>
        </p:spPr>
        <p:txBody>
          <a:bodyPr/>
          <a:lstStyle/>
          <a:p>
            <a:r>
              <a:rPr lang="fi-FI" dirty="0"/>
              <a:t>Hannele Castrén</a:t>
            </a:r>
          </a:p>
        </p:txBody>
      </p:sp>
      <p:sp>
        <p:nvSpPr>
          <p:cNvPr id="10" name="Tekstin paikkamerkki 9">
            <a:extLst>
              <a:ext uri="{FF2B5EF4-FFF2-40B4-BE49-F238E27FC236}">
                <a16:creationId xmlns:a16="http://schemas.microsoft.com/office/drawing/2014/main" id="{8F3F6B16-9751-8238-4882-35EA21DF1FD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1850" y="3609020"/>
            <a:ext cx="9836658" cy="1803400"/>
          </a:xfrm>
        </p:spPr>
        <p:txBody>
          <a:bodyPr/>
          <a:lstStyle/>
          <a:p>
            <a:pPr>
              <a:lnSpc>
                <a:spcPct val="105000"/>
              </a:lnSpc>
            </a:pPr>
            <a:r>
              <a:rPr lang="fi-FI" dirty="0"/>
              <a:t>Materiaali on tarkoitettu aiheen mukaisen työpajan vetämiseksi. Materiaalia täydentää Hyvinvointia ja ohjausta työpajamuotoisesti lukiossa – Ohjaajan opas, tutustuthan myös siihen. </a:t>
            </a:r>
          </a:p>
          <a:p>
            <a:pPr>
              <a:lnSpc>
                <a:spcPct val="105000"/>
              </a:lnSpc>
            </a:pPr>
            <a:r>
              <a:rPr lang="fi-FI" dirty="0"/>
              <a:t>Sivut on tarkoitettu vapaasti käytettäväksi ja muokattavaksi. </a:t>
            </a:r>
            <a:r>
              <a:rPr lang="fi-FI" sz="1600" b="0" u="sng" dirty="0">
                <a:solidFill>
                  <a:schemeClr val="tx2"/>
                </a:solidFill>
                <a:effectLst/>
                <a:ea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BY-NC-SA 4.0</a:t>
            </a:r>
            <a:br>
              <a:rPr lang="fi-FI" dirty="0"/>
            </a:br>
            <a:r>
              <a:rPr lang="fi-FI" dirty="0"/>
              <a:t>Mainitsethan alkuperäiset tekijät ja lähteen.</a:t>
            </a:r>
          </a:p>
        </p:txBody>
      </p:sp>
      <p:sp>
        <p:nvSpPr>
          <p:cNvPr id="13" name="Vapaamuotoinen: Muoto 12" descr="Helsingin kaupungin kehystunnus.">
            <a:extLst>
              <a:ext uri="{FF2B5EF4-FFF2-40B4-BE49-F238E27FC236}">
                <a16:creationId xmlns:a16="http://schemas.microsoft.com/office/drawing/2014/main" id="{515D81BB-7AD6-CDF8-B964-683991B46A2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ChangeAspect="1"/>
          </p:cNvSpPr>
          <p:nvPr/>
        </p:nvSpPr>
        <p:spPr>
          <a:xfrm>
            <a:off x="831850" y="5540846"/>
            <a:ext cx="1440000" cy="660550"/>
          </a:xfrm>
          <a:custGeom>
            <a:avLst/>
            <a:gdLst>
              <a:gd name="connsiteX0" fmla="*/ 817776 w 2567940"/>
              <a:gd name="connsiteY0" fmla="*/ 708367 h 1179195"/>
              <a:gd name="connsiteX1" fmla="*/ 817816 w 2567940"/>
              <a:gd name="connsiteY1" fmla="*/ 708374 h 1179195"/>
              <a:gd name="connsiteX2" fmla="*/ 817720 w 2567940"/>
              <a:gd name="connsiteY2" fmla="*/ 708374 h 1179195"/>
              <a:gd name="connsiteX3" fmla="*/ 1055138 w 2567940"/>
              <a:gd name="connsiteY3" fmla="*/ 707320 h 1179195"/>
              <a:gd name="connsiteX4" fmla="*/ 1055179 w 2567940"/>
              <a:gd name="connsiteY4" fmla="*/ 707326 h 1179195"/>
              <a:gd name="connsiteX5" fmla="*/ 1055084 w 2567940"/>
              <a:gd name="connsiteY5" fmla="*/ 707326 h 1179195"/>
              <a:gd name="connsiteX6" fmla="*/ 816197 w 2567940"/>
              <a:gd name="connsiteY6" fmla="*/ 496348 h 1179195"/>
              <a:gd name="connsiteX7" fmla="*/ 763904 w 2567940"/>
              <a:gd name="connsiteY7" fmla="*/ 549116 h 1179195"/>
              <a:gd name="connsiteX8" fmla="*/ 862964 w 2567940"/>
              <a:gd name="connsiteY8" fmla="*/ 549116 h 1179195"/>
              <a:gd name="connsiteX9" fmla="*/ 816197 w 2567940"/>
              <a:gd name="connsiteY9" fmla="*/ 496348 h 1179195"/>
              <a:gd name="connsiteX10" fmla="*/ 2139600 w 2567940"/>
              <a:gd name="connsiteY10" fmla="*/ 451485 h 1179195"/>
              <a:gd name="connsiteX11" fmla="*/ 2210276 w 2567940"/>
              <a:gd name="connsiteY11" fmla="*/ 451485 h 1179195"/>
              <a:gd name="connsiteX12" fmla="*/ 2210276 w 2567940"/>
              <a:gd name="connsiteY12" fmla="*/ 702373 h 1179195"/>
              <a:gd name="connsiteX13" fmla="*/ 2139600 w 2567940"/>
              <a:gd name="connsiteY13" fmla="*/ 702373 h 1179195"/>
              <a:gd name="connsiteX14" fmla="*/ 1415796 w 2567940"/>
              <a:gd name="connsiteY14" fmla="*/ 451485 h 1179195"/>
              <a:gd name="connsiteX15" fmla="*/ 1486471 w 2567940"/>
              <a:gd name="connsiteY15" fmla="*/ 451485 h 1179195"/>
              <a:gd name="connsiteX16" fmla="*/ 1486471 w 2567940"/>
              <a:gd name="connsiteY16" fmla="*/ 702373 h 1179195"/>
              <a:gd name="connsiteX17" fmla="*/ 1415796 w 2567940"/>
              <a:gd name="connsiteY17" fmla="*/ 702373 h 1179195"/>
              <a:gd name="connsiteX18" fmla="*/ 1703546 w 2567940"/>
              <a:gd name="connsiteY18" fmla="*/ 445579 h 1179195"/>
              <a:gd name="connsiteX19" fmla="*/ 1782223 w 2567940"/>
              <a:gd name="connsiteY19" fmla="*/ 541686 h 1179195"/>
              <a:gd name="connsiteX20" fmla="*/ 1782223 w 2567940"/>
              <a:gd name="connsiteY20" fmla="*/ 702468 h 1179195"/>
              <a:gd name="connsiteX21" fmla="*/ 1711547 w 2567940"/>
              <a:gd name="connsiteY21" fmla="*/ 702468 h 1179195"/>
              <a:gd name="connsiteX22" fmla="*/ 1711547 w 2567940"/>
              <a:gd name="connsiteY22" fmla="*/ 555593 h 1179195"/>
              <a:gd name="connsiteX23" fmla="*/ 1673733 w 2567940"/>
              <a:gd name="connsiteY23" fmla="*/ 504825 h 1179195"/>
              <a:gd name="connsiteX24" fmla="*/ 1630394 w 2567940"/>
              <a:gd name="connsiteY24" fmla="*/ 553593 h 1179195"/>
              <a:gd name="connsiteX25" fmla="*/ 1630394 w 2567940"/>
              <a:gd name="connsiteY25" fmla="*/ 702373 h 1179195"/>
              <a:gd name="connsiteX26" fmla="*/ 1560195 w 2567940"/>
              <a:gd name="connsiteY26" fmla="*/ 702373 h 1179195"/>
              <a:gd name="connsiteX27" fmla="*/ 1560195 w 2567940"/>
              <a:gd name="connsiteY27" fmla="*/ 451485 h 1179195"/>
              <a:gd name="connsiteX28" fmla="*/ 1630394 w 2567940"/>
              <a:gd name="connsiteY28" fmla="*/ 451485 h 1179195"/>
              <a:gd name="connsiteX29" fmla="*/ 1626870 w 2567940"/>
              <a:gd name="connsiteY29" fmla="*/ 492823 h 1179195"/>
              <a:gd name="connsiteX30" fmla="*/ 1628394 w 2567940"/>
              <a:gd name="connsiteY30" fmla="*/ 492823 h 1179195"/>
              <a:gd name="connsiteX31" fmla="*/ 1703546 w 2567940"/>
              <a:gd name="connsiteY31" fmla="*/ 445579 h 1179195"/>
              <a:gd name="connsiteX32" fmla="*/ 1241869 w 2567940"/>
              <a:gd name="connsiteY32" fmla="*/ 445579 h 1179195"/>
              <a:gd name="connsiteX33" fmla="*/ 1356835 w 2567940"/>
              <a:gd name="connsiteY33" fmla="*/ 502824 h 1179195"/>
              <a:gd name="connsiteX34" fmla="*/ 1296638 w 2567940"/>
              <a:gd name="connsiteY34" fmla="*/ 536638 h 1179195"/>
              <a:gd name="connsiteX35" fmla="*/ 1244345 w 2567940"/>
              <a:gd name="connsiteY35" fmla="*/ 496824 h 1179195"/>
              <a:gd name="connsiteX36" fmla="*/ 1211484 w 2567940"/>
              <a:gd name="connsiteY36" fmla="*/ 519207 h 1179195"/>
              <a:gd name="connsiteX37" fmla="*/ 1281683 w 2567940"/>
              <a:gd name="connsiteY37" fmla="*/ 552069 h 1179195"/>
              <a:gd name="connsiteX38" fmla="*/ 1356835 w 2567940"/>
              <a:gd name="connsiteY38" fmla="*/ 628269 h 1179195"/>
              <a:gd name="connsiteX39" fmla="*/ 1255775 w 2567940"/>
              <a:gd name="connsiteY39" fmla="*/ 708374 h 1179195"/>
              <a:gd name="connsiteX40" fmla="*/ 1130331 w 2567940"/>
              <a:gd name="connsiteY40" fmla="*/ 643699 h 1179195"/>
              <a:gd name="connsiteX41" fmla="*/ 1191577 w 2567940"/>
              <a:gd name="connsiteY41" fmla="*/ 609314 h 1179195"/>
              <a:gd name="connsiteX42" fmla="*/ 1254823 w 2567940"/>
              <a:gd name="connsiteY42" fmla="*/ 657129 h 1179195"/>
              <a:gd name="connsiteX43" fmla="*/ 1288160 w 2567940"/>
              <a:gd name="connsiteY43" fmla="*/ 632745 h 1179195"/>
              <a:gd name="connsiteX44" fmla="*/ 1227962 w 2567940"/>
              <a:gd name="connsiteY44" fmla="*/ 599408 h 1179195"/>
              <a:gd name="connsiteX45" fmla="*/ 1142809 w 2567940"/>
              <a:gd name="connsiteY45" fmla="*/ 522732 h 1179195"/>
              <a:gd name="connsiteX46" fmla="*/ 1241869 w 2567940"/>
              <a:gd name="connsiteY46" fmla="*/ 445579 h 1179195"/>
              <a:gd name="connsiteX47" fmla="*/ 816292 w 2567940"/>
              <a:gd name="connsiteY47" fmla="*/ 445484 h 1179195"/>
              <a:gd name="connsiteX48" fmla="*/ 928306 w 2567940"/>
              <a:gd name="connsiteY48" fmla="*/ 561499 h 1179195"/>
              <a:gd name="connsiteX49" fmla="*/ 924781 w 2567940"/>
              <a:gd name="connsiteY49" fmla="*/ 595884 h 1179195"/>
              <a:gd name="connsiteX50" fmla="*/ 762476 w 2567940"/>
              <a:gd name="connsiteY50" fmla="*/ 595884 h 1179195"/>
              <a:gd name="connsiteX51" fmla="*/ 817720 w 2567940"/>
              <a:gd name="connsiteY51" fmla="*/ 656653 h 1179195"/>
              <a:gd name="connsiteX52" fmla="*/ 866012 w 2567940"/>
              <a:gd name="connsiteY52" fmla="*/ 615315 h 1179195"/>
              <a:gd name="connsiteX53" fmla="*/ 925258 w 2567940"/>
              <a:gd name="connsiteY53" fmla="*/ 648652 h 1179195"/>
              <a:gd name="connsiteX54" fmla="*/ 854133 w 2567940"/>
              <a:gd name="connsiteY54" fmla="*/ 703517 h 1179195"/>
              <a:gd name="connsiteX55" fmla="*/ 817776 w 2567940"/>
              <a:gd name="connsiteY55" fmla="*/ 708367 h 1179195"/>
              <a:gd name="connsiteX56" fmla="*/ 769225 w 2567940"/>
              <a:gd name="connsiteY56" fmla="*/ 699315 h 1179195"/>
              <a:gd name="connsiteX57" fmla="*/ 696372 w 2567940"/>
              <a:gd name="connsiteY57" fmla="*/ 576929 h 1179195"/>
              <a:gd name="connsiteX58" fmla="*/ 816292 w 2567940"/>
              <a:gd name="connsiteY58" fmla="*/ 445484 h 1179195"/>
              <a:gd name="connsiteX59" fmla="*/ 356806 w 2567940"/>
              <a:gd name="connsiteY59" fmla="*/ 357949 h 1179195"/>
              <a:gd name="connsiteX60" fmla="*/ 429958 w 2567940"/>
              <a:gd name="connsiteY60" fmla="*/ 357949 h 1179195"/>
              <a:gd name="connsiteX61" fmla="*/ 429958 w 2567940"/>
              <a:gd name="connsiteY61" fmla="*/ 494347 h 1179195"/>
              <a:gd name="connsiteX62" fmla="*/ 567309 w 2567940"/>
              <a:gd name="connsiteY62" fmla="*/ 494347 h 1179195"/>
              <a:gd name="connsiteX63" fmla="*/ 567309 w 2567940"/>
              <a:gd name="connsiteY63" fmla="*/ 357949 h 1179195"/>
              <a:gd name="connsiteX64" fmla="*/ 640556 w 2567940"/>
              <a:gd name="connsiteY64" fmla="*/ 357949 h 1179195"/>
              <a:gd name="connsiteX65" fmla="*/ 640556 w 2567940"/>
              <a:gd name="connsiteY65" fmla="*/ 702373 h 1179195"/>
              <a:gd name="connsiteX66" fmla="*/ 567309 w 2567940"/>
              <a:gd name="connsiteY66" fmla="*/ 702373 h 1179195"/>
              <a:gd name="connsiteX67" fmla="*/ 567309 w 2567940"/>
              <a:gd name="connsiteY67" fmla="*/ 559498 h 1179195"/>
              <a:gd name="connsiteX68" fmla="*/ 429958 w 2567940"/>
              <a:gd name="connsiteY68" fmla="*/ 559498 h 1179195"/>
              <a:gd name="connsiteX69" fmla="*/ 429958 w 2567940"/>
              <a:gd name="connsiteY69" fmla="*/ 702373 h 1179195"/>
              <a:gd name="connsiteX70" fmla="*/ 356806 w 2567940"/>
              <a:gd name="connsiteY70" fmla="*/ 702373 h 1179195"/>
              <a:gd name="connsiteX71" fmla="*/ 985456 w 2567940"/>
              <a:gd name="connsiteY71" fmla="*/ 344423 h 1179195"/>
              <a:gd name="connsiteX72" fmla="*/ 1056131 w 2567940"/>
              <a:gd name="connsiteY72" fmla="*/ 344423 h 1179195"/>
              <a:gd name="connsiteX73" fmla="*/ 1056131 w 2567940"/>
              <a:gd name="connsiteY73" fmla="*/ 623220 h 1179195"/>
              <a:gd name="connsiteX74" fmla="*/ 1061370 w 2567940"/>
              <a:gd name="connsiteY74" fmla="*/ 648080 h 1179195"/>
              <a:gd name="connsiteX75" fmla="*/ 1078039 w 2567940"/>
              <a:gd name="connsiteY75" fmla="*/ 655033 h 1179195"/>
              <a:gd name="connsiteX76" fmla="*/ 1092708 w 2567940"/>
              <a:gd name="connsiteY76" fmla="*/ 653795 h 1179195"/>
              <a:gd name="connsiteX77" fmla="*/ 1107376 w 2567940"/>
              <a:gd name="connsiteY77" fmla="*/ 649604 h 1179195"/>
              <a:gd name="connsiteX78" fmla="*/ 1101375 w 2567940"/>
              <a:gd name="connsiteY78" fmla="*/ 696848 h 1179195"/>
              <a:gd name="connsiteX79" fmla="*/ 1080420 w 2567940"/>
              <a:gd name="connsiteY79" fmla="*/ 704563 h 1179195"/>
              <a:gd name="connsiteX80" fmla="*/ 1055138 w 2567940"/>
              <a:gd name="connsiteY80" fmla="*/ 707320 h 1179195"/>
              <a:gd name="connsiteX81" fmla="*/ 1023723 w 2567940"/>
              <a:gd name="connsiteY81" fmla="*/ 702897 h 1179195"/>
              <a:gd name="connsiteX82" fmla="*/ 1002125 w 2567940"/>
              <a:gd name="connsiteY82" fmla="*/ 689609 h 1179195"/>
              <a:gd name="connsiteX83" fmla="*/ 985456 w 2567940"/>
              <a:gd name="connsiteY83" fmla="*/ 633126 h 1179195"/>
              <a:gd name="connsiteX84" fmla="*/ 2174938 w 2567940"/>
              <a:gd name="connsiteY84" fmla="*/ 342995 h 1179195"/>
              <a:gd name="connsiteX85" fmla="*/ 2215705 w 2567940"/>
              <a:gd name="connsiteY85" fmla="*/ 382333 h 1179195"/>
              <a:gd name="connsiteX86" fmla="*/ 2174938 w 2567940"/>
              <a:gd name="connsiteY86" fmla="*/ 421672 h 1179195"/>
              <a:gd name="connsiteX87" fmla="*/ 2134076 w 2567940"/>
              <a:gd name="connsiteY87" fmla="*/ 382333 h 1179195"/>
              <a:gd name="connsiteX88" fmla="*/ 2174938 w 2567940"/>
              <a:gd name="connsiteY88" fmla="*/ 342995 h 1179195"/>
              <a:gd name="connsiteX89" fmla="*/ 1451133 w 2567940"/>
              <a:gd name="connsiteY89" fmla="*/ 342995 h 1179195"/>
              <a:gd name="connsiteX90" fmla="*/ 1491995 w 2567940"/>
              <a:gd name="connsiteY90" fmla="*/ 382333 h 1179195"/>
              <a:gd name="connsiteX91" fmla="*/ 1451133 w 2567940"/>
              <a:gd name="connsiteY91" fmla="*/ 421672 h 1179195"/>
              <a:gd name="connsiteX92" fmla="*/ 1410366 w 2567940"/>
              <a:gd name="connsiteY92" fmla="*/ 382333 h 1179195"/>
              <a:gd name="connsiteX93" fmla="*/ 1451133 w 2567940"/>
              <a:gd name="connsiteY93" fmla="*/ 342995 h 1179195"/>
              <a:gd name="connsiteX94" fmla="*/ 1853183 w 2567940"/>
              <a:gd name="connsiteY94" fmla="*/ 342042 h 1179195"/>
              <a:gd name="connsiteX95" fmla="*/ 1923382 w 2567940"/>
              <a:gd name="connsiteY95" fmla="*/ 342042 h 1179195"/>
              <a:gd name="connsiteX96" fmla="*/ 1923382 w 2567940"/>
              <a:gd name="connsiteY96" fmla="*/ 508253 h 1179195"/>
              <a:gd name="connsiteX97" fmla="*/ 1919858 w 2567940"/>
              <a:gd name="connsiteY97" fmla="*/ 569975 h 1179195"/>
              <a:gd name="connsiteX98" fmla="*/ 1921382 w 2567940"/>
              <a:gd name="connsiteY98" fmla="*/ 569975 h 1179195"/>
              <a:gd name="connsiteX99" fmla="*/ 1951767 w 2567940"/>
              <a:gd name="connsiteY99" fmla="*/ 523208 h 1179195"/>
              <a:gd name="connsiteX100" fmla="*/ 2005488 w 2567940"/>
              <a:gd name="connsiteY100" fmla="*/ 451580 h 1179195"/>
              <a:gd name="connsiteX101" fmla="*/ 2087593 w 2567940"/>
              <a:gd name="connsiteY101" fmla="*/ 451580 h 1179195"/>
              <a:gd name="connsiteX102" fmla="*/ 2003011 w 2567940"/>
              <a:gd name="connsiteY102" fmla="*/ 551116 h 1179195"/>
              <a:gd name="connsiteX103" fmla="*/ 2095118 w 2567940"/>
              <a:gd name="connsiteY103" fmla="*/ 702468 h 1179195"/>
              <a:gd name="connsiteX104" fmla="*/ 2018442 w 2567940"/>
              <a:gd name="connsiteY104" fmla="*/ 702468 h 1179195"/>
              <a:gd name="connsiteX105" fmla="*/ 1956720 w 2567940"/>
              <a:gd name="connsiteY105" fmla="*/ 601884 h 1179195"/>
              <a:gd name="connsiteX106" fmla="*/ 1923382 w 2567940"/>
              <a:gd name="connsiteY106" fmla="*/ 644175 h 1179195"/>
              <a:gd name="connsiteX107" fmla="*/ 1923382 w 2567940"/>
              <a:gd name="connsiteY107" fmla="*/ 644270 h 1179195"/>
              <a:gd name="connsiteX108" fmla="*/ 1923382 w 2567940"/>
              <a:gd name="connsiteY108" fmla="*/ 702468 h 1179195"/>
              <a:gd name="connsiteX109" fmla="*/ 1853183 w 2567940"/>
              <a:gd name="connsiteY109" fmla="*/ 702468 h 1179195"/>
              <a:gd name="connsiteX110" fmla="*/ 73152 w 2567940"/>
              <a:gd name="connsiteY110" fmla="*/ 73152 h 1179195"/>
              <a:gd name="connsiteX111" fmla="*/ 73152 w 2567940"/>
              <a:gd name="connsiteY111" fmla="*/ 752475 h 1179195"/>
              <a:gd name="connsiteX112" fmla="*/ 309182 w 2567940"/>
              <a:gd name="connsiteY112" fmla="*/ 986981 h 1179195"/>
              <a:gd name="connsiteX113" fmla="*/ 1049941 w 2567940"/>
              <a:gd name="connsiteY113" fmla="*/ 986981 h 1179195"/>
              <a:gd name="connsiteX114" fmla="*/ 1283875 w 2567940"/>
              <a:gd name="connsiteY114" fmla="*/ 1076516 h 1179195"/>
              <a:gd name="connsiteX115" fmla="*/ 1517809 w 2567940"/>
              <a:gd name="connsiteY115" fmla="*/ 986981 h 1179195"/>
              <a:gd name="connsiteX116" fmla="*/ 2256758 w 2567940"/>
              <a:gd name="connsiteY116" fmla="*/ 986981 h 1179195"/>
              <a:gd name="connsiteX117" fmla="*/ 2494693 w 2567940"/>
              <a:gd name="connsiteY117" fmla="*/ 752475 h 1179195"/>
              <a:gd name="connsiteX118" fmla="*/ 2494598 w 2567940"/>
              <a:gd name="connsiteY118" fmla="*/ 752475 h 1179195"/>
              <a:gd name="connsiteX119" fmla="*/ 2494598 w 2567940"/>
              <a:gd name="connsiteY119" fmla="*/ 73152 h 1179195"/>
              <a:gd name="connsiteX120" fmla="*/ 0 w 2567940"/>
              <a:gd name="connsiteY120" fmla="*/ 0 h 1179195"/>
              <a:gd name="connsiteX121" fmla="*/ 2567940 w 2567940"/>
              <a:gd name="connsiteY121" fmla="*/ 0 h 1179195"/>
              <a:gd name="connsiteX122" fmla="*/ 2567940 w 2567940"/>
              <a:gd name="connsiteY122" fmla="*/ 752475 h 1179195"/>
              <a:gd name="connsiteX123" fmla="*/ 2256854 w 2567940"/>
              <a:gd name="connsiteY123" fmla="*/ 1060133 h 1179195"/>
              <a:gd name="connsiteX124" fmla="*/ 1517904 w 2567940"/>
              <a:gd name="connsiteY124" fmla="*/ 1060133 h 1179195"/>
              <a:gd name="connsiteX125" fmla="*/ 1322451 w 2567940"/>
              <a:gd name="connsiteY125" fmla="*/ 1140809 h 1179195"/>
              <a:gd name="connsiteX126" fmla="*/ 1283970 w 2567940"/>
              <a:gd name="connsiteY126" fmla="*/ 1179195 h 1179195"/>
              <a:gd name="connsiteX127" fmla="*/ 1245489 w 2567940"/>
              <a:gd name="connsiteY127" fmla="*/ 1140809 h 1179195"/>
              <a:gd name="connsiteX128" fmla="*/ 1050036 w 2567940"/>
              <a:gd name="connsiteY128" fmla="*/ 1060133 h 1179195"/>
              <a:gd name="connsiteX129" fmla="*/ 309182 w 2567940"/>
              <a:gd name="connsiteY129" fmla="*/ 1060133 h 1179195"/>
              <a:gd name="connsiteX130" fmla="*/ 0 w 2567940"/>
              <a:gd name="connsiteY130" fmla="*/ 752475 h 11791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</a:cxnLst>
            <a:rect l="l" t="t" r="r" b="b"/>
            <a:pathLst>
              <a:path w="2567940" h="1179195">
                <a:moveTo>
                  <a:pt x="817776" y="708367"/>
                </a:moveTo>
                <a:lnTo>
                  <a:pt x="817816" y="708374"/>
                </a:lnTo>
                <a:lnTo>
                  <a:pt x="817720" y="708374"/>
                </a:lnTo>
                <a:close/>
                <a:moveTo>
                  <a:pt x="1055138" y="707320"/>
                </a:moveTo>
                <a:lnTo>
                  <a:pt x="1055179" y="707326"/>
                </a:lnTo>
                <a:lnTo>
                  <a:pt x="1055084" y="707326"/>
                </a:lnTo>
                <a:close/>
                <a:moveTo>
                  <a:pt x="816197" y="496348"/>
                </a:moveTo>
                <a:cubicBezTo>
                  <a:pt x="790289" y="496348"/>
                  <a:pt x="769333" y="514731"/>
                  <a:pt x="763904" y="549116"/>
                </a:cubicBezTo>
                <a:lnTo>
                  <a:pt x="862964" y="549116"/>
                </a:lnTo>
                <a:cubicBezTo>
                  <a:pt x="862964" y="518731"/>
                  <a:pt x="843533" y="496348"/>
                  <a:pt x="816197" y="496348"/>
                </a:cubicBezTo>
                <a:close/>
                <a:moveTo>
                  <a:pt x="2139600" y="451485"/>
                </a:moveTo>
                <a:lnTo>
                  <a:pt x="2210276" y="451485"/>
                </a:lnTo>
                <a:lnTo>
                  <a:pt x="2210276" y="702373"/>
                </a:lnTo>
                <a:lnTo>
                  <a:pt x="2139600" y="702373"/>
                </a:lnTo>
                <a:close/>
                <a:moveTo>
                  <a:pt x="1415796" y="451485"/>
                </a:moveTo>
                <a:lnTo>
                  <a:pt x="1486471" y="451485"/>
                </a:lnTo>
                <a:lnTo>
                  <a:pt x="1486471" y="702373"/>
                </a:lnTo>
                <a:lnTo>
                  <a:pt x="1415796" y="702373"/>
                </a:lnTo>
                <a:close/>
                <a:moveTo>
                  <a:pt x="1703546" y="445579"/>
                </a:moveTo>
                <a:cubicBezTo>
                  <a:pt x="1751838" y="445579"/>
                  <a:pt x="1782223" y="479488"/>
                  <a:pt x="1782223" y="541686"/>
                </a:cubicBezTo>
                <a:lnTo>
                  <a:pt x="1782223" y="702468"/>
                </a:lnTo>
                <a:lnTo>
                  <a:pt x="1711547" y="702468"/>
                </a:lnTo>
                <a:lnTo>
                  <a:pt x="1711547" y="555593"/>
                </a:lnTo>
                <a:cubicBezTo>
                  <a:pt x="1711547" y="522255"/>
                  <a:pt x="1700117" y="504825"/>
                  <a:pt x="1673733" y="504825"/>
                </a:cubicBezTo>
                <a:cubicBezTo>
                  <a:pt x="1647349" y="504825"/>
                  <a:pt x="1630394" y="524732"/>
                  <a:pt x="1630394" y="553593"/>
                </a:cubicBezTo>
                <a:lnTo>
                  <a:pt x="1630394" y="702373"/>
                </a:lnTo>
                <a:lnTo>
                  <a:pt x="1560195" y="702373"/>
                </a:lnTo>
                <a:lnTo>
                  <a:pt x="1560195" y="451485"/>
                </a:lnTo>
                <a:lnTo>
                  <a:pt x="1630394" y="451485"/>
                </a:lnTo>
                <a:lnTo>
                  <a:pt x="1626870" y="492823"/>
                </a:lnTo>
                <a:lnTo>
                  <a:pt x="1628394" y="492823"/>
                </a:lnTo>
                <a:cubicBezTo>
                  <a:pt x="1640872" y="469963"/>
                  <a:pt x="1662208" y="445579"/>
                  <a:pt x="1703546" y="445579"/>
                </a:cubicBezTo>
                <a:close/>
                <a:moveTo>
                  <a:pt x="1241869" y="445579"/>
                </a:moveTo>
                <a:cubicBezTo>
                  <a:pt x="1291589" y="445579"/>
                  <a:pt x="1337405" y="469487"/>
                  <a:pt x="1356835" y="502824"/>
                </a:cubicBezTo>
                <a:lnTo>
                  <a:pt x="1296638" y="536638"/>
                </a:lnTo>
                <a:cubicBezTo>
                  <a:pt x="1290637" y="514254"/>
                  <a:pt x="1271682" y="496824"/>
                  <a:pt x="1244345" y="496824"/>
                </a:cubicBezTo>
                <a:cubicBezTo>
                  <a:pt x="1226438" y="496824"/>
                  <a:pt x="1211484" y="504729"/>
                  <a:pt x="1211484" y="519207"/>
                </a:cubicBezTo>
                <a:cubicBezTo>
                  <a:pt x="1211484" y="538162"/>
                  <a:pt x="1244345" y="540162"/>
                  <a:pt x="1281683" y="552069"/>
                </a:cubicBezTo>
                <a:cubicBezTo>
                  <a:pt x="1321022" y="564546"/>
                  <a:pt x="1356835" y="582453"/>
                  <a:pt x="1356835" y="628269"/>
                </a:cubicBezTo>
                <a:cubicBezTo>
                  <a:pt x="1356835" y="678465"/>
                  <a:pt x="1310068" y="708374"/>
                  <a:pt x="1255775" y="708374"/>
                </a:cubicBezTo>
                <a:cubicBezTo>
                  <a:pt x="1197006" y="708374"/>
                  <a:pt x="1150714" y="683514"/>
                  <a:pt x="1130331" y="643699"/>
                </a:cubicBezTo>
                <a:lnTo>
                  <a:pt x="1191577" y="609314"/>
                </a:lnTo>
                <a:cubicBezTo>
                  <a:pt x="1199578" y="636746"/>
                  <a:pt x="1221485" y="657129"/>
                  <a:pt x="1254823" y="657129"/>
                </a:cubicBezTo>
                <a:cubicBezTo>
                  <a:pt x="1274254" y="657129"/>
                  <a:pt x="1288160" y="648652"/>
                  <a:pt x="1288160" y="632745"/>
                </a:cubicBezTo>
                <a:cubicBezTo>
                  <a:pt x="1288160" y="612838"/>
                  <a:pt x="1260347" y="608361"/>
                  <a:pt x="1227962" y="599408"/>
                </a:cubicBezTo>
                <a:cubicBezTo>
                  <a:pt x="1190053" y="589407"/>
                  <a:pt x="1142809" y="569976"/>
                  <a:pt x="1142809" y="522732"/>
                </a:cubicBezTo>
                <a:cubicBezTo>
                  <a:pt x="1142809" y="475487"/>
                  <a:pt x="1188148" y="445579"/>
                  <a:pt x="1241869" y="445579"/>
                </a:cubicBezTo>
                <a:close/>
                <a:moveTo>
                  <a:pt x="816292" y="445484"/>
                </a:moveTo>
                <a:cubicBezTo>
                  <a:pt x="883538" y="445484"/>
                  <a:pt x="928306" y="493300"/>
                  <a:pt x="928306" y="561499"/>
                </a:cubicBezTo>
                <a:cubicBezTo>
                  <a:pt x="928306" y="581977"/>
                  <a:pt x="924781" y="595884"/>
                  <a:pt x="924781" y="595884"/>
                </a:cubicBezTo>
                <a:lnTo>
                  <a:pt x="762476" y="595884"/>
                </a:lnTo>
                <a:cubicBezTo>
                  <a:pt x="765428" y="636746"/>
                  <a:pt x="788383" y="656653"/>
                  <a:pt x="817720" y="656653"/>
                </a:cubicBezTo>
                <a:cubicBezTo>
                  <a:pt x="844105" y="656653"/>
                  <a:pt x="862012" y="639223"/>
                  <a:pt x="866012" y="615315"/>
                </a:cubicBezTo>
                <a:lnTo>
                  <a:pt x="925258" y="648652"/>
                </a:lnTo>
                <a:cubicBezTo>
                  <a:pt x="912185" y="672513"/>
                  <a:pt x="887646" y="694176"/>
                  <a:pt x="854133" y="703517"/>
                </a:cubicBezTo>
                <a:lnTo>
                  <a:pt x="817776" y="708367"/>
                </a:lnTo>
                <a:lnTo>
                  <a:pt x="769225" y="699315"/>
                </a:lnTo>
                <a:cubicBezTo>
                  <a:pt x="725197" y="681478"/>
                  <a:pt x="696372" y="638151"/>
                  <a:pt x="696372" y="576929"/>
                </a:cubicBezTo>
                <a:cubicBezTo>
                  <a:pt x="696372" y="495300"/>
                  <a:pt x="749045" y="445484"/>
                  <a:pt x="816292" y="445484"/>
                </a:cubicBezTo>
                <a:close/>
                <a:moveTo>
                  <a:pt x="356806" y="357949"/>
                </a:moveTo>
                <a:lnTo>
                  <a:pt x="429958" y="357949"/>
                </a:lnTo>
                <a:lnTo>
                  <a:pt x="429958" y="494347"/>
                </a:lnTo>
                <a:lnTo>
                  <a:pt x="567309" y="494347"/>
                </a:lnTo>
                <a:lnTo>
                  <a:pt x="567309" y="357949"/>
                </a:lnTo>
                <a:lnTo>
                  <a:pt x="640556" y="357949"/>
                </a:lnTo>
                <a:lnTo>
                  <a:pt x="640556" y="702373"/>
                </a:lnTo>
                <a:lnTo>
                  <a:pt x="567309" y="702373"/>
                </a:lnTo>
                <a:lnTo>
                  <a:pt x="567309" y="559498"/>
                </a:lnTo>
                <a:lnTo>
                  <a:pt x="429958" y="559498"/>
                </a:lnTo>
                <a:lnTo>
                  <a:pt x="429958" y="702373"/>
                </a:lnTo>
                <a:lnTo>
                  <a:pt x="356806" y="702373"/>
                </a:lnTo>
                <a:close/>
                <a:moveTo>
                  <a:pt x="985456" y="344423"/>
                </a:moveTo>
                <a:lnTo>
                  <a:pt x="1056131" y="344423"/>
                </a:lnTo>
                <a:lnTo>
                  <a:pt x="1056131" y="623220"/>
                </a:lnTo>
                <a:cubicBezTo>
                  <a:pt x="1056131" y="635126"/>
                  <a:pt x="1057846" y="643413"/>
                  <a:pt x="1061370" y="648080"/>
                </a:cubicBezTo>
                <a:cubicBezTo>
                  <a:pt x="1064895" y="652747"/>
                  <a:pt x="1068704" y="655033"/>
                  <a:pt x="1078039" y="655033"/>
                </a:cubicBezTo>
                <a:cubicBezTo>
                  <a:pt x="1083659" y="655033"/>
                  <a:pt x="1088517" y="654652"/>
                  <a:pt x="1092708" y="653795"/>
                </a:cubicBezTo>
                <a:cubicBezTo>
                  <a:pt x="1096803" y="653033"/>
                  <a:pt x="1101756" y="651604"/>
                  <a:pt x="1107376" y="649604"/>
                </a:cubicBezTo>
                <a:lnTo>
                  <a:pt x="1101375" y="696848"/>
                </a:lnTo>
                <a:cubicBezTo>
                  <a:pt x="1096041" y="700182"/>
                  <a:pt x="1089088" y="702754"/>
                  <a:pt x="1080420" y="704563"/>
                </a:cubicBezTo>
                <a:lnTo>
                  <a:pt x="1055138" y="707320"/>
                </a:lnTo>
                <a:lnTo>
                  <a:pt x="1023723" y="702897"/>
                </a:lnTo>
                <a:cubicBezTo>
                  <a:pt x="1014888" y="699944"/>
                  <a:pt x="1007697" y="695515"/>
                  <a:pt x="1002125" y="689609"/>
                </a:cubicBezTo>
                <a:cubicBezTo>
                  <a:pt x="990981" y="677893"/>
                  <a:pt x="985456" y="659034"/>
                  <a:pt x="985456" y="633126"/>
                </a:cubicBezTo>
                <a:close/>
                <a:moveTo>
                  <a:pt x="2174938" y="342995"/>
                </a:moveTo>
                <a:cubicBezTo>
                  <a:pt x="2197798" y="342995"/>
                  <a:pt x="2215705" y="359378"/>
                  <a:pt x="2215705" y="382333"/>
                </a:cubicBezTo>
                <a:cubicBezTo>
                  <a:pt x="2215705" y="405289"/>
                  <a:pt x="2197798" y="421672"/>
                  <a:pt x="2174938" y="421672"/>
                </a:cubicBezTo>
                <a:cubicBezTo>
                  <a:pt x="2151983" y="421672"/>
                  <a:pt x="2134076" y="405289"/>
                  <a:pt x="2134076" y="382333"/>
                </a:cubicBezTo>
                <a:cubicBezTo>
                  <a:pt x="2134076" y="359378"/>
                  <a:pt x="2152078" y="342995"/>
                  <a:pt x="2174938" y="342995"/>
                </a:cubicBezTo>
                <a:close/>
                <a:moveTo>
                  <a:pt x="1451133" y="342995"/>
                </a:moveTo>
                <a:cubicBezTo>
                  <a:pt x="1474088" y="342995"/>
                  <a:pt x="1491995" y="359378"/>
                  <a:pt x="1491995" y="382333"/>
                </a:cubicBezTo>
                <a:cubicBezTo>
                  <a:pt x="1491995" y="405289"/>
                  <a:pt x="1473993" y="421672"/>
                  <a:pt x="1451133" y="421672"/>
                </a:cubicBezTo>
                <a:cubicBezTo>
                  <a:pt x="1428273" y="421672"/>
                  <a:pt x="1410366" y="405289"/>
                  <a:pt x="1410366" y="382333"/>
                </a:cubicBezTo>
                <a:cubicBezTo>
                  <a:pt x="1410366" y="359378"/>
                  <a:pt x="1428178" y="342995"/>
                  <a:pt x="1451133" y="342995"/>
                </a:cubicBezTo>
                <a:close/>
                <a:moveTo>
                  <a:pt x="1853183" y="342042"/>
                </a:moveTo>
                <a:lnTo>
                  <a:pt x="1923382" y="342042"/>
                </a:lnTo>
                <a:lnTo>
                  <a:pt x="1923382" y="508253"/>
                </a:lnTo>
                <a:cubicBezTo>
                  <a:pt x="1923382" y="539114"/>
                  <a:pt x="1919858" y="569975"/>
                  <a:pt x="1919858" y="569975"/>
                </a:cubicBezTo>
                <a:lnTo>
                  <a:pt x="1921382" y="569975"/>
                </a:lnTo>
                <a:cubicBezTo>
                  <a:pt x="1921382" y="569975"/>
                  <a:pt x="1937860" y="542639"/>
                  <a:pt x="1951767" y="523208"/>
                </a:cubicBezTo>
                <a:lnTo>
                  <a:pt x="2005488" y="451580"/>
                </a:lnTo>
                <a:lnTo>
                  <a:pt x="2087593" y="451580"/>
                </a:lnTo>
                <a:lnTo>
                  <a:pt x="2003011" y="551116"/>
                </a:lnTo>
                <a:lnTo>
                  <a:pt x="2095118" y="702468"/>
                </a:lnTo>
                <a:lnTo>
                  <a:pt x="2018442" y="702468"/>
                </a:lnTo>
                <a:lnTo>
                  <a:pt x="1956720" y="601884"/>
                </a:lnTo>
                <a:lnTo>
                  <a:pt x="1923382" y="644175"/>
                </a:lnTo>
                <a:lnTo>
                  <a:pt x="1923382" y="644270"/>
                </a:lnTo>
                <a:lnTo>
                  <a:pt x="1923382" y="702468"/>
                </a:lnTo>
                <a:lnTo>
                  <a:pt x="1853183" y="702468"/>
                </a:lnTo>
                <a:close/>
                <a:moveTo>
                  <a:pt x="73152" y="73152"/>
                </a:moveTo>
                <a:lnTo>
                  <a:pt x="73152" y="752475"/>
                </a:lnTo>
                <a:cubicBezTo>
                  <a:pt x="73152" y="881825"/>
                  <a:pt x="179070" y="986981"/>
                  <a:pt x="309182" y="986981"/>
                </a:cubicBezTo>
                <a:lnTo>
                  <a:pt x="1049941" y="986981"/>
                </a:lnTo>
                <a:cubicBezTo>
                  <a:pt x="1137190" y="986981"/>
                  <a:pt x="1219581" y="1018699"/>
                  <a:pt x="1283875" y="1076516"/>
                </a:cubicBezTo>
                <a:cubicBezTo>
                  <a:pt x="1348264" y="1018604"/>
                  <a:pt x="1430560" y="986981"/>
                  <a:pt x="1517809" y="986981"/>
                </a:cubicBezTo>
                <a:lnTo>
                  <a:pt x="2256758" y="986981"/>
                </a:lnTo>
                <a:cubicBezTo>
                  <a:pt x="2388013" y="986981"/>
                  <a:pt x="2494693" y="881825"/>
                  <a:pt x="2494693" y="752475"/>
                </a:cubicBezTo>
                <a:lnTo>
                  <a:pt x="2494598" y="752475"/>
                </a:lnTo>
                <a:lnTo>
                  <a:pt x="2494598" y="73152"/>
                </a:lnTo>
                <a:close/>
                <a:moveTo>
                  <a:pt x="0" y="0"/>
                </a:moveTo>
                <a:lnTo>
                  <a:pt x="2567940" y="0"/>
                </a:lnTo>
                <a:lnTo>
                  <a:pt x="2567940" y="752475"/>
                </a:lnTo>
                <a:cubicBezTo>
                  <a:pt x="2567940" y="922115"/>
                  <a:pt x="2428399" y="1060133"/>
                  <a:pt x="2256854" y="1060133"/>
                </a:cubicBezTo>
                <a:lnTo>
                  <a:pt x="1517904" y="1060133"/>
                </a:lnTo>
                <a:cubicBezTo>
                  <a:pt x="1444085" y="1060133"/>
                  <a:pt x="1374648" y="1088803"/>
                  <a:pt x="1322451" y="1140809"/>
                </a:cubicBezTo>
                <a:lnTo>
                  <a:pt x="1283970" y="1179195"/>
                </a:lnTo>
                <a:lnTo>
                  <a:pt x="1245489" y="1140809"/>
                </a:lnTo>
                <a:cubicBezTo>
                  <a:pt x="1193292" y="1088803"/>
                  <a:pt x="1123855" y="1060133"/>
                  <a:pt x="1050036" y="1060133"/>
                </a:cubicBezTo>
                <a:lnTo>
                  <a:pt x="309182" y="1060133"/>
                </a:lnTo>
                <a:cubicBezTo>
                  <a:pt x="138684" y="1060133"/>
                  <a:pt x="0" y="922115"/>
                  <a:pt x="0" y="752475"/>
                </a:cubicBezTo>
                <a:close/>
              </a:path>
            </a:pathLst>
          </a:custGeom>
          <a:solidFill>
            <a:schemeClr val="bg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pic>
        <p:nvPicPr>
          <p:cNvPr id="12" name="Kuva 11" descr="Opetushallitus rahoittaa hanketta-tunnus.">
            <a:extLst>
              <a:ext uri="{FF2B5EF4-FFF2-40B4-BE49-F238E27FC236}">
                <a16:creationId xmlns:a16="http://schemas.microsoft.com/office/drawing/2014/main" id="{9CA8F950-B786-7D01-0D4A-3E26E510918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4684" y="5325033"/>
            <a:ext cx="1154481" cy="1116000"/>
          </a:xfrm>
          <a:prstGeom prst="rect">
            <a:avLst/>
          </a:prstGeom>
        </p:spPr>
      </p:pic>
      <p:sp>
        <p:nvSpPr>
          <p:cNvPr id="11" name="Tekstin paikkamerkki 7">
            <a:extLst>
              <a:ext uri="{FF2B5EF4-FFF2-40B4-BE49-F238E27FC236}">
                <a16:creationId xmlns:a16="http://schemas.microsoft.com/office/drawing/2014/main" id="{FC7695B3-57F0-A41E-E9DA-F850DEB70ED8}"/>
              </a:ext>
            </a:extLst>
          </p:cNvPr>
          <p:cNvSpPr txBox="1">
            <a:spLocks/>
          </p:cNvSpPr>
          <p:nvPr/>
        </p:nvSpPr>
        <p:spPr>
          <a:xfrm>
            <a:off x="4992000" y="5301208"/>
            <a:ext cx="7200000" cy="11398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Materiaalit tuotettu ja koottu osana </a:t>
            </a:r>
            <a:b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Opetushallituksen rahoittamaa Helsingin kaupungin </a:t>
            </a:r>
            <a:b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Lukiokoulutuksen laatu- ja saavutettavuushanketta vuonna 2024.</a:t>
            </a:r>
          </a:p>
        </p:txBody>
      </p:sp>
    </p:spTree>
    <p:extLst>
      <p:ext uri="{BB962C8B-B14F-4D97-AF65-F5344CB8AC3E}">
        <p14:creationId xmlns:p14="http://schemas.microsoft.com/office/powerpoint/2010/main" val="8194210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571DC1F-F0EE-7C4F-584C-7886182DE8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C02182-17A6-1036-C8AC-00CE67A87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pPr algn="l"/>
            <a:r>
              <a:rPr lang="fi-FI" dirty="0"/>
              <a:t>4. Harrastaminen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9A6D032-790E-6F06-B96B-F117B2E73A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20888"/>
            <a:ext cx="9290248" cy="3276364"/>
          </a:xfrm>
        </p:spPr>
        <p:txBody>
          <a:bodyPr/>
          <a:lstStyle/>
          <a:p>
            <a:pPr lvl="0" algn="l" rtl="0">
              <a:spcBef>
                <a:spcPts val="0"/>
              </a:spcBef>
              <a:spcAft>
                <a:spcPts val="1800"/>
              </a:spcAft>
            </a:pPr>
            <a:r>
              <a:rPr lang="fi-FI" sz="2400" dirty="0"/>
              <a:t>Harrastaminen tai opiskelu työväenopistossa tai kansalaisopistossa</a:t>
            </a:r>
          </a:p>
          <a:p>
            <a:pPr marL="342900" lvl="0" indent="-342900" algn="l" rt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2400" dirty="0"/>
              <a:t>Helsingin työväenopisto: </a:t>
            </a:r>
            <a:r>
              <a:rPr lang="fi-FI" sz="2400" dirty="0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tyovaenopisto.hel.fi</a:t>
            </a:r>
            <a:endParaRPr lang="fi-FI" sz="2400" dirty="0">
              <a:solidFill>
                <a:schemeClr val="tx2"/>
              </a:solidFill>
            </a:endParaRPr>
          </a:p>
          <a:p>
            <a:pPr marL="342900" lvl="0" indent="-342900" algn="l" rt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2400" dirty="0"/>
              <a:t>Kalliola opisto: </a:t>
            </a:r>
            <a:r>
              <a:rPr lang="fi-FI" sz="2400" dirty="0">
                <a:solidFill>
                  <a:schemeClr val="tx2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opisto.kalliola.fi</a:t>
            </a:r>
            <a:r>
              <a:rPr lang="fi-FI" sz="2400" dirty="0">
                <a:solidFill>
                  <a:schemeClr val="tx2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endParaRPr lang="fi-FI" sz="2400" dirty="0">
              <a:solidFill>
                <a:schemeClr val="tx2"/>
              </a:solidFill>
            </a:endParaRPr>
          </a:p>
          <a:p>
            <a:pPr marL="342900" lvl="0" indent="-342900" algn="l" rt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2400" dirty="0"/>
              <a:t>Helsingin aikuisopisto: </a:t>
            </a:r>
            <a:r>
              <a:rPr lang="fi" sz="2400" u="sng" dirty="0">
                <a:solidFill>
                  <a:schemeClr val="tx2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helao.fi</a:t>
            </a:r>
            <a:endParaRPr lang="fi-FI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2718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177E627-6C54-9A1E-8266-B424758A3A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7468F5-373A-1E8B-F96B-9A22ADB2C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pPr algn="l"/>
            <a:r>
              <a:rPr lang="fi-FI" dirty="0"/>
              <a:t>5. Matkustamaan tai au pairiksi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B085820-17DE-060B-2E74-317AA71AFA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20888"/>
            <a:ext cx="9290248" cy="3276364"/>
          </a:xfrm>
        </p:spPr>
        <p:txBody>
          <a:bodyPr/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Interrail-liput VR:ltä: </a:t>
            </a:r>
            <a:r>
              <a:rPr lang="fi-FI" sz="2400" u="sng" dirty="0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vr.fi/junaliput/interrail</a:t>
            </a:r>
            <a:endParaRPr lang="fi-FI" sz="2400" dirty="0">
              <a:solidFill>
                <a:schemeClr val="tx2"/>
              </a:solidFill>
            </a:endParaRPr>
          </a:p>
          <a:p>
            <a:pPr lvl="0" algn="l" rtl="0">
              <a:spcBef>
                <a:spcPts val="2400"/>
              </a:spcBef>
              <a:spcAft>
                <a:spcPts val="0"/>
              </a:spcAft>
            </a:pPr>
            <a:r>
              <a:rPr lang="fi-FI" sz="2400" b="1" dirty="0"/>
              <a:t>Au pairiksi</a:t>
            </a:r>
          </a:p>
          <a:p>
            <a:pPr marL="266700" lvl="0" indent="-266700" algn="l" rtl="0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 </a:t>
            </a:r>
            <a:r>
              <a:rPr lang="fi-FI" sz="2400" dirty="0">
                <a:solidFill>
                  <a:schemeClr val="tx2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valivuosi.net/ulkomaille</a:t>
            </a:r>
            <a:endParaRPr lang="fi-FI" sz="2400" dirty="0">
              <a:solidFill>
                <a:schemeClr val="tx2"/>
              </a:solidFill>
            </a:endParaRPr>
          </a:p>
          <a:p>
            <a:pPr marL="266700" lvl="0" indent="-266700" algn="l" rtl="0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 </a:t>
            </a:r>
            <a:r>
              <a:rPr lang="fi-FI" sz="2400" u="sng" dirty="0">
                <a:solidFill>
                  <a:schemeClr val="tx2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euraupair.fi</a:t>
            </a:r>
            <a:endParaRPr lang="fi-FI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94435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A4B0C72-1F7A-77F7-A74F-194927D121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23EA31B-204F-92FD-E5B3-C885FAE50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pPr algn="l"/>
            <a:r>
              <a:rPr lang="fi-FI" dirty="0"/>
              <a:t>6. Armeija tai sivari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A1717CE-A1E5-7716-D19C-22EA94BCC2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20888"/>
            <a:ext cx="8030108" cy="3276364"/>
          </a:xfrm>
        </p:spPr>
        <p:txBody>
          <a:bodyPr/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Varusmies 2024 – Opas varusmiespalvelukseen valmistautuvalle: </a:t>
            </a:r>
            <a:r>
              <a:rPr lang="fi-FI" sz="2400" u="sng" dirty="0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Varusmies 2024 (pdf)</a:t>
            </a:r>
            <a:endParaRPr lang="fi-FI" sz="2400" dirty="0">
              <a:solidFill>
                <a:schemeClr val="tx2"/>
              </a:solidFill>
            </a:endParaRPr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Siviilipalveluskeskus: </a:t>
            </a:r>
            <a:r>
              <a:rPr lang="fi-FI" sz="2400" u="sng" dirty="0">
                <a:solidFill>
                  <a:schemeClr val="tx2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siviilipalveluskeskus.fi</a:t>
            </a:r>
            <a:endParaRPr lang="fi-FI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55853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740B915-F633-9F20-224D-49A6B84F97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62C260-5EFA-A36B-DD9F-5DC7FBF90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Pohdintaa välivuodesta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4B855F8A-BB52-C12C-C329-BD01FF9788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332707" y="1652243"/>
            <a:ext cx="9866313" cy="503237"/>
          </a:xfrm>
        </p:spPr>
        <p:txBody>
          <a:bodyPr/>
          <a:lstStyle/>
          <a:p>
            <a:r>
              <a:rPr lang="fi-FI" dirty="0"/>
              <a:t>Keskustele muiden kanssa: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E31C97-475B-8BE3-1BD7-B6A92082D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2707" y="2271840"/>
            <a:ext cx="9866312" cy="897923"/>
          </a:xfrm>
        </p:spPr>
        <p:txBody>
          <a:bodyPr/>
          <a:lstStyle/>
          <a:p>
            <a:r>
              <a:rPr lang="fi-FI" dirty="0"/>
              <a:t>Mitä ideoita sait?</a:t>
            </a:r>
          </a:p>
          <a:p>
            <a:r>
              <a:rPr lang="fi-FI" dirty="0"/>
              <a:t>Sopisivatko sinun välivuoteesi?</a:t>
            </a:r>
          </a:p>
          <a:p>
            <a:r>
              <a:rPr lang="fi-FI" dirty="0"/>
              <a:t>Millaiselle välivuoden viettäjälle sopisivat?</a:t>
            </a:r>
          </a:p>
          <a:p>
            <a:pPr marL="0" indent="0">
              <a:buNone/>
            </a:pPr>
            <a:endParaRPr lang="fi-FI" dirty="0"/>
          </a:p>
        </p:txBody>
      </p:sp>
      <p:grpSp>
        <p:nvGrpSpPr>
          <p:cNvPr id="4" name="Ryhmä 3">
            <a:extLst>
              <a:ext uri="{FF2B5EF4-FFF2-40B4-BE49-F238E27FC236}">
                <a16:creationId xmlns:a16="http://schemas.microsoft.com/office/drawing/2014/main" id="{081471A9-2BA6-93C1-466B-524D4592A3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875420" y="1795479"/>
            <a:ext cx="885382" cy="720001"/>
            <a:chOff x="5314949" y="2776537"/>
            <a:chExt cx="1560385" cy="1268920"/>
          </a:xfrm>
        </p:grpSpPr>
        <p:sp>
          <p:nvSpPr>
            <p:cNvPr id="5" name="Vapaamuotoinen: Muoto 4">
              <a:extLst>
                <a:ext uri="{FF2B5EF4-FFF2-40B4-BE49-F238E27FC236}">
                  <a16:creationId xmlns:a16="http://schemas.microsoft.com/office/drawing/2014/main" id="{C650112D-7498-F643-D488-4802A46BE270}"/>
                </a:ext>
              </a:extLst>
            </p:cNvPr>
            <p:cNvSpPr/>
            <p:nvPr/>
          </p:nvSpPr>
          <p:spPr>
            <a:xfrm>
              <a:off x="5314949" y="2776537"/>
              <a:ext cx="929735" cy="823817"/>
            </a:xfrm>
            <a:custGeom>
              <a:avLst/>
              <a:gdLst>
                <a:gd name="connsiteX0" fmla="*/ 644462 w 929735"/>
                <a:gd name="connsiteY0" fmla="*/ 598551 h 823817"/>
                <a:gd name="connsiteX1" fmla="*/ 505778 w 929735"/>
                <a:gd name="connsiteY1" fmla="*/ 598551 h 823817"/>
                <a:gd name="connsiteX2" fmla="*/ 280797 w 929735"/>
                <a:gd name="connsiteY2" fmla="*/ 823817 h 823817"/>
                <a:gd name="connsiteX3" fmla="*/ 280797 w 929735"/>
                <a:gd name="connsiteY3" fmla="*/ 598551 h 823817"/>
                <a:gd name="connsiteX4" fmla="*/ 83249 w 929735"/>
                <a:gd name="connsiteY4" fmla="*/ 598551 h 823817"/>
                <a:gd name="connsiteX5" fmla="*/ 0 w 929735"/>
                <a:gd name="connsiteY5" fmla="*/ 515207 h 823817"/>
                <a:gd name="connsiteX6" fmla="*/ 0 w 929735"/>
                <a:gd name="connsiteY6" fmla="*/ 83344 h 823817"/>
                <a:gd name="connsiteX7" fmla="*/ 83249 w 929735"/>
                <a:gd name="connsiteY7" fmla="*/ 0 h 823817"/>
                <a:gd name="connsiteX8" fmla="*/ 846487 w 929735"/>
                <a:gd name="connsiteY8" fmla="*/ 0 h 823817"/>
                <a:gd name="connsiteX9" fmla="*/ 929735 w 929735"/>
                <a:gd name="connsiteY9" fmla="*/ 83344 h 823817"/>
                <a:gd name="connsiteX10" fmla="*/ 929735 w 929735"/>
                <a:gd name="connsiteY10" fmla="*/ 364236 h 8238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29735" h="823817">
                  <a:moveTo>
                    <a:pt x="644462" y="598551"/>
                  </a:moveTo>
                  <a:lnTo>
                    <a:pt x="505778" y="598551"/>
                  </a:lnTo>
                  <a:lnTo>
                    <a:pt x="280797" y="823817"/>
                  </a:lnTo>
                  <a:lnTo>
                    <a:pt x="280797" y="598551"/>
                  </a:lnTo>
                  <a:lnTo>
                    <a:pt x="83249" y="598551"/>
                  </a:lnTo>
                  <a:cubicBezTo>
                    <a:pt x="37243" y="598551"/>
                    <a:pt x="0" y="561213"/>
                    <a:pt x="0" y="515207"/>
                  </a:cubicBezTo>
                  <a:lnTo>
                    <a:pt x="0" y="83344"/>
                  </a:lnTo>
                  <a:cubicBezTo>
                    <a:pt x="0" y="37338"/>
                    <a:pt x="37243" y="0"/>
                    <a:pt x="83249" y="0"/>
                  </a:cubicBezTo>
                  <a:lnTo>
                    <a:pt x="846487" y="0"/>
                  </a:lnTo>
                  <a:cubicBezTo>
                    <a:pt x="892493" y="0"/>
                    <a:pt x="929735" y="37338"/>
                    <a:pt x="929735" y="83344"/>
                  </a:cubicBezTo>
                  <a:lnTo>
                    <a:pt x="929735" y="364236"/>
                  </a:lnTo>
                </a:path>
              </a:pathLst>
            </a:custGeom>
            <a:noFill/>
            <a:ln w="44450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6" name="Vapaamuotoinen: Muoto 5">
              <a:extLst>
                <a:ext uri="{FF2B5EF4-FFF2-40B4-BE49-F238E27FC236}">
                  <a16:creationId xmlns:a16="http://schemas.microsoft.com/office/drawing/2014/main" id="{AB7B0AE9-028C-B7CB-2BB4-DAE048C5A1C5}"/>
                </a:ext>
              </a:extLst>
            </p:cNvPr>
            <p:cNvSpPr/>
            <p:nvPr/>
          </p:nvSpPr>
          <p:spPr>
            <a:xfrm>
              <a:off x="5955124" y="3145440"/>
              <a:ext cx="920210" cy="900017"/>
            </a:xfrm>
            <a:custGeom>
              <a:avLst/>
              <a:gdLst>
                <a:gd name="connsiteX0" fmla="*/ 836962 w 920210"/>
                <a:gd name="connsiteY0" fmla="*/ 0 h 900017"/>
                <a:gd name="connsiteX1" fmla="*/ 83248 w 920210"/>
                <a:gd name="connsiteY1" fmla="*/ 0 h 900017"/>
                <a:gd name="connsiteX2" fmla="*/ 0 w 920210"/>
                <a:gd name="connsiteY2" fmla="*/ 83344 h 900017"/>
                <a:gd name="connsiteX3" fmla="*/ 0 w 920210"/>
                <a:gd name="connsiteY3" fmla="*/ 591407 h 900017"/>
                <a:gd name="connsiteX4" fmla="*/ 83248 w 920210"/>
                <a:gd name="connsiteY4" fmla="*/ 674751 h 900017"/>
                <a:gd name="connsiteX5" fmla="*/ 423958 w 920210"/>
                <a:gd name="connsiteY5" fmla="*/ 674751 h 900017"/>
                <a:gd name="connsiteX6" fmla="*/ 648938 w 920210"/>
                <a:gd name="connsiteY6" fmla="*/ 900017 h 900017"/>
                <a:gd name="connsiteX7" fmla="*/ 648938 w 920210"/>
                <a:gd name="connsiteY7" fmla="*/ 674751 h 900017"/>
                <a:gd name="connsiteX8" fmla="*/ 836962 w 920210"/>
                <a:gd name="connsiteY8" fmla="*/ 674751 h 900017"/>
                <a:gd name="connsiteX9" fmla="*/ 920210 w 920210"/>
                <a:gd name="connsiteY9" fmla="*/ 591407 h 900017"/>
                <a:gd name="connsiteX10" fmla="*/ 920210 w 920210"/>
                <a:gd name="connsiteY10" fmla="*/ 83344 h 900017"/>
                <a:gd name="connsiteX11" fmla="*/ 836962 w 920210"/>
                <a:gd name="connsiteY11" fmla="*/ 0 h 9000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20210" h="900017">
                  <a:moveTo>
                    <a:pt x="836962" y="0"/>
                  </a:moveTo>
                  <a:lnTo>
                    <a:pt x="83248" y="0"/>
                  </a:lnTo>
                  <a:cubicBezTo>
                    <a:pt x="37243" y="0"/>
                    <a:pt x="0" y="37338"/>
                    <a:pt x="0" y="83344"/>
                  </a:cubicBezTo>
                  <a:lnTo>
                    <a:pt x="0" y="591407"/>
                  </a:lnTo>
                  <a:cubicBezTo>
                    <a:pt x="0" y="637413"/>
                    <a:pt x="37243" y="674751"/>
                    <a:pt x="83248" y="674751"/>
                  </a:cubicBezTo>
                  <a:lnTo>
                    <a:pt x="423958" y="674751"/>
                  </a:lnTo>
                  <a:lnTo>
                    <a:pt x="648938" y="900017"/>
                  </a:lnTo>
                  <a:lnTo>
                    <a:pt x="648938" y="674751"/>
                  </a:lnTo>
                  <a:lnTo>
                    <a:pt x="836962" y="674751"/>
                  </a:lnTo>
                  <a:cubicBezTo>
                    <a:pt x="882968" y="674751"/>
                    <a:pt x="920210" y="637413"/>
                    <a:pt x="920210" y="591407"/>
                  </a:cubicBezTo>
                  <a:lnTo>
                    <a:pt x="920210" y="83344"/>
                  </a:lnTo>
                  <a:cubicBezTo>
                    <a:pt x="920210" y="37338"/>
                    <a:pt x="882968" y="0"/>
                    <a:pt x="836962" y="0"/>
                  </a:cubicBezTo>
                  <a:close/>
                </a:path>
              </a:pathLst>
            </a:custGeom>
            <a:noFill/>
            <a:ln w="44450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7" name="Vapaamuotoinen: Muoto 6">
              <a:extLst>
                <a:ext uri="{FF2B5EF4-FFF2-40B4-BE49-F238E27FC236}">
                  <a16:creationId xmlns:a16="http://schemas.microsoft.com/office/drawing/2014/main" id="{A374719F-4DA8-08DF-A223-3FE15E03C628}"/>
                </a:ext>
              </a:extLst>
            </p:cNvPr>
            <p:cNvSpPr/>
            <p:nvPr/>
          </p:nvSpPr>
          <p:spPr>
            <a:xfrm>
              <a:off x="6107715" y="3382518"/>
              <a:ext cx="605980" cy="9525"/>
            </a:xfrm>
            <a:custGeom>
              <a:avLst/>
              <a:gdLst>
                <a:gd name="connsiteX0" fmla="*/ 0 w 605980"/>
                <a:gd name="connsiteY0" fmla="*/ 0 h 9525"/>
                <a:gd name="connsiteX1" fmla="*/ 605981 w 605980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05980" h="9525">
                  <a:moveTo>
                    <a:pt x="0" y="0"/>
                  </a:moveTo>
                  <a:lnTo>
                    <a:pt x="605981" y="0"/>
                  </a:lnTo>
                </a:path>
              </a:pathLst>
            </a:custGeom>
            <a:ln w="44450" cap="flat">
              <a:solidFill>
                <a:schemeClr val="tx1"/>
              </a:solidFill>
              <a:prstDash val="solid"/>
              <a:bevel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11" name="Vapaamuotoinen: Muoto 10">
              <a:extLst>
                <a:ext uri="{FF2B5EF4-FFF2-40B4-BE49-F238E27FC236}">
                  <a16:creationId xmlns:a16="http://schemas.microsoft.com/office/drawing/2014/main" id="{2FF75130-3119-B118-0D99-05EB64BD502D}"/>
                </a:ext>
              </a:extLst>
            </p:cNvPr>
            <p:cNvSpPr/>
            <p:nvPr/>
          </p:nvSpPr>
          <p:spPr>
            <a:xfrm>
              <a:off x="6107715" y="3572827"/>
              <a:ext cx="605980" cy="9525"/>
            </a:xfrm>
            <a:custGeom>
              <a:avLst/>
              <a:gdLst>
                <a:gd name="connsiteX0" fmla="*/ 0 w 605980"/>
                <a:gd name="connsiteY0" fmla="*/ 0 h 9525"/>
                <a:gd name="connsiteX1" fmla="*/ 605981 w 605980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05980" h="9525">
                  <a:moveTo>
                    <a:pt x="0" y="0"/>
                  </a:moveTo>
                  <a:lnTo>
                    <a:pt x="605981" y="0"/>
                  </a:lnTo>
                </a:path>
              </a:pathLst>
            </a:custGeom>
            <a:ln w="44450" cap="flat">
              <a:solidFill>
                <a:schemeClr val="tx1"/>
              </a:solidFill>
              <a:prstDash val="solid"/>
              <a:bevel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12" name="Vapaamuotoinen: Muoto 11">
              <a:extLst>
                <a:ext uri="{FF2B5EF4-FFF2-40B4-BE49-F238E27FC236}">
                  <a16:creationId xmlns:a16="http://schemas.microsoft.com/office/drawing/2014/main" id="{D87B6F10-76FC-1296-E158-1C10A5E38EC6}"/>
                </a:ext>
              </a:extLst>
            </p:cNvPr>
            <p:cNvSpPr/>
            <p:nvPr/>
          </p:nvSpPr>
          <p:spPr>
            <a:xfrm>
              <a:off x="5476779" y="2981229"/>
              <a:ext cx="605980" cy="9525"/>
            </a:xfrm>
            <a:custGeom>
              <a:avLst/>
              <a:gdLst>
                <a:gd name="connsiteX0" fmla="*/ 0 w 605980"/>
                <a:gd name="connsiteY0" fmla="*/ 0 h 9525"/>
                <a:gd name="connsiteX1" fmla="*/ 605981 w 605980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05980" h="9525">
                  <a:moveTo>
                    <a:pt x="0" y="0"/>
                  </a:moveTo>
                  <a:lnTo>
                    <a:pt x="605981" y="0"/>
                  </a:lnTo>
                </a:path>
              </a:pathLst>
            </a:custGeom>
            <a:ln w="44450" cap="flat">
              <a:solidFill>
                <a:schemeClr val="tx1"/>
              </a:solidFill>
              <a:prstDash val="solid"/>
              <a:bevel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13" name="Vapaamuotoinen: Muoto 12">
              <a:extLst>
                <a:ext uri="{FF2B5EF4-FFF2-40B4-BE49-F238E27FC236}">
                  <a16:creationId xmlns:a16="http://schemas.microsoft.com/office/drawing/2014/main" id="{9FDA2E21-4A1C-8409-D2FD-398E7AB0E68E}"/>
                </a:ext>
              </a:extLst>
            </p:cNvPr>
            <p:cNvSpPr/>
            <p:nvPr/>
          </p:nvSpPr>
          <p:spPr>
            <a:xfrm>
              <a:off x="5476779" y="3145440"/>
              <a:ext cx="369951" cy="9525"/>
            </a:xfrm>
            <a:custGeom>
              <a:avLst/>
              <a:gdLst>
                <a:gd name="connsiteX0" fmla="*/ 0 w 369951"/>
                <a:gd name="connsiteY0" fmla="*/ 0 h 9525"/>
                <a:gd name="connsiteX1" fmla="*/ 369951 w 369951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69951" h="9525">
                  <a:moveTo>
                    <a:pt x="0" y="0"/>
                  </a:moveTo>
                  <a:lnTo>
                    <a:pt x="369951" y="0"/>
                  </a:lnTo>
                </a:path>
              </a:pathLst>
            </a:custGeom>
            <a:ln w="44450" cap="flat">
              <a:solidFill>
                <a:schemeClr val="tx1"/>
              </a:solidFill>
              <a:prstDash val="solid"/>
              <a:bevel/>
            </a:ln>
          </p:spPr>
          <p:txBody>
            <a:bodyPr rtlCol="0" anchor="ctr"/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7706301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2BDF3C1-1F17-573F-AD46-BB2E7AA761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027C58-D8D2-95A3-564C-0C760D95E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1878"/>
            <a:ext cx="7454044" cy="1532946"/>
          </a:xfrm>
        </p:spPr>
        <p:txBody>
          <a:bodyPr/>
          <a:lstStyle/>
          <a:p>
            <a:r>
              <a:rPr lang="fi-FI" dirty="0"/>
              <a:t>Miten pärjätä taloudellisesti välivuoden aikana?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5412295-1222-2355-C30D-D79C68E1E9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3532" y="2096852"/>
            <a:ext cx="8640960" cy="884188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Pohditaan yhdessä ryhmän kanssa, miten </a:t>
            </a:r>
            <a:br>
              <a:rPr lang="fi-FI" b="1" dirty="0"/>
            </a:br>
            <a:r>
              <a:rPr lang="fi-FI" b="1" dirty="0"/>
              <a:t>välivuoden kustannuksia ja menoja voi minimoida.</a:t>
            </a:r>
          </a:p>
        </p:txBody>
      </p:sp>
      <p:sp>
        <p:nvSpPr>
          <p:cNvPr id="4" name="Sisällön paikkamerkki 2">
            <a:extLst>
              <a:ext uri="{FF2B5EF4-FFF2-40B4-BE49-F238E27FC236}">
                <a16:creationId xmlns:a16="http://schemas.microsoft.com/office/drawing/2014/main" id="{88964759-9B0C-B562-9991-6CF151A7C951}"/>
              </a:ext>
            </a:extLst>
          </p:cNvPr>
          <p:cNvSpPr txBox="1">
            <a:spLocks/>
          </p:cNvSpPr>
          <p:nvPr/>
        </p:nvSpPr>
        <p:spPr>
          <a:xfrm>
            <a:off x="1883532" y="3068960"/>
            <a:ext cx="8640960" cy="46450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2925" indent="-276225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/>
              <a:t>kotoa poismuuton lykkääminen</a:t>
            </a:r>
          </a:p>
          <a:p>
            <a:r>
              <a:rPr lang="fi-FI" dirty="0"/>
              <a:t>kimppa-asuminen</a:t>
            </a:r>
          </a:p>
          <a:p>
            <a:r>
              <a:rPr lang="fi-FI" dirty="0"/>
              <a:t>kirpputorit</a:t>
            </a:r>
          </a:p>
          <a:p>
            <a:r>
              <a:rPr lang="fi-FI" dirty="0"/>
              <a:t>hävikkiruoka</a:t>
            </a:r>
          </a:p>
        </p:txBody>
      </p:sp>
      <p:sp>
        <p:nvSpPr>
          <p:cNvPr id="5" name="Kuva 85">
            <a:extLst>
              <a:ext uri="{FF2B5EF4-FFF2-40B4-BE49-F238E27FC236}">
                <a16:creationId xmlns:a16="http://schemas.microsoft.com/office/drawing/2014/main" id="{0240B06B-44E9-6344-566A-D9A0FE55A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38200" y="2093095"/>
            <a:ext cx="720000" cy="600253"/>
          </a:xfrm>
          <a:custGeom>
            <a:avLst/>
            <a:gdLst>
              <a:gd name="connsiteX0" fmla="*/ 138113 w 228504"/>
              <a:gd name="connsiteY0" fmla="*/ 133350 h 190500"/>
              <a:gd name="connsiteX1" fmla="*/ 171450 w 228504"/>
              <a:gd name="connsiteY1" fmla="*/ 165544 h 190500"/>
              <a:gd name="connsiteX2" fmla="*/ 171450 w 228504"/>
              <a:gd name="connsiteY2" fmla="*/ 166688 h 190500"/>
              <a:gd name="connsiteX3" fmla="*/ 171450 w 228504"/>
              <a:gd name="connsiteY3" fmla="*/ 190500 h 190500"/>
              <a:gd name="connsiteX4" fmla="*/ 152400 w 228504"/>
              <a:gd name="connsiteY4" fmla="*/ 190500 h 190500"/>
              <a:gd name="connsiteX5" fmla="*/ 152400 w 228504"/>
              <a:gd name="connsiteY5" fmla="*/ 166688 h 190500"/>
              <a:gd name="connsiteX6" fmla="*/ 138970 w 228504"/>
              <a:gd name="connsiteY6" fmla="*/ 152400 h 190500"/>
              <a:gd name="connsiteX7" fmla="*/ 138113 w 228504"/>
              <a:gd name="connsiteY7" fmla="*/ 152400 h 190500"/>
              <a:gd name="connsiteX8" fmla="*/ 90488 w 228504"/>
              <a:gd name="connsiteY8" fmla="*/ 152400 h 190500"/>
              <a:gd name="connsiteX9" fmla="*/ 76200 w 228504"/>
              <a:gd name="connsiteY9" fmla="*/ 165830 h 190500"/>
              <a:gd name="connsiteX10" fmla="*/ 76200 w 228504"/>
              <a:gd name="connsiteY10" fmla="*/ 166688 h 190500"/>
              <a:gd name="connsiteX11" fmla="*/ 76200 w 228504"/>
              <a:gd name="connsiteY11" fmla="*/ 190500 h 190500"/>
              <a:gd name="connsiteX12" fmla="*/ 57150 w 228504"/>
              <a:gd name="connsiteY12" fmla="*/ 190500 h 190500"/>
              <a:gd name="connsiteX13" fmla="*/ 57150 w 228504"/>
              <a:gd name="connsiteY13" fmla="*/ 166688 h 190500"/>
              <a:gd name="connsiteX14" fmla="*/ 89345 w 228504"/>
              <a:gd name="connsiteY14" fmla="*/ 133350 h 190500"/>
              <a:gd name="connsiteX15" fmla="*/ 90488 w 228504"/>
              <a:gd name="connsiteY15" fmla="*/ 133350 h 190500"/>
              <a:gd name="connsiteX16" fmla="*/ 138113 w 228504"/>
              <a:gd name="connsiteY16" fmla="*/ 133350 h 190500"/>
              <a:gd name="connsiteX17" fmla="*/ 160973 w 228504"/>
              <a:gd name="connsiteY17" fmla="*/ 76200 h 190500"/>
              <a:gd name="connsiteX18" fmla="*/ 195263 w 228504"/>
              <a:gd name="connsiteY18" fmla="*/ 76200 h 190500"/>
              <a:gd name="connsiteX19" fmla="*/ 196406 w 228504"/>
              <a:gd name="connsiteY19" fmla="*/ 76200 h 190500"/>
              <a:gd name="connsiteX20" fmla="*/ 228505 w 228504"/>
              <a:gd name="connsiteY20" fmla="*/ 107728 h 190500"/>
              <a:gd name="connsiteX21" fmla="*/ 228505 w 228504"/>
              <a:gd name="connsiteY21" fmla="*/ 109538 h 190500"/>
              <a:gd name="connsiteX22" fmla="*/ 228505 w 228504"/>
              <a:gd name="connsiteY22" fmla="*/ 133350 h 190500"/>
              <a:gd name="connsiteX23" fmla="*/ 209455 w 228504"/>
              <a:gd name="connsiteY23" fmla="*/ 133350 h 190500"/>
              <a:gd name="connsiteX24" fmla="*/ 209455 w 228504"/>
              <a:gd name="connsiteY24" fmla="*/ 108680 h 190500"/>
              <a:gd name="connsiteX25" fmla="*/ 196501 w 228504"/>
              <a:gd name="connsiteY25" fmla="*/ 95250 h 190500"/>
              <a:gd name="connsiteX26" fmla="*/ 195167 w 228504"/>
              <a:gd name="connsiteY26" fmla="*/ 95250 h 190500"/>
              <a:gd name="connsiteX27" fmla="*/ 160877 w 228504"/>
              <a:gd name="connsiteY27" fmla="*/ 95250 h 190500"/>
              <a:gd name="connsiteX28" fmla="*/ 161830 w 228504"/>
              <a:gd name="connsiteY28" fmla="*/ 85725 h 190500"/>
              <a:gd name="connsiteX29" fmla="*/ 160877 w 228504"/>
              <a:gd name="connsiteY29" fmla="*/ 76200 h 190500"/>
              <a:gd name="connsiteX30" fmla="*/ 67628 w 228504"/>
              <a:gd name="connsiteY30" fmla="*/ 76200 h 190500"/>
              <a:gd name="connsiteX31" fmla="*/ 66675 w 228504"/>
              <a:gd name="connsiteY31" fmla="*/ 85725 h 190500"/>
              <a:gd name="connsiteX32" fmla="*/ 67628 w 228504"/>
              <a:gd name="connsiteY32" fmla="*/ 95250 h 190500"/>
              <a:gd name="connsiteX33" fmla="*/ 33338 w 228504"/>
              <a:gd name="connsiteY33" fmla="*/ 95250 h 190500"/>
              <a:gd name="connsiteX34" fmla="*/ 19050 w 228504"/>
              <a:gd name="connsiteY34" fmla="*/ 108680 h 190500"/>
              <a:gd name="connsiteX35" fmla="*/ 19050 w 228504"/>
              <a:gd name="connsiteY35" fmla="*/ 109538 h 190500"/>
              <a:gd name="connsiteX36" fmla="*/ 19050 w 228504"/>
              <a:gd name="connsiteY36" fmla="*/ 133350 h 190500"/>
              <a:gd name="connsiteX37" fmla="*/ 0 w 228504"/>
              <a:gd name="connsiteY37" fmla="*/ 133350 h 190500"/>
              <a:gd name="connsiteX38" fmla="*/ 0 w 228504"/>
              <a:gd name="connsiteY38" fmla="*/ 109538 h 190500"/>
              <a:gd name="connsiteX39" fmla="*/ 32195 w 228504"/>
              <a:gd name="connsiteY39" fmla="*/ 76200 h 190500"/>
              <a:gd name="connsiteX40" fmla="*/ 33338 w 228504"/>
              <a:gd name="connsiteY40" fmla="*/ 76200 h 190500"/>
              <a:gd name="connsiteX41" fmla="*/ 67628 w 228504"/>
              <a:gd name="connsiteY41" fmla="*/ 76200 h 190500"/>
              <a:gd name="connsiteX42" fmla="*/ 114300 w 228504"/>
              <a:gd name="connsiteY42" fmla="*/ 47625 h 190500"/>
              <a:gd name="connsiteX43" fmla="*/ 152400 w 228504"/>
              <a:gd name="connsiteY43" fmla="*/ 85725 h 190500"/>
              <a:gd name="connsiteX44" fmla="*/ 114300 w 228504"/>
              <a:gd name="connsiteY44" fmla="*/ 123825 h 190500"/>
              <a:gd name="connsiteX45" fmla="*/ 76200 w 228504"/>
              <a:gd name="connsiteY45" fmla="*/ 85725 h 190500"/>
              <a:gd name="connsiteX46" fmla="*/ 114300 w 228504"/>
              <a:gd name="connsiteY46" fmla="*/ 47625 h 190500"/>
              <a:gd name="connsiteX47" fmla="*/ 114300 w 228504"/>
              <a:gd name="connsiteY47" fmla="*/ 66675 h 190500"/>
              <a:gd name="connsiteX48" fmla="*/ 95250 w 228504"/>
              <a:gd name="connsiteY48" fmla="*/ 85725 h 190500"/>
              <a:gd name="connsiteX49" fmla="*/ 114300 w 228504"/>
              <a:gd name="connsiteY49" fmla="*/ 104775 h 190500"/>
              <a:gd name="connsiteX50" fmla="*/ 133350 w 228504"/>
              <a:gd name="connsiteY50" fmla="*/ 85725 h 190500"/>
              <a:gd name="connsiteX51" fmla="*/ 114300 w 228504"/>
              <a:gd name="connsiteY51" fmla="*/ 66675 h 190500"/>
              <a:gd name="connsiteX52" fmla="*/ 52388 w 228504"/>
              <a:gd name="connsiteY52" fmla="*/ 0 h 190500"/>
              <a:gd name="connsiteX53" fmla="*/ 85725 w 228504"/>
              <a:gd name="connsiteY53" fmla="*/ 33338 h 190500"/>
              <a:gd name="connsiteX54" fmla="*/ 52388 w 228504"/>
              <a:gd name="connsiteY54" fmla="*/ 66675 h 190500"/>
              <a:gd name="connsiteX55" fmla="*/ 19050 w 228504"/>
              <a:gd name="connsiteY55" fmla="*/ 33338 h 190500"/>
              <a:gd name="connsiteX56" fmla="*/ 52388 w 228504"/>
              <a:gd name="connsiteY56" fmla="*/ 0 h 190500"/>
              <a:gd name="connsiteX57" fmla="*/ 176213 w 228504"/>
              <a:gd name="connsiteY57" fmla="*/ 0 h 190500"/>
              <a:gd name="connsiteX58" fmla="*/ 209550 w 228504"/>
              <a:gd name="connsiteY58" fmla="*/ 33338 h 190500"/>
              <a:gd name="connsiteX59" fmla="*/ 176213 w 228504"/>
              <a:gd name="connsiteY59" fmla="*/ 66675 h 190500"/>
              <a:gd name="connsiteX60" fmla="*/ 142875 w 228504"/>
              <a:gd name="connsiteY60" fmla="*/ 33338 h 190500"/>
              <a:gd name="connsiteX61" fmla="*/ 176213 w 228504"/>
              <a:gd name="connsiteY61" fmla="*/ 0 h 190500"/>
              <a:gd name="connsiteX62" fmla="*/ 52388 w 228504"/>
              <a:gd name="connsiteY62" fmla="*/ 19050 h 190500"/>
              <a:gd name="connsiteX63" fmla="*/ 38100 w 228504"/>
              <a:gd name="connsiteY63" fmla="*/ 33338 h 190500"/>
              <a:gd name="connsiteX64" fmla="*/ 52388 w 228504"/>
              <a:gd name="connsiteY64" fmla="*/ 47625 h 190500"/>
              <a:gd name="connsiteX65" fmla="*/ 66675 w 228504"/>
              <a:gd name="connsiteY65" fmla="*/ 33338 h 190500"/>
              <a:gd name="connsiteX66" fmla="*/ 52388 w 228504"/>
              <a:gd name="connsiteY66" fmla="*/ 19050 h 190500"/>
              <a:gd name="connsiteX67" fmla="*/ 176213 w 228504"/>
              <a:gd name="connsiteY67" fmla="*/ 19050 h 190500"/>
              <a:gd name="connsiteX68" fmla="*/ 161925 w 228504"/>
              <a:gd name="connsiteY68" fmla="*/ 33338 h 190500"/>
              <a:gd name="connsiteX69" fmla="*/ 176213 w 228504"/>
              <a:gd name="connsiteY69" fmla="*/ 47625 h 190500"/>
              <a:gd name="connsiteX70" fmla="*/ 190500 w 228504"/>
              <a:gd name="connsiteY70" fmla="*/ 33338 h 190500"/>
              <a:gd name="connsiteX71" fmla="*/ 176213 w 228504"/>
              <a:gd name="connsiteY71" fmla="*/ 1905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228504" h="190500">
                <a:moveTo>
                  <a:pt x="138113" y="133350"/>
                </a:moveTo>
                <a:cubicBezTo>
                  <a:pt x="156115" y="133350"/>
                  <a:pt x="170783" y="147638"/>
                  <a:pt x="171450" y="165544"/>
                </a:cubicBezTo>
                <a:lnTo>
                  <a:pt x="171450" y="166688"/>
                </a:lnTo>
                <a:cubicBezTo>
                  <a:pt x="171450" y="166688"/>
                  <a:pt x="171450" y="190500"/>
                  <a:pt x="171450" y="190500"/>
                </a:cubicBezTo>
                <a:lnTo>
                  <a:pt x="152400" y="190500"/>
                </a:lnTo>
                <a:lnTo>
                  <a:pt x="152400" y="166688"/>
                </a:lnTo>
                <a:cubicBezTo>
                  <a:pt x="152400" y="159068"/>
                  <a:pt x="146495" y="152876"/>
                  <a:pt x="138970" y="152400"/>
                </a:cubicBezTo>
                <a:lnTo>
                  <a:pt x="138113" y="152400"/>
                </a:lnTo>
                <a:cubicBezTo>
                  <a:pt x="138113" y="152400"/>
                  <a:pt x="90488" y="152400"/>
                  <a:pt x="90488" y="152400"/>
                </a:cubicBezTo>
                <a:cubicBezTo>
                  <a:pt x="82868" y="152400"/>
                  <a:pt x="76676" y="158306"/>
                  <a:pt x="76200" y="165830"/>
                </a:cubicBezTo>
                <a:lnTo>
                  <a:pt x="76200" y="166688"/>
                </a:lnTo>
                <a:cubicBezTo>
                  <a:pt x="76200" y="166688"/>
                  <a:pt x="76200" y="190500"/>
                  <a:pt x="76200" y="190500"/>
                </a:cubicBezTo>
                <a:lnTo>
                  <a:pt x="57150" y="190500"/>
                </a:lnTo>
                <a:lnTo>
                  <a:pt x="57150" y="166688"/>
                </a:lnTo>
                <a:cubicBezTo>
                  <a:pt x="57150" y="148685"/>
                  <a:pt x="71438" y="134017"/>
                  <a:pt x="89345" y="133350"/>
                </a:cubicBezTo>
                <a:lnTo>
                  <a:pt x="90488" y="133350"/>
                </a:lnTo>
                <a:cubicBezTo>
                  <a:pt x="90488" y="133350"/>
                  <a:pt x="138113" y="133350"/>
                  <a:pt x="138113" y="133350"/>
                </a:cubicBezTo>
                <a:close/>
                <a:moveTo>
                  <a:pt x="160973" y="76200"/>
                </a:moveTo>
                <a:lnTo>
                  <a:pt x="195263" y="76200"/>
                </a:lnTo>
                <a:cubicBezTo>
                  <a:pt x="195263" y="76200"/>
                  <a:pt x="196406" y="76200"/>
                  <a:pt x="196406" y="76200"/>
                </a:cubicBezTo>
                <a:cubicBezTo>
                  <a:pt x="213646" y="76772"/>
                  <a:pt x="227648" y="90488"/>
                  <a:pt x="228505" y="107728"/>
                </a:cubicBezTo>
                <a:lnTo>
                  <a:pt x="228505" y="109538"/>
                </a:lnTo>
                <a:cubicBezTo>
                  <a:pt x="228505" y="109538"/>
                  <a:pt x="228505" y="133350"/>
                  <a:pt x="228505" y="133350"/>
                </a:cubicBezTo>
                <a:lnTo>
                  <a:pt x="209455" y="133350"/>
                </a:lnTo>
                <a:lnTo>
                  <a:pt x="209455" y="108680"/>
                </a:lnTo>
                <a:cubicBezTo>
                  <a:pt x="208979" y="101632"/>
                  <a:pt x="203454" y="95917"/>
                  <a:pt x="196501" y="95250"/>
                </a:cubicBezTo>
                <a:lnTo>
                  <a:pt x="195167" y="95250"/>
                </a:lnTo>
                <a:cubicBezTo>
                  <a:pt x="195167" y="95250"/>
                  <a:pt x="160877" y="95250"/>
                  <a:pt x="160877" y="95250"/>
                </a:cubicBezTo>
                <a:cubicBezTo>
                  <a:pt x="161544" y="92202"/>
                  <a:pt x="161830" y="88964"/>
                  <a:pt x="161830" y="85725"/>
                </a:cubicBezTo>
                <a:cubicBezTo>
                  <a:pt x="161830" y="82487"/>
                  <a:pt x="161544" y="79248"/>
                  <a:pt x="160877" y="76200"/>
                </a:cubicBezTo>
                <a:close/>
                <a:moveTo>
                  <a:pt x="67628" y="76200"/>
                </a:moveTo>
                <a:cubicBezTo>
                  <a:pt x="66961" y="79248"/>
                  <a:pt x="66675" y="82487"/>
                  <a:pt x="66675" y="85725"/>
                </a:cubicBezTo>
                <a:cubicBezTo>
                  <a:pt x="66675" y="88964"/>
                  <a:pt x="66961" y="92202"/>
                  <a:pt x="67628" y="95250"/>
                </a:cubicBezTo>
                <a:lnTo>
                  <a:pt x="33338" y="95250"/>
                </a:lnTo>
                <a:cubicBezTo>
                  <a:pt x="25718" y="95250"/>
                  <a:pt x="19526" y="101156"/>
                  <a:pt x="19050" y="108680"/>
                </a:cubicBezTo>
                <a:lnTo>
                  <a:pt x="19050" y="109538"/>
                </a:lnTo>
                <a:cubicBezTo>
                  <a:pt x="19050" y="109538"/>
                  <a:pt x="19050" y="133350"/>
                  <a:pt x="19050" y="133350"/>
                </a:cubicBezTo>
                <a:lnTo>
                  <a:pt x="0" y="133350"/>
                </a:lnTo>
                <a:lnTo>
                  <a:pt x="0" y="109538"/>
                </a:lnTo>
                <a:cubicBezTo>
                  <a:pt x="0" y="91535"/>
                  <a:pt x="14288" y="76867"/>
                  <a:pt x="32195" y="76200"/>
                </a:cubicBezTo>
                <a:lnTo>
                  <a:pt x="33338" y="76200"/>
                </a:lnTo>
                <a:cubicBezTo>
                  <a:pt x="33338" y="76200"/>
                  <a:pt x="67628" y="76200"/>
                  <a:pt x="67628" y="76200"/>
                </a:cubicBezTo>
                <a:close/>
                <a:moveTo>
                  <a:pt x="114300" y="47625"/>
                </a:moveTo>
                <a:cubicBezTo>
                  <a:pt x="135350" y="47625"/>
                  <a:pt x="152400" y="64675"/>
                  <a:pt x="152400" y="85725"/>
                </a:cubicBezTo>
                <a:cubicBezTo>
                  <a:pt x="152400" y="106775"/>
                  <a:pt x="135350" y="123825"/>
                  <a:pt x="114300" y="123825"/>
                </a:cubicBezTo>
                <a:cubicBezTo>
                  <a:pt x="93250" y="123825"/>
                  <a:pt x="76200" y="106775"/>
                  <a:pt x="76200" y="85725"/>
                </a:cubicBezTo>
                <a:cubicBezTo>
                  <a:pt x="76200" y="64675"/>
                  <a:pt x="93250" y="47625"/>
                  <a:pt x="114300" y="47625"/>
                </a:cubicBezTo>
                <a:close/>
                <a:moveTo>
                  <a:pt x="114300" y="66675"/>
                </a:moveTo>
                <a:cubicBezTo>
                  <a:pt x="103823" y="66675"/>
                  <a:pt x="95250" y="75248"/>
                  <a:pt x="95250" y="85725"/>
                </a:cubicBezTo>
                <a:cubicBezTo>
                  <a:pt x="95250" y="96203"/>
                  <a:pt x="103823" y="104775"/>
                  <a:pt x="114300" y="104775"/>
                </a:cubicBezTo>
                <a:cubicBezTo>
                  <a:pt x="124778" y="104775"/>
                  <a:pt x="133350" y="96203"/>
                  <a:pt x="133350" y="85725"/>
                </a:cubicBezTo>
                <a:cubicBezTo>
                  <a:pt x="133350" y="75248"/>
                  <a:pt x="124778" y="66675"/>
                  <a:pt x="114300" y="66675"/>
                </a:cubicBezTo>
                <a:close/>
                <a:moveTo>
                  <a:pt x="52388" y="0"/>
                </a:moveTo>
                <a:cubicBezTo>
                  <a:pt x="70771" y="0"/>
                  <a:pt x="85725" y="14954"/>
                  <a:pt x="85725" y="33338"/>
                </a:cubicBezTo>
                <a:cubicBezTo>
                  <a:pt x="85725" y="51721"/>
                  <a:pt x="70771" y="66675"/>
                  <a:pt x="52388" y="66675"/>
                </a:cubicBezTo>
                <a:cubicBezTo>
                  <a:pt x="34004" y="66675"/>
                  <a:pt x="19050" y="51721"/>
                  <a:pt x="19050" y="33338"/>
                </a:cubicBezTo>
                <a:cubicBezTo>
                  <a:pt x="19050" y="14954"/>
                  <a:pt x="34004" y="0"/>
                  <a:pt x="52388" y="0"/>
                </a:cubicBezTo>
                <a:close/>
                <a:moveTo>
                  <a:pt x="176213" y="0"/>
                </a:moveTo>
                <a:cubicBezTo>
                  <a:pt x="194596" y="0"/>
                  <a:pt x="209550" y="14954"/>
                  <a:pt x="209550" y="33338"/>
                </a:cubicBezTo>
                <a:cubicBezTo>
                  <a:pt x="209550" y="51721"/>
                  <a:pt x="194596" y="66675"/>
                  <a:pt x="176213" y="66675"/>
                </a:cubicBezTo>
                <a:cubicBezTo>
                  <a:pt x="157829" y="66675"/>
                  <a:pt x="142875" y="51721"/>
                  <a:pt x="142875" y="33338"/>
                </a:cubicBezTo>
                <a:cubicBezTo>
                  <a:pt x="142875" y="14954"/>
                  <a:pt x="157829" y="0"/>
                  <a:pt x="176213" y="0"/>
                </a:cubicBezTo>
                <a:close/>
                <a:moveTo>
                  <a:pt x="52388" y="19050"/>
                </a:moveTo>
                <a:cubicBezTo>
                  <a:pt x="44482" y="19050"/>
                  <a:pt x="38100" y="25432"/>
                  <a:pt x="38100" y="33338"/>
                </a:cubicBezTo>
                <a:cubicBezTo>
                  <a:pt x="38100" y="41243"/>
                  <a:pt x="44482" y="47625"/>
                  <a:pt x="52388" y="47625"/>
                </a:cubicBezTo>
                <a:cubicBezTo>
                  <a:pt x="60293" y="47625"/>
                  <a:pt x="66675" y="41243"/>
                  <a:pt x="66675" y="33338"/>
                </a:cubicBezTo>
                <a:cubicBezTo>
                  <a:pt x="66675" y="25432"/>
                  <a:pt x="60293" y="19050"/>
                  <a:pt x="52388" y="19050"/>
                </a:cubicBezTo>
                <a:close/>
                <a:moveTo>
                  <a:pt x="176213" y="19050"/>
                </a:moveTo>
                <a:cubicBezTo>
                  <a:pt x="168307" y="19050"/>
                  <a:pt x="161925" y="25432"/>
                  <a:pt x="161925" y="33338"/>
                </a:cubicBezTo>
                <a:cubicBezTo>
                  <a:pt x="161925" y="41243"/>
                  <a:pt x="168307" y="47625"/>
                  <a:pt x="176213" y="47625"/>
                </a:cubicBezTo>
                <a:cubicBezTo>
                  <a:pt x="184118" y="47625"/>
                  <a:pt x="190500" y="41243"/>
                  <a:pt x="190500" y="33338"/>
                </a:cubicBezTo>
                <a:cubicBezTo>
                  <a:pt x="190500" y="25432"/>
                  <a:pt x="184118" y="19050"/>
                  <a:pt x="176213" y="19050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40434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25D85FC-A6E9-0390-CB11-80EA7D8D8C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49F97A-AE4A-865A-797F-7A2371313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0"/>
            <a:ext cx="10515600" cy="1927219"/>
          </a:xfrm>
        </p:spPr>
        <p:txBody>
          <a:bodyPr anchor="ctr" anchorCtr="0"/>
          <a:lstStyle/>
          <a:p>
            <a:pPr algn="l"/>
            <a:r>
              <a:rPr lang="fi-FI" dirty="0"/>
              <a:t>Fiiliskierros ja palaute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8F39F02-E1AF-6B49-17D2-E7B43152D4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876686"/>
            <a:ext cx="5157787" cy="823912"/>
          </a:xfrm>
        </p:spPr>
        <p:txBody>
          <a:bodyPr/>
          <a:lstStyle/>
          <a:p>
            <a:r>
              <a:rPr lang="fi-FI" dirty="0"/>
              <a:t>Suullisesti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2C21FA8-C688-80BB-41E9-3FC0670BDF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883610"/>
            <a:ext cx="9000628" cy="859527"/>
          </a:xfrm>
        </p:spPr>
        <p:txBody>
          <a:bodyPr/>
          <a:lstStyle/>
          <a:p>
            <a:r>
              <a:rPr lang="fi-FI" dirty="0"/>
              <a:t>Mikä fiilis jäi? Mikä ajatus on päällimmäisenä? 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071A1427-E352-B4A3-E98C-D0E9B700F7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25004" y="3429000"/>
            <a:ext cx="5183188" cy="823912"/>
          </a:xfrm>
        </p:spPr>
        <p:txBody>
          <a:bodyPr/>
          <a:lstStyle/>
          <a:p>
            <a:r>
              <a:rPr lang="fi-FI" dirty="0"/>
              <a:t>Kirjallisesti (nimetön palaute) 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DCE3CFE-6365-0C1E-AFA5-4FC7D8615A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25004" y="4471539"/>
            <a:ext cx="10350778" cy="2863850"/>
          </a:xfrm>
        </p:spPr>
        <p:txBody>
          <a:bodyPr/>
          <a:lstStyle/>
          <a:p>
            <a:r>
              <a:rPr lang="fi-FI" dirty="0"/>
              <a:t>Mitä hyvää työpajassa oli? Mikä toimi sinun kohdallasi?</a:t>
            </a:r>
          </a:p>
          <a:p>
            <a:r>
              <a:rPr lang="fi-FI" dirty="0"/>
              <a:t>Mitä olisit toivonut tehtävän eri tavalla? </a:t>
            </a:r>
          </a:p>
          <a:p>
            <a:r>
              <a:rPr lang="fi-FI" dirty="0"/>
              <a:t>Jäikö jotain puuttumaan, mitä olisit toivonut lisää?</a:t>
            </a:r>
          </a:p>
          <a:p>
            <a:endParaRPr lang="fi-FI" dirty="0"/>
          </a:p>
        </p:txBody>
      </p:sp>
      <p:sp>
        <p:nvSpPr>
          <p:cNvPr id="12" name="Vuokaaviosymboli: Liitin 11">
            <a:extLst>
              <a:ext uri="{FF2B5EF4-FFF2-40B4-BE49-F238E27FC236}">
                <a16:creationId xmlns:a16="http://schemas.microsoft.com/office/drawing/2014/main" id="{B1C177DD-B3D2-9A02-C512-A2975F9EC7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062740" y="2780923"/>
            <a:ext cx="2304256" cy="2304256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335A5B5E-A89E-C60C-BA83-EDE5F9604408}"/>
              </a:ext>
            </a:extLst>
          </p:cNvPr>
          <p:cNvSpPr txBox="1"/>
          <p:nvPr/>
        </p:nvSpPr>
        <p:spPr>
          <a:xfrm>
            <a:off x="9224758" y="3087050"/>
            <a:ext cx="19802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/>
              <a:t>Minkä arvosanan antaisit työpajalle:</a:t>
            </a:r>
          </a:p>
        </p:txBody>
      </p:sp>
    </p:spTree>
    <p:extLst>
      <p:ext uri="{BB962C8B-B14F-4D97-AF65-F5344CB8AC3E}">
        <p14:creationId xmlns:p14="http://schemas.microsoft.com/office/powerpoint/2010/main" val="4032483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FDA431-326C-E2F7-FA7C-F219F27A75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9163ED-C3D9-2844-87F9-70AD05FCD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9"/>
            <a:ext cx="10515600" cy="1005024"/>
          </a:xfrm>
        </p:spPr>
        <p:txBody>
          <a:bodyPr/>
          <a:lstStyle/>
          <a:p>
            <a:r>
              <a:rPr lang="fi-FI" sz="3600" dirty="0"/>
              <a:t>Turvallisemman tilan periaatteet</a:t>
            </a:r>
          </a:p>
        </p:txBody>
      </p:sp>
      <p:sp>
        <p:nvSpPr>
          <p:cNvPr id="14" name="Sisällön paikkamerkki 13">
            <a:extLst>
              <a:ext uri="{FF2B5EF4-FFF2-40B4-BE49-F238E27FC236}">
                <a16:creationId xmlns:a16="http://schemas.microsoft.com/office/drawing/2014/main" id="{37818453-B53F-05A6-8BAF-CBC6A6AFC596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1641056" y="2174986"/>
            <a:ext cx="2922888" cy="1814131"/>
          </a:xfrm>
        </p:spPr>
        <p:txBody>
          <a:bodyPr/>
          <a:lstStyle/>
          <a:p>
            <a:r>
              <a:rPr lang="fi-FI" b="1" dirty="0"/>
              <a:t>Kuuntele ja opi. </a:t>
            </a:r>
            <a:br>
              <a:rPr lang="fi-FI" dirty="0"/>
            </a:br>
            <a:r>
              <a:rPr lang="fi-FI" sz="1600" dirty="0"/>
              <a:t>Ota vastaan uudet näkökulmat ennakkoluulottomasti. Suhtaudu uusiin tilanteisiin mahdollisuutena oppia uutta.</a:t>
            </a:r>
            <a:endParaRPr lang="fi-FI" dirty="0"/>
          </a:p>
        </p:txBody>
      </p:sp>
      <p:sp>
        <p:nvSpPr>
          <p:cNvPr id="26" name="Sisällön paikkamerkki 25">
            <a:extLst>
              <a:ext uri="{FF2B5EF4-FFF2-40B4-BE49-F238E27FC236}">
                <a16:creationId xmlns:a16="http://schemas.microsoft.com/office/drawing/2014/main" id="{F780F32B-C212-2446-B901-09F619DDCDDF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5195888" y="2174986"/>
            <a:ext cx="1800225" cy="1853297"/>
          </a:xfrm>
        </p:spPr>
        <p:txBody>
          <a:bodyPr/>
          <a:lstStyle/>
          <a:p>
            <a:r>
              <a:rPr lang="fi-FI" b="1" dirty="0"/>
              <a:t>Rentoudu. </a:t>
            </a:r>
            <a:r>
              <a:rPr lang="fi-FI" sz="1600" dirty="0"/>
              <a:t>Erehtyminen ja kysyminen on sallittua.</a:t>
            </a:r>
            <a:endParaRPr lang="fi-FI" dirty="0"/>
          </a:p>
        </p:txBody>
      </p:sp>
      <p:sp>
        <p:nvSpPr>
          <p:cNvPr id="12" name="Sisällön paikkamerkki 11">
            <a:extLst>
              <a:ext uri="{FF2B5EF4-FFF2-40B4-BE49-F238E27FC236}">
                <a16:creationId xmlns:a16="http://schemas.microsoft.com/office/drawing/2014/main" id="{2DA52A50-7B04-95F2-DADA-5112AA3E8E6C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7583230" y="2174986"/>
            <a:ext cx="2169320" cy="1877631"/>
          </a:xfrm>
        </p:spPr>
        <p:txBody>
          <a:bodyPr/>
          <a:lstStyle/>
          <a:p>
            <a:r>
              <a:rPr lang="fi-FI" b="1" dirty="0"/>
              <a:t>Kannusta. </a:t>
            </a:r>
            <a:br>
              <a:rPr lang="fi-FI" dirty="0"/>
            </a:br>
            <a:r>
              <a:rPr lang="fi-FI" sz="1600" dirty="0"/>
              <a:t>Ota vastuuta myös muiden osallistujien kokemuksesta. Kuuntele ja kannusta.</a:t>
            </a:r>
            <a:endParaRPr lang="fi-FI" dirty="0"/>
          </a:p>
        </p:txBody>
      </p:sp>
      <p:sp>
        <p:nvSpPr>
          <p:cNvPr id="10" name="Sisällön paikkamerkki 9">
            <a:extLst>
              <a:ext uri="{FF2B5EF4-FFF2-40B4-BE49-F238E27FC236}">
                <a16:creationId xmlns:a16="http://schemas.microsoft.com/office/drawing/2014/main" id="{D5E46E06-F6D5-CF2D-60F3-F94B5070ABFD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12818" y="4618334"/>
            <a:ext cx="2657998" cy="1773238"/>
          </a:xfrm>
        </p:spPr>
        <p:txBody>
          <a:bodyPr/>
          <a:lstStyle/>
          <a:p>
            <a:r>
              <a:rPr lang="fi-FI" b="1" dirty="0"/>
              <a:t>Anna tilaa. </a:t>
            </a:r>
            <a:br>
              <a:rPr lang="fi-FI" dirty="0"/>
            </a:br>
            <a:r>
              <a:rPr lang="fi-FI" sz="1600" dirty="0"/>
              <a:t>Pyri huolehtimaan siitä, </a:t>
            </a:r>
            <a:br>
              <a:rPr lang="fi-FI" sz="1600" dirty="0"/>
            </a:br>
            <a:r>
              <a:rPr lang="fi-FI" sz="1600" dirty="0"/>
              <a:t>että kaikilla on mahdollisuus osallistua keskusteluun. </a:t>
            </a:r>
            <a:br>
              <a:rPr lang="fi-FI" sz="1600" dirty="0"/>
            </a:br>
            <a:r>
              <a:rPr lang="fi-FI" sz="1600" dirty="0"/>
              <a:t>Älä jyrää muiden mielipiteitä ja anna puheenvuoro.</a:t>
            </a:r>
            <a:endParaRPr lang="fi-FI" dirty="0"/>
          </a:p>
        </p:txBody>
      </p:sp>
      <p:sp>
        <p:nvSpPr>
          <p:cNvPr id="13" name="Sisällön paikkamerkki 12">
            <a:extLst>
              <a:ext uri="{FF2B5EF4-FFF2-40B4-BE49-F238E27FC236}">
                <a16:creationId xmlns:a16="http://schemas.microsoft.com/office/drawing/2014/main" id="{A90148E9-92C6-7CAE-4D0E-6368A4E137A7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3720875" y="4618334"/>
            <a:ext cx="2239416" cy="1774825"/>
          </a:xfrm>
        </p:spPr>
        <p:txBody>
          <a:bodyPr/>
          <a:lstStyle/>
          <a:p>
            <a:r>
              <a:rPr lang="fi-FI" b="1" dirty="0"/>
              <a:t>Älä julkaise. </a:t>
            </a:r>
            <a:br>
              <a:rPr lang="fi-FI" b="1" dirty="0"/>
            </a:br>
            <a:r>
              <a:rPr lang="fi-FI" sz="1600" dirty="0"/>
              <a:t>Älä jaa tai julkaise työpajassa käytyjä keskusteluja ulkopuolisille.</a:t>
            </a:r>
            <a:endParaRPr lang="fi-FI" dirty="0"/>
          </a:p>
        </p:txBody>
      </p:sp>
      <p:sp>
        <p:nvSpPr>
          <p:cNvPr id="7" name="Sisällön paikkamerkki 6">
            <a:extLst>
              <a:ext uri="{FF2B5EF4-FFF2-40B4-BE49-F238E27FC236}">
                <a16:creationId xmlns:a16="http://schemas.microsoft.com/office/drawing/2014/main" id="{CCBAC186-CBA6-C609-0039-84AC3D4675FF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158726" y="4618334"/>
            <a:ext cx="2679684" cy="2001529"/>
          </a:xfrm>
        </p:spPr>
        <p:txBody>
          <a:bodyPr/>
          <a:lstStyle/>
          <a:p>
            <a:r>
              <a:rPr lang="fi-FI" b="1" dirty="0"/>
              <a:t>Älä tee oletuksia. </a:t>
            </a:r>
            <a:br>
              <a:rPr lang="fi-FI" b="1" dirty="0"/>
            </a:br>
            <a:r>
              <a:rPr lang="fi-FI" sz="1600" dirty="0"/>
              <a:t>Kenenkään seksuaalisuutta, sukupuolta, kansallisuutta, etnisyyttä, uskontoa tai taustaa ei voi päätellä ulkonäön tai toiminnan pohjalta.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C59B72F-A9E5-79B7-B531-7C18C2482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73302" y="4618334"/>
            <a:ext cx="2136918" cy="2028345"/>
          </a:xfrm>
        </p:spPr>
        <p:txBody>
          <a:bodyPr/>
          <a:lstStyle/>
          <a:p>
            <a:r>
              <a:rPr lang="fi-FI" b="1" dirty="0"/>
              <a:t>Älä pilkkaa. </a:t>
            </a:r>
            <a:br>
              <a:rPr lang="fi-FI" b="1" dirty="0"/>
            </a:br>
            <a:r>
              <a:rPr lang="fi-FI" sz="1600" dirty="0"/>
              <a:t>Älä nolaa tai jätä ketään ulkopuolelle puheillasi tai käytökselläsi.</a:t>
            </a:r>
            <a:endParaRPr lang="fi-FI" dirty="0"/>
          </a:p>
        </p:txBody>
      </p:sp>
      <p:sp>
        <p:nvSpPr>
          <p:cNvPr id="45" name="Kuva 43">
            <a:extLst>
              <a:ext uri="{FF2B5EF4-FFF2-40B4-BE49-F238E27FC236}">
                <a16:creationId xmlns:a16="http://schemas.microsoft.com/office/drawing/2014/main" id="{AB289D21-11E9-756D-F108-53731121B9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871761" y="3848397"/>
            <a:ext cx="540000" cy="540000"/>
          </a:xfrm>
          <a:custGeom>
            <a:avLst/>
            <a:gdLst>
              <a:gd name="connsiteX0" fmla="*/ 95250 w 190500"/>
              <a:gd name="connsiteY0" fmla="*/ 0 h 190500"/>
              <a:gd name="connsiteX1" fmla="*/ 190500 w 190500"/>
              <a:gd name="connsiteY1" fmla="*/ 95250 h 190500"/>
              <a:gd name="connsiteX2" fmla="*/ 95250 w 190500"/>
              <a:gd name="connsiteY2" fmla="*/ 190500 h 190500"/>
              <a:gd name="connsiteX3" fmla="*/ 0 w 190500"/>
              <a:gd name="connsiteY3" fmla="*/ 95250 h 190500"/>
              <a:gd name="connsiteX4" fmla="*/ 95250 w 190500"/>
              <a:gd name="connsiteY4" fmla="*/ 0 h 190500"/>
              <a:gd name="connsiteX5" fmla="*/ 95250 w 190500"/>
              <a:gd name="connsiteY5" fmla="*/ 19050 h 190500"/>
              <a:gd name="connsiteX6" fmla="*/ 19050 w 190500"/>
              <a:gd name="connsiteY6" fmla="*/ 95250 h 190500"/>
              <a:gd name="connsiteX7" fmla="*/ 95250 w 190500"/>
              <a:gd name="connsiteY7" fmla="*/ 171450 h 190500"/>
              <a:gd name="connsiteX8" fmla="*/ 171450 w 190500"/>
              <a:gd name="connsiteY8" fmla="*/ 95250 h 190500"/>
              <a:gd name="connsiteX9" fmla="*/ 95250 w 190500"/>
              <a:gd name="connsiteY9" fmla="*/ 19050 h 190500"/>
              <a:gd name="connsiteX10" fmla="*/ 95345 w 190500"/>
              <a:gd name="connsiteY10" fmla="*/ 104775 h 190500"/>
              <a:gd name="connsiteX11" fmla="*/ 140875 w 190500"/>
              <a:gd name="connsiteY11" fmla="*/ 131636 h 190500"/>
              <a:gd name="connsiteX12" fmla="*/ 141923 w 190500"/>
              <a:gd name="connsiteY12" fmla="*/ 133636 h 190500"/>
              <a:gd name="connsiteX13" fmla="*/ 124873 w 190500"/>
              <a:gd name="connsiteY13" fmla="*/ 142113 h 190500"/>
              <a:gd name="connsiteX14" fmla="*/ 124301 w 190500"/>
              <a:gd name="connsiteY14" fmla="*/ 140970 h 190500"/>
              <a:gd name="connsiteX15" fmla="*/ 95345 w 190500"/>
              <a:gd name="connsiteY15" fmla="*/ 123825 h 190500"/>
              <a:gd name="connsiteX16" fmla="*/ 66675 w 190500"/>
              <a:gd name="connsiteY16" fmla="*/ 140589 h 190500"/>
              <a:gd name="connsiteX17" fmla="*/ 65723 w 190500"/>
              <a:gd name="connsiteY17" fmla="*/ 142304 h 190500"/>
              <a:gd name="connsiteX18" fmla="*/ 48673 w 190500"/>
              <a:gd name="connsiteY18" fmla="*/ 133922 h 190500"/>
              <a:gd name="connsiteX19" fmla="*/ 49340 w 190500"/>
              <a:gd name="connsiteY19" fmla="*/ 132588 h 190500"/>
              <a:gd name="connsiteX20" fmla="*/ 95345 w 190500"/>
              <a:gd name="connsiteY20" fmla="*/ 104775 h 190500"/>
              <a:gd name="connsiteX21" fmla="*/ 61913 w 190500"/>
              <a:gd name="connsiteY21" fmla="*/ 57150 h 190500"/>
              <a:gd name="connsiteX22" fmla="*/ 76200 w 190500"/>
              <a:gd name="connsiteY22" fmla="*/ 71438 h 190500"/>
              <a:gd name="connsiteX23" fmla="*/ 61913 w 190500"/>
              <a:gd name="connsiteY23" fmla="*/ 85725 h 190500"/>
              <a:gd name="connsiteX24" fmla="*/ 47625 w 190500"/>
              <a:gd name="connsiteY24" fmla="*/ 71438 h 190500"/>
              <a:gd name="connsiteX25" fmla="*/ 61913 w 190500"/>
              <a:gd name="connsiteY25" fmla="*/ 57150 h 190500"/>
              <a:gd name="connsiteX26" fmla="*/ 128588 w 190500"/>
              <a:gd name="connsiteY26" fmla="*/ 57150 h 190500"/>
              <a:gd name="connsiteX27" fmla="*/ 142875 w 190500"/>
              <a:gd name="connsiteY27" fmla="*/ 71438 h 190500"/>
              <a:gd name="connsiteX28" fmla="*/ 128588 w 190500"/>
              <a:gd name="connsiteY28" fmla="*/ 85725 h 190500"/>
              <a:gd name="connsiteX29" fmla="*/ 114300 w 190500"/>
              <a:gd name="connsiteY29" fmla="*/ 71438 h 190500"/>
              <a:gd name="connsiteX30" fmla="*/ 128588 w 190500"/>
              <a:gd name="connsiteY30" fmla="*/ 5715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90500" h="190500">
                <a:moveTo>
                  <a:pt x="95250" y="0"/>
                </a:moveTo>
                <a:cubicBezTo>
                  <a:pt x="147828" y="0"/>
                  <a:pt x="190500" y="42672"/>
                  <a:pt x="190500" y="95250"/>
                </a:cubicBezTo>
                <a:cubicBezTo>
                  <a:pt x="190500" y="147828"/>
                  <a:pt x="147828" y="190500"/>
                  <a:pt x="95250" y="190500"/>
                </a:cubicBezTo>
                <a:cubicBezTo>
                  <a:pt x="42672" y="190500"/>
                  <a:pt x="0" y="147828"/>
                  <a:pt x="0" y="95250"/>
                </a:cubicBezTo>
                <a:cubicBezTo>
                  <a:pt x="0" y="42672"/>
                  <a:pt x="42672" y="0"/>
                  <a:pt x="95250" y="0"/>
                </a:cubicBezTo>
                <a:close/>
                <a:moveTo>
                  <a:pt x="95250" y="19050"/>
                </a:moveTo>
                <a:cubicBezTo>
                  <a:pt x="53150" y="19050"/>
                  <a:pt x="19050" y="53150"/>
                  <a:pt x="19050" y="95250"/>
                </a:cubicBezTo>
                <a:cubicBezTo>
                  <a:pt x="19050" y="137351"/>
                  <a:pt x="53150" y="171450"/>
                  <a:pt x="95250" y="171450"/>
                </a:cubicBezTo>
                <a:cubicBezTo>
                  <a:pt x="137351" y="171450"/>
                  <a:pt x="171450" y="137351"/>
                  <a:pt x="171450" y="95250"/>
                </a:cubicBezTo>
                <a:cubicBezTo>
                  <a:pt x="171450" y="53150"/>
                  <a:pt x="137351" y="19050"/>
                  <a:pt x="95250" y="19050"/>
                </a:cubicBezTo>
                <a:close/>
                <a:moveTo>
                  <a:pt x="95345" y="104775"/>
                </a:moveTo>
                <a:cubicBezTo>
                  <a:pt x="114491" y="104775"/>
                  <a:pt x="131826" y="115253"/>
                  <a:pt x="140875" y="131636"/>
                </a:cubicBezTo>
                <a:lnTo>
                  <a:pt x="141923" y="133636"/>
                </a:lnTo>
                <a:lnTo>
                  <a:pt x="124873" y="142113"/>
                </a:lnTo>
                <a:lnTo>
                  <a:pt x="124301" y="140970"/>
                </a:lnTo>
                <a:cubicBezTo>
                  <a:pt x="118586" y="130493"/>
                  <a:pt x="107537" y="123825"/>
                  <a:pt x="95345" y="123825"/>
                </a:cubicBezTo>
                <a:cubicBezTo>
                  <a:pt x="83153" y="123825"/>
                  <a:pt x="72485" y="130302"/>
                  <a:pt x="66675" y="140589"/>
                </a:cubicBezTo>
                <a:lnTo>
                  <a:pt x="65723" y="142304"/>
                </a:lnTo>
                <a:lnTo>
                  <a:pt x="48673" y="133922"/>
                </a:lnTo>
                <a:lnTo>
                  <a:pt x="49340" y="132588"/>
                </a:lnTo>
                <a:cubicBezTo>
                  <a:pt x="58293" y="115634"/>
                  <a:pt x="75819" y="104775"/>
                  <a:pt x="95345" y="104775"/>
                </a:cubicBezTo>
                <a:close/>
                <a:moveTo>
                  <a:pt x="61913" y="57150"/>
                </a:moveTo>
                <a:cubicBezTo>
                  <a:pt x="69818" y="57150"/>
                  <a:pt x="76200" y="63532"/>
                  <a:pt x="76200" y="71438"/>
                </a:cubicBezTo>
                <a:cubicBezTo>
                  <a:pt x="76200" y="79343"/>
                  <a:pt x="69818" y="85725"/>
                  <a:pt x="61913" y="85725"/>
                </a:cubicBezTo>
                <a:cubicBezTo>
                  <a:pt x="54007" y="85725"/>
                  <a:pt x="47625" y="79343"/>
                  <a:pt x="47625" y="71438"/>
                </a:cubicBezTo>
                <a:cubicBezTo>
                  <a:pt x="47625" y="63532"/>
                  <a:pt x="54007" y="57150"/>
                  <a:pt x="61913" y="57150"/>
                </a:cubicBezTo>
                <a:close/>
                <a:moveTo>
                  <a:pt x="128588" y="57150"/>
                </a:moveTo>
                <a:cubicBezTo>
                  <a:pt x="136493" y="57150"/>
                  <a:pt x="142875" y="63532"/>
                  <a:pt x="142875" y="71438"/>
                </a:cubicBezTo>
                <a:cubicBezTo>
                  <a:pt x="142875" y="79343"/>
                  <a:pt x="136493" y="85725"/>
                  <a:pt x="128588" y="85725"/>
                </a:cubicBezTo>
                <a:cubicBezTo>
                  <a:pt x="120682" y="85725"/>
                  <a:pt x="114300" y="79343"/>
                  <a:pt x="114300" y="71438"/>
                </a:cubicBezTo>
                <a:cubicBezTo>
                  <a:pt x="114300" y="63532"/>
                  <a:pt x="120682" y="57150"/>
                  <a:pt x="128588" y="57150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51" name="Kuva 49">
            <a:extLst>
              <a:ext uri="{FF2B5EF4-FFF2-40B4-BE49-F238E27FC236}">
                <a16:creationId xmlns:a16="http://schemas.microsoft.com/office/drawing/2014/main" id="{FFEEB763-2676-399F-748F-6DAC9AB1E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363844" y="1412776"/>
            <a:ext cx="608092" cy="540000"/>
          </a:xfrm>
          <a:custGeom>
            <a:avLst/>
            <a:gdLst>
              <a:gd name="connsiteX0" fmla="*/ 0 w 171831"/>
              <a:gd name="connsiteY0" fmla="*/ 47720 h 152590"/>
              <a:gd name="connsiteX1" fmla="*/ 38100 w 171831"/>
              <a:gd name="connsiteY1" fmla="*/ 47720 h 152590"/>
              <a:gd name="connsiteX2" fmla="*/ 47625 w 171831"/>
              <a:gd name="connsiteY2" fmla="*/ 57245 h 152590"/>
              <a:gd name="connsiteX3" fmla="*/ 47625 w 171831"/>
              <a:gd name="connsiteY3" fmla="*/ 123920 h 152590"/>
              <a:gd name="connsiteX4" fmla="*/ 38100 w 171831"/>
              <a:gd name="connsiteY4" fmla="*/ 133445 h 152590"/>
              <a:gd name="connsiteX5" fmla="*/ 0 w 171831"/>
              <a:gd name="connsiteY5" fmla="*/ 133445 h 152590"/>
              <a:gd name="connsiteX6" fmla="*/ 0 w 171831"/>
              <a:gd name="connsiteY6" fmla="*/ 47720 h 152590"/>
              <a:gd name="connsiteX7" fmla="*/ 171450 w 171831"/>
              <a:gd name="connsiteY7" fmla="*/ 66389 h 152590"/>
              <a:gd name="connsiteX8" fmla="*/ 149733 w 171831"/>
              <a:gd name="connsiteY8" fmla="*/ 43625 h 152590"/>
              <a:gd name="connsiteX9" fmla="*/ 117348 w 171831"/>
              <a:gd name="connsiteY9" fmla="*/ 43625 h 152590"/>
              <a:gd name="connsiteX10" fmla="*/ 122206 w 171831"/>
              <a:gd name="connsiteY10" fmla="*/ 23432 h 152590"/>
              <a:gd name="connsiteX11" fmla="*/ 99441 w 171831"/>
              <a:gd name="connsiteY11" fmla="*/ 0 h 152590"/>
              <a:gd name="connsiteX12" fmla="*/ 76867 w 171831"/>
              <a:gd name="connsiteY12" fmla="*/ 19907 h 152590"/>
              <a:gd name="connsiteX13" fmla="*/ 57245 w 171831"/>
              <a:gd name="connsiteY13" fmla="*/ 51721 h 152590"/>
              <a:gd name="connsiteX14" fmla="*/ 65056 w 171831"/>
              <a:gd name="connsiteY14" fmla="*/ 59912 h 152590"/>
              <a:gd name="connsiteX15" fmla="*/ 69914 w 171831"/>
              <a:gd name="connsiteY15" fmla="*/ 58103 h 152590"/>
              <a:gd name="connsiteX16" fmla="*/ 99441 w 171831"/>
              <a:gd name="connsiteY16" fmla="*/ 16383 h 152590"/>
              <a:gd name="connsiteX17" fmla="*/ 106585 w 171831"/>
              <a:gd name="connsiteY17" fmla="*/ 23432 h 152590"/>
              <a:gd name="connsiteX18" fmla="*/ 98298 w 171831"/>
              <a:gd name="connsiteY18" fmla="*/ 47816 h 152590"/>
              <a:gd name="connsiteX19" fmla="*/ 97346 w 171831"/>
              <a:gd name="connsiteY19" fmla="*/ 51816 h 152590"/>
              <a:gd name="connsiteX20" fmla="*/ 105156 w 171831"/>
              <a:gd name="connsiteY20" fmla="*/ 59722 h 152590"/>
              <a:gd name="connsiteX21" fmla="*/ 149828 w 171831"/>
              <a:gd name="connsiteY21" fmla="*/ 59722 h 152590"/>
              <a:gd name="connsiteX22" fmla="*/ 156019 w 171831"/>
              <a:gd name="connsiteY22" fmla="*/ 66485 h 152590"/>
              <a:gd name="connsiteX23" fmla="*/ 150305 w 171831"/>
              <a:gd name="connsiteY23" fmla="*/ 72866 h 152590"/>
              <a:gd name="connsiteX24" fmla="*/ 143066 w 171831"/>
              <a:gd name="connsiteY24" fmla="*/ 81058 h 152590"/>
              <a:gd name="connsiteX25" fmla="*/ 146780 w 171831"/>
              <a:gd name="connsiteY25" fmla="*/ 90869 h 152590"/>
              <a:gd name="connsiteX26" fmla="*/ 135446 w 171831"/>
              <a:gd name="connsiteY26" fmla="*/ 105251 h 152590"/>
              <a:gd name="connsiteX27" fmla="*/ 137541 w 171831"/>
              <a:gd name="connsiteY27" fmla="*/ 112776 h 152590"/>
              <a:gd name="connsiteX28" fmla="*/ 127921 w 171831"/>
              <a:gd name="connsiteY28" fmla="*/ 126587 h 152590"/>
              <a:gd name="connsiteX29" fmla="*/ 128302 w 171831"/>
              <a:gd name="connsiteY29" fmla="*/ 129826 h 152590"/>
              <a:gd name="connsiteX30" fmla="*/ 122111 w 171831"/>
              <a:gd name="connsiteY30" fmla="*/ 136303 h 152590"/>
              <a:gd name="connsiteX31" fmla="*/ 105061 w 171831"/>
              <a:gd name="connsiteY31" fmla="*/ 136303 h 152590"/>
              <a:gd name="connsiteX32" fmla="*/ 81820 w 171831"/>
              <a:gd name="connsiteY32" fmla="*/ 128207 h 152590"/>
              <a:gd name="connsiteX33" fmla="*/ 69914 w 171831"/>
              <a:gd name="connsiteY33" fmla="*/ 118872 h 152590"/>
              <a:gd name="connsiteX34" fmla="*/ 65246 w 171831"/>
              <a:gd name="connsiteY34" fmla="*/ 117253 h 152590"/>
              <a:gd name="connsiteX35" fmla="*/ 57436 w 171831"/>
              <a:gd name="connsiteY35" fmla="*/ 125444 h 152590"/>
              <a:gd name="connsiteX36" fmla="*/ 60579 w 171831"/>
              <a:gd name="connsiteY36" fmla="*/ 131921 h 152590"/>
              <a:gd name="connsiteX37" fmla="*/ 72485 w 171831"/>
              <a:gd name="connsiteY37" fmla="*/ 141256 h 152590"/>
              <a:gd name="connsiteX38" fmla="*/ 105061 w 171831"/>
              <a:gd name="connsiteY38" fmla="*/ 152591 h 152590"/>
              <a:gd name="connsiteX39" fmla="*/ 122111 w 171831"/>
              <a:gd name="connsiteY39" fmla="*/ 152591 h 152590"/>
              <a:gd name="connsiteX40" fmla="*/ 143828 w 171831"/>
              <a:gd name="connsiteY40" fmla="*/ 131445 h 152590"/>
              <a:gd name="connsiteX41" fmla="*/ 153162 w 171831"/>
              <a:gd name="connsiteY41" fmla="*/ 112776 h 152590"/>
              <a:gd name="connsiteX42" fmla="*/ 152972 w 171831"/>
              <a:gd name="connsiteY42" fmla="*/ 109633 h 152590"/>
              <a:gd name="connsiteX43" fmla="*/ 162497 w 171831"/>
              <a:gd name="connsiteY43" fmla="*/ 90869 h 152590"/>
              <a:gd name="connsiteX44" fmla="*/ 161925 w 171831"/>
              <a:gd name="connsiteY44" fmla="*/ 85535 h 152590"/>
              <a:gd name="connsiteX45" fmla="*/ 171831 w 171831"/>
              <a:gd name="connsiteY45" fmla="*/ 66485 h 152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171831" h="152590">
                <a:moveTo>
                  <a:pt x="0" y="47720"/>
                </a:moveTo>
                <a:lnTo>
                  <a:pt x="38100" y="47720"/>
                </a:lnTo>
                <a:cubicBezTo>
                  <a:pt x="43339" y="47720"/>
                  <a:pt x="47625" y="52007"/>
                  <a:pt x="47625" y="57245"/>
                </a:cubicBezTo>
                <a:lnTo>
                  <a:pt x="47625" y="123920"/>
                </a:lnTo>
                <a:cubicBezTo>
                  <a:pt x="47625" y="129159"/>
                  <a:pt x="43339" y="133445"/>
                  <a:pt x="38100" y="133445"/>
                </a:cubicBezTo>
                <a:lnTo>
                  <a:pt x="0" y="133445"/>
                </a:lnTo>
                <a:lnTo>
                  <a:pt x="0" y="47720"/>
                </a:lnTo>
                <a:close/>
                <a:moveTo>
                  <a:pt x="171450" y="66389"/>
                </a:moveTo>
                <a:cubicBezTo>
                  <a:pt x="171450" y="53816"/>
                  <a:pt x="161735" y="43625"/>
                  <a:pt x="149733" y="43625"/>
                </a:cubicBezTo>
                <a:lnTo>
                  <a:pt x="117348" y="43625"/>
                </a:lnTo>
                <a:cubicBezTo>
                  <a:pt x="120396" y="35147"/>
                  <a:pt x="122206" y="27813"/>
                  <a:pt x="122206" y="23432"/>
                </a:cubicBezTo>
                <a:cubicBezTo>
                  <a:pt x="122206" y="11906"/>
                  <a:pt x="113728" y="0"/>
                  <a:pt x="99441" y="0"/>
                </a:cubicBezTo>
                <a:cubicBezTo>
                  <a:pt x="84296" y="0"/>
                  <a:pt x="80201" y="11049"/>
                  <a:pt x="76867" y="19907"/>
                </a:cubicBezTo>
                <a:cubicBezTo>
                  <a:pt x="66580" y="47339"/>
                  <a:pt x="57245" y="42482"/>
                  <a:pt x="57245" y="51721"/>
                </a:cubicBezTo>
                <a:cubicBezTo>
                  <a:pt x="57245" y="56102"/>
                  <a:pt x="60579" y="59912"/>
                  <a:pt x="65056" y="59912"/>
                </a:cubicBezTo>
                <a:cubicBezTo>
                  <a:pt x="66770" y="59912"/>
                  <a:pt x="68485" y="59341"/>
                  <a:pt x="69914" y="58103"/>
                </a:cubicBezTo>
                <a:cubicBezTo>
                  <a:pt x="94869" y="37243"/>
                  <a:pt x="88773" y="16383"/>
                  <a:pt x="99441" y="16383"/>
                </a:cubicBezTo>
                <a:cubicBezTo>
                  <a:pt x="104680" y="16383"/>
                  <a:pt x="106585" y="20765"/>
                  <a:pt x="106585" y="23432"/>
                </a:cubicBezTo>
                <a:cubicBezTo>
                  <a:pt x="106585" y="25908"/>
                  <a:pt x="104108" y="36862"/>
                  <a:pt x="98298" y="47816"/>
                </a:cubicBezTo>
                <a:cubicBezTo>
                  <a:pt x="97631" y="49054"/>
                  <a:pt x="97346" y="50387"/>
                  <a:pt x="97346" y="51816"/>
                </a:cubicBezTo>
                <a:cubicBezTo>
                  <a:pt x="97346" y="56579"/>
                  <a:pt x="101060" y="59722"/>
                  <a:pt x="105156" y="59722"/>
                </a:cubicBezTo>
                <a:lnTo>
                  <a:pt x="149828" y="59722"/>
                </a:lnTo>
                <a:cubicBezTo>
                  <a:pt x="153257" y="60008"/>
                  <a:pt x="156019" y="62960"/>
                  <a:pt x="156019" y="66485"/>
                </a:cubicBezTo>
                <a:cubicBezTo>
                  <a:pt x="156019" y="69818"/>
                  <a:pt x="153543" y="72581"/>
                  <a:pt x="150305" y="72866"/>
                </a:cubicBezTo>
                <a:cubicBezTo>
                  <a:pt x="146209" y="73152"/>
                  <a:pt x="143066" y="76772"/>
                  <a:pt x="143066" y="81058"/>
                </a:cubicBezTo>
                <a:cubicBezTo>
                  <a:pt x="143066" y="86297"/>
                  <a:pt x="146780" y="86487"/>
                  <a:pt x="146780" y="90869"/>
                </a:cubicBezTo>
                <a:cubicBezTo>
                  <a:pt x="146780" y="99536"/>
                  <a:pt x="135446" y="95060"/>
                  <a:pt x="135446" y="105251"/>
                </a:cubicBezTo>
                <a:cubicBezTo>
                  <a:pt x="135446" y="109061"/>
                  <a:pt x="137541" y="109728"/>
                  <a:pt x="137541" y="112776"/>
                </a:cubicBezTo>
                <a:cubicBezTo>
                  <a:pt x="137541" y="120491"/>
                  <a:pt x="127921" y="117443"/>
                  <a:pt x="127921" y="126587"/>
                </a:cubicBezTo>
                <a:cubicBezTo>
                  <a:pt x="127921" y="128111"/>
                  <a:pt x="128302" y="128588"/>
                  <a:pt x="128302" y="129826"/>
                </a:cubicBezTo>
                <a:cubicBezTo>
                  <a:pt x="128302" y="133350"/>
                  <a:pt x="125540" y="136303"/>
                  <a:pt x="122111" y="136303"/>
                </a:cubicBezTo>
                <a:lnTo>
                  <a:pt x="105061" y="136303"/>
                </a:lnTo>
                <a:cubicBezTo>
                  <a:pt x="96774" y="136303"/>
                  <a:pt x="88487" y="133445"/>
                  <a:pt x="81820" y="128207"/>
                </a:cubicBezTo>
                <a:lnTo>
                  <a:pt x="69914" y="118872"/>
                </a:lnTo>
                <a:cubicBezTo>
                  <a:pt x="68485" y="117729"/>
                  <a:pt x="66866" y="117253"/>
                  <a:pt x="65246" y="117253"/>
                </a:cubicBezTo>
                <a:cubicBezTo>
                  <a:pt x="60770" y="117253"/>
                  <a:pt x="57436" y="121158"/>
                  <a:pt x="57436" y="125444"/>
                </a:cubicBezTo>
                <a:cubicBezTo>
                  <a:pt x="57436" y="127921"/>
                  <a:pt x="58484" y="130397"/>
                  <a:pt x="60579" y="131921"/>
                </a:cubicBezTo>
                <a:lnTo>
                  <a:pt x="72485" y="141256"/>
                </a:lnTo>
                <a:cubicBezTo>
                  <a:pt x="81820" y="148590"/>
                  <a:pt x="93345" y="152591"/>
                  <a:pt x="105061" y="152591"/>
                </a:cubicBezTo>
                <a:lnTo>
                  <a:pt x="122111" y="152591"/>
                </a:lnTo>
                <a:cubicBezTo>
                  <a:pt x="133541" y="152591"/>
                  <a:pt x="142970" y="143256"/>
                  <a:pt x="143828" y="131445"/>
                </a:cubicBezTo>
                <a:cubicBezTo>
                  <a:pt x="149638" y="127254"/>
                  <a:pt x="153162" y="120396"/>
                  <a:pt x="153162" y="112776"/>
                </a:cubicBezTo>
                <a:cubicBezTo>
                  <a:pt x="153162" y="111728"/>
                  <a:pt x="153162" y="110681"/>
                  <a:pt x="152972" y="109633"/>
                </a:cubicBezTo>
                <a:cubicBezTo>
                  <a:pt x="158782" y="105537"/>
                  <a:pt x="162497" y="98584"/>
                  <a:pt x="162497" y="90869"/>
                </a:cubicBezTo>
                <a:cubicBezTo>
                  <a:pt x="162497" y="89059"/>
                  <a:pt x="162306" y="87249"/>
                  <a:pt x="161925" y="85535"/>
                </a:cubicBezTo>
                <a:cubicBezTo>
                  <a:pt x="167926" y="81153"/>
                  <a:pt x="171831" y="74390"/>
                  <a:pt x="171831" y="66485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63" name="Kuva 61">
            <a:extLst>
              <a:ext uri="{FF2B5EF4-FFF2-40B4-BE49-F238E27FC236}">
                <a16:creationId xmlns:a16="http://schemas.microsoft.com/office/drawing/2014/main" id="{AE69138E-1731-C38B-500F-39F5060F8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7167059" y="3848397"/>
            <a:ext cx="663016" cy="540000"/>
          </a:xfrm>
          <a:custGeom>
            <a:avLst/>
            <a:gdLst>
              <a:gd name="connsiteX0" fmla="*/ 178880 w 209454"/>
              <a:gd name="connsiteY0" fmla="*/ 0 h 170592"/>
              <a:gd name="connsiteX1" fmla="*/ 192310 w 209454"/>
              <a:gd name="connsiteY1" fmla="*/ 13430 h 170592"/>
              <a:gd name="connsiteX2" fmla="*/ 35243 w 209454"/>
              <a:gd name="connsiteY2" fmla="*/ 170593 h 170592"/>
              <a:gd name="connsiteX3" fmla="*/ 21812 w 209454"/>
              <a:gd name="connsiteY3" fmla="*/ 157163 h 170592"/>
              <a:gd name="connsiteX4" fmla="*/ 178880 w 209454"/>
              <a:gd name="connsiteY4" fmla="*/ 0 h 170592"/>
              <a:gd name="connsiteX5" fmla="*/ 177546 w 209454"/>
              <a:gd name="connsiteY5" fmla="*/ 48482 h 170592"/>
              <a:gd name="connsiteX6" fmla="*/ 209455 w 209454"/>
              <a:gd name="connsiteY6" fmla="*/ 87630 h 170592"/>
              <a:gd name="connsiteX7" fmla="*/ 104680 w 209454"/>
              <a:gd name="connsiteY7" fmla="*/ 159068 h 170592"/>
              <a:gd name="connsiteX8" fmla="*/ 72676 w 209454"/>
              <a:gd name="connsiteY8" fmla="*/ 153257 h 170592"/>
              <a:gd name="connsiteX9" fmla="*/ 87916 w 209454"/>
              <a:gd name="connsiteY9" fmla="*/ 138017 h 170592"/>
              <a:gd name="connsiteX10" fmla="*/ 103061 w 209454"/>
              <a:gd name="connsiteY10" fmla="*/ 140018 h 170592"/>
              <a:gd name="connsiteX11" fmla="*/ 104680 w 209454"/>
              <a:gd name="connsiteY11" fmla="*/ 140018 h 170592"/>
              <a:gd name="connsiteX12" fmla="*/ 184880 w 209454"/>
              <a:gd name="connsiteY12" fmla="*/ 89535 h 170592"/>
              <a:gd name="connsiteX13" fmla="*/ 186214 w 209454"/>
              <a:gd name="connsiteY13" fmla="*/ 87630 h 170592"/>
              <a:gd name="connsiteX14" fmla="*/ 184880 w 209454"/>
              <a:gd name="connsiteY14" fmla="*/ 85725 h 170592"/>
              <a:gd name="connsiteX15" fmla="*/ 164021 w 209454"/>
              <a:gd name="connsiteY15" fmla="*/ 61913 h 170592"/>
              <a:gd name="connsiteX16" fmla="*/ 177451 w 209454"/>
              <a:gd name="connsiteY16" fmla="*/ 48482 h 170592"/>
              <a:gd name="connsiteX17" fmla="*/ 104680 w 209454"/>
              <a:gd name="connsiteY17" fmla="*/ 16288 h 170592"/>
              <a:gd name="connsiteX18" fmla="*/ 136684 w 209454"/>
              <a:gd name="connsiteY18" fmla="*/ 22098 h 170592"/>
              <a:gd name="connsiteX19" fmla="*/ 121444 w 209454"/>
              <a:gd name="connsiteY19" fmla="*/ 37338 h 170592"/>
              <a:gd name="connsiteX20" fmla="*/ 106299 w 209454"/>
              <a:gd name="connsiteY20" fmla="*/ 35338 h 170592"/>
              <a:gd name="connsiteX21" fmla="*/ 104680 w 209454"/>
              <a:gd name="connsiteY21" fmla="*/ 35338 h 170592"/>
              <a:gd name="connsiteX22" fmla="*/ 24479 w 209454"/>
              <a:gd name="connsiteY22" fmla="*/ 85820 h 170592"/>
              <a:gd name="connsiteX23" fmla="*/ 23051 w 209454"/>
              <a:gd name="connsiteY23" fmla="*/ 87725 h 170592"/>
              <a:gd name="connsiteX24" fmla="*/ 24479 w 209454"/>
              <a:gd name="connsiteY24" fmla="*/ 89630 h 170592"/>
              <a:gd name="connsiteX25" fmla="*/ 45339 w 209454"/>
              <a:gd name="connsiteY25" fmla="*/ 113443 h 170592"/>
              <a:gd name="connsiteX26" fmla="*/ 31909 w 209454"/>
              <a:gd name="connsiteY26" fmla="*/ 126873 h 170592"/>
              <a:gd name="connsiteX27" fmla="*/ 0 w 209454"/>
              <a:gd name="connsiteY27" fmla="*/ 87725 h 170592"/>
              <a:gd name="connsiteX28" fmla="*/ 104680 w 209454"/>
              <a:gd name="connsiteY28" fmla="*/ 16288 h 170592"/>
              <a:gd name="connsiteX29" fmla="*/ 142589 w 209454"/>
              <a:gd name="connsiteY29" fmla="*/ 83534 h 170592"/>
              <a:gd name="connsiteX30" fmla="*/ 142780 w 209454"/>
              <a:gd name="connsiteY30" fmla="*/ 87725 h 170592"/>
              <a:gd name="connsiteX31" fmla="*/ 104680 w 209454"/>
              <a:gd name="connsiteY31" fmla="*/ 125825 h 170592"/>
              <a:gd name="connsiteX32" fmla="*/ 100489 w 209454"/>
              <a:gd name="connsiteY32" fmla="*/ 125635 h 170592"/>
              <a:gd name="connsiteX33" fmla="*/ 142589 w 209454"/>
              <a:gd name="connsiteY33" fmla="*/ 83534 h 170592"/>
              <a:gd name="connsiteX34" fmla="*/ 104680 w 209454"/>
              <a:gd name="connsiteY34" fmla="*/ 49625 h 170592"/>
              <a:gd name="connsiteX35" fmla="*/ 108871 w 209454"/>
              <a:gd name="connsiteY35" fmla="*/ 49816 h 170592"/>
              <a:gd name="connsiteX36" fmla="*/ 66770 w 209454"/>
              <a:gd name="connsiteY36" fmla="*/ 91916 h 170592"/>
              <a:gd name="connsiteX37" fmla="*/ 66580 w 209454"/>
              <a:gd name="connsiteY37" fmla="*/ 87725 h 170592"/>
              <a:gd name="connsiteX38" fmla="*/ 104680 w 209454"/>
              <a:gd name="connsiteY38" fmla="*/ 49625 h 170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209454" h="170592">
                <a:moveTo>
                  <a:pt x="178880" y="0"/>
                </a:moveTo>
                <a:lnTo>
                  <a:pt x="192310" y="13430"/>
                </a:lnTo>
                <a:lnTo>
                  <a:pt x="35243" y="170593"/>
                </a:lnTo>
                <a:lnTo>
                  <a:pt x="21812" y="157163"/>
                </a:lnTo>
                <a:lnTo>
                  <a:pt x="178880" y="0"/>
                </a:lnTo>
                <a:close/>
                <a:moveTo>
                  <a:pt x="177546" y="48482"/>
                </a:moveTo>
                <a:cubicBezTo>
                  <a:pt x="188595" y="58960"/>
                  <a:pt x="199263" y="72009"/>
                  <a:pt x="209455" y="87630"/>
                </a:cubicBezTo>
                <a:cubicBezTo>
                  <a:pt x="178213" y="135255"/>
                  <a:pt x="143256" y="159068"/>
                  <a:pt x="104680" y="159068"/>
                </a:cubicBezTo>
                <a:cubicBezTo>
                  <a:pt x="93726" y="159068"/>
                  <a:pt x="83058" y="157163"/>
                  <a:pt x="72676" y="153257"/>
                </a:cubicBezTo>
                <a:lnTo>
                  <a:pt x="87916" y="138017"/>
                </a:lnTo>
                <a:cubicBezTo>
                  <a:pt x="92964" y="139256"/>
                  <a:pt x="97917" y="139827"/>
                  <a:pt x="103061" y="140018"/>
                </a:cubicBezTo>
                <a:lnTo>
                  <a:pt x="104680" y="140018"/>
                </a:lnTo>
                <a:cubicBezTo>
                  <a:pt x="132779" y="140018"/>
                  <a:pt x="159449" y="123825"/>
                  <a:pt x="184880" y="89535"/>
                </a:cubicBezTo>
                <a:lnTo>
                  <a:pt x="186214" y="87630"/>
                </a:lnTo>
                <a:lnTo>
                  <a:pt x="184880" y="85725"/>
                </a:lnTo>
                <a:cubicBezTo>
                  <a:pt x="178022" y="76486"/>
                  <a:pt x="171069" y="68580"/>
                  <a:pt x="164021" y="61913"/>
                </a:cubicBezTo>
                <a:lnTo>
                  <a:pt x="177451" y="48482"/>
                </a:lnTo>
                <a:close/>
                <a:moveTo>
                  <a:pt x="104680" y="16288"/>
                </a:moveTo>
                <a:cubicBezTo>
                  <a:pt x="115634" y="16288"/>
                  <a:pt x="126302" y="18193"/>
                  <a:pt x="136684" y="22098"/>
                </a:cubicBezTo>
                <a:lnTo>
                  <a:pt x="121444" y="37338"/>
                </a:lnTo>
                <a:cubicBezTo>
                  <a:pt x="116395" y="36100"/>
                  <a:pt x="111347" y="35528"/>
                  <a:pt x="106299" y="35338"/>
                </a:cubicBezTo>
                <a:lnTo>
                  <a:pt x="104680" y="35338"/>
                </a:lnTo>
                <a:cubicBezTo>
                  <a:pt x="76581" y="35338"/>
                  <a:pt x="49911" y="51530"/>
                  <a:pt x="24479" y="85820"/>
                </a:cubicBezTo>
                <a:lnTo>
                  <a:pt x="23051" y="87725"/>
                </a:lnTo>
                <a:lnTo>
                  <a:pt x="24479" y="89630"/>
                </a:lnTo>
                <a:cubicBezTo>
                  <a:pt x="31337" y="98870"/>
                  <a:pt x="38291" y="106775"/>
                  <a:pt x="45339" y="113443"/>
                </a:cubicBezTo>
                <a:lnTo>
                  <a:pt x="31909" y="126873"/>
                </a:lnTo>
                <a:cubicBezTo>
                  <a:pt x="20860" y="116396"/>
                  <a:pt x="10192" y="103346"/>
                  <a:pt x="0" y="87725"/>
                </a:cubicBezTo>
                <a:cubicBezTo>
                  <a:pt x="31147" y="40100"/>
                  <a:pt x="66104" y="16288"/>
                  <a:pt x="104680" y="16288"/>
                </a:cubicBezTo>
                <a:close/>
                <a:moveTo>
                  <a:pt x="142589" y="83534"/>
                </a:moveTo>
                <a:cubicBezTo>
                  <a:pt x="142780" y="84868"/>
                  <a:pt x="142780" y="86297"/>
                  <a:pt x="142780" y="87725"/>
                </a:cubicBezTo>
                <a:cubicBezTo>
                  <a:pt x="142780" y="108776"/>
                  <a:pt x="125730" y="125825"/>
                  <a:pt x="104680" y="125825"/>
                </a:cubicBezTo>
                <a:cubicBezTo>
                  <a:pt x="103251" y="125825"/>
                  <a:pt x="101822" y="125825"/>
                  <a:pt x="100489" y="125635"/>
                </a:cubicBezTo>
                <a:lnTo>
                  <a:pt x="142589" y="83534"/>
                </a:lnTo>
                <a:close/>
                <a:moveTo>
                  <a:pt x="104680" y="49625"/>
                </a:moveTo>
                <a:cubicBezTo>
                  <a:pt x="106109" y="49625"/>
                  <a:pt x="107537" y="49625"/>
                  <a:pt x="108871" y="49816"/>
                </a:cubicBezTo>
                <a:lnTo>
                  <a:pt x="66770" y="91916"/>
                </a:lnTo>
                <a:cubicBezTo>
                  <a:pt x="66580" y="90583"/>
                  <a:pt x="66580" y="89154"/>
                  <a:pt x="66580" y="87725"/>
                </a:cubicBezTo>
                <a:cubicBezTo>
                  <a:pt x="66580" y="66675"/>
                  <a:pt x="83630" y="49625"/>
                  <a:pt x="104680" y="49625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66" name="Kuva 64">
            <a:extLst>
              <a:ext uri="{FF2B5EF4-FFF2-40B4-BE49-F238E27FC236}">
                <a16:creationId xmlns:a16="http://schemas.microsoft.com/office/drawing/2014/main" id="{199A495C-FE43-5562-1B9C-83038819F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563944" y="3848397"/>
            <a:ext cx="553279" cy="540000"/>
          </a:xfrm>
          <a:custGeom>
            <a:avLst/>
            <a:gdLst>
              <a:gd name="connsiteX0" fmla="*/ 1203602 w 1458912"/>
              <a:gd name="connsiteY0" fmla="*/ 0 h 1423898"/>
              <a:gd name="connsiteX1" fmla="*/ 1458912 w 1458912"/>
              <a:gd name="connsiteY1" fmla="*/ 255310 h 1423898"/>
              <a:gd name="connsiteX2" fmla="*/ 1203602 w 1458912"/>
              <a:gd name="connsiteY2" fmla="*/ 510619 h 1423898"/>
              <a:gd name="connsiteX3" fmla="*/ 1013214 w 1458912"/>
              <a:gd name="connsiteY3" fmla="*/ 425273 h 1423898"/>
              <a:gd name="connsiteX4" fmla="*/ 508431 w 1458912"/>
              <a:gd name="connsiteY4" fmla="*/ 677665 h 1423898"/>
              <a:gd name="connsiteX5" fmla="*/ 510619 w 1458912"/>
              <a:gd name="connsiteY5" fmla="*/ 711949 h 1423898"/>
              <a:gd name="connsiteX6" fmla="*/ 508431 w 1458912"/>
              <a:gd name="connsiteY6" fmla="*/ 746233 h 1423898"/>
              <a:gd name="connsiteX7" fmla="*/ 1013214 w 1458912"/>
              <a:gd name="connsiteY7" fmla="*/ 998625 h 1423898"/>
              <a:gd name="connsiteX8" fmla="*/ 1203602 w 1458912"/>
              <a:gd name="connsiteY8" fmla="*/ 913279 h 1423898"/>
              <a:gd name="connsiteX9" fmla="*/ 1458912 w 1458912"/>
              <a:gd name="connsiteY9" fmla="*/ 1168589 h 1423898"/>
              <a:gd name="connsiteX10" fmla="*/ 1203602 w 1458912"/>
              <a:gd name="connsiteY10" fmla="*/ 1423898 h 1423898"/>
              <a:gd name="connsiteX11" fmla="*/ 948293 w 1458912"/>
              <a:gd name="connsiteY11" fmla="*/ 1168589 h 1423898"/>
              <a:gd name="connsiteX12" fmla="*/ 949752 w 1458912"/>
              <a:gd name="connsiteY12" fmla="*/ 1139410 h 1423898"/>
              <a:gd name="connsiteX13" fmla="*/ 442780 w 1458912"/>
              <a:gd name="connsiteY13" fmla="*/ 886289 h 1423898"/>
              <a:gd name="connsiteX14" fmla="*/ 255310 w 1458912"/>
              <a:gd name="connsiteY14" fmla="*/ 968718 h 1423898"/>
              <a:gd name="connsiteX15" fmla="*/ 0 w 1458912"/>
              <a:gd name="connsiteY15" fmla="*/ 713408 h 1423898"/>
              <a:gd name="connsiteX16" fmla="*/ 255310 w 1458912"/>
              <a:gd name="connsiteY16" fmla="*/ 458098 h 1423898"/>
              <a:gd name="connsiteX17" fmla="*/ 442780 w 1458912"/>
              <a:gd name="connsiteY17" fmla="*/ 540527 h 1423898"/>
              <a:gd name="connsiteX18" fmla="*/ 949752 w 1458912"/>
              <a:gd name="connsiteY18" fmla="*/ 287406 h 1423898"/>
              <a:gd name="connsiteX19" fmla="*/ 948293 w 1458912"/>
              <a:gd name="connsiteY19" fmla="*/ 258227 h 1423898"/>
              <a:gd name="connsiteX20" fmla="*/ 1203602 w 1458912"/>
              <a:gd name="connsiteY20" fmla="*/ 2918 h 1423898"/>
              <a:gd name="connsiteX21" fmla="*/ 1203602 w 1458912"/>
              <a:gd name="connsiteY21" fmla="*/ 1057711 h 1423898"/>
              <a:gd name="connsiteX22" fmla="*/ 1094184 w 1458912"/>
              <a:gd name="connsiteY22" fmla="*/ 1167130 h 1423898"/>
              <a:gd name="connsiteX23" fmla="*/ 1203602 w 1458912"/>
              <a:gd name="connsiteY23" fmla="*/ 1276548 h 1423898"/>
              <a:gd name="connsiteX24" fmla="*/ 1313021 w 1458912"/>
              <a:gd name="connsiteY24" fmla="*/ 1167130 h 1423898"/>
              <a:gd name="connsiteX25" fmla="*/ 1203602 w 1458912"/>
              <a:gd name="connsiteY25" fmla="*/ 1057711 h 1423898"/>
              <a:gd name="connsiteX26" fmla="*/ 255310 w 1458912"/>
              <a:gd name="connsiteY26" fmla="*/ 601801 h 1423898"/>
              <a:gd name="connsiteX27" fmla="*/ 145891 w 1458912"/>
              <a:gd name="connsiteY27" fmla="*/ 711220 h 1423898"/>
              <a:gd name="connsiteX28" fmla="*/ 255310 w 1458912"/>
              <a:gd name="connsiteY28" fmla="*/ 820638 h 1423898"/>
              <a:gd name="connsiteX29" fmla="*/ 364728 w 1458912"/>
              <a:gd name="connsiteY29" fmla="*/ 711220 h 1423898"/>
              <a:gd name="connsiteX30" fmla="*/ 255310 w 1458912"/>
              <a:gd name="connsiteY30" fmla="*/ 601801 h 1423898"/>
              <a:gd name="connsiteX31" fmla="*/ 1203602 w 1458912"/>
              <a:gd name="connsiteY31" fmla="*/ 145891 h 1423898"/>
              <a:gd name="connsiteX32" fmla="*/ 1094184 w 1458912"/>
              <a:gd name="connsiteY32" fmla="*/ 255310 h 1423898"/>
              <a:gd name="connsiteX33" fmla="*/ 1203602 w 1458912"/>
              <a:gd name="connsiteY33" fmla="*/ 364728 h 1423898"/>
              <a:gd name="connsiteX34" fmla="*/ 1313021 w 1458912"/>
              <a:gd name="connsiteY34" fmla="*/ 255310 h 1423898"/>
              <a:gd name="connsiteX35" fmla="*/ 1203602 w 1458912"/>
              <a:gd name="connsiteY35" fmla="*/ 145891 h 142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458912" h="1423898">
                <a:moveTo>
                  <a:pt x="1203602" y="0"/>
                </a:moveTo>
                <a:cubicBezTo>
                  <a:pt x="1344387" y="0"/>
                  <a:pt x="1458912" y="114525"/>
                  <a:pt x="1458912" y="255310"/>
                </a:cubicBezTo>
                <a:cubicBezTo>
                  <a:pt x="1458912" y="396095"/>
                  <a:pt x="1344387" y="510619"/>
                  <a:pt x="1203602" y="510619"/>
                </a:cubicBezTo>
                <a:cubicBezTo>
                  <a:pt x="1127739" y="510619"/>
                  <a:pt x="1059900" y="477794"/>
                  <a:pt x="1013214" y="425273"/>
                </a:cubicBezTo>
                <a:lnTo>
                  <a:pt x="508431" y="677665"/>
                </a:lnTo>
                <a:cubicBezTo>
                  <a:pt x="509890" y="688606"/>
                  <a:pt x="510619" y="700278"/>
                  <a:pt x="510619" y="711949"/>
                </a:cubicBezTo>
                <a:cubicBezTo>
                  <a:pt x="510619" y="723620"/>
                  <a:pt x="509890" y="734562"/>
                  <a:pt x="508431" y="746233"/>
                </a:cubicBezTo>
                <a:lnTo>
                  <a:pt x="1013214" y="998625"/>
                </a:lnTo>
                <a:cubicBezTo>
                  <a:pt x="1059900" y="946104"/>
                  <a:pt x="1128469" y="913279"/>
                  <a:pt x="1203602" y="913279"/>
                </a:cubicBezTo>
                <a:cubicBezTo>
                  <a:pt x="1344387" y="913279"/>
                  <a:pt x="1458912" y="1027804"/>
                  <a:pt x="1458912" y="1168589"/>
                </a:cubicBezTo>
                <a:cubicBezTo>
                  <a:pt x="1458912" y="1309374"/>
                  <a:pt x="1344387" y="1423898"/>
                  <a:pt x="1203602" y="1423898"/>
                </a:cubicBezTo>
                <a:cubicBezTo>
                  <a:pt x="1062817" y="1423898"/>
                  <a:pt x="948293" y="1309374"/>
                  <a:pt x="948293" y="1168589"/>
                </a:cubicBezTo>
                <a:cubicBezTo>
                  <a:pt x="948293" y="1158376"/>
                  <a:pt x="948293" y="1148893"/>
                  <a:pt x="949752" y="1139410"/>
                </a:cubicBezTo>
                <a:lnTo>
                  <a:pt x="442780" y="886289"/>
                </a:lnTo>
                <a:cubicBezTo>
                  <a:pt x="396095" y="936622"/>
                  <a:pt x="328985" y="968718"/>
                  <a:pt x="255310" y="968718"/>
                </a:cubicBezTo>
                <a:cubicBezTo>
                  <a:pt x="114525" y="968718"/>
                  <a:pt x="0" y="854193"/>
                  <a:pt x="0" y="713408"/>
                </a:cubicBezTo>
                <a:cubicBezTo>
                  <a:pt x="0" y="572623"/>
                  <a:pt x="114525" y="458098"/>
                  <a:pt x="255310" y="458098"/>
                </a:cubicBezTo>
                <a:cubicBezTo>
                  <a:pt x="329714" y="458098"/>
                  <a:pt x="396095" y="489465"/>
                  <a:pt x="442780" y="540527"/>
                </a:cubicBezTo>
                <a:lnTo>
                  <a:pt x="949752" y="287406"/>
                </a:lnTo>
                <a:cubicBezTo>
                  <a:pt x="948293" y="277923"/>
                  <a:pt x="948293" y="267710"/>
                  <a:pt x="948293" y="258227"/>
                </a:cubicBezTo>
                <a:cubicBezTo>
                  <a:pt x="948293" y="117442"/>
                  <a:pt x="1062817" y="2918"/>
                  <a:pt x="1203602" y="2918"/>
                </a:cubicBezTo>
                <a:close/>
                <a:moveTo>
                  <a:pt x="1203602" y="1057711"/>
                </a:moveTo>
                <a:cubicBezTo>
                  <a:pt x="1143058" y="1057711"/>
                  <a:pt x="1094184" y="1106585"/>
                  <a:pt x="1094184" y="1167130"/>
                </a:cubicBezTo>
                <a:cubicBezTo>
                  <a:pt x="1094184" y="1227675"/>
                  <a:pt x="1143058" y="1276548"/>
                  <a:pt x="1203602" y="1276548"/>
                </a:cubicBezTo>
                <a:cubicBezTo>
                  <a:pt x="1264147" y="1276548"/>
                  <a:pt x="1313021" y="1227675"/>
                  <a:pt x="1313021" y="1167130"/>
                </a:cubicBezTo>
                <a:cubicBezTo>
                  <a:pt x="1313021" y="1106585"/>
                  <a:pt x="1264147" y="1057711"/>
                  <a:pt x="1203602" y="1057711"/>
                </a:cubicBezTo>
                <a:close/>
                <a:moveTo>
                  <a:pt x="255310" y="601801"/>
                </a:moveTo>
                <a:cubicBezTo>
                  <a:pt x="194765" y="601801"/>
                  <a:pt x="145891" y="650675"/>
                  <a:pt x="145891" y="711220"/>
                </a:cubicBezTo>
                <a:cubicBezTo>
                  <a:pt x="145891" y="771764"/>
                  <a:pt x="194765" y="820638"/>
                  <a:pt x="255310" y="820638"/>
                </a:cubicBezTo>
                <a:cubicBezTo>
                  <a:pt x="315854" y="820638"/>
                  <a:pt x="364728" y="771764"/>
                  <a:pt x="364728" y="711220"/>
                </a:cubicBezTo>
                <a:cubicBezTo>
                  <a:pt x="364728" y="650675"/>
                  <a:pt x="315854" y="601801"/>
                  <a:pt x="255310" y="601801"/>
                </a:cubicBezTo>
                <a:close/>
                <a:moveTo>
                  <a:pt x="1203602" y="145891"/>
                </a:moveTo>
                <a:cubicBezTo>
                  <a:pt x="1143058" y="145891"/>
                  <a:pt x="1094184" y="194765"/>
                  <a:pt x="1094184" y="255310"/>
                </a:cubicBezTo>
                <a:cubicBezTo>
                  <a:pt x="1094184" y="315854"/>
                  <a:pt x="1143058" y="364728"/>
                  <a:pt x="1203602" y="364728"/>
                </a:cubicBezTo>
                <a:cubicBezTo>
                  <a:pt x="1264147" y="364728"/>
                  <a:pt x="1313021" y="315854"/>
                  <a:pt x="1313021" y="255310"/>
                </a:cubicBezTo>
                <a:cubicBezTo>
                  <a:pt x="1313021" y="194765"/>
                  <a:pt x="1264147" y="145891"/>
                  <a:pt x="1203602" y="145891"/>
                </a:cubicBezTo>
                <a:close/>
              </a:path>
            </a:pathLst>
          </a:custGeom>
          <a:solidFill>
            <a:srgbClr val="000000"/>
          </a:solidFill>
          <a:ln w="72866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87" name="Kuva 85">
            <a:extLst>
              <a:ext uri="{FF2B5EF4-FFF2-40B4-BE49-F238E27FC236}">
                <a16:creationId xmlns:a16="http://schemas.microsoft.com/office/drawing/2014/main" id="{4A102202-DDA9-B079-116B-AE6C2AADE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817952" y="3851065"/>
            <a:ext cx="647728" cy="540000"/>
          </a:xfrm>
          <a:custGeom>
            <a:avLst/>
            <a:gdLst>
              <a:gd name="connsiteX0" fmla="*/ 138113 w 228504"/>
              <a:gd name="connsiteY0" fmla="*/ 133350 h 190500"/>
              <a:gd name="connsiteX1" fmla="*/ 171450 w 228504"/>
              <a:gd name="connsiteY1" fmla="*/ 165544 h 190500"/>
              <a:gd name="connsiteX2" fmla="*/ 171450 w 228504"/>
              <a:gd name="connsiteY2" fmla="*/ 166688 h 190500"/>
              <a:gd name="connsiteX3" fmla="*/ 171450 w 228504"/>
              <a:gd name="connsiteY3" fmla="*/ 190500 h 190500"/>
              <a:gd name="connsiteX4" fmla="*/ 152400 w 228504"/>
              <a:gd name="connsiteY4" fmla="*/ 190500 h 190500"/>
              <a:gd name="connsiteX5" fmla="*/ 152400 w 228504"/>
              <a:gd name="connsiteY5" fmla="*/ 166688 h 190500"/>
              <a:gd name="connsiteX6" fmla="*/ 138970 w 228504"/>
              <a:gd name="connsiteY6" fmla="*/ 152400 h 190500"/>
              <a:gd name="connsiteX7" fmla="*/ 138113 w 228504"/>
              <a:gd name="connsiteY7" fmla="*/ 152400 h 190500"/>
              <a:gd name="connsiteX8" fmla="*/ 90488 w 228504"/>
              <a:gd name="connsiteY8" fmla="*/ 152400 h 190500"/>
              <a:gd name="connsiteX9" fmla="*/ 76200 w 228504"/>
              <a:gd name="connsiteY9" fmla="*/ 165830 h 190500"/>
              <a:gd name="connsiteX10" fmla="*/ 76200 w 228504"/>
              <a:gd name="connsiteY10" fmla="*/ 166688 h 190500"/>
              <a:gd name="connsiteX11" fmla="*/ 76200 w 228504"/>
              <a:gd name="connsiteY11" fmla="*/ 190500 h 190500"/>
              <a:gd name="connsiteX12" fmla="*/ 57150 w 228504"/>
              <a:gd name="connsiteY12" fmla="*/ 190500 h 190500"/>
              <a:gd name="connsiteX13" fmla="*/ 57150 w 228504"/>
              <a:gd name="connsiteY13" fmla="*/ 166688 h 190500"/>
              <a:gd name="connsiteX14" fmla="*/ 89345 w 228504"/>
              <a:gd name="connsiteY14" fmla="*/ 133350 h 190500"/>
              <a:gd name="connsiteX15" fmla="*/ 90488 w 228504"/>
              <a:gd name="connsiteY15" fmla="*/ 133350 h 190500"/>
              <a:gd name="connsiteX16" fmla="*/ 138113 w 228504"/>
              <a:gd name="connsiteY16" fmla="*/ 133350 h 190500"/>
              <a:gd name="connsiteX17" fmla="*/ 160973 w 228504"/>
              <a:gd name="connsiteY17" fmla="*/ 76200 h 190500"/>
              <a:gd name="connsiteX18" fmla="*/ 195263 w 228504"/>
              <a:gd name="connsiteY18" fmla="*/ 76200 h 190500"/>
              <a:gd name="connsiteX19" fmla="*/ 196406 w 228504"/>
              <a:gd name="connsiteY19" fmla="*/ 76200 h 190500"/>
              <a:gd name="connsiteX20" fmla="*/ 228505 w 228504"/>
              <a:gd name="connsiteY20" fmla="*/ 107728 h 190500"/>
              <a:gd name="connsiteX21" fmla="*/ 228505 w 228504"/>
              <a:gd name="connsiteY21" fmla="*/ 109538 h 190500"/>
              <a:gd name="connsiteX22" fmla="*/ 228505 w 228504"/>
              <a:gd name="connsiteY22" fmla="*/ 133350 h 190500"/>
              <a:gd name="connsiteX23" fmla="*/ 209455 w 228504"/>
              <a:gd name="connsiteY23" fmla="*/ 133350 h 190500"/>
              <a:gd name="connsiteX24" fmla="*/ 209455 w 228504"/>
              <a:gd name="connsiteY24" fmla="*/ 108680 h 190500"/>
              <a:gd name="connsiteX25" fmla="*/ 196501 w 228504"/>
              <a:gd name="connsiteY25" fmla="*/ 95250 h 190500"/>
              <a:gd name="connsiteX26" fmla="*/ 195167 w 228504"/>
              <a:gd name="connsiteY26" fmla="*/ 95250 h 190500"/>
              <a:gd name="connsiteX27" fmla="*/ 160877 w 228504"/>
              <a:gd name="connsiteY27" fmla="*/ 95250 h 190500"/>
              <a:gd name="connsiteX28" fmla="*/ 161830 w 228504"/>
              <a:gd name="connsiteY28" fmla="*/ 85725 h 190500"/>
              <a:gd name="connsiteX29" fmla="*/ 160877 w 228504"/>
              <a:gd name="connsiteY29" fmla="*/ 76200 h 190500"/>
              <a:gd name="connsiteX30" fmla="*/ 67628 w 228504"/>
              <a:gd name="connsiteY30" fmla="*/ 76200 h 190500"/>
              <a:gd name="connsiteX31" fmla="*/ 66675 w 228504"/>
              <a:gd name="connsiteY31" fmla="*/ 85725 h 190500"/>
              <a:gd name="connsiteX32" fmla="*/ 67628 w 228504"/>
              <a:gd name="connsiteY32" fmla="*/ 95250 h 190500"/>
              <a:gd name="connsiteX33" fmla="*/ 33338 w 228504"/>
              <a:gd name="connsiteY33" fmla="*/ 95250 h 190500"/>
              <a:gd name="connsiteX34" fmla="*/ 19050 w 228504"/>
              <a:gd name="connsiteY34" fmla="*/ 108680 h 190500"/>
              <a:gd name="connsiteX35" fmla="*/ 19050 w 228504"/>
              <a:gd name="connsiteY35" fmla="*/ 109538 h 190500"/>
              <a:gd name="connsiteX36" fmla="*/ 19050 w 228504"/>
              <a:gd name="connsiteY36" fmla="*/ 133350 h 190500"/>
              <a:gd name="connsiteX37" fmla="*/ 0 w 228504"/>
              <a:gd name="connsiteY37" fmla="*/ 133350 h 190500"/>
              <a:gd name="connsiteX38" fmla="*/ 0 w 228504"/>
              <a:gd name="connsiteY38" fmla="*/ 109538 h 190500"/>
              <a:gd name="connsiteX39" fmla="*/ 32195 w 228504"/>
              <a:gd name="connsiteY39" fmla="*/ 76200 h 190500"/>
              <a:gd name="connsiteX40" fmla="*/ 33338 w 228504"/>
              <a:gd name="connsiteY40" fmla="*/ 76200 h 190500"/>
              <a:gd name="connsiteX41" fmla="*/ 67628 w 228504"/>
              <a:gd name="connsiteY41" fmla="*/ 76200 h 190500"/>
              <a:gd name="connsiteX42" fmla="*/ 114300 w 228504"/>
              <a:gd name="connsiteY42" fmla="*/ 47625 h 190500"/>
              <a:gd name="connsiteX43" fmla="*/ 152400 w 228504"/>
              <a:gd name="connsiteY43" fmla="*/ 85725 h 190500"/>
              <a:gd name="connsiteX44" fmla="*/ 114300 w 228504"/>
              <a:gd name="connsiteY44" fmla="*/ 123825 h 190500"/>
              <a:gd name="connsiteX45" fmla="*/ 76200 w 228504"/>
              <a:gd name="connsiteY45" fmla="*/ 85725 h 190500"/>
              <a:gd name="connsiteX46" fmla="*/ 114300 w 228504"/>
              <a:gd name="connsiteY46" fmla="*/ 47625 h 190500"/>
              <a:gd name="connsiteX47" fmla="*/ 114300 w 228504"/>
              <a:gd name="connsiteY47" fmla="*/ 66675 h 190500"/>
              <a:gd name="connsiteX48" fmla="*/ 95250 w 228504"/>
              <a:gd name="connsiteY48" fmla="*/ 85725 h 190500"/>
              <a:gd name="connsiteX49" fmla="*/ 114300 w 228504"/>
              <a:gd name="connsiteY49" fmla="*/ 104775 h 190500"/>
              <a:gd name="connsiteX50" fmla="*/ 133350 w 228504"/>
              <a:gd name="connsiteY50" fmla="*/ 85725 h 190500"/>
              <a:gd name="connsiteX51" fmla="*/ 114300 w 228504"/>
              <a:gd name="connsiteY51" fmla="*/ 66675 h 190500"/>
              <a:gd name="connsiteX52" fmla="*/ 52388 w 228504"/>
              <a:gd name="connsiteY52" fmla="*/ 0 h 190500"/>
              <a:gd name="connsiteX53" fmla="*/ 85725 w 228504"/>
              <a:gd name="connsiteY53" fmla="*/ 33338 h 190500"/>
              <a:gd name="connsiteX54" fmla="*/ 52388 w 228504"/>
              <a:gd name="connsiteY54" fmla="*/ 66675 h 190500"/>
              <a:gd name="connsiteX55" fmla="*/ 19050 w 228504"/>
              <a:gd name="connsiteY55" fmla="*/ 33338 h 190500"/>
              <a:gd name="connsiteX56" fmla="*/ 52388 w 228504"/>
              <a:gd name="connsiteY56" fmla="*/ 0 h 190500"/>
              <a:gd name="connsiteX57" fmla="*/ 176213 w 228504"/>
              <a:gd name="connsiteY57" fmla="*/ 0 h 190500"/>
              <a:gd name="connsiteX58" fmla="*/ 209550 w 228504"/>
              <a:gd name="connsiteY58" fmla="*/ 33338 h 190500"/>
              <a:gd name="connsiteX59" fmla="*/ 176213 w 228504"/>
              <a:gd name="connsiteY59" fmla="*/ 66675 h 190500"/>
              <a:gd name="connsiteX60" fmla="*/ 142875 w 228504"/>
              <a:gd name="connsiteY60" fmla="*/ 33338 h 190500"/>
              <a:gd name="connsiteX61" fmla="*/ 176213 w 228504"/>
              <a:gd name="connsiteY61" fmla="*/ 0 h 190500"/>
              <a:gd name="connsiteX62" fmla="*/ 52388 w 228504"/>
              <a:gd name="connsiteY62" fmla="*/ 19050 h 190500"/>
              <a:gd name="connsiteX63" fmla="*/ 38100 w 228504"/>
              <a:gd name="connsiteY63" fmla="*/ 33338 h 190500"/>
              <a:gd name="connsiteX64" fmla="*/ 52388 w 228504"/>
              <a:gd name="connsiteY64" fmla="*/ 47625 h 190500"/>
              <a:gd name="connsiteX65" fmla="*/ 66675 w 228504"/>
              <a:gd name="connsiteY65" fmla="*/ 33338 h 190500"/>
              <a:gd name="connsiteX66" fmla="*/ 52388 w 228504"/>
              <a:gd name="connsiteY66" fmla="*/ 19050 h 190500"/>
              <a:gd name="connsiteX67" fmla="*/ 176213 w 228504"/>
              <a:gd name="connsiteY67" fmla="*/ 19050 h 190500"/>
              <a:gd name="connsiteX68" fmla="*/ 161925 w 228504"/>
              <a:gd name="connsiteY68" fmla="*/ 33338 h 190500"/>
              <a:gd name="connsiteX69" fmla="*/ 176213 w 228504"/>
              <a:gd name="connsiteY69" fmla="*/ 47625 h 190500"/>
              <a:gd name="connsiteX70" fmla="*/ 190500 w 228504"/>
              <a:gd name="connsiteY70" fmla="*/ 33338 h 190500"/>
              <a:gd name="connsiteX71" fmla="*/ 176213 w 228504"/>
              <a:gd name="connsiteY71" fmla="*/ 1905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228504" h="190500">
                <a:moveTo>
                  <a:pt x="138113" y="133350"/>
                </a:moveTo>
                <a:cubicBezTo>
                  <a:pt x="156115" y="133350"/>
                  <a:pt x="170783" y="147638"/>
                  <a:pt x="171450" y="165544"/>
                </a:cubicBezTo>
                <a:lnTo>
                  <a:pt x="171450" y="166688"/>
                </a:lnTo>
                <a:cubicBezTo>
                  <a:pt x="171450" y="166688"/>
                  <a:pt x="171450" y="190500"/>
                  <a:pt x="171450" y="190500"/>
                </a:cubicBezTo>
                <a:lnTo>
                  <a:pt x="152400" y="190500"/>
                </a:lnTo>
                <a:lnTo>
                  <a:pt x="152400" y="166688"/>
                </a:lnTo>
                <a:cubicBezTo>
                  <a:pt x="152400" y="159068"/>
                  <a:pt x="146495" y="152876"/>
                  <a:pt x="138970" y="152400"/>
                </a:cubicBezTo>
                <a:lnTo>
                  <a:pt x="138113" y="152400"/>
                </a:lnTo>
                <a:cubicBezTo>
                  <a:pt x="138113" y="152400"/>
                  <a:pt x="90488" y="152400"/>
                  <a:pt x="90488" y="152400"/>
                </a:cubicBezTo>
                <a:cubicBezTo>
                  <a:pt x="82868" y="152400"/>
                  <a:pt x="76676" y="158306"/>
                  <a:pt x="76200" y="165830"/>
                </a:cubicBezTo>
                <a:lnTo>
                  <a:pt x="76200" y="166688"/>
                </a:lnTo>
                <a:cubicBezTo>
                  <a:pt x="76200" y="166688"/>
                  <a:pt x="76200" y="190500"/>
                  <a:pt x="76200" y="190500"/>
                </a:cubicBezTo>
                <a:lnTo>
                  <a:pt x="57150" y="190500"/>
                </a:lnTo>
                <a:lnTo>
                  <a:pt x="57150" y="166688"/>
                </a:lnTo>
                <a:cubicBezTo>
                  <a:pt x="57150" y="148685"/>
                  <a:pt x="71438" y="134017"/>
                  <a:pt x="89345" y="133350"/>
                </a:cubicBezTo>
                <a:lnTo>
                  <a:pt x="90488" y="133350"/>
                </a:lnTo>
                <a:cubicBezTo>
                  <a:pt x="90488" y="133350"/>
                  <a:pt x="138113" y="133350"/>
                  <a:pt x="138113" y="133350"/>
                </a:cubicBezTo>
                <a:close/>
                <a:moveTo>
                  <a:pt x="160973" y="76200"/>
                </a:moveTo>
                <a:lnTo>
                  <a:pt x="195263" y="76200"/>
                </a:lnTo>
                <a:cubicBezTo>
                  <a:pt x="195263" y="76200"/>
                  <a:pt x="196406" y="76200"/>
                  <a:pt x="196406" y="76200"/>
                </a:cubicBezTo>
                <a:cubicBezTo>
                  <a:pt x="213646" y="76772"/>
                  <a:pt x="227648" y="90488"/>
                  <a:pt x="228505" y="107728"/>
                </a:cubicBezTo>
                <a:lnTo>
                  <a:pt x="228505" y="109538"/>
                </a:lnTo>
                <a:cubicBezTo>
                  <a:pt x="228505" y="109538"/>
                  <a:pt x="228505" y="133350"/>
                  <a:pt x="228505" y="133350"/>
                </a:cubicBezTo>
                <a:lnTo>
                  <a:pt x="209455" y="133350"/>
                </a:lnTo>
                <a:lnTo>
                  <a:pt x="209455" y="108680"/>
                </a:lnTo>
                <a:cubicBezTo>
                  <a:pt x="208979" y="101632"/>
                  <a:pt x="203454" y="95917"/>
                  <a:pt x="196501" y="95250"/>
                </a:cubicBezTo>
                <a:lnTo>
                  <a:pt x="195167" y="95250"/>
                </a:lnTo>
                <a:cubicBezTo>
                  <a:pt x="195167" y="95250"/>
                  <a:pt x="160877" y="95250"/>
                  <a:pt x="160877" y="95250"/>
                </a:cubicBezTo>
                <a:cubicBezTo>
                  <a:pt x="161544" y="92202"/>
                  <a:pt x="161830" y="88964"/>
                  <a:pt x="161830" y="85725"/>
                </a:cubicBezTo>
                <a:cubicBezTo>
                  <a:pt x="161830" y="82487"/>
                  <a:pt x="161544" y="79248"/>
                  <a:pt x="160877" y="76200"/>
                </a:cubicBezTo>
                <a:close/>
                <a:moveTo>
                  <a:pt x="67628" y="76200"/>
                </a:moveTo>
                <a:cubicBezTo>
                  <a:pt x="66961" y="79248"/>
                  <a:pt x="66675" y="82487"/>
                  <a:pt x="66675" y="85725"/>
                </a:cubicBezTo>
                <a:cubicBezTo>
                  <a:pt x="66675" y="88964"/>
                  <a:pt x="66961" y="92202"/>
                  <a:pt x="67628" y="95250"/>
                </a:cubicBezTo>
                <a:lnTo>
                  <a:pt x="33338" y="95250"/>
                </a:lnTo>
                <a:cubicBezTo>
                  <a:pt x="25718" y="95250"/>
                  <a:pt x="19526" y="101156"/>
                  <a:pt x="19050" y="108680"/>
                </a:cubicBezTo>
                <a:lnTo>
                  <a:pt x="19050" y="109538"/>
                </a:lnTo>
                <a:cubicBezTo>
                  <a:pt x="19050" y="109538"/>
                  <a:pt x="19050" y="133350"/>
                  <a:pt x="19050" y="133350"/>
                </a:cubicBezTo>
                <a:lnTo>
                  <a:pt x="0" y="133350"/>
                </a:lnTo>
                <a:lnTo>
                  <a:pt x="0" y="109538"/>
                </a:lnTo>
                <a:cubicBezTo>
                  <a:pt x="0" y="91535"/>
                  <a:pt x="14288" y="76867"/>
                  <a:pt x="32195" y="76200"/>
                </a:cubicBezTo>
                <a:lnTo>
                  <a:pt x="33338" y="76200"/>
                </a:lnTo>
                <a:cubicBezTo>
                  <a:pt x="33338" y="76200"/>
                  <a:pt x="67628" y="76200"/>
                  <a:pt x="67628" y="76200"/>
                </a:cubicBezTo>
                <a:close/>
                <a:moveTo>
                  <a:pt x="114300" y="47625"/>
                </a:moveTo>
                <a:cubicBezTo>
                  <a:pt x="135350" y="47625"/>
                  <a:pt x="152400" y="64675"/>
                  <a:pt x="152400" y="85725"/>
                </a:cubicBezTo>
                <a:cubicBezTo>
                  <a:pt x="152400" y="106775"/>
                  <a:pt x="135350" y="123825"/>
                  <a:pt x="114300" y="123825"/>
                </a:cubicBezTo>
                <a:cubicBezTo>
                  <a:pt x="93250" y="123825"/>
                  <a:pt x="76200" y="106775"/>
                  <a:pt x="76200" y="85725"/>
                </a:cubicBezTo>
                <a:cubicBezTo>
                  <a:pt x="76200" y="64675"/>
                  <a:pt x="93250" y="47625"/>
                  <a:pt x="114300" y="47625"/>
                </a:cubicBezTo>
                <a:close/>
                <a:moveTo>
                  <a:pt x="114300" y="66675"/>
                </a:moveTo>
                <a:cubicBezTo>
                  <a:pt x="103823" y="66675"/>
                  <a:pt x="95250" y="75248"/>
                  <a:pt x="95250" y="85725"/>
                </a:cubicBezTo>
                <a:cubicBezTo>
                  <a:pt x="95250" y="96203"/>
                  <a:pt x="103823" y="104775"/>
                  <a:pt x="114300" y="104775"/>
                </a:cubicBezTo>
                <a:cubicBezTo>
                  <a:pt x="124778" y="104775"/>
                  <a:pt x="133350" y="96203"/>
                  <a:pt x="133350" y="85725"/>
                </a:cubicBezTo>
                <a:cubicBezTo>
                  <a:pt x="133350" y="75248"/>
                  <a:pt x="124778" y="66675"/>
                  <a:pt x="114300" y="66675"/>
                </a:cubicBezTo>
                <a:close/>
                <a:moveTo>
                  <a:pt x="52388" y="0"/>
                </a:moveTo>
                <a:cubicBezTo>
                  <a:pt x="70771" y="0"/>
                  <a:pt x="85725" y="14954"/>
                  <a:pt x="85725" y="33338"/>
                </a:cubicBezTo>
                <a:cubicBezTo>
                  <a:pt x="85725" y="51721"/>
                  <a:pt x="70771" y="66675"/>
                  <a:pt x="52388" y="66675"/>
                </a:cubicBezTo>
                <a:cubicBezTo>
                  <a:pt x="34004" y="66675"/>
                  <a:pt x="19050" y="51721"/>
                  <a:pt x="19050" y="33338"/>
                </a:cubicBezTo>
                <a:cubicBezTo>
                  <a:pt x="19050" y="14954"/>
                  <a:pt x="34004" y="0"/>
                  <a:pt x="52388" y="0"/>
                </a:cubicBezTo>
                <a:close/>
                <a:moveTo>
                  <a:pt x="176213" y="0"/>
                </a:moveTo>
                <a:cubicBezTo>
                  <a:pt x="194596" y="0"/>
                  <a:pt x="209550" y="14954"/>
                  <a:pt x="209550" y="33338"/>
                </a:cubicBezTo>
                <a:cubicBezTo>
                  <a:pt x="209550" y="51721"/>
                  <a:pt x="194596" y="66675"/>
                  <a:pt x="176213" y="66675"/>
                </a:cubicBezTo>
                <a:cubicBezTo>
                  <a:pt x="157829" y="66675"/>
                  <a:pt x="142875" y="51721"/>
                  <a:pt x="142875" y="33338"/>
                </a:cubicBezTo>
                <a:cubicBezTo>
                  <a:pt x="142875" y="14954"/>
                  <a:pt x="157829" y="0"/>
                  <a:pt x="176213" y="0"/>
                </a:cubicBezTo>
                <a:close/>
                <a:moveTo>
                  <a:pt x="52388" y="19050"/>
                </a:moveTo>
                <a:cubicBezTo>
                  <a:pt x="44482" y="19050"/>
                  <a:pt x="38100" y="25432"/>
                  <a:pt x="38100" y="33338"/>
                </a:cubicBezTo>
                <a:cubicBezTo>
                  <a:pt x="38100" y="41243"/>
                  <a:pt x="44482" y="47625"/>
                  <a:pt x="52388" y="47625"/>
                </a:cubicBezTo>
                <a:cubicBezTo>
                  <a:pt x="60293" y="47625"/>
                  <a:pt x="66675" y="41243"/>
                  <a:pt x="66675" y="33338"/>
                </a:cubicBezTo>
                <a:cubicBezTo>
                  <a:pt x="66675" y="25432"/>
                  <a:pt x="60293" y="19050"/>
                  <a:pt x="52388" y="19050"/>
                </a:cubicBezTo>
                <a:close/>
                <a:moveTo>
                  <a:pt x="176213" y="19050"/>
                </a:moveTo>
                <a:cubicBezTo>
                  <a:pt x="168307" y="19050"/>
                  <a:pt x="161925" y="25432"/>
                  <a:pt x="161925" y="33338"/>
                </a:cubicBezTo>
                <a:cubicBezTo>
                  <a:pt x="161925" y="41243"/>
                  <a:pt x="168307" y="47625"/>
                  <a:pt x="176213" y="47625"/>
                </a:cubicBezTo>
                <a:cubicBezTo>
                  <a:pt x="184118" y="47625"/>
                  <a:pt x="190500" y="41243"/>
                  <a:pt x="190500" y="33338"/>
                </a:cubicBezTo>
                <a:cubicBezTo>
                  <a:pt x="190500" y="25432"/>
                  <a:pt x="184118" y="19050"/>
                  <a:pt x="176213" y="19050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96" name="Kuva 94">
            <a:extLst>
              <a:ext uri="{FF2B5EF4-FFF2-40B4-BE49-F238E27FC236}">
                <a16:creationId xmlns:a16="http://schemas.microsoft.com/office/drawing/2014/main" id="{599C552C-1E54-4A04-A5BA-90B051017B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2906388" y="1412776"/>
            <a:ext cx="392224" cy="540000"/>
          </a:xfrm>
          <a:custGeom>
            <a:avLst/>
            <a:gdLst>
              <a:gd name="connsiteX0" fmla="*/ 0 w 152400"/>
              <a:gd name="connsiteY0" fmla="*/ 76200 h 200025"/>
              <a:gd name="connsiteX1" fmla="*/ 28575 w 152400"/>
              <a:gd name="connsiteY1" fmla="*/ 135731 h 200025"/>
              <a:gd name="connsiteX2" fmla="*/ 38100 w 152400"/>
              <a:gd name="connsiteY2" fmla="*/ 142875 h 200025"/>
              <a:gd name="connsiteX3" fmla="*/ 114300 w 152400"/>
              <a:gd name="connsiteY3" fmla="*/ 142875 h 200025"/>
              <a:gd name="connsiteX4" fmla="*/ 123825 w 152400"/>
              <a:gd name="connsiteY4" fmla="*/ 135731 h 200025"/>
              <a:gd name="connsiteX5" fmla="*/ 152400 w 152400"/>
              <a:gd name="connsiteY5" fmla="*/ 76200 h 200025"/>
              <a:gd name="connsiteX6" fmla="*/ 76200 w 152400"/>
              <a:gd name="connsiteY6" fmla="*/ 0 h 200025"/>
              <a:gd name="connsiteX7" fmla="*/ 0 w 152400"/>
              <a:gd name="connsiteY7" fmla="*/ 76200 h 200025"/>
              <a:gd name="connsiteX8" fmla="*/ 111919 w 152400"/>
              <a:gd name="connsiteY8" fmla="*/ 119063 h 200025"/>
              <a:gd name="connsiteX9" fmla="*/ 133350 w 152400"/>
              <a:gd name="connsiteY9" fmla="*/ 76200 h 200025"/>
              <a:gd name="connsiteX10" fmla="*/ 76200 w 152400"/>
              <a:gd name="connsiteY10" fmla="*/ 19050 h 200025"/>
              <a:gd name="connsiteX11" fmla="*/ 19050 w 152400"/>
              <a:gd name="connsiteY11" fmla="*/ 76200 h 200025"/>
              <a:gd name="connsiteX12" fmla="*/ 40481 w 152400"/>
              <a:gd name="connsiteY12" fmla="*/ 119063 h 200025"/>
              <a:gd name="connsiteX13" fmla="*/ 111919 w 152400"/>
              <a:gd name="connsiteY13" fmla="*/ 119063 h 200025"/>
              <a:gd name="connsiteX14" fmla="*/ 114300 w 152400"/>
              <a:gd name="connsiteY14" fmla="*/ 152400 h 200025"/>
              <a:gd name="connsiteX15" fmla="*/ 114300 w 152400"/>
              <a:gd name="connsiteY15" fmla="*/ 171450 h 200025"/>
              <a:gd name="connsiteX16" fmla="*/ 38100 w 152400"/>
              <a:gd name="connsiteY16" fmla="*/ 171450 h 200025"/>
              <a:gd name="connsiteX17" fmla="*/ 38100 w 152400"/>
              <a:gd name="connsiteY17" fmla="*/ 152400 h 200025"/>
              <a:gd name="connsiteX18" fmla="*/ 114300 w 152400"/>
              <a:gd name="connsiteY18" fmla="*/ 152400 h 200025"/>
              <a:gd name="connsiteX19" fmla="*/ 109538 w 152400"/>
              <a:gd name="connsiteY19" fmla="*/ 180975 h 200025"/>
              <a:gd name="connsiteX20" fmla="*/ 109538 w 152400"/>
              <a:gd name="connsiteY20" fmla="*/ 200025 h 200025"/>
              <a:gd name="connsiteX21" fmla="*/ 42863 w 152400"/>
              <a:gd name="connsiteY21" fmla="*/ 200025 h 200025"/>
              <a:gd name="connsiteX22" fmla="*/ 42863 w 152400"/>
              <a:gd name="connsiteY22" fmla="*/ 180975 h 200025"/>
              <a:gd name="connsiteX23" fmla="*/ 109538 w 152400"/>
              <a:gd name="connsiteY23" fmla="*/ 180975 h 200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52400" h="200025">
                <a:moveTo>
                  <a:pt x="0" y="76200"/>
                </a:moveTo>
                <a:cubicBezTo>
                  <a:pt x="0" y="100298"/>
                  <a:pt x="11144" y="121730"/>
                  <a:pt x="28575" y="135731"/>
                </a:cubicBezTo>
                <a:lnTo>
                  <a:pt x="38100" y="142875"/>
                </a:lnTo>
                <a:lnTo>
                  <a:pt x="114300" y="142875"/>
                </a:lnTo>
                <a:lnTo>
                  <a:pt x="123825" y="135731"/>
                </a:lnTo>
                <a:cubicBezTo>
                  <a:pt x="141256" y="121730"/>
                  <a:pt x="152400" y="100298"/>
                  <a:pt x="152400" y="76200"/>
                </a:cubicBezTo>
                <a:cubicBezTo>
                  <a:pt x="152400" y="34100"/>
                  <a:pt x="118301" y="0"/>
                  <a:pt x="76200" y="0"/>
                </a:cubicBezTo>
                <a:cubicBezTo>
                  <a:pt x="34100" y="0"/>
                  <a:pt x="0" y="34100"/>
                  <a:pt x="0" y="76200"/>
                </a:cubicBezTo>
                <a:close/>
                <a:moveTo>
                  <a:pt x="111919" y="119063"/>
                </a:moveTo>
                <a:cubicBezTo>
                  <a:pt x="124968" y="108966"/>
                  <a:pt x="133350" y="94298"/>
                  <a:pt x="133350" y="76200"/>
                </a:cubicBezTo>
                <a:cubicBezTo>
                  <a:pt x="133350" y="44672"/>
                  <a:pt x="107728" y="19050"/>
                  <a:pt x="76200" y="19050"/>
                </a:cubicBezTo>
                <a:cubicBezTo>
                  <a:pt x="44672" y="19050"/>
                  <a:pt x="19050" y="44672"/>
                  <a:pt x="19050" y="76200"/>
                </a:cubicBezTo>
                <a:cubicBezTo>
                  <a:pt x="19050" y="94298"/>
                  <a:pt x="27432" y="108966"/>
                  <a:pt x="40481" y="119063"/>
                </a:cubicBezTo>
                <a:lnTo>
                  <a:pt x="111919" y="119063"/>
                </a:lnTo>
                <a:close/>
                <a:moveTo>
                  <a:pt x="114300" y="152400"/>
                </a:moveTo>
                <a:lnTo>
                  <a:pt x="114300" y="171450"/>
                </a:lnTo>
                <a:lnTo>
                  <a:pt x="38100" y="171450"/>
                </a:lnTo>
                <a:lnTo>
                  <a:pt x="38100" y="152400"/>
                </a:lnTo>
                <a:lnTo>
                  <a:pt x="114300" y="152400"/>
                </a:lnTo>
                <a:close/>
                <a:moveTo>
                  <a:pt x="109538" y="180975"/>
                </a:moveTo>
                <a:lnTo>
                  <a:pt x="109538" y="200025"/>
                </a:lnTo>
                <a:lnTo>
                  <a:pt x="42863" y="200025"/>
                </a:lnTo>
                <a:lnTo>
                  <a:pt x="42863" y="180975"/>
                </a:lnTo>
                <a:lnTo>
                  <a:pt x="109538" y="180975"/>
                </a:ln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99" name="Kuva 97">
            <a:extLst>
              <a:ext uri="{FF2B5EF4-FFF2-40B4-BE49-F238E27FC236}">
                <a16:creationId xmlns:a16="http://schemas.microsoft.com/office/drawing/2014/main" id="{4DB6748C-E244-C4EC-CF82-4E3F643F1C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5826000" y="1414942"/>
            <a:ext cx="540000" cy="540000"/>
          </a:xfrm>
          <a:custGeom>
            <a:avLst/>
            <a:gdLst>
              <a:gd name="connsiteX0" fmla="*/ 95250 w 190500"/>
              <a:gd name="connsiteY0" fmla="*/ 0 h 190500"/>
              <a:gd name="connsiteX1" fmla="*/ 190500 w 190500"/>
              <a:gd name="connsiteY1" fmla="*/ 95250 h 190500"/>
              <a:gd name="connsiteX2" fmla="*/ 95250 w 190500"/>
              <a:gd name="connsiteY2" fmla="*/ 190500 h 190500"/>
              <a:gd name="connsiteX3" fmla="*/ 0 w 190500"/>
              <a:gd name="connsiteY3" fmla="*/ 95250 h 190500"/>
              <a:gd name="connsiteX4" fmla="*/ 95250 w 190500"/>
              <a:gd name="connsiteY4" fmla="*/ 0 h 190500"/>
              <a:gd name="connsiteX5" fmla="*/ 95250 w 190500"/>
              <a:gd name="connsiteY5" fmla="*/ 19050 h 190500"/>
              <a:gd name="connsiteX6" fmla="*/ 19050 w 190500"/>
              <a:gd name="connsiteY6" fmla="*/ 95250 h 190500"/>
              <a:gd name="connsiteX7" fmla="*/ 95250 w 190500"/>
              <a:gd name="connsiteY7" fmla="*/ 171450 h 190500"/>
              <a:gd name="connsiteX8" fmla="*/ 171450 w 190500"/>
              <a:gd name="connsiteY8" fmla="*/ 95250 h 190500"/>
              <a:gd name="connsiteX9" fmla="*/ 95250 w 190500"/>
              <a:gd name="connsiteY9" fmla="*/ 19050 h 190500"/>
              <a:gd name="connsiteX10" fmla="*/ 65723 w 190500"/>
              <a:gd name="connsiteY10" fmla="*/ 110109 h 190500"/>
              <a:gd name="connsiteX11" fmla="*/ 95345 w 190500"/>
              <a:gd name="connsiteY11" fmla="*/ 128588 h 190500"/>
              <a:gd name="connsiteX12" fmla="*/ 124301 w 190500"/>
              <a:gd name="connsiteY12" fmla="*/ 111443 h 190500"/>
              <a:gd name="connsiteX13" fmla="*/ 124873 w 190500"/>
              <a:gd name="connsiteY13" fmla="*/ 110300 h 190500"/>
              <a:gd name="connsiteX14" fmla="*/ 141923 w 190500"/>
              <a:gd name="connsiteY14" fmla="*/ 118777 h 190500"/>
              <a:gd name="connsiteX15" fmla="*/ 95345 w 190500"/>
              <a:gd name="connsiteY15" fmla="*/ 147638 h 190500"/>
              <a:gd name="connsiteX16" fmla="*/ 49340 w 190500"/>
              <a:gd name="connsiteY16" fmla="*/ 119825 h 190500"/>
              <a:gd name="connsiteX17" fmla="*/ 48673 w 190500"/>
              <a:gd name="connsiteY17" fmla="*/ 118491 h 190500"/>
              <a:gd name="connsiteX18" fmla="*/ 65723 w 190500"/>
              <a:gd name="connsiteY18" fmla="*/ 110109 h 190500"/>
              <a:gd name="connsiteX19" fmla="*/ 61913 w 190500"/>
              <a:gd name="connsiteY19" fmla="*/ 57150 h 190500"/>
              <a:gd name="connsiteX20" fmla="*/ 76200 w 190500"/>
              <a:gd name="connsiteY20" fmla="*/ 71438 h 190500"/>
              <a:gd name="connsiteX21" fmla="*/ 61913 w 190500"/>
              <a:gd name="connsiteY21" fmla="*/ 85725 h 190500"/>
              <a:gd name="connsiteX22" fmla="*/ 47625 w 190500"/>
              <a:gd name="connsiteY22" fmla="*/ 71438 h 190500"/>
              <a:gd name="connsiteX23" fmla="*/ 61913 w 190500"/>
              <a:gd name="connsiteY23" fmla="*/ 57150 h 190500"/>
              <a:gd name="connsiteX24" fmla="*/ 128588 w 190500"/>
              <a:gd name="connsiteY24" fmla="*/ 57150 h 190500"/>
              <a:gd name="connsiteX25" fmla="*/ 142875 w 190500"/>
              <a:gd name="connsiteY25" fmla="*/ 71438 h 190500"/>
              <a:gd name="connsiteX26" fmla="*/ 128588 w 190500"/>
              <a:gd name="connsiteY26" fmla="*/ 85725 h 190500"/>
              <a:gd name="connsiteX27" fmla="*/ 114300 w 190500"/>
              <a:gd name="connsiteY27" fmla="*/ 71438 h 190500"/>
              <a:gd name="connsiteX28" fmla="*/ 128588 w 190500"/>
              <a:gd name="connsiteY28" fmla="*/ 5715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90500" h="190500">
                <a:moveTo>
                  <a:pt x="95250" y="0"/>
                </a:moveTo>
                <a:cubicBezTo>
                  <a:pt x="147828" y="0"/>
                  <a:pt x="190500" y="42672"/>
                  <a:pt x="190500" y="95250"/>
                </a:cubicBezTo>
                <a:cubicBezTo>
                  <a:pt x="190500" y="147828"/>
                  <a:pt x="147828" y="190500"/>
                  <a:pt x="95250" y="190500"/>
                </a:cubicBezTo>
                <a:cubicBezTo>
                  <a:pt x="42672" y="190500"/>
                  <a:pt x="0" y="147828"/>
                  <a:pt x="0" y="95250"/>
                </a:cubicBezTo>
                <a:cubicBezTo>
                  <a:pt x="0" y="42672"/>
                  <a:pt x="42672" y="0"/>
                  <a:pt x="95250" y="0"/>
                </a:cubicBezTo>
                <a:close/>
                <a:moveTo>
                  <a:pt x="95250" y="19050"/>
                </a:moveTo>
                <a:cubicBezTo>
                  <a:pt x="53150" y="19050"/>
                  <a:pt x="19050" y="53150"/>
                  <a:pt x="19050" y="95250"/>
                </a:cubicBezTo>
                <a:cubicBezTo>
                  <a:pt x="19050" y="137351"/>
                  <a:pt x="53150" y="171450"/>
                  <a:pt x="95250" y="171450"/>
                </a:cubicBezTo>
                <a:cubicBezTo>
                  <a:pt x="137351" y="171450"/>
                  <a:pt x="171450" y="137351"/>
                  <a:pt x="171450" y="95250"/>
                </a:cubicBezTo>
                <a:cubicBezTo>
                  <a:pt x="171450" y="53150"/>
                  <a:pt x="137351" y="19050"/>
                  <a:pt x="95250" y="19050"/>
                </a:cubicBezTo>
                <a:close/>
                <a:moveTo>
                  <a:pt x="65723" y="110109"/>
                </a:moveTo>
                <a:cubicBezTo>
                  <a:pt x="71247" y="121349"/>
                  <a:pt x="82677" y="128588"/>
                  <a:pt x="95345" y="128588"/>
                </a:cubicBezTo>
                <a:cubicBezTo>
                  <a:pt x="108014" y="128588"/>
                  <a:pt x="118491" y="121920"/>
                  <a:pt x="124301" y="111443"/>
                </a:cubicBezTo>
                <a:lnTo>
                  <a:pt x="124873" y="110300"/>
                </a:lnTo>
                <a:lnTo>
                  <a:pt x="141923" y="118777"/>
                </a:lnTo>
                <a:cubicBezTo>
                  <a:pt x="133160" y="136303"/>
                  <a:pt x="115253" y="147638"/>
                  <a:pt x="95345" y="147638"/>
                </a:cubicBezTo>
                <a:cubicBezTo>
                  <a:pt x="75438" y="147638"/>
                  <a:pt x="58293" y="136779"/>
                  <a:pt x="49340" y="119825"/>
                </a:cubicBezTo>
                <a:lnTo>
                  <a:pt x="48673" y="118491"/>
                </a:lnTo>
                <a:lnTo>
                  <a:pt x="65723" y="110109"/>
                </a:lnTo>
                <a:close/>
                <a:moveTo>
                  <a:pt x="61913" y="57150"/>
                </a:moveTo>
                <a:cubicBezTo>
                  <a:pt x="69818" y="57150"/>
                  <a:pt x="76200" y="63532"/>
                  <a:pt x="76200" y="71438"/>
                </a:cubicBezTo>
                <a:cubicBezTo>
                  <a:pt x="76200" y="79343"/>
                  <a:pt x="69818" y="85725"/>
                  <a:pt x="61913" y="85725"/>
                </a:cubicBezTo>
                <a:cubicBezTo>
                  <a:pt x="54007" y="85725"/>
                  <a:pt x="47625" y="79343"/>
                  <a:pt x="47625" y="71438"/>
                </a:cubicBezTo>
                <a:cubicBezTo>
                  <a:pt x="47625" y="63532"/>
                  <a:pt x="54007" y="57150"/>
                  <a:pt x="61913" y="57150"/>
                </a:cubicBezTo>
                <a:close/>
                <a:moveTo>
                  <a:pt x="128588" y="57150"/>
                </a:moveTo>
                <a:cubicBezTo>
                  <a:pt x="136493" y="57150"/>
                  <a:pt x="142875" y="63532"/>
                  <a:pt x="142875" y="71438"/>
                </a:cubicBezTo>
                <a:cubicBezTo>
                  <a:pt x="142875" y="79343"/>
                  <a:pt x="136493" y="85725"/>
                  <a:pt x="128588" y="85725"/>
                </a:cubicBezTo>
                <a:cubicBezTo>
                  <a:pt x="120682" y="85725"/>
                  <a:pt x="114300" y="79343"/>
                  <a:pt x="114300" y="71438"/>
                </a:cubicBezTo>
                <a:cubicBezTo>
                  <a:pt x="114300" y="63532"/>
                  <a:pt x="120682" y="57150"/>
                  <a:pt x="128588" y="57150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1210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FB6214-3393-B2AE-3B2E-7AE6725D3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pPr algn="l"/>
            <a:r>
              <a:rPr lang="fi-FI" dirty="0"/>
              <a:t>Esittelykierros ja työpajan kulku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F7B4814-366D-8069-6DF3-B3D1563240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20888"/>
            <a:ext cx="9290248" cy="3276364"/>
          </a:xfrm>
        </p:spPr>
        <p:txBody>
          <a:bodyPr/>
          <a:lstStyle/>
          <a:p>
            <a:pPr marL="266700" indent="-266700" algn="l">
              <a:buFont typeface="Arial" panose="020B0604020202020204" pitchFamily="34" charset="0"/>
              <a:buChar char="•"/>
            </a:pPr>
            <a:r>
              <a:rPr lang="fi-FI" sz="2400" dirty="0"/>
              <a:t>Istutaan ainakin aluksi niin, että kaikki näkevät toisensa.</a:t>
            </a:r>
          </a:p>
          <a:p>
            <a:pPr marL="266700" indent="-266700" algn="l">
              <a:buFont typeface="Arial" panose="020B0604020202020204" pitchFamily="34" charset="0"/>
              <a:buChar char="•"/>
            </a:pPr>
            <a:r>
              <a:rPr lang="fi-FI" sz="2400" dirty="0"/>
              <a:t>Nimen lisäksi kerrotaan jotain tämän hetken tunnelmista: </a:t>
            </a:r>
            <a:br>
              <a:rPr lang="fi-FI" sz="2400" dirty="0"/>
            </a:br>
            <a:r>
              <a:rPr lang="fi-FI" sz="2400" dirty="0"/>
              <a:t>onko suunnitelmissa välivuosi vai haluaako vain varautua siihen, että ei heti saa opiskelupaikkaa.</a:t>
            </a:r>
          </a:p>
          <a:p>
            <a:pPr marL="266700" indent="-266700" algn="l">
              <a:buFont typeface="Arial" panose="020B0604020202020204" pitchFamily="34" charset="0"/>
              <a:buChar char="•"/>
            </a:pPr>
            <a:r>
              <a:rPr lang="fi-FI" sz="2400" dirty="0"/>
              <a:t>Kerrotaan myös mahdollisista ideoista, joita on jo miettinyt.</a:t>
            </a:r>
          </a:p>
          <a:p>
            <a:pPr marL="266700" indent="-266700" algn="l">
              <a:buFont typeface="Arial" panose="020B0604020202020204" pitchFamily="34" charset="0"/>
              <a:buChar char="•"/>
            </a:pPr>
            <a:r>
              <a:rPr lang="fi-FI" sz="2400" dirty="0"/>
              <a:t>Jaetaan tehtävät seuraavaksi 20 minuutiksi.</a:t>
            </a:r>
          </a:p>
          <a:p>
            <a:pPr marL="266700" indent="-266700" algn="l">
              <a:buFont typeface="Arial" panose="020B0604020202020204" pitchFamily="34" charset="0"/>
              <a:buChar char="•"/>
            </a:pPr>
            <a:r>
              <a:rPr lang="fi-FI" sz="2400" dirty="0"/>
              <a:t>Kokoonnutaan keskustelemaan ryhmäläisten löytämistä ideoista.</a:t>
            </a:r>
          </a:p>
        </p:txBody>
      </p:sp>
    </p:spTree>
    <p:extLst>
      <p:ext uri="{BB962C8B-B14F-4D97-AF65-F5344CB8AC3E}">
        <p14:creationId xmlns:p14="http://schemas.microsoft.com/office/powerpoint/2010/main" val="2624252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CEEDE02-A4F6-DC7A-0715-59BB0C993E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C252BCA-E5D9-DA6D-AC9B-3CBC550B2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Välivuonna voit..</a:t>
            </a:r>
          </a:p>
        </p:txBody>
      </p:sp>
      <p:sp>
        <p:nvSpPr>
          <p:cNvPr id="53" name="Sisällön paikkamerkki 52">
            <a:extLst>
              <a:ext uri="{FF2B5EF4-FFF2-40B4-BE49-F238E27FC236}">
                <a16:creationId xmlns:a16="http://schemas.microsoft.com/office/drawing/2014/main" id="{FA93300D-65CA-37F7-DD54-CFA782D8D3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316809"/>
            <a:ext cx="8390493" cy="4644516"/>
          </a:xfrm>
        </p:spPr>
        <p:txBody>
          <a:bodyPr/>
          <a:lstStyle/>
          <a:p>
            <a:pPr marL="0" indent="0">
              <a:buNone/>
            </a:pPr>
            <a:r>
              <a:rPr lang="fi-FI" sz="2000" b="1" dirty="0"/>
              <a:t>Mitkä näistä kiinnostavat sinua? Valitse yksi ja selvittele mahdollisuuksia 20 minuutin ajan joko parin kanssa tai omin päin.</a:t>
            </a:r>
          </a:p>
          <a:p>
            <a:pPr marL="0" indent="0">
              <a:buNone/>
            </a:pPr>
            <a:r>
              <a:rPr lang="fi-FI" sz="2000" dirty="0"/>
              <a:t>Tee muistiinpanoja löytämistäsi ideoista ja valmistaudu jakamaan niitä toisten kanssa työpajan lopulla.</a:t>
            </a:r>
          </a:p>
          <a:p>
            <a:pPr marL="0" indent="0">
              <a:buNone/>
            </a:pPr>
            <a:endParaRPr lang="fi-FI" sz="2000" dirty="0"/>
          </a:p>
        </p:txBody>
      </p:sp>
      <p:sp>
        <p:nvSpPr>
          <p:cNvPr id="4" name="Vuokaaviosymboli: Liitin 3">
            <a:extLst>
              <a:ext uri="{FF2B5EF4-FFF2-40B4-BE49-F238E27FC236}">
                <a16:creationId xmlns:a16="http://schemas.microsoft.com/office/drawing/2014/main" id="{725C3501-094C-3CC9-BE3C-B8AC56F4C6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782344" y="2937134"/>
            <a:ext cx="1620000" cy="1620000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6428797C-D98B-13D1-2ABB-02356B42062F}"/>
              </a:ext>
            </a:extLst>
          </p:cNvPr>
          <p:cNvSpPr txBox="1"/>
          <p:nvPr/>
        </p:nvSpPr>
        <p:spPr>
          <a:xfrm>
            <a:off x="957564" y="3380170"/>
            <a:ext cx="12695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000" b="1" dirty="0"/>
              <a:t>olla töissä </a:t>
            </a:r>
          </a:p>
        </p:txBody>
      </p:sp>
      <p:sp>
        <p:nvSpPr>
          <p:cNvPr id="39" name="Vuokaaviosymboli: Liitin 38">
            <a:extLst>
              <a:ext uri="{FF2B5EF4-FFF2-40B4-BE49-F238E27FC236}">
                <a16:creationId xmlns:a16="http://schemas.microsoft.com/office/drawing/2014/main" id="{C760424C-3070-E046-8970-AD0B12622F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6628595" y="2674801"/>
            <a:ext cx="2160000" cy="2160000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0" name="Tekstiruutu 39">
            <a:extLst>
              <a:ext uri="{FF2B5EF4-FFF2-40B4-BE49-F238E27FC236}">
                <a16:creationId xmlns:a16="http://schemas.microsoft.com/office/drawing/2014/main" id="{E2DB4D71-5907-DD05-DC87-9EEA1D74D0A6}"/>
              </a:ext>
            </a:extLst>
          </p:cNvPr>
          <p:cNvSpPr txBox="1"/>
          <p:nvPr/>
        </p:nvSpPr>
        <p:spPr>
          <a:xfrm>
            <a:off x="6812980" y="3267989"/>
            <a:ext cx="18364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000" b="1" dirty="0"/>
              <a:t>tehdä vapaaehtois-töitä</a:t>
            </a:r>
          </a:p>
        </p:txBody>
      </p:sp>
      <p:sp>
        <p:nvSpPr>
          <p:cNvPr id="41" name="Vuokaaviosymboli: Liitin 40">
            <a:extLst>
              <a:ext uri="{FF2B5EF4-FFF2-40B4-BE49-F238E27FC236}">
                <a16:creationId xmlns:a16="http://schemas.microsoft.com/office/drawing/2014/main" id="{77E51DF2-517C-B493-123E-FDA3283B2B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605783" y="2830201"/>
            <a:ext cx="1800000" cy="1800000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2" name="Tekstiruutu 41">
            <a:extLst>
              <a:ext uri="{FF2B5EF4-FFF2-40B4-BE49-F238E27FC236}">
                <a16:creationId xmlns:a16="http://schemas.microsoft.com/office/drawing/2014/main" id="{10EF3CE2-F78D-2E6B-0D6F-CEB29A79040F}"/>
              </a:ext>
            </a:extLst>
          </p:cNvPr>
          <p:cNvSpPr txBox="1"/>
          <p:nvPr/>
        </p:nvSpPr>
        <p:spPr>
          <a:xfrm>
            <a:off x="3530314" y="3531770"/>
            <a:ext cx="19509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000" b="1" dirty="0"/>
              <a:t>harrastaa</a:t>
            </a:r>
          </a:p>
        </p:txBody>
      </p:sp>
      <p:sp>
        <p:nvSpPr>
          <p:cNvPr id="43" name="Vuokaaviosymboli: Liitin 42">
            <a:extLst>
              <a:ext uri="{FF2B5EF4-FFF2-40B4-BE49-F238E27FC236}">
                <a16:creationId xmlns:a16="http://schemas.microsoft.com/office/drawing/2014/main" id="{8E1FE101-4E6C-1DD1-6A04-5A3192A08C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380413" y="4276526"/>
            <a:ext cx="1800000" cy="1800000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4" name="Tekstiruutu 43">
            <a:extLst>
              <a:ext uri="{FF2B5EF4-FFF2-40B4-BE49-F238E27FC236}">
                <a16:creationId xmlns:a16="http://schemas.microsoft.com/office/drawing/2014/main" id="{FB12FACB-6B57-CB4B-E2EA-3674D25B9213}"/>
              </a:ext>
            </a:extLst>
          </p:cNvPr>
          <p:cNvSpPr txBox="1"/>
          <p:nvPr/>
        </p:nvSpPr>
        <p:spPr>
          <a:xfrm>
            <a:off x="8320277" y="4970312"/>
            <a:ext cx="19509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000" b="1" dirty="0"/>
              <a:t>opiskella</a:t>
            </a:r>
          </a:p>
        </p:txBody>
      </p:sp>
      <p:sp>
        <p:nvSpPr>
          <p:cNvPr id="45" name="Vuokaaviosymboli: Liitin 44">
            <a:extLst>
              <a:ext uri="{FF2B5EF4-FFF2-40B4-BE49-F238E27FC236}">
                <a16:creationId xmlns:a16="http://schemas.microsoft.com/office/drawing/2014/main" id="{C3CCB9C5-1490-8ABF-17A2-DE4ED4955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965978" y="4150486"/>
            <a:ext cx="2160000" cy="2160000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6" name="Tekstiruutu 45">
            <a:extLst>
              <a:ext uri="{FF2B5EF4-FFF2-40B4-BE49-F238E27FC236}">
                <a16:creationId xmlns:a16="http://schemas.microsoft.com/office/drawing/2014/main" id="{85BECFE3-2C65-50C2-F9DD-49E6864F2DB2}"/>
              </a:ext>
            </a:extLst>
          </p:cNvPr>
          <p:cNvSpPr txBox="1"/>
          <p:nvPr/>
        </p:nvSpPr>
        <p:spPr>
          <a:xfrm>
            <a:off x="2070509" y="4722654"/>
            <a:ext cx="195093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000" b="1" dirty="0"/>
              <a:t>matkustella </a:t>
            </a:r>
            <a:br>
              <a:rPr lang="fi-FI" sz="2000" b="1" dirty="0"/>
            </a:br>
            <a:r>
              <a:rPr lang="fi-FI" sz="2000" b="1" dirty="0"/>
              <a:t>tai lähteä </a:t>
            </a:r>
            <a:br>
              <a:rPr lang="fi-FI" sz="2000" b="1" dirty="0"/>
            </a:br>
            <a:r>
              <a:rPr lang="fi-FI" sz="2000" b="1" dirty="0"/>
              <a:t>au pairiksi</a:t>
            </a:r>
          </a:p>
        </p:txBody>
      </p:sp>
      <p:sp>
        <p:nvSpPr>
          <p:cNvPr id="47" name="Vuokaaviosymboli: Liitin 46">
            <a:extLst>
              <a:ext uri="{FF2B5EF4-FFF2-40B4-BE49-F238E27FC236}">
                <a16:creationId xmlns:a16="http://schemas.microsoft.com/office/drawing/2014/main" id="{B668F535-C418-DFB9-5CA6-D5FF7656F5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817601" y="4161770"/>
            <a:ext cx="2340000" cy="2340000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8" name="Tekstiruutu 47">
            <a:extLst>
              <a:ext uri="{FF2B5EF4-FFF2-40B4-BE49-F238E27FC236}">
                <a16:creationId xmlns:a16="http://schemas.microsoft.com/office/drawing/2014/main" id="{CF6AA79D-05B1-C2D2-B7A4-1AACC434C2B0}"/>
              </a:ext>
            </a:extLst>
          </p:cNvPr>
          <p:cNvSpPr txBox="1"/>
          <p:nvPr/>
        </p:nvSpPr>
        <p:spPr>
          <a:xfrm>
            <a:off x="4817601" y="4629100"/>
            <a:ext cx="2340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000" b="1" dirty="0"/>
              <a:t>suorittaa asevelvollisuus tai siviilipalvelus</a:t>
            </a:r>
          </a:p>
        </p:txBody>
      </p:sp>
      <p:sp>
        <p:nvSpPr>
          <p:cNvPr id="49" name="Vuokaaviosymboli: Liitin 48">
            <a:extLst>
              <a:ext uri="{FF2B5EF4-FFF2-40B4-BE49-F238E27FC236}">
                <a16:creationId xmlns:a16="http://schemas.microsoft.com/office/drawing/2014/main" id="{6AC2240E-F561-66CF-DBA5-0E7EF8D3EC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413077" y="2123652"/>
            <a:ext cx="2160000" cy="2160000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0" name="Tekstiruutu 49">
            <a:extLst>
              <a:ext uri="{FF2B5EF4-FFF2-40B4-BE49-F238E27FC236}">
                <a16:creationId xmlns:a16="http://schemas.microsoft.com/office/drawing/2014/main" id="{7E42C152-78A3-AF23-D416-99991A03B1A5}"/>
              </a:ext>
            </a:extLst>
          </p:cNvPr>
          <p:cNvSpPr txBox="1"/>
          <p:nvPr/>
        </p:nvSpPr>
        <p:spPr>
          <a:xfrm>
            <a:off x="9718861" y="2541933"/>
            <a:ext cx="15484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000" b="1" dirty="0"/>
              <a:t>käyttää aikaa läheisten kanssa</a:t>
            </a:r>
          </a:p>
        </p:txBody>
      </p:sp>
      <p:sp>
        <p:nvSpPr>
          <p:cNvPr id="52" name="Tekstiruutu 51">
            <a:extLst>
              <a:ext uri="{FF2B5EF4-FFF2-40B4-BE49-F238E27FC236}">
                <a16:creationId xmlns:a16="http://schemas.microsoft.com/office/drawing/2014/main" id="{4515FA19-D220-AF46-2F05-190203D5505B}"/>
              </a:ext>
            </a:extLst>
          </p:cNvPr>
          <p:cNvSpPr txBox="1"/>
          <p:nvPr/>
        </p:nvSpPr>
        <p:spPr>
          <a:xfrm>
            <a:off x="10505613" y="5479489"/>
            <a:ext cx="16963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b="1" dirty="0"/>
              <a:t>Mitä muuta?</a:t>
            </a:r>
          </a:p>
        </p:txBody>
      </p:sp>
    </p:spTree>
    <p:extLst>
      <p:ext uri="{BB962C8B-B14F-4D97-AF65-F5344CB8AC3E}">
        <p14:creationId xmlns:p14="http://schemas.microsoft.com/office/powerpoint/2010/main" val="2381580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1274E25-E0A5-0AC9-A22C-CEF7F35BA7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63B37B-2EA3-A405-834C-2464ABD01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pPr algn="l"/>
            <a:r>
              <a:rPr lang="fi-FI" dirty="0"/>
              <a:t>1. Työ, työharjoittelu tai työkokeilu, yrittäjyys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E4EB998-1FBA-BAC1-CAFF-B86BDBA87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20888"/>
            <a:ext cx="9290248" cy="3276364"/>
          </a:xfrm>
        </p:spPr>
        <p:txBody>
          <a:bodyPr/>
          <a:lstStyle/>
          <a:p>
            <a:pPr algn="l">
              <a:spcAft>
                <a:spcPts val="0"/>
              </a:spcAft>
            </a:pPr>
            <a:r>
              <a:rPr lang="fi-FI" sz="2400" dirty="0"/>
              <a:t>Mistä ja miten olet ajatellut hakea töitä? </a:t>
            </a:r>
          </a:p>
          <a:p>
            <a:pPr algn="l">
              <a:spcAft>
                <a:spcPts val="1800"/>
              </a:spcAft>
            </a:pPr>
            <a:r>
              <a:rPr lang="fi-FI" sz="2400" dirty="0"/>
              <a:t>Onko sinulla jo työpaikka, jossa voit jatkaa?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 </a:t>
            </a:r>
            <a:r>
              <a:rPr lang="fi-FI" sz="2400" dirty="0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nuorten.hel.fi/opiskelu-ja-</a:t>
            </a:r>
            <a:r>
              <a:rPr lang="fi-FI" sz="2400" dirty="0" err="1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tyo</a:t>
            </a:r>
            <a:r>
              <a:rPr lang="fi-FI" sz="2400" dirty="0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/ohjaamo/</a:t>
            </a:r>
            <a:r>
              <a:rPr lang="fi-FI" sz="2400" dirty="0" err="1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tyo</a:t>
            </a:r>
            <a:r>
              <a:rPr lang="fi-FI" sz="2400" dirty="0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-ja-</a:t>
            </a:r>
            <a:r>
              <a:rPr lang="fi-FI" sz="2400" dirty="0" err="1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yrittajyys</a:t>
            </a:r>
            <a:endParaRPr lang="fi-FI" sz="2400" dirty="0">
              <a:solidFill>
                <a:schemeClr val="tx2"/>
              </a:solidFill>
            </a:endParaRP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 </a:t>
            </a:r>
            <a:r>
              <a:rPr lang="fi-FI" sz="2400" dirty="0">
                <a:solidFill>
                  <a:schemeClr val="tx2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ohjaamot.fi</a:t>
            </a:r>
            <a:endParaRPr lang="fi-FI" sz="2400" dirty="0">
              <a:solidFill>
                <a:schemeClr val="tx2"/>
              </a:solidFill>
            </a:endParaRP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 </a:t>
            </a:r>
            <a:r>
              <a:rPr lang="fi-FI" sz="2400" dirty="0">
                <a:solidFill>
                  <a:schemeClr val="tx2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tyomarkkinatori.fi</a:t>
            </a:r>
            <a:endParaRPr lang="fi-FI" sz="2400" dirty="0">
              <a:solidFill>
                <a:schemeClr val="tx2"/>
              </a:solidFill>
            </a:endParaRP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 </a:t>
            </a:r>
            <a:r>
              <a:rPr lang="fi-FI" sz="2400" dirty="0">
                <a:solidFill>
                  <a:schemeClr val="tx2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nuortennyt.fi/nuorille/</a:t>
            </a:r>
            <a:r>
              <a:rPr lang="fi-FI" sz="2400" dirty="0" err="1">
                <a:solidFill>
                  <a:schemeClr val="tx2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kesatyo</a:t>
            </a:r>
            <a:r>
              <a:rPr lang="fi-FI" sz="2400" dirty="0">
                <a:solidFill>
                  <a:schemeClr val="tx2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/#duunikoutsi</a:t>
            </a:r>
            <a:endParaRPr lang="fi-FI" sz="2400" dirty="0">
              <a:solidFill>
                <a:schemeClr val="tx2"/>
              </a:solidFill>
            </a:endParaRPr>
          </a:p>
          <a:p>
            <a:pPr algn="l">
              <a:spcAft>
                <a:spcPts val="1800"/>
              </a:spcAft>
            </a:pPr>
            <a:endParaRPr lang="fi-FI" sz="2400" dirty="0">
              <a:solidFill>
                <a:schemeClr val="tx2"/>
              </a:solidFill>
            </a:endParaRPr>
          </a:p>
          <a:p>
            <a:pPr marL="342900" indent="-342900" algn="l">
              <a:spcAft>
                <a:spcPts val="1800"/>
              </a:spcAft>
              <a:buFont typeface="Arial" panose="020B0604020202020204" pitchFamily="34" charset="0"/>
              <a:buChar char="•"/>
            </a:pPr>
            <a:endParaRPr lang="fi-FI" sz="2400" dirty="0"/>
          </a:p>
          <a:p>
            <a:pPr algn="l"/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082241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5C1AF48-B0DB-7768-9C47-D8E618430D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608691-CD3F-DBD3-2FEE-752BDC292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pPr algn="l"/>
            <a:r>
              <a:rPr lang="fi-FI" dirty="0"/>
              <a:t>2. </a:t>
            </a:r>
            <a:r>
              <a:rPr lang="fi" dirty="0"/>
              <a:t>Vapaaehtoistyö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51B98FB-6C74-9EDE-4717-5D0AFADF22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20888"/>
            <a:ext cx="9290248" cy="3276364"/>
          </a:xfrm>
        </p:spPr>
        <p:txBody>
          <a:bodyPr/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Vapaaehtoistyöt Suomessa: </a:t>
            </a:r>
            <a:r>
              <a:rPr lang="fi-FI" sz="2400" u="sng" dirty="0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vapaaehtoistyo.fi</a:t>
            </a:r>
            <a:endParaRPr lang="fi-FI" sz="2400" dirty="0">
              <a:solidFill>
                <a:schemeClr val="tx2"/>
              </a:solidFill>
            </a:endParaRPr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Vapaaehtoistyöt ulkomailla: </a:t>
            </a:r>
            <a:r>
              <a:rPr lang="fi-FI" sz="2400" u="sng" dirty="0">
                <a:solidFill>
                  <a:schemeClr val="tx2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maailmanvaihto.fi</a:t>
            </a:r>
            <a:endParaRPr lang="fi-FI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757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27E6239-9412-F412-B890-B779C89C39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64F8AF-5899-EF3B-28FF-C0C0D7443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pPr algn="l"/>
            <a:r>
              <a:rPr lang="fi-FI" dirty="0"/>
              <a:t>3. Opiskelu / Lisähaut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298A934-F60B-4AD1-339A-000FA76B26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20888"/>
            <a:ext cx="8462156" cy="3276364"/>
          </a:xfrm>
        </p:spPr>
        <p:txBody>
          <a:bodyPr/>
          <a:lstStyle/>
          <a:p>
            <a:pPr marL="342900" lvl="0" indent="-342900" algn="l" rt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2400" dirty="0"/>
              <a:t>Kaikkia opiskelupaikkoja ei jaeta vielä yhteishaussa. </a:t>
            </a:r>
            <a:br>
              <a:rPr lang="fi-FI" sz="2400" dirty="0"/>
            </a:br>
            <a:r>
              <a:rPr lang="fi-FI" sz="2400" dirty="0"/>
              <a:t>Jos paikkoja jää täyttämättä, niitä voi hakea lisähaussa, joita järjestetään yleensä heinä–elokuussa.</a:t>
            </a:r>
          </a:p>
          <a:p>
            <a:pPr marL="342900" lvl="0" indent="-342900" algn="l" rt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2400" dirty="0"/>
              <a:t>Löydät lisähaussa haettavana olevat koulutukset selaamalla koulutuksia ja valitsemalla rajaimeksi Lisähaut.</a:t>
            </a:r>
          </a:p>
        </p:txBody>
      </p:sp>
    </p:spTree>
    <p:extLst>
      <p:ext uri="{BB962C8B-B14F-4D97-AF65-F5344CB8AC3E}">
        <p14:creationId xmlns:p14="http://schemas.microsoft.com/office/powerpoint/2010/main" val="1800881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A6259E5-A421-0D32-88B2-A3E4373098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A32769-2025-68F6-C039-A7761D416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pPr algn="l"/>
            <a:r>
              <a:rPr lang="fi-FI" dirty="0"/>
              <a:t>3. Opiskelu / Avoimet koulutukset ja kurssit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EFE172F-011C-4BC5-7A68-AE4E20634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20888"/>
            <a:ext cx="9182236" cy="3708412"/>
          </a:xfrm>
        </p:spPr>
        <p:txBody>
          <a:bodyPr/>
          <a:lstStyle/>
          <a:p>
            <a:pPr marL="342900" lvl="0" indent="-342900" algn="l" rt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2200" b="1" dirty="0"/>
              <a:t>Avoin yliopisto ja avoin ammattikorkeakoulu: </a:t>
            </a:r>
            <a:r>
              <a:rPr lang="fi-FI" sz="2200" dirty="0"/>
              <a:t>Avoimessa voi tutustua tietyn alan opintoihin suorittamalla  perusopintoja. Suoritetut opintopisteet </a:t>
            </a:r>
            <a:r>
              <a:rPr lang="fi-FI" sz="2200" dirty="0" err="1"/>
              <a:t>hyväksiluetaan</a:t>
            </a:r>
            <a:r>
              <a:rPr lang="fi-FI" sz="2200" dirty="0"/>
              <a:t>, jos alaa päätyy opiskelemaan yliopistoon tai ammattikorkeakouluun. Avoimen opinnot ovat maksullisia, ja niihin otetaan usein ilmoittautumisjärjestyksessä. </a:t>
            </a:r>
            <a:r>
              <a:rPr lang="fi-FI" sz="2200" dirty="0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helsinki.fi/avoin-yliopisto</a:t>
            </a:r>
            <a:endParaRPr lang="fi-FI" sz="2200" dirty="0">
              <a:solidFill>
                <a:schemeClr val="tx2"/>
              </a:solidFill>
            </a:endParaRPr>
          </a:p>
          <a:p>
            <a:pPr marL="342900" lvl="0" indent="-342900" algn="l" rt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2200" b="1" dirty="0"/>
              <a:t>MOOC-kurssit: </a:t>
            </a:r>
            <a:r>
              <a:rPr lang="fi-FI" sz="2200" dirty="0"/>
              <a:t>avoimia ja maksuttomia verkkokursseja: </a:t>
            </a:r>
            <a:r>
              <a:rPr lang="fi-FI" sz="2200" dirty="0">
                <a:solidFill>
                  <a:schemeClr val="tx2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mooc.fi</a:t>
            </a:r>
            <a:endParaRPr lang="fi-FI" sz="2200" dirty="0">
              <a:solidFill>
                <a:schemeClr val="tx2"/>
              </a:solidFill>
            </a:endParaRPr>
          </a:p>
          <a:p>
            <a:pPr marL="342900" lvl="0" indent="-342900" algn="l" rt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2200" b="1" dirty="0"/>
              <a:t>Ammatillinen oppilaitos: </a:t>
            </a:r>
            <a:r>
              <a:rPr lang="fi-FI" sz="2200" dirty="0"/>
              <a:t>Jos ei ole päässyt itseä kiinnostavan alan yliopisto- tai amk-opintoihin, kannattaa tarkistaa, voiko saman tai läheisen alan perustutkintoa suorittaa ammattikoulussa.</a:t>
            </a:r>
          </a:p>
          <a:p>
            <a:pPr marL="342900" lvl="0" indent="-342900" algn="l" rtl="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25183320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A89C857-1105-4A15-4624-8C512DDF7C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FC49DEE-C19E-23B1-DA6F-13595D645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pPr algn="l"/>
            <a:r>
              <a:rPr lang="fi-FI" dirty="0"/>
              <a:t>3. Opiskelu / Kansanopistot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E60D076-CD73-A22F-933D-D0FE863FC2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20888"/>
            <a:ext cx="9290248" cy="3276364"/>
          </a:xfrm>
        </p:spPr>
        <p:txBody>
          <a:bodyPr/>
          <a:lstStyle/>
          <a:p>
            <a:pPr lvl="0" algn="l" rtl="0">
              <a:spcBef>
                <a:spcPts val="0"/>
              </a:spcBef>
              <a:spcAft>
                <a:spcPts val="1800"/>
              </a:spcAft>
            </a:pPr>
            <a:r>
              <a:rPr lang="fi-FI" sz="2400" dirty="0"/>
              <a:t>Kansanopistot ovat maksullisia yleissivistäviä oppilaitoksia, joissa voi opiskella esimerkiksi taidetta, kieliä tai kasvatusta. Usein on mahdollista myös valmistautua jatko-opintoihin ja suorittaa esimerkiksi avoimen yliopiston opintoja.</a:t>
            </a:r>
          </a:p>
          <a:p>
            <a:pPr marL="342900" lvl="0" indent="-342900" algn="l" rt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2400" dirty="0"/>
              <a:t>Suomen Kansanopistoyhdistys: </a:t>
            </a:r>
            <a:r>
              <a:rPr lang="fi-FI" sz="2400" dirty="0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kansanopistot.fi</a:t>
            </a:r>
            <a:endParaRPr lang="fi-FI" sz="2400" dirty="0">
              <a:solidFill>
                <a:schemeClr val="tx2"/>
              </a:solidFill>
            </a:endParaRPr>
          </a:p>
          <a:p>
            <a:pPr marL="342900" lvl="0" indent="-342900" algn="l" rt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2400" dirty="0"/>
              <a:t>HEO kansanopisto: </a:t>
            </a:r>
            <a:r>
              <a:rPr lang="fi-FI" sz="2400" dirty="0">
                <a:solidFill>
                  <a:schemeClr val="tx2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heo.fi/opintotarjonta </a:t>
            </a:r>
            <a:endParaRPr lang="fi-FI" sz="2400" dirty="0">
              <a:solidFill>
                <a:schemeClr val="tx2"/>
              </a:solidFill>
            </a:endParaRPr>
          </a:p>
          <a:p>
            <a:pPr marL="342900" lvl="0" indent="-342900" algn="l" rt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2400" dirty="0"/>
              <a:t>Laajasalon opisto: </a:t>
            </a:r>
            <a:r>
              <a:rPr lang="fi-FI" sz="2400" dirty="0">
                <a:solidFill>
                  <a:schemeClr val="tx2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laajasalonopisto.fi</a:t>
            </a:r>
            <a:endParaRPr lang="fi-FI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0667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Helsinki">
      <a:dk1>
        <a:sysClr val="windowText" lastClr="000000"/>
      </a:dk1>
      <a:lt1>
        <a:sysClr val="window" lastClr="FFFFFF"/>
      </a:lt1>
      <a:dk2>
        <a:srgbClr val="0000BF"/>
      </a:dk2>
      <a:lt2>
        <a:srgbClr val="9FC9EB"/>
      </a:lt2>
      <a:accent1>
        <a:srgbClr val="0000BF"/>
      </a:accent1>
      <a:accent2>
        <a:srgbClr val="FD4F00"/>
      </a:accent2>
      <a:accent3>
        <a:srgbClr val="9FC9EB"/>
      </a:accent3>
      <a:accent4>
        <a:srgbClr val="F5A3C7"/>
      </a:accent4>
      <a:accent5>
        <a:srgbClr val="FFC61E"/>
      </a:accent5>
      <a:accent6>
        <a:srgbClr val="00D7A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 anchor="ctr">
        <a:noAutofit/>
      </a:bodyPr>
      <a:lstStyle>
        <a:defPPr algn="l"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1764</TotalTime>
  <Words>749</Words>
  <Application>Microsoft Office PowerPoint</Application>
  <PresentationFormat>Laajakuva</PresentationFormat>
  <Paragraphs>100</Paragraphs>
  <Slides>15</Slides>
  <Notes>15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8" baseType="lpstr">
      <vt:lpstr>Aptos</vt:lpstr>
      <vt:lpstr>Arial</vt:lpstr>
      <vt:lpstr>Office-teema</vt:lpstr>
      <vt:lpstr>Ideoita välivuodelle</vt:lpstr>
      <vt:lpstr>Turvallisemman tilan periaatteet</vt:lpstr>
      <vt:lpstr>Esittelykierros ja työpajan kulku</vt:lpstr>
      <vt:lpstr>Välivuonna voit..</vt:lpstr>
      <vt:lpstr>1. Työ, työharjoittelu tai työkokeilu, yrittäjyys</vt:lpstr>
      <vt:lpstr>2. Vapaaehtoistyö</vt:lpstr>
      <vt:lpstr>3. Opiskelu / Lisähaut</vt:lpstr>
      <vt:lpstr>3. Opiskelu / Avoimet koulutukset ja kurssit</vt:lpstr>
      <vt:lpstr>3. Opiskelu / Kansanopistot</vt:lpstr>
      <vt:lpstr>4. Harrastaminen</vt:lpstr>
      <vt:lpstr>5. Matkustamaan tai au pairiksi</vt:lpstr>
      <vt:lpstr>6. Armeija tai sivari </vt:lpstr>
      <vt:lpstr>Pohdintaa välivuodesta</vt:lpstr>
      <vt:lpstr>Miten pärjätä taloudellisesti välivuoden aikana?</vt:lpstr>
      <vt:lpstr>Fiiliskierros ja palaute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Ideoita välivuodelle</dc:title>
  <dc:creator>Miia Lindberg</dc:creator>
  <cp:lastModifiedBy>Währn Nina</cp:lastModifiedBy>
  <cp:revision>61</cp:revision>
  <dcterms:created xsi:type="dcterms:W3CDTF">2024-11-24T13:39:50Z</dcterms:created>
  <dcterms:modified xsi:type="dcterms:W3CDTF">2024-12-13T10:27:45Z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35e945f-875f-47b7-87fa-10b3524d17f5_Enabled">
    <vt:lpwstr>true</vt:lpwstr>
  </property>
  <property fmtid="{D5CDD505-2E9C-101B-9397-08002B2CF9AE}" pid="3" name="MSIP_Label_f35e945f-875f-47b7-87fa-10b3524d17f5_SetDate">
    <vt:lpwstr>2024-12-11T09:53:49Z</vt:lpwstr>
  </property>
  <property fmtid="{D5CDD505-2E9C-101B-9397-08002B2CF9AE}" pid="4" name="MSIP_Label_f35e945f-875f-47b7-87fa-10b3524d17f5_Method">
    <vt:lpwstr>Standard</vt:lpwstr>
  </property>
  <property fmtid="{D5CDD505-2E9C-101B-9397-08002B2CF9AE}" pid="5" name="MSIP_Label_f35e945f-875f-47b7-87fa-10b3524d17f5_Name">
    <vt:lpwstr>Julkinen (harkinnanvaraisesti)</vt:lpwstr>
  </property>
  <property fmtid="{D5CDD505-2E9C-101B-9397-08002B2CF9AE}" pid="6" name="MSIP_Label_f35e945f-875f-47b7-87fa-10b3524d17f5_SiteId">
    <vt:lpwstr>3feb6bc1-d722-4726-966c-5b58b64df752</vt:lpwstr>
  </property>
  <property fmtid="{D5CDD505-2E9C-101B-9397-08002B2CF9AE}" pid="7" name="MSIP_Label_f35e945f-875f-47b7-87fa-10b3524d17f5_ActionId">
    <vt:lpwstr>6082cee6-9d41-4b29-8775-f441a6c6e88d</vt:lpwstr>
  </property>
  <property fmtid="{D5CDD505-2E9C-101B-9397-08002B2CF9AE}" pid="8" name="MSIP_Label_f35e945f-875f-47b7-87fa-10b3524d17f5_ContentBits">
    <vt:lpwstr>0</vt:lpwstr>
  </property>
</Properties>
</file>