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slides/slide126.xml" ContentType="application/vnd.openxmlformats-officedocument.presentationml.slide+xml"/>
  <Override PartName="/ppt/slides/slide127.xml" ContentType="application/vnd.openxmlformats-officedocument.presentationml.slide+xml"/>
  <Override PartName="/ppt/slides/slide128.xml" ContentType="application/vnd.openxmlformats-officedocument.presentationml.slide+xml"/>
  <Override PartName="/ppt/slides/slide129.xml" ContentType="application/vnd.openxmlformats-officedocument.presentationml.slide+xml"/>
  <Override PartName="/ppt/slides/slide130.xml" ContentType="application/vnd.openxmlformats-officedocument.presentationml.slide+xml"/>
  <Override PartName="/ppt/slides/slide131.xml" ContentType="application/vnd.openxmlformats-officedocument.presentationml.slide+xml"/>
  <Override PartName="/ppt/slides/slide132.xml" ContentType="application/vnd.openxmlformats-officedocument.presentationml.slide+xml"/>
  <Override PartName="/ppt/slides/slide133.xml" ContentType="application/vnd.openxmlformats-officedocument.presentationml.slide+xml"/>
  <Override PartName="/ppt/slides/slide134.xml" ContentType="application/vnd.openxmlformats-officedocument.presentationml.slide+xml"/>
  <Override PartName="/ppt/slides/slide135.xml" ContentType="application/vnd.openxmlformats-officedocument.presentationml.slide+xml"/>
  <Override PartName="/ppt/slides/slide136.xml" ContentType="application/vnd.openxmlformats-officedocument.presentationml.slide+xml"/>
  <Override PartName="/ppt/slides/slide137.xml" ContentType="application/vnd.openxmlformats-officedocument.presentationml.slide+xml"/>
  <Override PartName="/ppt/slides/slide138.xml" ContentType="application/vnd.openxmlformats-officedocument.presentationml.slide+xml"/>
  <Override PartName="/ppt/slides/slide139.xml" ContentType="application/vnd.openxmlformats-officedocument.presentationml.slide+xml"/>
  <Override PartName="/ppt/slides/slide140.xml" ContentType="application/vnd.openxmlformats-officedocument.presentationml.slide+xml"/>
  <Override PartName="/ppt/slides/slide141.xml" ContentType="application/vnd.openxmlformats-officedocument.presentationml.slide+xml"/>
  <Override PartName="/ppt/slides/slide142.xml" ContentType="application/vnd.openxmlformats-officedocument.presentationml.slide+xml"/>
  <Override PartName="/ppt/slides/slide143.xml" ContentType="application/vnd.openxmlformats-officedocument.presentationml.slide+xml"/>
  <Override PartName="/ppt/slides/slide144.xml" ContentType="application/vnd.openxmlformats-officedocument.presentationml.slide+xml"/>
  <Override PartName="/ppt/slides/slide145.xml" ContentType="application/vnd.openxmlformats-officedocument.presentationml.slide+xml"/>
  <Override PartName="/ppt/slides/slide146.xml" ContentType="application/vnd.openxmlformats-officedocument.presentationml.slide+xml"/>
  <Override PartName="/ppt/slides/slide147.xml" ContentType="application/vnd.openxmlformats-officedocument.presentationml.slide+xml"/>
  <Override PartName="/ppt/slides/slide148.xml" ContentType="application/vnd.openxmlformats-officedocument.presentationml.slide+xml"/>
  <Override PartName="/ppt/slides/slide149.xml" ContentType="application/vnd.openxmlformats-officedocument.presentationml.slide+xml"/>
  <Override PartName="/ppt/slides/slide150.xml" ContentType="application/vnd.openxmlformats-officedocument.presentationml.slide+xml"/>
  <Override PartName="/ppt/slides/slide151.xml" ContentType="application/vnd.openxmlformats-officedocument.presentationml.slide+xml"/>
  <Override PartName="/ppt/slides/slide152.xml" ContentType="application/vnd.openxmlformats-officedocument.presentationml.slide+xml"/>
  <Override PartName="/ppt/slides/slide153.xml" ContentType="application/vnd.openxmlformats-officedocument.presentationml.slide+xml"/>
  <Override PartName="/ppt/slides/slide154.xml" ContentType="application/vnd.openxmlformats-officedocument.presentationml.slide+xml"/>
  <Override PartName="/ppt/slides/slide155.xml" ContentType="application/vnd.openxmlformats-officedocument.presentationml.slide+xml"/>
  <Override PartName="/ppt/slides/slide156.xml" ContentType="application/vnd.openxmlformats-officedocument.presentationml.slide+xml"/>
  <Override PartName="/ppt/slides/slide157.xml" ContentType="application/vnd.openxmlformats-officedocument.presentationml.slide+xml"/>
  <Override PartName="/ppt/slides/slide158.xml" ContentType="application/vnd.openxmlformats-officedocument.presentationml.slide+xml"/>
  <Override PartName="/ppt/slides/slide159.xml" ContentType="application/vnd.openxmlformats-officedocument.presentationml.slide+xml"/>
  <Override PartName="/ppt/slides/slide160.xml" ContentType="application/vnd.openxmlformats-officedocument.presentationml.slide+xml"/>
  <Override PartName="/ppt/slides/slide161.xml" ContentType="application/vnd.openxmlformats-officedocument.presentationml.slide+xml"/>
  <Override PartName="/ppt/slides/slide162.xml" ContentType="application/vnd.openxmlformats-officedocument.presentationml.slide+xml"/>
  <Override PartName="/ppt/slides/slide163.xml" ContentType="application/vnd.openxmlformats-officedocument.presentationml.slide+xml"/>
  <Override PartName="/ppt/slides/slide164.xml" ContentType="application/vnd.openxmlformats-officedocument.presentationml.slide+xml"/>
  <Override PartName="/ppt/slides/slide165.xml" ContentType="application/vnd.openxmlformats-officedocument.presentationml.slide+xml"/>
  <Override PartName="/ppt/slides/slide166.xml" ContentType="application/vnd.openxmlformats-officedocument.presentationml.slide+xml"/>
  <Override PartName="/ppt/slides/slide167.xml" ContentType="application/vnd.openxmlformats-officedocument.presentationml.slide+xml"/>
  <Override PartName="/ppt/slides/slide168.xml" ContentType="application/vnd.openxmlformats-officedocument.presentationml.slide+xml"/>
  <Override PartName="/ppt/slides/slide169.xml" ContentType="application/vnd.openxmlformats-officedocument.presentationml.slide+xml"/>
  <Override PartName="/ppt/slides/slide170.xml" ContentType="application/vnd.openxmlformats-officedocument.presentationml.slide+xml"/>
  <Override PartName="/ppt/slides/slide171.xml" ContentType="application/vnd.openxmlformats-officedocument.presentationml.slide+xml"/>
  <Override PartName="/ppt/slides/slide172.xml" ContentType="application/vnd.openxmlformats-officedocument.presentationml.slide+xml"/>
  <Override PartName="/ppt/slides/slide173.xml" ContentType="application/vnd.openxmlformats-officedocument.presentationml.slide+xml"/>
  <Override PartName="/ppt/slides/slide174.xml" ContentType="application/vnd.openxmlformats-officedocument.presentationml.slide+xml"/>
  <Override PartName="/ppt/slides/slide175.xml" ContentType="application/vnd.openxmlformats-officedocument.presentationml.slide+xml"/>
  <Override PartName="/ppt/slides/slide176.xml" ContentType="application/vnd.openxmlformats-officedocument.presentationml.slide+xml"/>
  <Override PartName="/ppt/slides/slide177.xml" ContentType="application/vnd.openxmlformats-officedocument.presentationml.slide+xml"/>
  <Override PartName="/ppt/slides/slide178.xml" ContentType="application/vnd.openxmlformats-officedocument.presentationml.slide+xml"/>
  <Override PartName="/ppt/slides/slide179.xml" ContentType="application/vnd.openxmlformats-officedocument.presentationml.slide+xml"/>
  <Override PartName="/ppt/slides/slide180.xml" ContentType="application/vnd.openxmlformats-officedocument.presentationml.slide+xml"/>
  <Override PartName="/ppt/slides/slide181.xml" ContentType="application/vnd.openxmlformats-officedocument.presentationml.slide+xml"/>
  <Override PartName="/ppt/slides/slide182.xml" ContentType="application/vnd.openxmlformats-officedocument.presentationml.slide+xml"/>
  <Override PartName="/ppt/slides/slide183.xml" ContentType="application/vnd.openxmlformats-officedocument.presentationml.slide+xml"/>
  <Override PartName="/ppt/slides/slide184.xml" ContentType="application/vnd.openxmlformats-officedocument.presentationml.slide+xml"/>
  <Override PartName="/ppt/slides/slide185.xml" ContentType="application/vnd.openxmlformats-officedocument.presentationml.slide+xml"/>
  <Override PartName="/ppt/slides/slide186.xml" ContentType="application/vnd.openxmlformats-officedocument.presentationml.slide+xml"/>
  <Override PartName="/ppt/slides/slide187.xml" ContentType="application/vnd.openxmlformats-officedocument.presentationml.slide+xml"/>
  <Override PartName="/ppt/slides/slide188.xml" ContentType="application/vnd.openxmlformats-officedocument.presentationml.slide+xml"/>
  <Override PartName="/ppt/slides/slide189.xml" ContentType="application/vnd.openxmlformats-officedocument.presentationml.slide+xml"/>
  <Override PartName="/ppt/slides/slide190.xml" ContentType="application/vnd.openxmlformats-officedocument.presentationml.slide+xml"/>
  <Override PartName="/ppt/slides/slide191.xml" ContentType="application/vnd.openxmlformats-officedocument.presentationml.slide+xml"/>
  <Override PartName="/ppt/slides/slide192.xml" ContentType="application/vnd.openxmlformats-officedocument.presentationml.slide+xml"/>
  <Override PartName="/ppt/slides/slide193.xml" ContentType="application/vnd.openxmlformats-officedocument.presentationml.slide+xml"/>
  <Override PartName="/ppt/slides/slide194.xml" ContentType="application/vnd.openxmlformats-officedocument.presentationml.slide+xml"/>
  <Override PartName="/ppt/slides/slide195.xml" ContentType="application/vnd.openxmlformats-officedocument.presentationml.slide+xml"/>
  <Override PartName="/ppt/slides/slide196.xml" ContentType="application/vnd.openxmlformats-officedocument.presentationml.slide+xml"/>
  <Override PartName="/ppt/slides/slide197.xml" ContentType="application/vnd.openxmlformats-officedocument.presentationml.slide+xml"/>
  <Override PartName="/ppt/slides/slide198.xml" ContentType="application/vnd.openxmlformats-officedocument.presentationml.slide+xml"/>
  <Override PartName="/ppt/slides/slide199.xml" ContentType="application/vnd.openxmlformats-officedocument.presentationml.slide+xml"/>
  <Override PartName="/ppt/slides/slide200.xml" ContentType="application/vnd.openxmlformats-officedocument.presentationml.slide+xml"/>
  <Override PartName="/ppt/slides/slide201.xml" ContentType="application/vnd.openxmlformats-officedocument.presentationml.slide+xml"/>
  <Override PartName="/ppt/slides/slide202.xml" ContentType="application/vnd.openxmlformats-officedocument.presentationml.slide+xml"/>
  <Override PartName="/ppt/slides/slide203.xml" ContentType="application/vnd.openxmlformats-officedocument.presentationml.slide+xml"/>
  <Override PartName="/ppt/slides/slide20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omments/modernComment_10B_6C9D48F6.xml" ContentType="application/vnd.ms-powerpoint.comments+xml"/>
  <Override PartName="/ppt/comments/modernComment_188_1F77A207.xml" ContentType="application/vnd.ms-powerpoint.comments+xml"/>
  <Override PartName="/ppt/comments/modernComment_1B5_190EA796.xml" ContentType="application/vnd.ms-powerpoint.comments+xml"/>
  <Override PartName="/ppt/comments/modernComment_11D_ECD9E7F0.xml" ContentType="application/vnd.ms-powerpoint.comments+xml"/>
  <Override PartName="/ppt/comments/modernComment_120_6293416F.xml" ContentType="application/vnd.ms-powerpoint.comments+xml"/>
  <Override PartName="/ppt/comments/modernComment_122_1EA31D71.xml" ContentType="application/vnd.ms-powerpoint.comments+xml"/>
  <Override PartName="/ppt/comments/modernComment_121_D1EF3CD5.xml" ContentType="application/vnd.ms-powerpoint.comments+xml"/>
  <Override PartName="/ppt/comments/modernComment_11E_9083F452.xml" ContentType="application/vnd.ms-powerpoint.comments+xml"/>
  <Override PartName="/ppt/comments/modernComment_11F_B97FCF83.xml" ContentType="application/vnd.ms-powerpoint.comments+xml"/>
  <Override PartName="/ppt/comments/modernComment_1A7_68BE8C1E.xml" ContentType="application/vnd.ms-powerpoint.comments+xml"/>
  <Override PartName="/ppt/comments/modernComment_10C_F88ED070.xml" ContentType="application/vnd.ms-powerpoint.comments+xml"/>
  <Override PartName="/ppt/comments/modernComment_193_C57BA8A.xml" ContentType="application/vnd.ms-powerpoint.comments+xml"/>
  <Override PartName="/ppt/comments/modernComment_195_7E89157D.xml" ContentType="application/vnd.ms-powerpoint.comments+xml"/>
  <Override PartName="/ppt/comments/modernComment_196_D912BF9E.xml" ContentType="application/vnd.ms-powerpoint.comments+xml"/>
  <Override PartName="/ppt/comments/modernComment_197_2914DFDA.xml" ContentType="application/vnd.ms-powerpoint.comments+xml"/>
  <Override PartName="/ppt/comments/modernComment_198_7B8C5A70.xml" ContentType="application/vnd.ms-powerpoint.comments+xml"/>
  <Override PartName="/ppt/comments/modernComment_199_D1F8A101.xml" ContentType="application/vnd.ms-powerpoint.comments+xml"/>
  <Override PartName="/ppt/comments/modernComment_19A_3463E81A.xml" ContentType="application/vnd.ms-powerpoint.comments+xml"/>
  <Override PartName="/ppt/comments/modernComment_19B_7B79FF90.xml" ContentType="application/vnd.ms-powerpoint.comments+xml"/>
  <Override PartName="/ppt/comments/modernComment_19C_39CD89EC.xml" ContentType="application/vnd.ms-powerpoint.comments+xml"/>
  <Override PartName="/ppt/comments/modernComment_19D_250974C2.xml" ContentType="application/vnd.ms-powerpoint.comments+xml"/>
  <Override PartName="/ppt/comments/modernComment_19E_B9437EAB.xml" ContentType="application/vnd.ms-powerpoint.comments+xml"/>
  <Override PartName="/ppt/comments/modernComment_19F_329430C2.xml" ContentType="application/vnd.ms-powerpoint.comments+xml"/>
  <Override PartName="/ppt/comments/modernComment_1A0_7ADBD93F.xml" ContentType="application/vnd.ms-powerpoint.comments+xml"/>
  <Override PartName="/ppt/comments/modernComment_1A1_24309FCC.xml" ContentType="application/vnd.ms-powerpoint.comments+xml"/>
  <Override PartName="/ppt/comments/modernComment_1A2_9445B26B.xml" ContentType="application/vnd.ms-powerpoint.comments+xml"/>
  <Override PartName="/ppt/comments/modernComment_194_A63AB3E.xml" ContentType="application/vnd.ms-powerpoint.comments+xml"/>
  <Override PartName="/ppt/comments/modernComment_20F_CC30F571.xml" ContentType="application/vnd.ms-powerpoint.comments+xml"/>
  <Override PartName="/ppt/comments/modernComment_124_E8CEC895.xml" ContentType="application/vnd.ms-powerpoint.comments+xml"/>
  <Override PartName="/ppt/comments/modernComment_125_9A30F77E.xml" ContentType="application/vnd.ms-powerpoint.comments+xml"/>
  <Override PartName="/ppt/comments/modernComment_126_E4D1CC3A.xml" ContentType="application/vnd.ms-powerpoint.comments+xml"/>
  <Override PartName="/ppt/comments/modernComment_127_260F187F.xml" ContentType="application/vnd.ms-powerpoint.comments+xml"/>
  <Override PartName="/ppt/comments/modernComment_210_399FDD83.xml" ContentType="application/vnd.ms-powerpoint.comments+xml"/>
  <Override PartName="/ppt/comments/modernComment_129_C61BBAB.xml" ContentType="application/vnd.ms-powerpoint.comments+xml"/>
  <Override PartName="/ppt/comments/modernComment_12A_48F36C56.xml" ContentType="application/vnd.ms-powerpoint.comments+xml"/>
  <Override PartName="/ppt/comments/modernComment_12F_E9016964.xml" ContentType="application/vnd.ms-powerpoint.comments+xml"/>
  <Override PartName="/ppt/comments/modernComment_12B_72F611EE.xml" ContentType="application/vnd.ms-powerpoint.comments+xml"/>
  <Override PartName="/ppt/comments/modernComment_164_54A9CC08.xml" ContentType="application/vnd.ms-powerpoint.comments+xml"/>
  <Override PartName="/ppt/comments/modernComment_12D_AC2BBE67.xml" ContentType="application/vnd.ms-powerpoint.comments+xml"/>
  <Override PartName="/ppt/comments/modernComment_12E_B1FF21F8.xml" ContentType="application/vnd.ms-powerpoint.comments+xml"/>
  <Override PartName="/ppt/comments/modernComment_12C_EC1E0D91.xml" ContentType="application/vnd.ms-powerpoint.comments+xml"/>
  <Override PartName="/ppt/comments/modernComment_165_804774A1.xml" ContentType="application/vnd.ms-powerpoint.comments+xml"/>
  <Override PartName="/ppt/comments/modernComment_130_8B303499.xml" ContentType="application/vnd.ms-powerpoint.comments+xml"/>
  <Override PartName="/ppt/comments/modernComment_131_229752FA.xml" ContentType="application/vnd.ms-powerpoint.comments+xml"/>
  <Override PartName="/ppt/comments/modernComment_211_21E4F3F6.xml" ContentType="application/vnd.ms-powerpoint.comments+xml"/>
  <Override PartName="/ppt/comments/modernComment_132_FFA14DED.xml" ContentType="application/vnd.ms-powerpoint.comments+xml"/>
  <Override PartName="/ppt/comments/modernComment_166_624AAC4A.xml" ContentType="application/vnd.ms-powerpoint.comments+xml"/>
  <Override PartName="/ppt/comments/modernComment_134_BE673A3C.xml" ContentType="application/vnd.ms-powerpoint.comments+xml"/>
  <Override PartName="/ppt/comments/modernComment_135_ED407B47.xml" ContentType="application/vnd.ms-powerpoint.comments+xml"/>
  <Override PartName="/ppt/comments/modernComment_136_85E301D2.xml" ContentType="application/vnd.ms-powerpoint.comments+xml"/>
  <Override PartName="/ppt/comments/modernComment_167_91BC1CAF.xml" ContentType="application/vnd.ms-powerpoint.comments+xml"/>
  <Override PartName="/ppt/comments/modernComment_137_D32A29D1.xml" ContentType="application/vnd.ms-powerpoint.comments+xml"/>
  <Override PartName="/ppt/comments/modernComment_168_7C385A34.xml" ContentType="application/vnd.ms-powerpoint.comments+xml"/>
  <Override PartName="/ppt/comments/modernComment_139_1A91E2E3.xml" ContentType="application/vnd.ms-powerpoint.comments+xml"/>
  <Override PartName="/ppt/comments/modernComment_138_B5D7C6FA.xml" ContentType="application/vnd.ms-powerpoint.comments+xml"/>
  <Override PartName="/ppt/comments/modernComment_169_31BD66B0.xml" ContentType="application/vnd.ms-powerpoint.comments+xml"/>
  <Override PartName="/ppt/comments/modernComment_212_355E357.xml" ContentType="application/vnd.ms-powerpoint.comments+xml"/>
  <Override PartName="/ppt/comments/modernComment_16F_950EA59A.xml" ContentType="application/vnd.ms-powerpoint.comments+xml"/>
  <Override PartName="/ppt/comments/modernComment_170_52B4D59E.xml" ContentType="application/vnd.ms-powerpoint.comments+xml"/>
  <Override PartName="/ppt/comments/modernComment_171_94055298.xml" ContentType="application/vnd.ms-powerpoint.comments+xml"/>
  <Override PartName="/ppt/comments/modernComment_172_121E1F27.xml" ContentType="application/vnd.ms-powerpoint.comments+xml"/>
  <Override PartName="/ppt/comments/modernComment_174_EFE757B5.xml" ContentType="application/vnd.ms-powerpoint.comments+xml"/>
  <Override PartName="/ppt/comments/modernComment_177_A7A52EF4.xml" ContentType="application/vnd.ms-powerpoint.comments+xml"/>
  <Override PartName="/ppt/comments/modernComment_178_F085AB69.xml" ContentType="application/vnd.ms-powerpoint.comments+xml"/>
  <Override PartName="/ppt/comments/modernComment_175_EAABA758.xml" ContentType="application/vnd.ms-powerpoint.comments+xml"/>
  <Override PartName="/ppt/comments/modernComment_179_E1D34AD1.xml" ContentType="application/vnd.ms-powerpoint.comments+xml"/>
  <Override PartName="/ppt/comments/modernComment_176_281E2B77.xml" ContentType="application/vnd.ms-powerpoint.comments+xml"/>
  <Override PartName="/ppt/comments/modernComment_17A_5F2E0539.xml" ContentType="application/vnd.ms-powerpoint.comments+xml"/>
  <Override PartName="/ppt/comments/modernComment_213_5F755AB5.xml" ContentType="application/vnd.ms-powerpoint.comments+xml"/>
  <Override PartName="/ppt/comments/modernComment_13A_E51E0EC8.xml" ContentType="application/vnd.ms-powerpoint.comments+xml"/>
  <Override PartName="/ppt/comments/modernComment_13C_45A7FC99.xml" ContentType="application/vnd.ms-powerpoint.comments+xml"/>
  <Override PartName="/ppt/comments/modernComment_16D_975B98DD.xml" ContentType="application/vnd.ms-powerpoint.comments+xml"/>
  <Override PartName="/ppt/comments/modernComment_13B_E5B4A16F.xml" ContentType="application/vnd.ms-powerpoint.comments+xml"/>
  <Override PartName="/ppt/comments/modernComment_16B_19B01568.xml" ContentType="application/vnd.ms-powerpoint.comments+xml"/>
  <Override PartName="/ppt/comments/modernComment_16C_7337D70C.xml" ContentType="application/vnd.ms-powerpoint.comments+xml"/>
  <Override PartName="/ppt/comments/modernComment_16A_911093DB.xml" ContentType="application/vnd.ms-powerpoint.comments+xml"/>
  <Override PartName="/ppt/comments/modernComment_16E_2E4FE24C.xml" ContentType="application/vnd.ms-powerpoint.comments+xml"/>
  <Override PartName="/ppt/comments/modernComment_13D_ABFE3FAD.xml" ContentType="application/vnd.ms-powerpoint.comments+xml"/>
  <Override PartName="/ppt/comments/modernComment_13E_4E30802F.xml" ContentType="application/vnd.ms-powerpoint.comments+xml"/>
  <Override PartName="/ppt/comments/modernComment_214_6F36F5CC.xml" ContentType="application/vnd.ms-powerpoint.comments+xml"/>
  <Override PartName="/ppt/comments/modernComment_17C_93D7F69.xml" ContentType="application/vnd.ms-powerpoint.comments+xml"/>
  <Override PartName="/ppt/comments/modernComment_17E_B06ECB80.xml" ContentType="application/vnd.ms-powerpoint.comments+xml"/>
  <Override PartName="/ppt/comments/modernComment_143_D7015B51.xml" ContentType="application/vnd.ms-powerpoint.comments+xml"/>
  <Override PartName="/ppt/comments/modernComment_17F_26DB716A.xml" ContentType="application/vnd.ms-powerpoint.comments+xml"/>
  <Override PartName="/ppt/comments/modernComment_140_8074C6FC.xml" ContentType="application/vnd.ms-powerpoint.comments+xml"/>
  <Override PartName="/ppt/comments/modernComment_142_EE990AC8.xml" ContentType="application/vnd.ms-powerpoint.comments+xml"/>
  <Override PartName="/ppt/comments/modernComment_141_6F5C7913.xml" ContentType="application/vnd.ms-powerpoint.comments+xml"/>
  <Override PartName="/ppt/comments/modernComment_215_F0C6B51E.xml" ContentType="application/vnd.ms-powerpoint.comments+xml"/>
  <Override PartName="/ppt/comments/modernComment_1BC_223EC111.xml" ContentType="application/vnd.ms-powerpoint.comments+xml"/>
  <Override PartName="/ppt/comments/modernComment_1CA_45A9C9C7.xml" ContentType="application/vnd.ms-powerpoint.comments+xml"/>
  <Override PartName="/ppt/comments/modernComment_1CB_AD04334C.xml" ContentType="application/vnd.ms-powerpoint.comments+xml"/>
  <Override PartName="/ppt/comments/modernComment_1BD_3264FB32.xml" ContentType="application/vnd.ms-powerpoint.comments+xml"/>
  <Override PartName="/ppt/comments/modernComment_1BE_94837F56.xml" ContentType="application/vnd.ms-powerpoint.comments+xml"/>
  <Override PartName="/ppt/comments/modernComment_1BF_BDE315B5.xml" ContentType="application/vnd.ms-powerpoint.comments+xml"/>
  <Override PartName="/ppt/comments/modernComment_1C4_140953D9.xml" ContentType="application/vnd.ms-powerpoint.comments+xml"/>
  <Override PartName="/ppt/comments/modernComment_1C0_130CDCB6.xml" ContentType="application/vnd.ms-powerpoint.comments+xml"/>
  <Override PartName="/ppt/comments/modernComment_1CD_12D4CA1B.xml" ContentType="application/vnd.ms-powerpoint.comments+xml"/>
  <Override PartName="/ppt/comments/modernComment_1CE_AE050B45.xml" ContentType="application/vnd.ms-powerpoint.comments+xml"/>
  <Override PartName="/ppt/comments/modernComment_1CC_B1EA5557.xml" ContentType="application/vnd.ms-powerpoint.comments+xml"/>
  <Override PartName="/ppt/comments/modernComment_1C1_841AB43D.xml" ContentType="application/vnd.ms-powerpoint.comments+xml"/>
  <Override PartName="/ppt/comments/modernComment_1CF_334A4C6D.xml" ContentType="application/vnd.ms-powerpoint.comments+xml"/>
  <Override PartName="/ppt/comments/modernComment_1C2_A2E5F54C.xml" ContentType="application/vnd.ms-powerpoint.comments+xml"/>
  <Override PartName="/ppt/comments/modernComment_1C3_6970B99A.xml" ContentType="application/vnd.ms-powerpoint.comments+xml"/>
  <Override PartName="/ppt/comments/modernComment_216_8619FCD9.xml" ContentType="application/vnd.ms-powerpoint.comments+xml"/>
  <Override PartName="/ppt/comments/modernComment_1C5_E9842DCB.xml" ContentType="application/vnd.ms-powerpoint.comments+xml"/>
  <Override PartName="/ppt/comments/modernComment_1C9_83DF1888.xml" ContentType="application/vnd.ms-powerpoint.comments+xml"/>
  <Override PartName="/ppt/comments/modernComment_102_642B92D7.xml" ContentType="application/vnd.ms-powerpoint.comments+xml"/>
  <Override PartName="/ppt/comments/modernComment_106_113951CE.xml" ContentType="application/vnd.ms-powerpoint.comments+xml"/>
  <Override PartName="/ppt/comments/modernComment_107_6EB3B7F4.xml" ContentType="application/vnd.ms-powerpoint.comments+xml"/>
  <Override PartName="/ppt/comments/modernComment_105_B59D3A92.xml" ContentType="application/vnd.ms-powerpoint.comments+xml"/>
  <Override PartName="/ppt/comments/modernComment_1C6_A9C95307.xml" ContentType="application/vnd.ms-powerpoint.comments+xml"/>
  <Override PartName="/ppt/comments/modernComment_1C7_4AE84360.xml" ContentType="application/vnd.ms-powerpoint.comments+xml"/>
  <Override PartName="/ppt/comments/modernComment_1C8_B33F3B3E.xml" ContentType="application/vnd.ms-powerpoint.comments+xml"/>
  <Override PartName="/ppt/comments/modernComment_217_C1331044.xml" ContentType="application/vnd.ms-powerpoint.comments+xml"/>
  <Override PartName="/ppt/comments/modernComment_1D0_90CC45EF.xml" ContentType="application/vnd.ms-powerpoint.comments+xml"/>
  <Override PartName="/ppt/comments/modernComment_1D1_7C320DFA.xml" ContentType="application/vnd.ms-powerpoint.comments+xml"/>
  <Override PartName="/ppt/comments/modernComment_1D6_CED8CC9D.xml" ContentType="application/vnd.ms-powerpoint.comments+xml"/>
  <Override PartName="/ppt/comments/modernComment_1D4_4B720A92.xml" ContentType="application/vnd.ms-powerpoint.comments+xml"/>
  <Override PartName="/ppt/comments/modernComment_1D5_E1D0C978.xml" ContentType="application/vnd.ms-powerpoint.comments+xml"/>
  <Override PartName="/ppt/comments/modernComment_1D7_6E131799.xml" ContentType="application/vnd.ms-powerpoint.comments+xml"/>
  <Override PartName="/ppt/comments/modernComment_1DD_83AED92.xml" ContentType="application/vnd.ms-powerpoint.comments+xml"/>
  <Override PartName="/ppt/comments/modernComment_1D2_355D1811.xml" ContentType="application/vnd.ms-powerpoint.comments+xml"/>
  <Override PartName="/ppt/comments/modernComment_1D8_85E93053.xml" ContentType="application/vnd.ms-powerpoint.comments+xml"/>
  <Override PartName="/ppt/comments/modernComment_1D9_F3CBE521.xml" ContentType="application/vnd.ms-powerpoint.comments+xml"/>
  <Override PartName="/ppt/comments/modernComment_1DA_316CFFAC.xml" ContentType="application/vnd.ms-powerpoint.comments+xml"/>
  <Override PartName="/ppt/comments/modernComment_1DC_15E1BA1A.xml" ContentType="application/vnd.ms-powerpoint.comments+xml"/>
  <Override PartName="/ppt/comments/modernComment_1DB_CC9C2A4B.xml" ContentType="application/vnd.ms-powerpoint.comments+xml"/>
  <Override PartName="/ppt/comments/modernComment_218_7EDE7DE3.xml" ContentType="application/vnd.ms-powerpoint.comments+xml"/>
  <Override PartName="/ppt/comments/modernComment_1F2_AFB72431.xml" ContentType="application/vnd.ms-powerpoint.comments+xml"/>
  <Override PartName="/ppt/comments/modernComment_1FF_2C4CCF0.xml" ContentType="application/vnd.ms-powerpoint.comments+xml"/>
  <Override PartName="/ppt/comments/modernComment_1FC_AD5F8BBA.xml" ContentType="application/vnd.ms-powerpoint.comments+xml"/>
  <Override PartName="/ppt/comments/modernComment_1F3_EAF491E2.xml" ContentType="application/vnd.ms-powerpoint.comments+xml"/>
  <Override PartName="/ppt/comments/modernComment_209_20B8B9A2.xml" ContentType="application/vnd.ms-powerpoint.comments+xml"/>
  <Override PartName="/ppt/comments/modernComment_1FE_33916BAC.xml" ContentType="application/vnd.ms-powerpoint.comments+xml"/>
  <Override PartName="/ppt/comments/modernComment_1F4_13FDA4DA.xml" ContentType="application/vnd.ms-powerpoint.comments+xml"/>
  <Override PartName="/ppt/comments/modernComment_1F5_A008D0BF.xml" ContentType="application/vnd.ms-powerpoint.comments+xml"/>
  <Override PartName="/ppt/comments/modernComment_1FD_7CA80502.xml" ContentType="application/vnd.ms-powerpoint.comments+xml"/>
  <Override PartName="/ppt/comments/modernComment_1F6_6C827EED.xml" ContentType="application/vnd.ms-powerpoint.comments+xml"/>
  <Override PartName="/ppt/comments/modernComment_1F7_F56867D1.xml" ContentType="application/vnd.ms-powerpoint.comments+xml"/>
  <Override PartName="/ppt/comments/modernComment_1F8_3A1F1578.xml" ContentType="application/vnd.ms-powerpoint.comments+xml"/>
  <Override PartName="/ppt/comments/modernComment_1F9_999B1C85.xml" ContentType="application/vnd.ms-powerpoint.comments+xml"/>
  <Override PartName="/ppt/comments/modernComment_1FA_89B2512.xml" ContentType="application/vnd.ms-powerpoint.comments+xml"/>
  <Override PartName="/ppt/comments/modernComment_1FB_70C2556C.xml" ContentType="application/vnd.ms-powerpoint.comments+xml"/>
  <Override PartName="/ppt/comments/modernComment_219_6A770013.xml" ContentType="application/vnd.ms-powerpoint.comments+xml"/>
  <Override PartName="/ppt/comments/modernComment_200_1A3AF575.xml" ContentType="application/vnd.ms-powerpoint.comments+xml"/>
  <Override PartName="/ppt/comments/modernComment_1EC_F3B00680.xml" ContentType="application/vnd.ms-powerpoint.comments+xml"/>
  <Override PartName="/ppt/comments/modernComment_207_95E443B1.xml" ContentType="application/vnd.ms-powerpoint.comments+xml"/>
  <Override PartName="/ppt/comments/modernComment_208_ED569818.xml" ContentType="application/vnd.ms-powerpoint.comments+xml"/>
  <Override PartName="/ppt/comments/modernComment_205_C234E8D0.xml" ContentType="application/vnd.ms-powerpoint.comments+xml"/>
  <Override PartName="/ppt/comments/modernComment_201_5CE22DE2.xml" ContentType="application/vnd.ms-powerpoint.comments+xml"/>
  <Override PartName="/ppt/comments/modernComment_206_C7E11B9C.xml" ContentType="application/vnd.ms-powerpoint.comments+xml"/>
  <Override PartName="/ppt/comments/modernComment_202_5ABB646B.xml" ContentType="application/vnd.ms-powerpoint.comments+xml"/>
  <Override PartName="/ppt/comments/modernComment_21A_8F50BF9B.xml" ContentType="application/vnd.ms-powerpoint.comments+xml"/>
  <Override PartName="/ppt/comments/modernComment_1DE_4B37A6F7.xml" ContentType="application/vnd.ms-powerpoint.comments+xml"/>
  <Override PartName="/ppt/comments/modernComment_1DF_302FB7D0.xml" ContentType="application/vnd.ms-powerpoint.comments+xml"/>
  <Override PartName="/ppt/comments/modernComment_21B_5E35F4E0.xml" ContentType="application/vnd.ms-powerpoint.comments+xml"/>
  <Override PartName="/ppt/comments/modernComment_180_37D6391F.xml" ContentType="application/vnd.ms-powerpoint.comments+xml"/>
  <Override PartName="/ppt/comments/modernComment_182_8C458485.xml" ContentType="application/vnd.ms-powerpoint.comments+xml"/>
  <Override PartName="/ppt/comments/modernComment_181_F3EE88B4.xml" ContentType="application/vnd.ms-powerpoint.comments+xml"/>
  <Override PartName="/ppt/comments/modernComment_160_E6D82E66.xml" ContentType="application/vnd.ms-powerpoint.comments+xml"/>
  <Override PartName="/ppt/comments/modernComment_184_72D36530.xml" ContentType="application/vnd.ms-powerpoint.comments+xml"/>
  <Override PartName="/ppt/comments/modernComment_183_9AD28154.xml" ContentType="application/vnd.ms-powerpoint.comments+xml"/>
  <Override PartName="/ppt/comments/modernComment_186_D3F9F6D9.xml" ContentType="application/vnd.ms-powerpoint.comments+xml"/>
  <Override PartName="/ppt/comments/modernComment_161_C5848DC2.xml" ContentType="application/vnd.ms-powerpoint.comments+xml"/>
  <Override PartName="/ppt/comments/modernComment_185_B6DF650.xml" ContentType="application/vnd.ms-powerpoint.comments+xml"/>
  <Override PartName="/ppt/comments/modernComment_187_9AB13D6E.xml" ContentType="application/vnd.ms-powerpoint.comments+xml"/>
  <Override PartName="/ppt/comments/modernComment_163_195C7495.xml" ContentType="application/vnd.ms-powerpoint.comments+xml"/>
  <Override PartName="/ppt/comments/modernComment_1AF_4FCA6DDB.xml" ContentType="application/vnd.ms-powerpoint.comments+xml"/>
  <Override PartName="/ppt/comments/modernComment_1B0_D0510A0A.xml" ContentType="application/vnd.ms-powerpoint.comments+xml"/>
  <Override PartName="/ppt/comments/modernComment_1AE_C8C2424E.xml" ContentType="application/vnd.ms-powerpoint.comments+xml"/>
  <Override PartName="/ppt/comments/modernComment_21C_F2CDC8AA.xml" ContentType="application/vnd.ms-powerpoint.comments+xml"/>
  <Override PartName="/ppt/comments/modernComment_18A_CACF55F5.xml" ContentType="application/vnd.ms-powerpoint.comments+xml"/>
  <Override PartName="/ppt/comments/modernComment_1AA_F52D1442.xml" ContentType="application/vnd.ms-powerpoint.comments+xml"/>
  <Override PartName="/ppt/comments/modernComment_18F_848C0037.xml" ContentType="application/vnd.ms-powerpoint.comments+xml"/>
  <Override PartName="/ppt/comments/modernComment_1A9_7A4122A6.xml" ContentType="application/vnd.ms-powerpoint.comments+xml"/>
  <Override PartName="/ppt/comments/modernComment_18C_B95E9DA4.xml" ContentType="application/vnd.ms-powerpoint.comments+xml"/>
  <Override PartName="/ppt/comments/modernComment_1AB_64272195.xml" ContentType="application/vnd.ms-powerpoint.comments+xml"/>
  <Override PartName="/ppt/comments/modernComment_1AC_1A50E568.xml" ContentType="application/vnd.ms-powerpoint.comments+xml"/>
  <Override PartName="/ppt/comments/modernComment_1AD_CA726E1A.xml" ContentType="application/vnd.ms-powerpoint.comments+xml"/>
  <Override PartName="/ppt/comments/modernComment_18D_845FB79C.xml" ContentType="application/vnd.ms-powerpoint.comments+xml"/>
  <Override PartName="/ppt/comments/modernComment_189_4F2786DF.xml" ContentType="application/vnd.ms-powerpoint.comments+xml"/>
  <Override PartName="/ppt/comments/modernComment_190_343B6141.xml" ContentType="application/vnd.ms-powerpoint.comments+xml"/>
  <Override PartName="/ppt/comments/modernComment_1A6_705CC5C2.xml" ContentType="application/vnd.ms-powerpoint.comments+xml"/>
  <Override PartName="/ppt/comments/modernComment_18B_E60556E5.xml" ContentType="application/vnd.ms-powerpoint.comments+xml"/>
  <Override PartName="/ppt/comments/modernComment_191_B65D1A99.xml" ContentType="application/vnd.ms-powerpoint.comments+xml"/>
  <Override PartName="/ppt/comments/modernComment_21D_7699D08.xml" ContentType="application/vnd.ms-powerpoint.comments+xml"/>
  <Override PartName="/ppt/comments/modernComment_1E2_8D3BD11B.xml" ContentType="application/vnd.ms-powerpoint.comments+xml"/>
  <Override PartName="/ppt/comments/modernComment_1E3_526D4575.xml" ContentType="application/vnd.ms-powerpoint.comments+xml"/>
  <Override PartName="/ppt/comments/modernComment_203_D19B20F8.xml" ContentType="application/vnd.ms-powerpoint.comments+xml"/>
  <Override PartName="/ppt/comments/modernComment_1E7_C096DB9A.xml" ContentType="application/vnd.ms-powerpoint.comments+xml"/>
  <Override PartName="/ppt/comments/modernComment_1E4_DAB35FDF.xml" ContentType="application/vnd.ms-powerpoint.comments+xml"/>
  <Override PartName="/ppt/comments/modernComment_1E5_2AF082DC.xml" ContentType="application/vnd.ms-powerpoint.comments+xml"/>
  <Override PartName="/ppt/comments/modernComment_1E8_8F69A414.xml" ContentType="application/vnd.ms-powerpoint.comments+xml"/>
  <Override PartName="/ppt/comments/modernComment_1E6_E1686A3D.xml" ContentType="application/vnd.ms-powerpoint.comments+xml"/>
  <Override PartName="/ppt/comments/modernComment_1E9_2EA30D64.xml" ContentType="application/vnd.ms-powerpoint.comments+xml"/>
  <Override PartName="/ppt/comments/modernComment_21E_FED1386A.xml" ContentType="application/vnd.ms-powerpoint.comments+xml"/>
  <Override PartName="/ppt/comments/modernComment_1F1_59659420.xml" ContentType="application/vnd.ms-powerpoint.comments+xml"/>
  <Override PartName="/ppt/comments/modernComment_1ED_53B825EF.xml" ContentType="application/vnd.ms-powerpoint.comments+xml"/>
  <Override PartName="/ppt/comments/modernComment_1EA_5FDCCA30.xml" ContentType="application/vnd.ms-powerpoint.comments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3" r:id="rId5"/>
  </p:sldMasterIdLst>
  <p:notesMasterIdLst>
    <p:notesMasterId r:id="rId210"/>
  </p:notesMasterIdLst>
  <p:handoutMasterIdLst>
    <p:handoutMasterId r:id="rId211"/>
  </p:handoutMasterIdLst>
  <p:sldIdLst>
    <p:sldId id="267" r:id="rId6"/>
    <p:sldId id="434" r:id="rId7"/>
    <p:sldId id="392" r:id="rId8"/>
    <p:sldId id="437" r:id="rId9"/>
    <p:sldId id="285" r:id="rId10"/>
    <p:sldId id="288" r:id="rId11"/>
    <p:sldId id="290" r:id="rId12"/>
    <p:sldId id="289" r:id="rId13"/>
    <p:sldId id="291" r:id="rId14"/>
    <p:sldId id="286" r:id="rId15"/>
    <p:sldId id="287" r:id="rId16"/>
    <p:sldId id="423" r:id="rId17"/>
    <p:sldId id="268" r:id="rId18"/>
    <p:sldId id="403" r:id="rId19"/>
    <p:sldId id="405" r:id="rId20"/>
    <p:sldId id="406" r:id="rId21"/>
    <p:sldId id="407" r:id="rId22"/>
    <p:sldId id="408" r:id="rId23"/>
    <p:sldId id="409" r:id="rId24"/>
    <p:sldId id="410" r:id="rId25"/>
    <p:sldId id="411" r:id="rId26"/>
    <p:sldId id="412" r:id="rId27"/>
    <p:sldId id="413" r:id="rId28"/>
    <p:sldId id="414" r:id="rId29"/>
    <p:sldId id="415" r:id="rId30"/>
    <p:sldId id="416" r:id="rId31"/>
    <p:sldId id="417" r:id="rId32"/>
    <p:sldId id="418" r:id="rId33"/>
    <p:sldId id="404" r:id="rId34"/>
    <p:sldId id="527" r:id="rId35"/>
    <p:sldId id="292" r:id="rId36"/>
    <p:sldId id="293" r:id="rId37"/>
    <p:sldId id="294" r:id="rId38"/>
    <p:sldId id="295" r:id="rId39"/>
    <p:sldId id="528" r:id="rId40"/>
    <p:sldId id="297" r:id="rId41"/>
    <p:sldId id="298" r:id="rId42"/>
    <p:sldId id="303" r:id="rId43"/>
    <p:sldId id="299" r:id="rId44"/>
    <p:sldId id="356" r:id="rId45"/>
    <p:sldId id="301" r:id="rId46"/>
    <p:sldId id="302" r:id="rId47"/>
    <p:sldId id="300" r:id="rId48"/>
    <p:sldId id="357" r:id="rId49"/>
    <p:sldId id="304" r:id="rId50"/>
    <p:sldId id="305" r:id="rId51"/>
    <p:sldId id="529" r:id="rId52"/>
    <p:sldId id="306" r:id="rId53"/>
    <p:sldId id="358" r:id="rId54"/>
    <p:sldId id="308" r:id="rId55"/>
    <p:sldId id="309" r:id="rId56"/>
    <p:sldId id="310" r:id="rId57"/>
    <p:sldId id="359" r:id="rId58"/>
    <p:sldId id="311" r:id="rId59"/>
    <p:sldId id="360" r:id="rId60"/>
    <p:sldId id="313" r:id="rId61"/>
    <p:sldId id="312" r:id="rId62"/>
    <p:sldId id="361" r:id="rId63"/>
    <p:sldId id="530" r:id="rId64"/>
    <p:sldId id="367" r:id="rId65"/>
    <p:sldId id="368" r:id="rId66"/>
    <p:sldId id="369" r:id="rId67"/>
    <p:sldId id="370" r:id="rId68"/>
    <p:sldId id="372" r:id="rId69"/>
    <p:sldId id="375" r:id="rId70"/>
    <p:sldId id="376" r:id="rId71"/>
    <p:sldId id="373" r:id="rId72"/>
    <p:sldId id="377" r:id="rId73"/>
    <p:sldId id="374" r:id="rId74"/>
    <p:sldId id="378" r:id="rId75"/>
    <p:sldId id="379" r:id="rId76"/>
    <p:sldId id="531" r:id="rId77"/>
    <p:sldId id="314" r:id="rId78"/>
    <p:sldId id="316" r:id="rId79"/>
    <p:sldId id="365" r:id="rId80"/>
    <p:sldId id="315" r:id="rId81"/>
    <p:sldId id="363" r:id="rId82"/>
    <p:sldId id="364" r:id="rId83"/>
    <p:sldId id="362" r:id="rId84"/>
    <p:sldId id="366" r:id="rId85"/>
    <p:sldId id="317" r:id="rId86"/>
    <p:sldId id="318" r:id="rId87"/>
    <p:sldId id="532" r:id="rId88"/>
    <p:sldId id="380" r:id="rId89"/>
    <p:sldId id="382" r:id="rId90"/>
    <p:sldId id="323" r:id="rId91"/>
    <p:sldId id="383" r:id="rId92"/>
    <p:sldId id="320" r:id="rId93"/>
    <p:sldId id="322" r:id="rId94"/>
    <p:sldId id="321" r:id="rId95"/>
    <p:sldId id="533" r:id="rId96"/>
    <p:sldId id="444" r:id="rId97"/>
    <p:sldId id="458" r:id="rId98"/>
    <p:sldId id="459" r:id="rId99"/>
    <p:sldId id="445" r:id="rId100"/>
    <p:sldId id="446" r:id="rId101"/>
    <p:sldId id="447" r:id="rId102"/>
    <p:sldId id="452" r:id="rId103"/>
    <p:sldId id="448" r:id="rId104"/>
    <p:sldId id="461" r:id="rId105"/>
    <p:sldId id="462" r:id="rId106"/>
    <p:sldId id="460" r:id="rId107"/>
    <p:sldId id="449" r:id="rId108"/>
    <p:sldId id="463" r:id="rId109"/>
    <p:sldId id="450" r:id="rId110"/>
    <p:sldId id="451" r:id="rId111"/>
    <p:sldId id="534" r:id="rId112"/>
    <p:sldId id="453" r:id="rId113"/>
    <p:sldId id="457" r:id="rId114"/>
    <p:sldId id="258" r:id="rId115"/>
    <p:sldId id="262" r:id="rId116"/>
    <p:sldId id="263" r:id="rId117"/>
    <p:sldId id="261" r:id="rId118"/>
    <p:sldId id="454" r:id="rId119"/>
    <p:sldId id="455" r:id="rId120"/>
    <p:sldId id="456" r:id="rId121"/>
    <p:sldId id="535" r:id="rId122"/>
    <p:sldId id="464" r:id="rId123"/>
    <p:sldId id="465" r:id="rId124"/>
    <p:sldId id="470" r:id="rId125"/>
    <p:sldId id="468" r:id="rId126"/>
    <p:sldId id="469" r:id="rId127"/>
    <p:sldId id="471" r:id="rId128"/>
    <p:sldId id="477" r:id="rId129"/>
    <p:sldId id="466" r:id="rId130"/>
    <p:sldId id="472" r:id="rId131"/>
    <p:sldId id="473" r:id="rId132"/>
    <p:sldId id="474" r:id="rId133"/>
    <p:sldId id="476" r:id="rId134"/>
    <p:sldId id="475" r:id="rId135"/>
    <p:sldId id="536" r:id="rId136"/>
    <p:sldId id="498" r:id="rId137"/>
    <p:sldId id="511" r:id="rId138"/>
    <p:sldId id="508" r:id="rId139"/>
    <p:sldId id="499" r:id="rId140"/>
    <p:sldId id="521" r:id="rId141"/>
    <p:sldId id="510" r:id="rId142"/>
    <p:sldId id="500" r:id="rId143"/>
    <p:sldId id="501" r:id="rId144"/>
    <p:sldId id="509" r:id="rId145"/>
    <p:sldId id="502" r:id="rId146"/>
    <p:sldId id="503" r:id="rId147"/>
    <p:sldId id="504" r:id="rId148"/>
    <p:sldId id="505" r:id="rId149"/>
    <p:sldId id="506" r:id="rId150"/>
    <p:sldId id="507" r:id="rId151"/>
    <p:sldId id="537" r:id="rId152"/>
    <p:sldId id="512" r:id="rId153"/>
    <p:sldId id="492" r:id="rId154"/>
    <p:sldId id="519" r:id="rId155"/>
    <p:sldId id="520" r:id="rId156"/>
    <p:sldId id="517" r:id="rId157"/>
    <p:sldId id="513" r:id="rId158"/>
    <p:sldId id="518" r:id="rId159"/>
    <p:sldId id="514" r:id="rId160"/>
    <p:sldId id="538" r:id="rId161"/>
    <p:sldId id="478" r:id="rId162"/>
    <p:sldId id="479" r:id="rId163"/>
    <p:sldId id="539" r:id="rId164"/>
    <p:sldId id="384" r:id="rId165"/>
    <p:sldId id="386" r:id="rId166"/>
    <p:sldId id="385" r:id="rId167"/>
    <p:sldId id="352" r:id="rId168"/>
    <p:sldId id="388" r:id="rId169"/>
    <p:sldId id="387" r:id="rId170"/>
    <p:sldId id="390" r:id="rId171"/>
    <p:sldId id="353" r:id="rId172"/>
    <p:sldId id="389" r:id="rId173"/>
    <p:sldId id="391" r:id="rId174"/>
    <p:sldId id="355" r:id="rId175"/>
    <p:sldId id="431" r:id="rId176"/>
    <p:sldId id="432" r:id="rId177"/>
    <p:sldId id="430" r:id="rId178"/>
    <p:sldId id="540" r:id="rId179"/>
    <p:sldId id="394" r:id="rId180"/>
    <p:sldId id="426" r:id="rId181"/>
    <p:sldId id="399" r:id="rId182"/>
    <p:sldId id="425" r:id="rId183"/>
    <p:sldId id="396" r:id="rId184"/>
    <p:sldId id="427" r:id="rId185"/>
    <p:sldId id="428" r:id="rId186"/>
    <p:sldId id="429" r:id="rId187"/>
    <p:sldId id="397" r:id="rId188"/>
    <p:sldId id="393" r:id="rId189"/>
    <p:sldId id="400" r:id="rId190"/>
    <p:sldId id="422" r:id="rId191"/>
    <p:sldId id="395" r:id="rId192"/>
    <p:sldId id="401" r:id="rId193"/>
    <p:sldId id="541" r:id="rId194"/>
    <p:sldId id="482" r:id="rId195"/>
    <p:sldId id="483" r:id="rId196"/>
    <p:sldId id="515" r:id="rId197"/>
    <p:sldId id="487" r:id="rId198"/>
    <p:sldId id="484" r:id="rId199"/>
    <p:sldId id="485" r:id="rId200"/>
    <p:sldId id="488" r:id="rId201"/>
    <p:sldId id="486" r:id="rId202"/>
    <p:sldId id="489" r:id="rId203"/>
    <p:sldId id="542" r:id="rId204"/>
    <p:sldId id="497" r:id="rId205"/>
    <p:sldId id="493" r:id="rId206"/>
    <p:sldId id="496" r:id="rId207"/>
    <p:sldId id="490" r:id="rId208"/>
    <p:sldId id="436" r:id="rId209"/>
  </p:sldIdLst>
  <p:sldSz cx="12192000" cy="6858000"/>
  <p:notesSz cx="7104063" cy="10234613"/>
  <p:defaultTextStyle>
    <a:defPPr>
      <a:defRPr lang="fi-FI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B275CEE5-E905-4AE1-FA76-9FD1636C6351}" name="Rissanen Minna" initials="RM" userId="S::minna.rissanen@sakky.fi::8d5aed1c-cba9-48f3-a298-4488cc75f225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5DF9A87-1477-40BF-BF6A-A5C7EB757855}" v="2802" dt="2025-04-23T09:40:16.91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Normaali tyyli 2 - Korostus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308" autoAdjust="0"/>
    <p:restoredTop sz="94694" autoAdjust="0"/>
  </p:normalViewPr>
  <p:slideViewPr>
    <p:cSldViewPr snapToGrid="0">
      <p:cViewPr varScale="1">
        <p:scale>
          <a:sx n="63" d="100"/>
          <a:sy n="63" d="100"/>
        </p:scale>
        <p:origin x="792" y="3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122" d="100"/>
          <a:sy n="122" d="100"/>
        </p:scale>
        <p:origin x="4140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slide" Target="slides/slide112.xml"/><Relationship Id="rId21" Type="http://schemas.openxmlformats.org/officeDocument/2006/relationships/slide" Target="slides/slide16.xml"/><Relationship Id="rId42" Type="http://schemas.openxmlformats.org/officeDocument/2006/relationships/slide" Target="slides/slide37.xml"/><Relationship Id="rId63" Type="http://schemas.openxmlformats.org/officeDocument/2006/relationships/slide" Target="slides/slide58.xml"/><Relationship Id="rId84" Type="http://schemas.openxmlformats.org/officeDocument/2006/relationships/slide" Target="slides/slide79.xml"/><Relationship Id="rId138" Type="http://schemas.openxmlformats.org/officeDocument/2006/relationships/slide" Target="slides/slide133.xml"/><Relationship Id="rId159" Type="http://schemas.openxmlformats.org/officeDocument/2006/relationships/slide" Target="slides/slide154.xml"/><Relationship Id="rId170" Type="http://schemas.openxmlformats.org/officeDocument/2006/relationships/slide" Target="slides/slide165.xml"/><Relationship Id="rId191" Type="http://schemas.openxmlformats.org/officeDocument/2006/relationships/slide" Target="slides/slide186.xml"/><Relationship Id="rId205" Type="http://schemas.openxmlformats.org/officeDocument/2006/relationships/slide" Target="slides/slide200.xml"/><Relationship Id="rId107" Type="http://schemas.openxmlformats.org/officeDocument/2006/relationships/slide" Target="slides/slide102.xml"/><Relationship Id="rId11" Type="http://schemas.openxmlformats.org/officeDocument/2006/relationships/slide" Target="slides/slide6.xml"/><Relationship Id="rId32" Type="http://schemas.openxmlformats.org/officeDocument/2006/relationships/slide" Target="slides/slide27.xml"/><Relationship Id="rId53" Type="http://schemas.openxmlformats.org/officeDocument/2006/relationships/slide" Target="slides/slide48.xml"/><Relationship Id="rId74" Type="http://schemas.openxmlformats.org/officeDocument/2006/relationships/slide" Target="slides/slide69.xml"/><Relationship Id="rId128" Type="http://schemas.openxmlformats.org/officeDocument/2006/relationships/slide" Target="slides/slide123.xml"/><Relationship Id="rId149" Type="http://schemas.openxmlformats.org/officeDocument/2006/relationships/slide" Target="slides/slide144.xml"/><Relationship Id="rId5" Type="http://schemas.openxmlformats.org/officeDocument/2006/relationships/slideMaster" Target="slideMasters/slideMaster1.xml"/><Relationship Id="rId95" Type="http://schemas.openxmlformats.org/officeDocument/2006/relationships/slide" Target="slides/slide90.xml"/><Relationship Id="rId160" Type="http://schemas.openxmlformats.org/officeDocument/2006/relationships/slide" Target="slides/slide155.xml"/><Relationship Id="rId181" Type="http://schemas.openxmlformats.org/officeDocument/2006/relationships/slide" Target="slides/slide176.xml"/><Relationship Id="rId216" Type="http://schemas.microsoft.com/office/2016/11/relationships/changesInfo" Target="changesInfos/changesInfo1.xml"/><Relationship Id="rId22" Type="http://schemas.openxmlformats.org/officeDocument/2006/relationships/slide" Target="slides/slide17.xml"/><Relationship Id="rId43" Type="http://schemas.openxmlformats.org/officeDocument/2006/relationships/slide" Target="slides/slide38.xml"/><Relationship Id="rId64" Type="http://schemas.openxmlformats.org/officeDocument/2006/relationships/slide" Target="slides/slide59.xml"/><Relationship Id="rId118" Type="http://schemas.openxmlformats.org/officeDocument/2006/relationships/slide" Target="slides/slide113.xml"/><Relationship Id="rId139" Type="http://schemas.openxmlformats.org/officeDocument/2006/relationships/slide" Target="slides/slide134.xml"/><Relationship Id="rId85" Type="http://schemas.openxmlformats.org/officeDocument/2006/relationships/slide" Target="slides/slide80.xml"/><Relationship Id="rId150" Type="http://schemas.openxmlformats.org/officeDocument/2006/relationships/slide" Target="slides/slide145.xml"/><Relationship Id="rId171" Type="http://schemas.openxmlformats.org/officeDocument/2006/relationships/slide" Target="slides/slide166.xml"/><Relationship Id="rId192" Type="http://schemas.openxmlformats.org/officeDocument/2006/relationships/slide" Target="slides/slide187.xml"/><Relationship Id="rId206" Type="http://schemas.openxmlformats.org/officeDocument/2006/relationships/slide" Target="slides/slide201.xml"/><Relationship Id="rId12" Type="http://schemas.openxmlformats.org/officeDocument/2006/relationships/slide" Target="slides/slide7.xml"/><Relationship Id="rId33" Type="http://schemas.openxmlformats.org/officeDocument/2006/relationships/slide" Target="slides/slide28.xml"/><Relationship Id="rId108" Type="http://schemas.openxmlformats.org/officeDocument/2006/relationships/slide" Target="slides/slide103.xml"/><Relationship Id="rId129" Type="http://schemas.openxmlformats.org/officeDocument/2006/relationships/slide" Target="slides/slide124.xml"/><Relationship Id="rId54" Type="http://schemas.openxmlformats.org/officeDocument/2006/relationships/slide" Target="slides/slide49.xml"/><Relationship Id="rId75" Type="http://schemas.openxmlformats.org/officeDocument/2006/relationships/slide" Target="slides/slide70.xml"/><Relationship Id="rId96" Type="http://schemas.openxmlformats.org/officeDocument/2006/relationships/slide" Target="slides/slide91.xml"/><Relationship Id="rId140" Type="http://schemas.openxmlformats.org/officeDocument/2006/relationships/slide" Target="slides/slide135.xml"/><Relationship Id="rId161" Type="http://schemas.openxmlformats.org/officeDocument/2006/relationships/slide" Target="slides/slide156.xml"/><Relationship Id="rId182" Type="http://schemas.openxmlformats.org/officeDocument/2006/relationships/slide" Target="slides/slide177.xml"/><Relationship Id="rId217" Type="http://schemas.microsoft.com/office/2015/10/relationships/revisionInfo" Target="revisionInfo.xml"/><Relationship Id="rId6" Type="http://schemas.openxmlformats.org/officeDocument/2006/relationships/slide" Target="slides/slide1.xml"/><Relationship Id="rId23" Type="http://schemas.openxmlformats.org/officeDocument/2006/relationships/slide" Target="slides/slide18.xml"/><Relationship Id="rId119" Type="http://schemas.openxmlformats.org/officeDocument/2006/relationships/slide" Target="slides/slide114.xml"/><Relationship Id="rId44" Type="http://schemas.openxmlformats.org/officeDocument/2006/relationships/slide" Target="slides/slide39.xml"/><Relationship Id="rId65" Type="http://schemas.openxmlformats.org/officeDocument/2006/relationships/slide" Target="slides/slide60.xml"/><Relationship Id="rId86" Type="http://schemas.openxmlformats.org/officeDocument/2006/relationships/slide" Target="slides/slide81.xml"/><Relationship Id="rId130" Type="http://schemas.openxmlformats.org/officeDocument/2006/relationships/slide" Target="slides/slide125.xml"/><Relationship Id="rId151" Type="http://schemas.openxmlformats.org/officeDocument/2006/relationships/slide" Target="slides/slide146.xml"/><Relationship Id="rId172" Type="http://schemas.openxmlformats.org/officeDocument/2006/relationships/slide" Target="slides/slide167.xml"/><Relationship Id="rId193" Type="http://schemas.openxmlformats.org/officeDocument/2006/relationships/slide" Target="slides/slide188.xml"/><Relationship Id="rId207" Type="http://schemas.openxmlformats.org/officeDocument/2006/relationships/slide" Target="slides/slide202.xml"/><Relationship Id="rId13" Type="http://schemas.openxmlformats.org/officeDocument/2006/relationships/slide" Target="slides/slide8.xml"/><Relationship Id="rId109" Type="http://schemas.openxmlformats.org/officeDocument/2006/relationships/slide" Target="slides/slide104.xml"/><Relationship Id="rId34" Type="http://schemas.openxmlformats.org/officeDocument/2006/relationships/slide" Target="slides/slide29.xml"/><Relationship Id="rId55" Type="http://schemas.openxmlformats.org/officeDocument/2006/relationships/slide" Target="slides/slide50.xml"/><Relationship Id="rId76" Type="http://schemas.openxmlformats.org/officeDocument/2006/relationships/slide" Target="slides/slide71.xml"/><Relationship Id="rId97" Type="http://schemas.openxmlformats.org/officeDocument/2006/relationships/slide" Target="slides/slide92.xml"/><Relationship Id="rId120" Type="http://schemas.openxmlformats.org/officeDocument/2006/relationships/slide" Target="slides/slide115.xml"/><Relationship Id="rId141" Type="http://schemas.openxmlformats.org/officeDocument/2006/relationships/slide" Target="slides/slide136.xml"/><Relationship Id="rId7" Type="http://schemas.openxmlformats.org/officeDocument/2006/relationships/slide" Target="slides/slide2.xml"/><Relationship Id="rId162" Type="http://schemas.openxmlformats.org/officeDocument/2006/relationships/slide" Target="slides/slide157.xml"/><Relationship Id="rId183" Type="http://schemas.openxmlformats.org/officeDocument/2006/relationships/slide" Target="slides/slide178.xml"/><Relationship Id="rId218" Type="http://schemas.microsoft.com/office/2018/10/relationships/authors" Target="authors.xml"/><Relationship Id="rId24" Type="http://schemas.openxmlformats.org/officeDocument/2006/relationships/slide" Target="slides/slide19.xml"/><Relationship Id="rId45" Type="http://schemas.openxmlformats.org/officeDocument/2006/relationships/slide" Target="slides/slide40.xml"/><Relationship Id="rId66" Type="http://schemas.openxmlformats.org/officeDocument/2006/relationships/slide" Target="slides/slide61.xml"/><Relationship Id="rId87" Type="http://schemas.openxmlformats.org/officeDocument/2006/relationships/slide" Target="slides/slide82.xml"/><Relationship Id="rId110" Type="http://schemas.openxmlformats.org/officeDocument/2006/relationships/slide" Target="slides/slide105.xml"/><Relationship Id="rId131" Type="http://schemas.openxmlformats.org/officeDocument/2006/relationships/slide" Target="slides/slide126.xml"/><Relationship Id="rId152" Type="http://schemas.openxmlformats.org/officeDocument/2006/relationships/slide" Target="slides/slide147.xml"/><Relationship Id="rId173" Type="http://schemas.openxmlformats.org/officeDocument/2006/relationships/slide" Target="slides/slide168.xml"/><Relationship Id="rId194" Type="http://schemas.openxmlformats.org/officeDocument/2006/relationships/slide" Target="slides/slide189.xml"/><Relationship Id="rId208" Type="http://schemas.openxmlformats.org/officeDocument/2006/relationships/slide" Target="slides/slide203.xml"/><Relationship Id="rId14" Type="http://schemas.openxmlformats.org/officeDocument/2006/relationships/slide" Target="slides/slide9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56" Type="http://schemas.openxmlformats.org/officeDocument/2006/relationships/slide" Target="slides/slide51.xml"/><Relationship Id="rId77" Type="http://schemas.openxmlformats.org/officeDocument/2006/relationships/slide" Target="slides/slide72.xml"/><Relationship Id="rId100" Type="http://schemas.openxmlformats.org/officeDocument/2006/relationships/slide" Target="slides/slide95.xml"/><Relationship Id="rId105" Type="http://schemas.openxmlformats.org/officeDocument/2006/relationships/slide" Target="slides/slide100.xml"/><Relationship Id="rId126" Type="http://schemas.openxmlformats.org/officeDocument/2006/relationships/slide" Target="slides/slide121.xml"/><Relationship Id="rId147" Type="http://schemas.openxmlformats.org/officeDocument/2006/relationships/slide" Target="slides/slide142.xml"/><Relationship Id="rId168" Type="http://schemas.openxmlformats.org/officeDocument/2006/relationships/slide" Target="slides/slide163.xml"/><Relationship Id="rId8" Type="http://schemas.openxmlformats.org/officeDocument/2006/relationships/slide" Target="slides/slide3.xml"/><Relationship Id="rId51" Type="http://schemas.openxmlformats.org/officeDocument/2006/relationships/slide" Target="slides/slide46.xml"/><Relationship Id="rId72" Type="http://schemas.openxmlformats.org/officeDocument/2006/relationships/slide" Target="slides/slide67.xml"/><Relationship Id="rId93" Type="http://schemas.openxmlformats.org/officeDocument/2006/relationships/slide" Target="slides/slide88.xml"/><Relationship Id="rId98" Type="http://schemas.openxmlformats.org/officeDocument/2006/relationships/slide" Target="slides/slide93.xml"/><Relationship Id="rId121" Type="http://schemas.openxmlformats.org/officeDocument/2006/relationships/slide" Target="slides/slide116.xml"/><Relationship Id="rId142" Type="http://schemas.openxmlformats.org/officeDocument/2006/relationships/slide" Target="slides/slide137.xml"/><Relationship Id="rId163" Type="http://schemas.openxmlformats.org/officeDocument/2006/relationships/slide" Target="slides/slide158.xml"/><Relationship Id="rId184" Type="http://schemas.openxmlformats.org/officeDocument/2006/relationships/slide" Target="slides/slide179.xml"/><Relationship Id="rId189" Type="http://schemas.openxmlformats.org/officeDocument/2006/relationships/slide" Target="slides/slide184.xml"/><Relationship Id="rId3" Type="http://schemas.openxmlformats.org/officeDocument/2006/relationships/customXml" Target="../customXml/item3.xml"/><Relationship Id="rId214" Type="http://schemas.openxmlformats.org/officeDocument/2006/relationships/theme" Target="theme/theme1.xml"/><Relationship Id="rId25" Type="http://schemas.openxmlformats.org/officeDocument/2006/relationships/slide" Target="slides/slide20.xml"/><Relationship Id="rId46" Type="http://schemas.openxmlformats.org/officeDocument/2006/relationships/slide" Target="slides/slide41.xml"/><Relationship Id="rId67" Type="http://schemas.openxmlformats.org/officeDocument/2006/relationships/slide" Target="slides/slide62.xml"/><Relationship Id="rId116" Type="http://schemas.openxmlformats.org/officeDocument/2006/relationships/slide" Target="slides/slide111.xml"/><Relationship Id="rId137" Type="http://schemas.openxmlformats.org/officeDocument/2006/relationships/slide" Target="slides/slide132.xml"/><Relationship Id="rId158" Type="http://schemas.openxmlformats.org/officeDocument/2006/relationships/slide" Target="slides/slide153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62" Type="http://schemas.openxmlformats.org/officeDocument/2006/relationships/slide" Target="slides/slide57.xml"/><Relationship Id="rId83" Type="http://schemas.openxmlformats.org/officeDocument/2006/relationships/slide" Target="slides/slide78.xml"/><Relationship Id="rId88" Type="http://schemas.openxmlformats.org/officeDocument/2006/relationships/slide" Target="slides/slide83.xml"/><Relationship Id="rId111" Type="http://schemas.openxmlformats.org/officeDocument/2006/relationships/slide" Target="slides/slide106.xml"/><Relationship Id="rId132" Type="http://schemas.openxmlformats.org/officeDocument/2006/relationships/slide" Target="slides/slide127.xml"/><Relationship Id="rId153" Type="http://schemas.openxmlformats.org/officeDocument/2006/relationships/slide" Target="slides/slide148.xml"/><Relationship Id="rId174" Type="http://schemas.openxmlformats.org/officeDocument/2006/relationships/slide" Target="slides/slide169.xml"/><Relationship Id="rId179" Type="http://schemas.openxmlformats.org/officeDocument/2006/relationships/slide" Target="slides/slide174.xml"/><Relationship Id="rId195" Type="http://schemas.openxmlformats.org/officeDocument/2006/relationships/slide" Target="slides/slide190.xml"/><Relationship Id="rId209" Type="http://schemas.openxmlformats.org/officeDocument/2006/relationships/slide" Target="slides/slide204.xml"/><Relationship Id="rId190" Type="http://schemas.openxmlformats.org/officeDocument/2006/relationships/slide" Target="slides/slide185.xml"/><Relationship Id="rId204" Type="http://schemas.openxmlformats.org/officeDocument/2006/relationships/slide" Target="slides/slide199.xml"/><Relationship Id="rId15" Type="http://schemas.openxmlformats.org/officeDocument/2006/relationships/slide" Target="slides/slide10.xml"/><Relationship Id="rId36" Type="http://schemas.openxmlformats.org/officeDocument/2006/relationships/slide" Target="slides/slide31.xml"/><Relationship Id="rId57" Type="http://schemas.openxmlformats.org/officeDocument/2006/relationships/slide" Target="slides/slide52.xml"/><Relationship Id="rId106" Type="http://schemas.openxmlformats.org/officeDocument/2006/relationships/slide" Target="slides/slide101.xml"/><Relationship Id="rId127" Type="http://schemas.openxmlformats.org/officeDocument/2006/relationships/slide" Target="slides/slide122.xml"/><Relationship Id="rId10" Type="http://schemas.openxmlformats.org/officeDocument/2006/relationships/slide" Target="slides/slide5.xml"/><Relationship Id="rId31" Type="http://schemas.openxmlformats.org/officeDocument/2006/relationships/slide" Target="slides/slide26.xml"/><Relationship Id="rId52" Type="http://schemas.openxmlformats.org/officeDocument/2006/relationships/slide" Target="slides/slide47.xml"/><Relationship Id="rId73" Type="http://schemas.openxmlformats.org/officeDocument/2006/relationships/slide" Target="slides/slide68.xml"/><Relationship Id="rId78" Type="http://schemas.openxmlformats.org/officeDocument/2006/relationships/slide" Target="slides/slide73.xml"/><Relationship Id="rId94" Type="http://schemas.openxmlformats.org/officeDocument/2006/relationships/slide" Target="slides/slide89.xml"/><Relationship Id="rId99" Type="http://schemas.openxmlformats.org/officeDocument/2006/relationships/slide" Target="slides/slide94.xml"/><Relationship Id="rId101" Type="http://schemas.openxmlformats.org/officeDocument/2006/relationships/slide" Target="slides/slide96.xml"/><Relationship Id="rId122" Type="http://schemas.openxmlformats.org/officeDocument/2006/relationships/slide" Target="slides/slide117.xml"/><Relationship Id="rId143" Type="http://schemas.openxmlformats.org/officeDocument/2006/relationships/slide" Target="slides/slide138.xml"/><Relationship Id="rId148" Type="http://schemas.openxmlformats.org/officeDocument/2006/relationships/slide" Target="slides/slide143.xml"/><Relationship Id="rId164" Type="http://schemas.openxmlformats.org/officeDocument/2006/relationships/slide" Target="slides/slide159.xml"/><Relationship Id="rId169" Type="http://schemas.openxmlformats.org/officeDocument/2006/relationships/slide" Target="slides/slide164.xml"/><Relationship Id="rId185" Type="http://schemas.openxmlformats.org/officeDocument/2006/relationships/slide" Target="slides/slide180.xml"/><Relationship Id="rId4" Type="http://schemas.openxmlformats.org/officeDocument/2006/relationships/customXml" Target="../customXml/item4.xml"/><Relationship Id="rId9" Type="http://schemas.openxmlformats.org/officeDocument/2006/relationships/slide" Target="slides/slide4.xml"/><Relationship Id="rId180" Type="http://schemas.openxmlformats.org/officeDocument/2006/relationships/slide" Target="slides/slide175.xml"/><Relationship Id="rId210" Type="http://schemas.openxmlformats.org/officeDocument/2006/relationships/notesMaster" Target="notesMasters/notesMaster1.xml"/><Relationship Id="rId215" Type="http://schemas.openxmlformats.org/officeDocument/2006/relationships/tableStyles" Target="tableStyles.xml"/><Relationship Id="rId26" Type="http://schemas.openxmlformats.org/officeDocument/2006/relationships/slide" Target="slides/slide21.xml"/><Relationship Id="rId47" Type="http://schemas.openxmlformats.org/officeDocument/2006/relationships/slide" Target="slides/slide42.xml"/><Relationship Id="rId68" Type="http://schemas.openxmlformats.org/officeDocument/2006/relationships/slide" Target="slides/slide63.xml"/><Relationship Id="rId89" Type="http://schemas.openxmlformats.org/officeDocument/2006/relationships/slide" Target="slides/slide84.xml"/><Relationship Id="rId112" Type="http://schemas.openxmlformats.org/officeDocument/2006/relationships/slide" Target="slides/slide107.xml"/><Relationship Id="rId133" Type="http://schemas.openxmlformats.org/officeDocument/2006/relationships/slide" Target="slides/slide128.xml"/><Relationship Id="rId154" Type="http://schemas.openxmlformats.org/officeDocument/2006/relationships/slide" Target="slides/slide149.xml"/><Relationship Id="rId175" Type="http://schemas.openxmlformats.org/officeDocument/2006/relationships/slide" Target="slides/slide170.xml"/><Relationship Id="rId196" Type="http://schemas.openxmlformats.org/officeDocument/2006/relationships/slide" Target="slides/slide191.xml"/><Relationship Id="rId200" Type="http://schemas.openxmlformats.org/officeDocument/2006/relationships/slide" Target="slides/slide195.xml"/><Relationship Id="rId16" Type="http://schemas.openxmlformats.org/officeDocument/2006/relationships/slide" Target="slides/slide11.xml"/><Relationship Id="rId37" Type="http://schemas.openxmlformats.org/officeDocument/2006/relationships/slide" Target="slides/slide32.xml"/><Relationship Id="rId58" Type="http://schemas.openxmlformats.org/officeDocument/2006/relationships/slide" Target="slides/slide53.xml"/><Relationship Id="rId79" Type="http://schemas.openxmlformats.org/officeDocument/2006/relationships/slide" Target="slides/slide74.xml"/><Relationship Id="rId102" Type="http://schemas.openxmlformats.org/officeDocument/2006/relationships/slide" Target="slides/slide97.xml"/><Relationship Id="rId123" Type="http://schemas.openxmlformats.org/officeDocument/2006/relationships/slide" Target="slides/slide118.xml"/><Relationship Id="rId144" Type="http://schemas.openxmlformats.org/officeDocument/2006/relationships/slide" Target="slides/slide139.xml"/><Relationship Id="rId90" Type="http://schemas.openxmlformats.org/officeDocument/2006/relationships/slide" Target="slides/slide85.xml"/><Relationship Id="rId165" Type="http://schemas.openxmlformats.org/officeDocument/2006/relationships/slide" Target="slides/slide160.xml"/><Relationship Id="rId186" Type="http://schemas.openxmlformats.org/officeDocument/2006/relationships/slide" Target="slides/slide181.xml"/><Relationship Id="rId211" Type="http://schemas.openxmlformats.org/officeDocument/2006/relationships/handoutMaster" Target="handoutMasters/handoutMaster1.xml"/><Relationship Id="rId27" Type="http://schemas.openxmlformats.org/officeDocument/2006/relationships/slide" Target="slides/slide22.xml"/><Relationship Id="rId48" Type="http://schemas.openxmlformats.org/officeDocument/2006/relationships/slide" Target="slides/slide43.xml"/><Relationship Id="rId69" Type="http://schemas.openxmlformats.org/officeDocument/2006/relationships/slide" Target="slides/slide64.xml"/><Relationship Id="rId113" Type="http://schemas.openxmlformats.org/officeDocument/2006/relationships/slide" Target="slides/slide108.xml"/><Relationship Id="rId134" Type="http://schemas.openxmlformats.org/officeDocument/2006/relationships/slide" Target="slides/slide129.xml"/><Relationship Id="rId80" Type="http://schemas.openxmlformats.org/officeDocument/2006/relationships/slide" Target="slides/slide75.xml"/><Relationship Id="rId155" Type="http://schemas.openxmlformats.org/officeDocument/2006/relationships/slide" Target="slides/slide150.xml"/><Relationship Id="rId176" Type="http://schemas.openxmlformats.org/officeDocument/2006/relationships/slide" Target="slides/slide171.xml"/><Relationship Id="rId197" Type="http://schemas.openxmlformats.org/officeDocument/2006/relationships/slide" Target="slides/slide192.xml"/><Relationship Id="rId201" Type="http://schemas.openxmlformats.org/officeDocument/2006/relationships/slide" Target="slides/slide196.xml"/><Relationship Id="rId17" Type="http://schemas.openxmlformats.org/officeDocument/2006/relationships/slide" Target="slides/slide12.xml"/><Relationship Id="rId38" Type="http://schemas.openxmlformats.org/officeDocument/2006/relationships/slide" Target="slides/slide33.xml"/><Relationship Id="rId59" Type="http://schemas.openxmlformats.org/officeDocument/2006/relationships/slide" Target="slides/slide54.xml"/><Relationship Id="rId103" Type="http://schemas.openxmlformats.org/officeDocument/2006/relationships/slide" Target="slides/slide98.xml"/><Relationship Id="rId124" Type="http://schemas.openxmlformats.org/officeDocument/2006/relationships/slide" Target="slides/slide119.xml"/><Relationship Id="rId70" Type="http://schemas.openxmlformats.org/officeDocument/2006/relationships/slide" Target="slides/slide65.xml"/><Relationship Id="rId91" Type="http://schemas.openxmlformats.org/officeDocument/2006/relationships/slide" Target="slides/slide86.xml"/><Relationship Id="rId145" Type="http://schemas.openxmlformats.org/officeDocument/2006/relationships/slide" Target="slides/slide140.xml"/><Relationship Id="rId166" Type="http://schemas.openxmlformats.org/officeDocument/2006/relationships/slide" Target="slides/slide161.xml"/><Relationship Id="rId187" Type="http://schemas.openxmlformats.org/officeDocument/2006/relationships/slide" Target="slides/slide182.xml"/><Relationship Id="rId1" Type="http://schemas.openxmlformats.org/officeDocument/2006/relationships/customXml" Target="../customXml/item1.xml"/><Relationship Id="rId212" Type="http://schemas.openxmlformats.org/officeDocument/2006/relationships/presProps" Target="presProps.xml"/><Relationship Id="rId28" Type="http://schemas.openxmlformats.org/officeDocument/2006/relationships/slide" Target="slides/slide23.xml"/><Relationship Id="rId49" Type="http://schemas.openxmlformats.org/officeDocument/2006/relationships/slide" Target="slides/slide44.xml"/><Relationship Id="rId114" Type="http://schemas.openxmlformats.org/officeDocument/2006/relationships/slide" Target="slides/slide109.xml"/><Relationship Id="rId60" Type="http://schemas.openxmlformats.org/officeDocument/2006/relationships/slide" Target="slides/slide55.xml"/><Relationship Id="rId81" Type="http://schemas.openxmlformats.org/officeDocument/2006/relationships/slide" Target="slides/slide76.xml"/><Relationship Id="rId135" Type="http://schemas.openxmlformats.org/officeDocument/2006/relationships/slide" Target="slides/slide130.xml"/><Relationship Id="rId156" Type="http://schemas.openxmlformats.org/officeDocument/2006/relationships/slide" Target="slides/slide151.xml"/><Relationship Id="rId177" Type="http://schemas.openxmlformats.org/officeDocument/2006/relationships/slide" Target="slides/slide172.xml"/><Relationship Id="rId198" Type="http://schemas.openxmlformats.org/officeDocument/2006/relationships/slide" Target="slides/slide193.xml"/><Relationship Id="rId202" Type="http://schemas.openxmlformats.org/officeDocument/2006/relationships/slide" Target="slides/slide197.xml"/><Relationship Id="rId18" Type="http://schemas.openxmlformats.org/officeDocument/2006/relationships/slide" Target="slides/slide13.xml"/><Relationship Id="rId39" Type="http://schemas.openxmlformats.org/officeDocument/2006/relationships/slide" Target="slides/slide34.xml"/><Relationship Id="rId50" Type="http://schemas.openxmlformats.org/officeDocument/2006/relationships/slide" Target="slides/slide45.xml"/><Relationship Id="rId104" Type="http://schemas.openxmlformats.org/officeDocument/2006/relationships/slide" Target="slides/slide99.xml"/><Relationship Id="rId125" Type="http://schemas.openxmlformats.org/officeDocument/2006/relationships/slide" Target="slides/slide120.xml"/><Relationship Id="rId146" Type="http://schemas.openxmlformats.org/officeDocument/2006/relationships/slide" Target="slides/slide141.xml"/><Relationship Id="rId167" Type="http://schemas.openxmlformats.org/officeDocument/2006/relationships/slide" Target="slides/slide162.xml"/><Relationship Id="rId188" Type="http://schemas.openxmlformats.org/officeDocument/2006/relationships/slide" Target="slides/slide183.xml"/><Relationship Id="rId71" Type="http://schemas.openxmlformats.org/officeDocument/2006/relationships/slide" Target="slides/slide66.xml"/><Relationship Id="rId92" Type="http://schemas.openxmlformats.org/officeDocument/2006/relationships/slide" Target="slides/slide87.xml"/><Relationship Id="rId213" Type="http://schemas.openxmlformats.org/officeDocument/2006/relationships/viewProps" Target="viewProps.xml"/><Relationship Id="rId2" Type="http://schemas.openxmlformats.org/officeDocument/2006/relationships/customXml" Target="../customXml/item2.xml"/><Relationship Id="rId29" Type="http://schemas.openxmlformats.org/officeDocument/2006/relationships/slide" Target="slides/slide24.xml"/><Relationship Id="rId40" Type="http://schemas.openxmlformats.org/officeDocument/2006/relationships/slide" Target="slides/slide35.xml"/><Relationship Id="rId115" Type="http://schemas.openxmlformats.org/officeDocument/2006/relationships/slide" Target="slides/slide110.xml"/><Relationship Id="rId136" Type="http://schemas.openxmlformats.org/officeDocument/2006/relationships/slide" Target="slides/slide131.xml"/><Relationship Id="rId157" Type="http://schemas.openxmlformats.org/officeDocument/2006/relationships/slide" Target="slides/slide152.xml"/><Relationship Id="rId178" Type="http://schemas.openxmlformats.org/officeDocument/2006/relationships/slide" Target="slides/slide173.xml"/><Relationship Id="rId61" Type="http://schemas.openxmlformats.org/officeDocument/2006/relationships/slide" Target="slides/slide56.xml"/><Relationship Id="rId82" Type="http://schemas.openxmlformats.org/officeDocument/2006/relationships/slide" Target="slides/slide77.xml"/><Relationship Id="rId199" Type="http://schemas.openxmlformats.org/officeDocument/2006/relationships/slide" Target="slides/slide194.xml"/><Relationship Id="rId203" Type="http://schemas.openxmlformats.org/officeDocument/2006/relationships/slide" Target="slides/slide198.xml"/><Relationship Id="rId19" Type="http://schemas.openxmlformats.org/officeDocument/2006/relationships/slide" Target="slides/slide1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issanen Minna" userId="8d5aed1c-cba9-48f3-a298-4488cc75f225" providerId="ADAL" clId="{85DF9A87-1477-40BF-BF6A-A5C7EB757855}"/>
    <pc:docChg chg="undo redo custSel addSld delSld modSld sldOrd modNotesMaster modHandout">
      <pc:chgData name="Rissanen Minna" userId="8d5aed1c-cba9-48f3-a298-4488cc75f225" providerId="ADAL" clId="{85DF9A87-1477-40BF-BF6A-A5C7EB757855}" dt="2025-04-23T09:40:16.910" v="46417" actId="1076"/>
      <pc:docMkLst>
        <pc:docMk/>
      </pc:docMkLst>
      <pc:sldChg chg="modSp mod">
        <pc:chgData name="Rissanen Minna" userId="8d5aed1c-cba9-48f3-a298-4488cc75f225" providerId="ADAL" clId="{85DF9A87-1477-40BF-BF6A-A5C7EB757855}" dt="2025-03-27T11:08:54.082" v="23394" actId="20577"/>
        <pc:sldMkLst>
          <pc:docMk/>
          <pc:sldMk cId="1680577239" sldId="258"/>
        </pc:sldMkLst>
        <pc:spChg chg="mod">
          <ac:chgData name="Rissanen Minna" userId="8d5aed1c-cba9-48f3-a298-4488cc75f225" providerId="ADAL" clId="{85DF9A87-1477-40BF-BF6A-A5C7EB757855}" dt="2025-03-27T11:08:54.082" v="23394" actId="20577"/>
          <ac:spMkLst>
            <pc:docMk/>
            <pc:sldMk cId="1680577239" sldId="258"/>
            <ac:spMk id="3" creationId="{E7B890B9-6E6C-454F-8DCD-F3CFBF63027C}"/>
          </ac:spMkLst>
        </pc:spChg>
      </pc:sldChg>
      <pc:sldChg chg="modSp mod">
        <pc:chgData name="Rissanen Minna" userId="8d5aed1c-cba9-48f3-a298-4488cc75f225" providerId="ADAL" clId="{85DF9A87-1477-40BF-BF6A-A5C7EB757855}" dt="2025-04-04T06:08:59.766" v="23896" actId="20577"/>
        <pc:sldMkLst>
          <pc:docMk/>
          <pc:sldMk cId="3046980242" sldId="261"/>
        </pc:sldMkLst>
        <pc:spChg chg="mod">
          <ac:chgData name="Rissanen Minna" userId="8d5aed1c-cba9-48f3-a298-4488cc75f225" providerId="ADAL" clId="{85DF9A87-1477-40BF-BF6A-A5C7EB757855}" dt="2025-04-04T06:08:59.766" v="23896" actId="20577"/>
          <ac:spMkLst>
            <pc:docMk/>
            <pc:sldMk cId="3046980242" sldId="261"/>
            <ac:spMk id="3" creationId="{DCDFFED8-4141-48BD-A153-C74B2B12D4B2}"/>
          </ac:spMkLst>
        </pc:spChg>
      </pc:sldChg>
      <pc:sldChg chg="modSp mod">
        <pc:chgData name="Rissanen Minna" userId="8d5aed1c-cba9-48f3-a298-4488cc75f225" providerId="ADAL" clId="{85DF9A87-1477-40BF-BF6A-A5C7EB757855}" dt="2025-04-04T06:03:08.069" v="23879" actId="1076"/>
        <pc:sldMkLst>
          <pc:docMk/>
          <pc:sldMk cId="288969166" sldId="262"/>
        </pc:sldMkLst>
        <pc:spChg chg="mod">
          <ac:chgData name="Rissanen Minna" userId="8d5aed1c-cba9-48f3-a298-4488cc75f225" providerId="ADAL" clId="{85DF9A87-1477-40BF-BF6A-A5C7EB757855}" dt="2025-04-04T06:02:55.122" v="23871" actId="20577"/>
          <ac:spMkLst>
            <pc:docMk/>
            <pc:sldMk cId="288969166" sldId="262"/>
            <ac:spMk id="3" creationId="{62161BB8-7FBD-4E61-BADB-BD24FC50C04C}"/>
          </ac:spMkLst>
        </pc:spChg>
        <pc:picChg chg="mod">
          <ac:chgData name="Rissanen Minna" userId="8d5aed1c-cba9-48f3-a298-4488cc75f225" providerId="ADAL" clId="{85DF9A87-1477-40BF-BF6A-A5C7EB757855}" dt="2025-03-27T11:09:25.874" v="23403" actId="732"/>
          <ac:picMkLst>
            <pc:docMk/>
            <pc:sldMk cId="288969166" sldId="262"/>
            <ac:picMk id="3074" creationId="{9E63BFE5-A27C-49C4-98C7-9A4623BC2D01}"/>
          </ac:picMkLst>
        </pc:picChg>
        <pc:picChg chg="mod">
          <ac:chgData name="Rissanen Minna" userId="8d5aed1c-cba9-48f3-a298-4488cc75f225" providerId="ADAL" clId="{85DF9A87-1477-40BF-BF6A-A5C7EB757855}" dt="2025-04-04T06:03:08.069" v="23879" actId="1076"/>
          <ac:picMkLst>
            <pc:docMk/>
            <pc:sldMk cId="288969166" sldId="262"/>
            <ac:picMk id="3080" creationId="{B406149B-3F07-4086-82F8-A6C4656812FE}"/>
          </ac:picMkLst>
        </pc:picChg>
        <pc:picChg chg="mod">
          <ac:chgData name="Rissanen Minna" userId="8d5aed1c-cba9-48f3-a298-4488cc75f225" providerId="ADAL" clId="{85DF9A87-1477-40BF-BF6A-A5C7EB757855}" dt="2025-04-04T06:03:08.069" v="23879" actId="1076"/>
          <ac:picMkLst>
            <pc:docMk/>
            <pc:sldMk cId="288969166" sldId="262"/>
            <ac:picMk id="3086" creationId="{B6274575-4908-4B56-91C2-FBF336E48EE0}"/>
          </ac:picMkLst>
        </pc:picChg>
        <pc:picChg chg="mod">
          <ac:chgData name="Rissanen Minna" userId="8d5aed1c-cba9-48f3-a298-4488cc75f225" providerId="ADAL" clId="{85DF9A87-1477-40BF-BF6A-A5C7EB757855}" dt="2025-04-04T06:02:59.895" v="23877" actId="1035"/>
          <ac:picMkLst>
            <pc:docMk/>
            <pc:sldMk cId="288969166" sldId="262"/>
            <ac:picMk id="3088" creationId="{E2D7D9D3-D047-4B60-87A8-0802C33C212F}"/>
          </ac:picMkLst>
        </pc:picChg>
      </pc:sldChg>
      <pc:sldChg chg="modSp mod">
        <pc:chgData name="Rissanen Minna" userId="8d5aed1c-cba9-48f3-a298-4488cc75f225" providerId="ADAL" clId="{85DF9A87-1477-40BF-BF6A-A5C7EB757855}" dt="2025-04-04T06:03:46.956" v="23888" actId="20577"/>
        <pc:sldMkLst>
          <pc:docMk/>
          <pc:sldMk cId="1857271796" sldId="263"/>
        </pc:sldMkLst>
        <pc:spChg chg="mod">
          <ac:chgData name="Rissanen Minna" userId="8d5aed1c-cba9-48f3-a298-4488cc75f225" providerId="ADAL" clId="{85DF9A87-1477-40BF-BF6A-A5C7EB757855}" dt="2025-04-04T06:03:46.956" v="23888" actId="20577"/>
          <ac:spMkLst>
            <pc:docMk/>
            <pc:sldMk cId="1857271796" sldId="263"/>
            <ac:spMk id="3" creationId="{58671352-132D-4EED-9A5F-D23969555930}"/>
          </ac:spMkLst>
        </pc:spChg>
        <pc:spChg chg="mod">
          <ac:chgData name="Rissanen Minna" userId="8d5aed1c-cba9-48f3-a298-4488cc75f225" providerId="ADAL" clId="{85DF9A87-1477-40BF-BF6A-A5C7EB757855}" dt="2025-03-27T11:10:59.773" v="23450" actId="1035"/>
          <ac:spMkLst>
            <pc:docMk/>
            <pc:sldMk cId="1857271796" sldId="263"/>
            <ac:spMk id="10" creationId="{F9A85336-A0AD-49D9-A4A6-4C9073F59D42}"/>
          </ac:spMkLst>
        </pc:spChg>
        <pc:picChg chg="mod">
          <ac:chgData name="Rissanen Minna" userId="8d5aed1c-cba9-48f3-a298-4488cc75f225" providerId="ADAL" clId="{85DF9A87-1477-40BF-BF6A-A5C7EB757855}" dt="2025-03-27T11:10:59.773" v="23450" actId="1035"/>
          <ac:picMkLst>
            <pc:docMk/>
            <pc:sldMk cId="1857271796" sldId="263"/>
            <ac:picMk id="1030" creationId="{2487BC68-6ECD-4FBD-BF58-2DD8AEB8D658}"/>
          </ac:picMkLst>
        </pc:picChg>
      </pc:sldChg>
      <pc:sldChg chg="modSp mod">
        <pc:chgData name="Rissanen Minna" userId="8d5aed1c-cba9-48f3-a298-4488cc75f225" providerId="ADAL" clId="{85DF9A87-1477-40BF-BF6A-A5C7EB757855}" dt="2025-04-23T09:31:44.808" v="46359" actId="14100"/>
        <pc:sldMkLst>
          <pc:docMk/>
          <pc:sldMk cId="1822247158" sldId="267"/>
        </pc:sldMkLst>
        <pc:spChg chg="mod">
          <ac:chgData name="Rissanen Minna" userId="8d5aed1c-cba9-48f3-a298-4488cc75f225" providerId="ADAL" clId="{85DF9A87-1477-40BF-BF6A-A5C7EB757855}" dt="2025-04-23T09:31:04.825" v="46356" actId="1076"/>
          <ac:spMkLst>
            <pc:docMk/>
            <pc:sldMk cId="1822247158" sldId="267"/>
            <ac:spMk id="2" creationId="{CAA526E5-8934-69F6-71D2-BC0058593026}"/>
          </ac:spMkLst>
        </pc:spChg>
        <pc:spChg chg="mod">
          <ac:chgData name="Rissanen Minna" userId="8d5aed1c-cba9-48f3-a298-4488cc75f225" providerId="ADAL" clId="{85DF9A87-1477-40BF-BF6A-A5C7EB757855}" dt="2025-04-23T09:31:44.808" v="46359" actId="14100"/>
          <ac:spMkLst>
            <pc:docMk/>
            <pc:sldMk cId="1822247158" sldId="267"/>
            <ac:spMk id="9" creationId="{DDEB413E-134A-855C-BD29-A1C81DB3209A}"/>
          </ac:spMkLst>
        </pc:spChg>
        <pc:picChg chg="mod">
          <ac:chgData name="Rissanen Minna" userId="8d5aed1c-cba9-48f3-a298-4488cc75f225" providerId="ADAL" clId="{85DF9A87-1477-40BF-BF6A-A5C7EB757855}" dt="2025-04-23T09:31:15.910" v="46358" actId="1076"/>
          <ac:picMkLst>
            <pc:docMk/>
            <pc:sldMk cId="1822247158" sldId="267"/>
            <ac:picMk id="11" creationId="{2298C90E-2F71-9207-A109-64D5DB9D16EF}"/>
          </ac:picMkLst>
        </pc:picChg>
      </pc:sldChg>
      <pc:sldChg chg="addSp delSp modSp mod">
        <pc:chgData name="Rissanen Minna" userId="8d5aed1c-cba9-48f3-a298-4488cc75f225" providerId="ADAL" clId="{85DF9A87-1477-40BF-BF6A-A5C7EB757855}" dt="2025-04-23T06:50:17.569" v="44221" actId="1036"/>
        <pc:sldMkLst>
          <pc:docMk/>
          <pc:sldMk cId="4170109040" sldId="268"/>
        </pc:sldMkLst>
        <pc:spChg chg="mod">
          <ac:chgData name="Rissanen Minna" userId="8d5aed1c-cba9-48f3-a298-4488cc75f225" providerId="ADAL" clId="{85DF9A87-1477-40BF-BF6A-A5C7EB757855}" dt="2025-04-23T06:44:28.367" v="44170" actId="1076"/>
          <ac:spMkLst>
            <pc:docMk/>
            <pc:sldMk cId="4170109040" sldId="268"/>
            <ac:spMk id="3" creationId="{57D495D5-0759-CFC1-6996-1CCD54277919}"/>
          </ac:spMkLst>
        </pc:spChg>
        <pc:spChg chg="mod">
          <ac:chgData name="Rissanen Minna" userId="8d5aed1c-cba9-48f3-a298-4488cc75f225" providerId="ADAL" clId="{85DF9A87-1477-40BF-BF6A-A5C7EB757855}" dt="2025-04-23T06:44:28.367" v="44170" actId="1076"/>
          <ac:spMkLst>
            <pc:docMk/>
            <pc:sldMk cId="4170109040" sldId="268"/>
            <ac:spMk id="5" creationId="{FF6F000B-CE55-05E3-FB8D-1ABE7E602D06}"/>
          </ac:spMkLst>
        </pc:spChg>
        <pc:spChg chg="add del mod">
          <ac:chgData name="Rissanen Minna" userId="8d5aed1c-cba9-48f3-a298-4488cc75f225" providerId="ADAL" clId="{85DF9A87-1477-40BF-BF6A-A5C7EB757855}" dt="2025-04-23T06:25:43.064" v="43857" actId="478"/>
          <ac:spMkLst>
            <pc:docMk/>
            <pc:sldMk cId="4170109040" sldId="268"/>
            <ac:spMk id="6" creationId="{97543306-6956-9DA9-E7F3-97A5CF12CC9E}"/>
          </ac:spMkLst>
        </pc:spChg>
        <pc:picChg chg="del mod">
          <ac:chgData name="Rissanen Minna" userId="8d5aed1c-cba9-48f3-a298-4488cc75f225" providerId="ADAL" clId="{85DF9A87-1477-40BF-BF6A-A5C7EB757855}" dt="2025-04-23T06:25:38.709" v="43855" actId="478"/>
          <ac:picMkLst>
            <pc:docMk/>
            <pc:sldMk cId="4170109040" sldId="268"/>
            <ac:picMk id="4" creationId="{0A10FD46-060C-069F-E263-2B274DFEAA59}"/>
          </ac:picMkLst>
        </pc:picChg>
        <pc:picChg chg="add mod">
          <ac:chgData name="Rissanen Minna" userId="8d5aed1c-cba9-48f3-a298-4488cc75f225" providerId="ADAL" clId="{85DF9A87-1477-40BF-BF6A-A5C7EB757855}" dt="2025-04-22T12:25:17.313" v="42245"/>
          <ac:picMkLst>
            <pc:docMk/>
            <pc:sldMk cId="4170109040" sldId="268"/>
            <ac:picMk id="6" creationId="{05CFDBE4-0B3E-8720-3E41-58E078470A4F}"/>
          </ac:picMkLst>
        </pc:picChg>
        <pc:picChg chg="add mod">
          <ac:chgData name="Rissanen Minna" userId="8d5aed1c-cba9-48f3-a298-4488cc75f225" providerId="ADAL" clId="{85DF9A87-1477-40BF-BF6A-A5C7EB757855}" dt="2025-04-23T06:38:26.627" v="44071" actId="571"/>
          <ac:picMkLst>
            <pc:docMk/>
            <pc:sldMk cId="4170109040" sldId="268"/>
            <ac:picMk id="7" creationId="{3E920760-2771-A4A1-87A1-845BFB5599B2}"/>
          </ac:picMkLst>
        </pc:picChg>
        <pc:picChg chg="add mod">
          <ac:chgData name="Rissanen Minna" userId="8d5aed1c-cba9-48f3-a298-4488cc75f225" providerId="ADAL" clId="{85DF9A87-1477-40BF-BF6A-A5C7EB757855}" dt="2025-04-23T06:38:26.627" v="44071" actId="571"/>
          <ac:picMkLst>
            <pc:docMk/>
            <pc:sldMk cId="4170109040" sldId="268"/>
            <ac:picMk id="8" creationId="{29CEC8B9-C02A-4B1E-E580-079C73DF4130}"/>
          </ac:picMkLst>
        </pc:picChg>
        <pc:picChg chg="add mod">
          <ac:chgData name="Rissanen Minna" userId="8d5aed1c-cba9-48f3-a298-4488cc75f225" providerId="ADAL" clId="{85DF9A87-1477-40BF-BF6A-A5C7EB757855}" dt="2025-04-23T06:38:26.627" v="44071" actId="571"/>
          <ac:picMkLst>
            <pc:docMk/>
            <pc:sldMk cId="4170109040" sldId="268"/>
            <ac:picMk id="9" creationId="{2CCD799C-93A2-9ED0-F687-D51BC25EED65}"/>
          </ac:picMkLst>
        </pc:picChg>
        <pc:picChg chg="mod">
          <ac:chgData name="Rissanen Minna" userId="8d5aed1c-cba9-48f3-a298-4488cc75f225" providerId="ADAL" clId="{85DF9A87-1477-40BF-BF6A-A5C7EB757855}" dt="2025-04-23T06:50:17.569" v="44221" actId="1036"/>
          <ac:picMkLst>
            <pc:docMk/>
            <pc:sldMk cId="4170109040" sldId="268"/>
            <ac:picMk id="2050" creationId="{03B52D8A-53FE-9086-2F60-3E400B62774C}"/>
          </ac:picMkLst>
        </pc:picChg>
        <pc:picChg chg="mod">
          <ac:chgData name="Rissanen Minna" userId="8d5aed1c-cba9-48f3-a298-4488cc75f225" providerId="ADAL" clId="{85DF9A87-1477-40BF-BF6A-A5C7EB757855}" dt="2025-04-23T06:50:17.569" v="44221" actId="1036"/>
          <ac:picMkLst>
            <pc:docMk/>
            <pc:sldMk cId="4170109040" sldId="268"/>
            <ac:picMk id="2054" creationId="{D2D80B75-47E1-81C2-770B-0C5CF3C3930D}"/>
          </ac:picMkLst>
        </pc:picChg>
        <pc:picChg chg="mod">
          <ac:chgData name="Rissanen Minna" userId="8d5aed1c-cba9-48f3-a298-4488cc75f225" providerId="ADAL" clId="{85DF9A87-1477-40BF-BF6A-A5C7EB757855}" dt="2025-04-23T06:50:17.569" v="44221" actId="1036"/>
          <ac:picMkLst>
            <pc:docMk/>
            <pc:sldMk cId="4170109040" sldId="268"/>
            <ac:picMk id="2056" creationId="{5DB42C50-F6F3-00BB-0725-EADBCAA11275}"/>
          </ac:picMkLst>
        </pc:picChg>
        <pc:picChg chg="mod">
          <ac:chgData name="Rissanen Minna" userId="8d5aed1c-cba9-48f3-a298-4488cc75f225" providerId="ADAL" clId="{85DF9A87-1477-40BF-BF6A-A5C7EB757855}" dt="2025-04-23T06:44:28.367" v="44170" actId="1076"/>
          <ac:picMkLst>
            <pc:docMk/>
            <pc:sldMk cId="4170109040" sldId="268"/>
            <ac:picMk id="2058" creationId="{113667A8-3E02-DBAC-787E-2BDC6866830F}"/>
          </ac:picMkLst>
        </pc:picChg>
        <pc:picChg chg="mod">
          <ac:chgData name="Rissanen Minna" userId="8d5aed1c-cba9-48f3-a298-4488cc75f225" providerId="ADAL" clId="{85DF9A87-1477-40BF-BF6A-A5C7EB757855}" dt="2025-04-23T06:44:28.367" v="44170" actId="1076"/>
          <ac:picMkLst>
            <pc:docMk/>
            <pc:sldMk cId="4170109040" sldId="268"/>
            <ac:picMk id="2060" creationId="{71A19F61-3441-B897-CC48-3CBDEE6B22F3}"/>
          </ac:picMkLst>
        </pc:picChg>
        <pc:picChg chg="mod">
          <ac:chgData name="Rissanen Minna" userId="8d5aed1c-cba9-48f3-a298-4488cc75f225" providerId="ADAL" clId="{85DF9A87-1477-40BF-BF6A-A5C7EB757855}" dt="2025-04-23T06:40:37.933" v="44114" actId="1037"/>
          <ac:picMkLst>
            <pc:docMk/>
            <pc:sldMk cId="4170109040" sldId="268"/>
            <ac:picMk id="2062" creationId="{405A379B-487E-DCB8-34E0-C7C5B7CAD938}"/>
          </ac:picMkLst>
        </pc:picChg>
        <pc:picChg chg="mod">
          <ac:chgData name="Rissanen Minna" userId="8d5aed1c-cba9-48f3-a298-4488cc75f225" providerId="ADAL" clId="{85DF9A87-1477-40BF-BF6A-A5C7EB757855}" dt="2025-04-23T06:44:28.367" v="44170" actId="1076"/>
          <ac:picMkLst>
            <pc:docMk/>
            <pc:sldMk cId="4170109040" sldId="268"/>
            <ac:picMk id="2064" creationId="{D138BE16-A204-BB7E-F7BD-7F3590F886F0}"/>
          </ac:picMkLst>
        </pc:picChg>
        <pc:picChg chg="mod">
          <ac:chgData name="Rissanen Minna" userId="8d5aed1c-cba9-48f3-a298-4488cc75f225" providerId="ADAL" clId="{85DF9A87-1477-40BF-BF6A-A5C7EB757855}" dt="2025-04-23T06:44:28.367" v="44170" actId="1076"/>
          <ac:picMkLst>
            <pc:docMk/>
            <pc:sldMk cId="4170109040" sldId="268"/>
            <ac:picMk id="2066" creationId="{67F52DFB-5BFB-3596-3FDA-FB94B79051C0}"/>
          </ac:picMkLst>
        </pc:picChg>
        <pc:picChg chg="mod">
          <ac:chgData name="Rissanen Minna" userId="8d5aed1c-cba9-48f3-a298-4488cc75f225" providerId="ADAL" clId="{85DF9A87-1477-40BF-BF6A-A5C7EB757855}" dt="2025-04-23T06:44:28.367" v="44170" actId="1076"/>
          <ac:picMkLst>
            <pc:docMk/>
            <pc:sldMk cId="4170109040" sldId="268"/>
            <ac:picMk id="2068" creationId="{80D97C61-DE45-DD33-A0DB-90EA8C507281}"/>
          </ac:picMkLst>
        </pc:picChg>
        <pc:picChg chg="mod">
          <ac:chgData name="Rissanen Minna" userId="8d5aed1c-cba9-48f3-a298-4488cc75f225" providerId="ADAL" clId="{85DF9A87-1477-40BF-BF6A-A5C7EB757855}" dt="2025-04-23T06:44:28.367" v="44170" actId="1076"/>
          <ac:picMkLst>
            <pc:docMk/>
            <pc:sldMk cId="4170109040" sldId="268"/>
            <ac:picMk id="2070" creationId="{2EC6995B-671E-BFD7-8B1F-F8AEA243AACD}"/>
          </ac:picMkLst>
        </pc:picChg>
      </pc:sldChg>
      <pc:sldChg chg="addSp modSp del mod">
        <pc:chgData name="Rissanen Minna" userId="8d5aed1c-cba9-48f3-a298-4488cc75f225" providerId="ADAL" clId="{85DF9A87-1477-40BF-BF6A-A5C7EB757855}" dt="2025-04-22T06:47:39.349" v="41748" actId="47"/>
        <pc:sldMkLst>
          <pc:docMk/>
          <pc:sldMk cId="1311570729" sldId="269"/>
        </pc:sldMkLst>
      </pc:sldChg>
      <pc:sldChg chg="del">
        <pc:chgData name="Rissanen Minna" userId="8d5aed1c-cba9-48f3-a298-4488cc75f225" providerId="ADAL" clId="{85DF9A87-1477-40BF-BF6A-A5C7EB757855}" dt="2025-04-23T08:44:41.781" v="44626" actId="47"/>
        <pc:sldMkLst>
          <pc:docMk/>
          <pc:sldMk cId="2718000883" sldId="270"/>
        </pc:sldMkLst>
      </pc:sldChg>
      <pc:sldChg chg="del">
        <pc:chgData name="Rissanen Minna" userId="8d5aed1c-cba9-48f3-a298-4488cc75f225" providerId="ADAL" clId="{85DF9A87-1477-40BF-BF6A-A5C7EB757855}" dt="2025-04-22T07:11:45.197" v="41750" actId="47"/>
        <pc:sldMkLst>
          <pc:docMk/>
          <pc:sldMk cId="1239810476" sldId="271"/>
        </pc:sldMkLst>
      </pc:sldChg>
      <pc:sldChg chg="del">
        <pc:chgData name="Rissanen Minna" userId="8d5aed1c-cba9-48f3-a298-4488cc75f225" providerId="ADAL" clId="{85DF9A87-1477-40BF-BF6A-A5C7EB757855}" dt="2025-04-23T08:45:23.905" v="44630" actId="47"/>
        <pc:sldMkLst>
          <pc:docMk/>
          <pc:sldMk cId="3451132175" sldId="272"/>
        </pc:sldMkLst>
      </pc:sldChg>
      <pc:sldChg chg="del">
        <pc:chgData name="Rissanen Minna" userId="8d5aed1c-cba9-48f3-a298-4488cc75f225" providerId="ADAL" clId="{85DF9A87-1477-40BF-BF6A-A5C7EB757855}" dt="2025-04-22T11:51:05.810" v="42117" actId="47"/>
        <pc:sldMkLst>
          <pc:docMk/>
          <pc:sldMk cId="295789046" sldId="273"/>
        </pc:sldMkLst>
      </pc:sldChg>
      <pc:sldChg chg="addSp modSp mod">
        <pc:chgData name="Rissanen Minna" userId="8d5aed1c-cba9-48f3-a298-4488cc75f225" providerId="ADAL" clId="{85DF9A87-1477-40BF-BF6A-A5C7EB757855}" dt="2025-04-23T09:11:31.355" v="46327"/>
        <pc:sldMkLst>
          <pc:docMk/>
          <pc:sldMk cId="3973703664" sldId="285"/>
        </pc:sldMkLst>
        <pc:spChg chg="mod">
          <ac:chgData name="Rissanen Minna" userId="8d5aed1c-cba9-48f3-a298-4488cc75f225" providerId="ADAL" clId="{85DF9A87-1477-40BF-BF6A-A5C7EB757855}" dt="2025-03-25T11:08:39.880" v="13075" actId="14"/>
          <ac:spMkLst>
            <pc:docMk/>
            <pc:sldMk cId="3973703664" sldId="285"/>
            <ac:spMk id="3" creationId="{698CBEB7-D5D3-E131-4250-4E53BF535B8C}"/>
          </ac:spMkLst>
        </pc:spChg>
        <pc:picChg chg="add mod">
          <ac:chgData name="Rissanen Minna" userId="8d5aed1c-cba9-48f3-a298-4488cc75f225" providerId="ADAL" clId="{85DF9A87-1477-40BF-BF6A-A5C7EB757855}" dt="2025-04-23T09:11:31.355" v="46327"/>
          <ac:picMkLst>
            <pc:docMk/>
            <pc:sldMk cId="3973703664" sldId="285"/>
            <ac:picMk id="4" creationId="{A7C78710-76DB-D3FB-AB79-24EBC92AADF4}"/>
          </ac:picMkLst>
        </pc:picChg>
        <pc:picChg chg="add mod">
          <ac:chgData name="Rissanen Minna" userId="8d5aed1c-cba9-48f3-a298-4488cc75f225" providerId="ADAL" clId="{85DF9A87-1477-40BF-BF6A-A5C7EB757855}" dt="2025-04-22T12:23:42.807" v="42229"/>
          <ac:picMkLst>
            <pc:docMk/>
            <pc:sldMk cId="3973703664" sldId="285"/>
            <ac:picMk id="4" creationId="{E44CB773-682C-D06A-2738-398FF0B380E7}"/>
          </ac:picMkLst>
        </pc:picChg>
        <pc:picChg chg="add mod">
          <ac:chgData name="Rissanen Minna" userId="8d5aed1c-cba9-48f3-a298-4488cc75f225" providerId="ADAL" clId="{85DF9A87-1477-40BF-BF6A-A5C7EB757855}" dt="2025-04-22T12:24:39.873" v="42239"/>
          <ac:picMkLst>
            <pc:docMk/>
            <pc:sldMk cId="3973703664" sldId="285"/>
            <ac:picMk id="5" creationId="{38FD6781-0B05-F2BC-79BC-FC85914F18A9}"/>
          </ac:picMkLst>
        </pc:picChg>
        <pc:picChg chg="mod">
          <ac:chgData name="Rissanen Minna" userId="8d5aed1c-cba9-48f3-a298-4488cc75f225" providerId="ADAL" clId="{85DF9A87-1477-40BF-BF6A-A5C7EB757855}" dt="2025-03-25T11:08:06.075" v="13066" actId="1036"/>
          <ac:picMkLst>
            <pc:docMk/>
            <pc:sldMk cId="3973703664" sldId="285"/>
            <ac:picMk id="1028" creationId="{75B0FA30-54D8-A07A-08C2-F9BE74070FC3}"/>
          </ac:picMkLst>
        </pc:picChg>
      </pc:sldChg>
      <pc:sldChg chg="addSp modSp mod">
        <pc:chgData name="Rissanen Minna" userId="8d5aed1c-cba9-48f3-a298-4488cc75f225" providerId="ADAL" clId="{85DF9A87-1477-40BF-BF6A-A5C7EB757855}" dt="2025-04-23T09:18:26.722" v="46336" actId="14100"/>
        <pc:sldMkLst>
          <pc:docMk/>
          <pc:sldMk cId="2424566866" sldId="286"/>
        </pc:sldMkLst>
        <pc:spChg chg="mod">
          <ac:chgData name="Rissanen Minna" userId="8d5aed1c-cba9-48f3-a298-4488cc75f225" providerId="ADAL" clId="{85DF9A87-1477-40BF-BF6A-A5C7EB757855}" dt="2025-03-25T11:31:06.741" v="14144" actId="113"/>
          <ac:spMkLst>
            <pc:docMk/>
            <pc:sldMk cId="2424566866" sldId="286"/>
            <ac:spMk id="3" creationId="{DD25E5FB-1A19-9E8C-1A96-D8F95AC03723}"/>
          </ac:spMkLst>
        </pc:spChg>
        <pc:picChg chg="add mod">
          <ac:chgData name="Rissanen Minna" userId="8d5aed1c-cba9-48f3-a298-4488cc75f225" providerId="ADAL" clId="{85DF9A87-1477-40BF-BF6A-A5C7EB757855}" dt="2025-04-22T12:24:27.611" v="42236"/>
          <ac:picMkLst>
            <pc:docMk/>
            <pc:sldMk cId="2424566866" sldId="286"/>
            <ac:picMk id="2" creationId="{E5E9CDD8-B1A8-CF00-3CED-FE83537B4927}"/>
          </ac:picMkLst>
        </pc:picChg>
        <pc:picChg chg="mod modCrop">
          <ac:chgData name="Rissanen Minna" userId="8d5aed1c-cba9-48f3-a298-4488cc75f225" providerId="ADAL" clId="{85DF9A87-1477-40BF-BF6A-A5C7EB757855}" dt="2025-04-23T09:18:26.722" v="46336" actId="14100"/>
          <ac:picMkLst>
            <pc:docMk/>
            <pc:sldMk cId="2424566866" sldId="286"/>
            <ac:picMk id="8" creationId="{F34CD8A7-57DB-4E37-33EF-4698FB9E371F}"/>
          </ac:picMkLst>
        </pc:picChg>
      </pc:sldChg>
      <pc:sldChg chg="addSp modSp mod">
        <pc:chgData name="Rissanen Minna" userId="8d5aed1c-cba9-48f3-a298-4488cc75f225" providerId="ADAL" clId="{85DF9A87-1477-40BF-BF6A-A5C7EB757855}" dt="2025-04-22T12:25:12.449" v="42243"/>
        <pc:sldMkLst>
          <pc:docMk/>
          <pc:sldMk cId="3112161155" sldId="287"/>
        </pc:sldMkLst>
        <pc:spChg chg="mod">
          <ac:chgData name="Rissanen Minna" userId="8d5aed1c-cba9-48f3-a298-4488cc75f225" providerId="ADAL" clId="{85DF9A87-1477-40BF-BF6A-A5C7EB757855}" dt="2025-03-25T11:33:31.783" v="14256" actId="20577"/>
          <ac:spMkLst>
            <pc:docMk/>
            <pc:sldMk cId="3112161155" sldId="287"/>
            <ac:spMk id="3" creationId="{9F515D81-FA1D-C264-9CEA-3BCA01423BC5}"/>
          </ac:spMkLst>
        </pc:spChg>
        <pc:picChg chg="add mod">
          <ac:chgData name="Rissanen Minna" userId="8d5aed1c-cba9-48f3-a298-4488cc75f225" providerId="ADAL" clId="{85DF9A87-1477-40BF-BF6A-A5C7EB757855}" dt="2025-04-22T12:25:12.449" v="42243"/>
          <ac:picMkLst>
            <pc:docMk/>
            <pc:sldMk cId="3112161155" sldId="287"/>
            <ac:picMk id="4" creationId="{ED4DAF53-EAED-2C7E-F29D-F5DE3747F1B6}"/>
          </ac:picMkLst>
        </pc:picChg>
        <pc:picChg chg="mod">
          <ac:chgData name="Rissanen Minna" userId="8d5aed1c-cba9-48f3-a298-4488cc75f225" providerId="ADAL" clId="{85DF9A87-1477-40BF-BF6A-A5C7EB757855}" dt="2025-03-25T11:33:19.023" v="14252" actId="1036"/>
          <ac:picMkLst>
            <pc:docMk/>
            <pc:sldMk cId="3112161155" sldId="287"/>
            <ac:picMk id="19" creationId="{23848394-A212-77FC-EFE8-B90D0AC8994C}"/>
          </ac:picMkLst>
        </pc:picChg>
      </pc:sldChg>
      <pc:sldChg chg="addSp modSp mod">
        <pc:chgData name="Rissanen Minna" userId="8d5aed1c-cba9-48f3-a298-4488cc75f225" providerId="ADAL" clId="{85DF9A87-1477-40BF-BF6A-A5C7EB757855}" dt="2025-04-23T09:11:35.535" v="46328"/>
        <pc:sldMkLst>
          <pc:docMk/>
          <pc:sldMk cId="1653817711" sldId="288"/>
        </pc:sldMkLst>
        <pc:spChg chg="mod">
          <ac:chgData name="Rissanen Minna" userId="8d5aed1c-cba9-48f3-a298-4488cc75f225" providerId="ADAL" clId="{85DF9A87-1477-40BF-BF6A-A5C7EB757855}" dt="2025-03-25T11:09:09.078" v="13077" actId="27636"/>
          <ac:spMkLst>
            <pc:docMk/>
            <pc:sldMk cId="1653817711" sldId="288"/>
            <ac:spMk id="3" creationId="{63C303B5-11EE-55BE-DFD0-E73168DF0550}"/>
          </ac:spMkLst>
        </pc:spChg>
        <pc:spChg chg="mod">
          <ac:chgData name="Rissanen Minna" userId="8d5aed1c-cba9-48f3-a298-4488cc75f225" providerId="ADAL" clId="{85DF9A87-1477-40BF-BF6A-A5C7EB757855}" dt="2025-03-25T11:10:47.912" v="13190" actId="404"/>
          <ac:spMkLst>
            <pc:docMk/>
            <pc:sldMk cId="1653817711" sldId="288"/>
            <ac:spMk id="6" creationId="{29D9F36B-7395-4A0B-6CF1-01B0A992AB97}"/>
          </ac:spMkLst>
        </pc:spChg>
        <pc:picChg chg="add mod">
          <ac:chgData name="Rissanen Minna" userId="8d5aed1c-cba9-48f3-a298-4488cc75f225" providerId="ADAL" clId="{85DF9A87-1477-40BF-BF6A-A5C7EB757855}" dt="2025-04-22T12:23:44.421" v="42230"/>
          <ac:picMkLst>
            <pc:docMk/>
            <pc:sldMk cId="1653817711" sldId="288"/>
            <ac:picMk id="4" creationId="{6F5BCA5E-BA68-9D5C-528F-383651564EE6}"/>
          </ac:picMkLst>
        </pc:picChg>
        <pc:picChg chg="add mod">
          <ac:chgData name="Rissanen Minna" userId="8d5aed1c-cba9-48f3-a298-4488cc75f225" providerId="ADAL" clId="{85DF9A87-1477-40BF-BF6A-A5C7EB757855}" dt="2025-04-23T09:11:35.535" v="46328"/>
          <ac:picMkLst>
            <pc:docMk/>
            <pc:sldMk cId="1653817711" sldId="288"/>
            <ac:picMk id="4" creationId="{78BB3963-B1C8-9F45-A393-B9F3ECB3DC0D}"/>
          </ac:picMkLst>
        </pc:picChg>
        <pc:picChg chg="add mod">
          <ac:chgData name="Rissanen Minna" userId="8d5aed1c-cba9-48f3-a298-4488cc75f225" providerId="ADAL" clId="{85DF9A87-1477-40BF-BF6A-A5C7EB757855}" dt="2025-04-22T12:24:55.607" v="42240"/>
          <ac:picMkLst>
            <pc:docMk/>
            <pc:sldMk cId="1653817711" sldId="288"/>
            <ac:picMk id="7" creationId="{E26A6C15-5B3A-B04F-56EA-BDB43375BC06}"/>
          </ac:picMkLst>
        </pc:picChg>
      </pc:sldChg>
      <pc:sldChg chg="addSp modSp mod">
        <pc:chgData name="Rissanen Minna" userId="8d5aed1c-cba9-48f3-a298-4488cc75f225" providerId="ADAL" clId="{85DF9A87-1477-40BF-BF6A-A5C7EB757855}" dt="2025-04-22T12:54:34.987" v="43398" actId="20577"/>
        <pc:sldMkLst>
          <pc:docMk/>
          <pc:sldMk cId="3522116821" sldId="289"/>
        </pc:sldMkLst>
        <pc:spChg chg="mod">
          <ac:chgData name="Rissanen Minna" userId="8d5aed1c-cba9-48f3-a298-4488cc75f225" providerId="ADAL" clId="{85DF9A87-1477-40BF-BF6A-A5C7EB757855}" dt="2025-04-22T12:54:34.987" v="43398" actId="20577"/>
          <ac:spMkLst>
            <pc:docMk/>
            <pc:sldMk cId="3522116821" sldId="289"/>
            <ac:spMk id="2" creationId="{67953A1C-584A-1530-4B7E-42E00C8F094D}"/>
          </ac:spMkLst>
        </pc:spChg>
        <pc:picChg chg="add mod">
          <ac:chgData name="Rissanen Minna" userId="8d5aed1c-cba9-48f3-a298-4488cc75f225" providerId="ADAL" clId="{85DF9A87-1477-40BF-BF6A-A5C7EB757855}" dt="2025-04-22T12:25:07.141" v="42241"/>
          <ac:picMkLst>
            <pc:docMk/>
            <pc:sldMk cId="3522116821" sldId="289"/>
            <ac:picMk id="4" creationId="{35C1D06A-AF5D-C365-F288-4CEC2B98BF38}"/>
          </ac:picMkLst>
        </pc:picChg>
      </pc:sldChg>
      <pc:sldChg chg="addSp delSp modSp mod">
        <pc:chgData name="Rissanen Minna" userId="8d5aed1c-cba9-48f3-a298-4488cc75f225" providerId="ADAL" clId="{85DF9A87-1477-40BF-BF6A-A5C7EB757855}" dt="2025-04-22T12:24:17.238" v="42235"/>
        <pc:sldMkLst>
          <pc:docMk/>
          <pc:sldMk cId="514006385" sldId="290"/>
        </pc:sldMkLst>
        <pc:spChg chg="mod">
          <ac:chgData name="Rissanen Minna" userId="8d5aed1c-cba9-48f3-a298-4488cc75f225" providerId="ADAL" clId="{85DF9A87-1477-40BF-BF6A-A5C7EB757855}" dt="2025-04-22T06:24:39.769" v="41610" actId="1036"/>
          <ac:spMkLst>
            <pc:docMk/>
            <pc:sldMk cId="514006385" sldId="290"/>
            <ac:spMk id="2" creationId="{FA7D7E3E-3B5C-57C6-BEBC-9E708B291CCA}"/>
          </ac:spMkLst>
        </pc:spChg>
        <pc:spChg chg="mod">
          <ac:chgData name="Rissanen Minna" userId="8d5aed1c-cba9-48f3-a298-4488cc75f225" providerId="ADAL" clId="{85DF9A87-1477-40BF-BF6A-A5C7EB757855}" dt="2025-04-22T06:25:10.287" v="41618" actId="20577"/>
          <ac:spMkLst>
            <pc:docMk/>
            <pc:sldMk cId="514006385" sldId="290"/>
            <ac:spMk id="3" creationId="{DE2853D5-70EE-19D4-E200-D6CB68D61D66}"/>
          </ac:spMkLst>
        </pc:spChg>
        <pc:spChg chg="mod">
          <ac:chgData name="Rissanen Minna" userId="8d5aed1c-cba9-48f3-a298-4488cc75f225" providerId="ADAL" clId="{85DF9A87-1477-40BF-BF6A-A5C7EB757855}" dt="2025-04-22T06:24:39.769" v="41610" actId="1036"/>
          <ac:spMkLst>
            <pc:docMk/>
            <pc:sldMk cId="514006385" sldId="290"/>
            <ac:spMk id="10" creationId="{5D55310B-E94D-BA1D-F4B2-A087538DA06E}"/>
          </ac:spMkLst>
        </pc:spChg>
        <pc:picChg chg="add mod">
          <ac:chgData name="Rissanen Minna" userId="8d5aed1c-cba9-48f3-a298-4488cc75f225" providerId="ADAL" clId="{85DF9A87-1477-40BF-BF6A-A5C7EB757855}" dt="2025-04-22T12:24:17.238" v="42235"/>
          <ac:picMkLst>
            <pc:docMk/>
            <pc:sldMk cId="514006385" sldId="290"/>
            <ac:picMk id="4" creationId="{855874AB-229C-91CE-D326-702CF6AF4CE3}"/>
          </ac:picMkLst>
        </pc:picChg>
        <pc:picChg chg="del">
          <ac:chgData name="Rissanen Minna" userId="8d5aed1c-cba9-48f3-a298-4488cc75f225" providerId="ADAL" clId="{85DF9A87-1477-40BF-BF6A-A5C7EB757855}" dt="2025-04-22T06:10:31.015" v="40971" actId="478"/>
          <ac:picMkLst>
            <pc:docMk/>
            <pc:sldMk cId="514006385" sldId="290"/>
            <ac:picMk id="6" creationId="{080EA813-D08C-F962-D169-8F71130B6C7A}"/>
          </ac:picMkLst>
        </pc:picChg>
        <pc:picChg chg="del">
          <ac:chgData name="Rissanen Minna" userId="8d5aed1c-cba9-48f3-a298-4488cc75f225" providerId="ADAL" clId="{85DF9A87-1477-40BF-BF6A-A5C7EB757855}" dt="2025-04-22T06:10:29.381" v="40970" actId="478"/>
          <ac:picMkLst>
            <pc:docMk/>
            <pc:sldMk cId="514006385" sldId="290"/>
            <ac:picMk id="7" creationId="{8150F8AC-DE2C-24DE-71E1-3C030558568B}"/>
          </ac:picMkLst>
        </pc:picChg>
        <pc:picChg chg="del">
          <ac:chgData name="Rissanen Minna" userId="8d5aed1c-cba9-48f3-a298-4488cc75f225" providerId="ADAL" clId="{85DF9A87-1477-40BF-BF6A-A5C7EB757855}" dt="2025-04-22T06:10:33.459" v="40972" actId="478"/>
          <ac:picMkLst>
            <pc:docMk/>
            <pc:sldMk cId="514006385" sldId="290"/>
            <ac:picMk id="9" creationId="{A6015E94-8688-119B-9339-26B2F945046A}"/>
          </ac:picMkLst>
        </pc:picChg>
        <pc:picChg chg="add mod">
          <ac:chgData name="Rissanen Minna" userId="8d5aed1c-cba9-48f3-a298-4488cc75f225" providerId="ADAL" clId="{85DF9A87-1477-40BF-BF6A-A5C7EB757855}" dt="2025-04-22T06:24:39.769" v="41610" actId="1036"/>
          <ac:picMkLst>
            <pc:docMk/>
            <pc:sldMk cId="514006385" sldId="290"/>
            <ac:picMk id="1026" creationId="{54080E73-4662-2604-04E1-B1ED16EBF1B1}"/>
          </ac:picMkLst>
        </pc:picChg>
        <pc:picChg chg="add mod">
          <ac:chgData name="Rissanen Minna" userId="8d5aed1c-cba9-48f3-a298-4488cc75f225" providerId="ADAL" clId="{85DF9A87-1477-40BF-BF6A-A5C7EB757855}" dt="2025-04-22T06:24:39.769" v="41610" actId="1036"/>
          <ac:picMkLst>
            <pc:docMk/>
            <pc:sldMk cId="514006385" sldId="290"/>
            <ac:picMk id="1028" creationId="{3C7B5580-2F71-3D30-2172-1967B4F9E9D7}"/>
          </ac:picMkLst>
        </pc:picChg>
        <pc:picChg chg="add mod">
          <ac:chgData name="Rissanen Minna" userId="8d5aed1c-cba9-48f3-a298-4488cc75f225" providerId="ADAL" clId="{85DF9A87-1477-40BF-BF6A-A5C7EB757855}" dt="2025-04-22T06:24:39.769" v="41610" actId="1036"/>
          <ac:picMkLst>
            <pc:docMk/>
            <pc:sldMk cId="514006385" sldId="290"/>
            <ac:picMk id="1030" creationId="{05825884-3DD2-13D1-8114-A5E4239E2E6A}"/>
          </ac:picMkLst>
        </pc:picChg>
        <pc:picChg chg="add mod">
          <ac:chgData name="Rissanen Minna" userId="8d5aed1c-cba9-48f3-a298-4488cc75f225" providerId="ADAL" clId="{85DF9A87-1477-40BF-BF6A-A5C7EB757855}" dt="2025-04-22T06:24:39.769" v="41610" actId="1036"/>
          <ac:picMkLst>
            <pc:docMk/>
            <pc:sldMk cId="514006385" sldId="290"/>
            <ac:picMk id="1032" creationId="{9A49A45D-5B96-DBAC-1477-48EE20BAD878}"/>
          </ac:picMkLst>
        </pc:picChg>
        <pc:picChg chg="add mod">
          <ac:chgData name="Rissanen Minna" userId="8d5aed1c-cba9-48f3-a298-4488cc75f225" providerId="ADAL" clId="{85DF9A87-1477-40BF-BF6A-A5C7EB757855}" dt="2025-04-22T06:24:39.769" v="41610" actId="1036"/>
          <ac:picMkLst>
            <pc:docMk/>
            <pc:sldMk cId="514006385" sldId="290"/>
            <ac:picMk id="1034" creationId="{FCBF2FC3-C82B-2858-7160-B3D3086AE10C}"/>
          </ac:picMkLst>
        </pc:picChg>
        <pc:picChg chg="add mod">
          <ac:chgData name="Rissanen Minna" userId="8d5aed1c-cba9-48f3-a298-4488cc75f225" providerId="ADAL" clId="{85DF9A87-1477-40BF-BF6A-A5C7EB757855}" dt="2025-04-22T06:24:39.769" v="41610" actId="1036"/>
          <ac:picMkLst>
            <pc:docMk/>
            <pc:sldMk cId="514006385" sldId="290"/>
            <ac:picMk id="1036" creationId="{1D22362F-738A-AF85-279E-804D0810BBB4}"/>
          </ac:picMkLst>
        </pc:picChg>
        <pc:picChg chg="add mod">
          <ac:chgData name="Rissanen Minna" userId="8d5aed1c-cba9-48f3-a298-4488cc75f225" providerId="ADAL" clId="{85DF9A87-1477-40BF-BF6A-A5C7EB757855}" dt="2025-04-22T06:24:39.769" v="41610" actId="1036"/>
          <ac:picMkLst>
            <pc:docMk/>
            <pc:sldMk cId="514006385" sldId="290"/>
            <ac:picMk id="1038" creationId="{F5BF791D-E5AC-19B8-483B-1BD2D5351B80}"/>
          </ac:picMkLst>
        </pc:picChg>
      </pc:sldChg>
      <pc:sldChg chg="addSp delSp modSp mod">
        <pc:chgData name="Rissanen Minna" userId="8d5aed1c-cba9-48f3-a298-4488cc75f225" providerId="ADAL" clId="{85DF9A87-1477-40BF-BF6A-A5C7EB757855}" dt="2025-04-22T12:54:10.105" v="43389" actId="20577"/>
        <pc:sldMkLst>
          <pc:docMk/>
          <pc:sldMk cId="2309070071" sldId="291"/>
        </pc:sldMkLst>
        <pc:spChg chg="mod">
          <ac:chgData name="Rissanen Minna" userId="8d5aed1c-cba9-48f3-a298-4488cc75f225" providerId="ADAL" clId="{85DF9A87-1477-40BF-BF6A-A5C7EB757855}" dt="2025-04-22T12:54:10.105" v="43389" actId="20577"/>
          <ac:spMkLst>
            <pc:docMk/>
            <pc:sldMk cId="2309070071" sldId="291"/>
            <ac:spMk id="2" creationId="{E5E72612-16CB-1554-F14A-26114F189458}"/>
          </ac:spMkLst>
        </pc:spChg>
        <pc:spChg chg="mod">
          <ac:chgData name="Rissanen Minna" userId="8d5aed1c-cba9-48f3-a298-4488cc75f225" providerId="ADAL" clId="{85DF9A87-1477-40BF-BF6A-A5C7EB757855}" dt="2025-03-25T11:28:12.522" v="14031" actId="20577"/>
          <ac:spMkLst>
            <pc:docMk/>
            <pc:sldMk cId="2309070071" sldId="291"/>
            <ac:spMk id="3" creationId="{115154F7-D458-8129-62F8-B5163F10B67C}"/>
          </ac:spMkLst>
        </pc:spChg>
        <pc:picChg chg="add mod">
          <ac:chgData name="Rissanen Minna" userId="8d5aed1c-cba9-48f3-a298-4488cc75f225" providerId="ADAL" clId="{85DF9A87-1477-40BF-BF6A-A5C7EB757855}" dt="2025-04-22T12:25:08.895" v="42242"/>
          <ac:picMkLst>
            <pc:docMk/>
            <pc:sldMk cId="2309070071" sldId="291"/>
            <ac:picMk id="4" creationId="{BF9329E3-9A77-EE94-B870-875211CA8FC6}"/>
          </ac:picMkLst>
        </pc:picChg>
        <pc:picChg chg="add mod">
          <ac:chgData name="Rissanen Minna" userId="8d5aed1c-cba9-48f3-a298-4488cc75f225" providerId="ADAL" clId="{85DF9A87-1477-40BF-BF6A-A5C7EB757855}" dt="2025-03-25T11:28:02.157" v="14028" actId="1076"/>
          <ac:picMkLst>
            <pc:docMk/>
            <pc:sldMk cId="2309070071" sldId="291"/>
            <ac:picMk id="10" creationId="{8866BA35-D209-6877-7CD6-32F9E8FC9977}"/>
          </ac:picMkLst>
        </pc:picChg>
      </pc:sldChg>
      <pc:sldChg chg="modSp mod">
        <pc:chgData name="Rissanen Minna" userId="8d5aed1c-cba9-48f3-a298-4488cc75f225" providerId="ADAL" clId="{85DF9A87-1477-40BF-BF6A-A5C7EB757855}" dt="2025-03-25T12:17:57.782" v="16032" actId="1035"/>
        <pc:sldMkLst>
          <pc:docMk/>
          <pc:sldMk cId="3905865877" sldId="292"/>
        </pc:sldMkLst>
        <pc:spChg chg="mod">
          <ac:chgData name="Rissanen Minna" userId="8d5aed1c-cba9-48f3-a298-4488cc75f225" providerId="ADAL" clId="{85DF9A87-1477-40BF-BF6A-A5C7EB757855}" dt="2025-03-25T12:17:57.782" v="16032" actId="1035"/>
          <ac:spMkLst>
            <pc:docMk/>
            <pc:sldMk cId="3905865877" sldId="292"/>
            <ac:spMk id="2" creationId="{889805BA-7788-4D5B-6B12-D3D18F8EDADA}"/>
          </ac:spMkLst>
        </pc:spChg>
        <pc:spChg chg="mod">
          <ac:chgData name="Rissanen Minna" userId="8d5aed1c-cba9-48f3-a298-4488cc75f225" providerId="ADAL" clId="{85DF9A87-1477-40BF-BF6A-A5C7EB757855}" dt="2025-03-25T12:17:57.782" v="16032" actId="1035"/>
          <ac:spMkLst>
            <pc:docMk/>
            <pc:sldMk cId="3905865877" sldId="292"/>
            <ac:spMk id="3" creationId="{CE525AF7-77ED-15C1-7DED-58CE8B102C83}"/>
          </ac:spMkLst>
        </pc:spChg>
      </pc:sldChg>
      <pc:sldChg chg="modSp mod">
        <pc:chgData name="Rissanen Minna" userId="8d5aed1c-cba9-48f3-a298-4488cc75f225" providerId="ADAL" clId="{85DF9A87-1477-40BF-BF6A-A5C7EB757855}" dt="2025-03-25T12:18:49.616" v="16089" actId="20577"/>
        <pc:sldMkLst>
          <pc:docMk/>
          <pc:sldMk cId="2586900350" sldId="293"/>
        </pc:sldMkLst>
        <pc:spChg chg="mod">
          <ac:chgData name="Rissanen Minna" userId="8d5aed1c-cba9-48f3-a298-4488cc75f225" providerId="ADAL" clId="{85DF9A87-1477-40BF-BF6A-A5C7EB757855}" dt="2025-03-25T12:18:49.616" v="16089" actId="20577"/>
          <ac:spMkLst>
            <pc:docMk/>
            <pc:sldMk cId="2586900350" sldId="293"/>
            <ac:spMk id="3" creationId="{F1945AC6-0F4D-467A-BE19-7B295A1EC4AB}"/>
          </ac:spMkLst>
        </pc:spChg>
      </pc:sldChg>
      <pc:sldChg chg="modSp mod">
        <pc:chgData name="Rissanen Minna" userId="8d5aed1c-cba9-48f3-a298-4488cc75f225" providerId="ADAL" clId="{85DF9A87-1477-40BF-BF6A-A5C7EB757855}" dt="2025-04-23T08:44:00.532" v="44624" actId="1076"/>
        <pc:sldMkLst>
          <pc:docMk/>
          <pc:sldMk cId="3838954554" sldId="294"/>
        </pc:sldMkLst>
        <pc:spChg chg="mod">
          <ac:chgData name="Rissanen Minna" userId="8d5aed1c-cba9-48f3-a298-4488cc75f225" providerId="ADAL" clId="{85DF9A87-1477-40BF-BF6A-A5C7EB757855}" dt="2025-04-23T08:43:43.289" v="44622" actId="1076"/>
          <ac:spMkLst>
            <pc:docMk/>
            <pc:sldMk cId="3838954554" sldId="294"/>
            <ac:spMk id="2" creationId="{AB1F25DE-53FE-C033-230E-D5BD405A9D03}"/>
          </ac:spMkLst>
        </pc:spChg>
        <pc:spChg chg="mod">
          <ac:chgData name="Rissanen Minna" userId="8d5aed1c-cba9-48f3-a298-4488cc75f225" providerId="ADAL" clId="{85DF9A87-1477-40BF-BF6A-A5C7EB757855}" dt="2025-04-23T08:44:00.532" v="44624" actId="1076"/>
          <ac:spMkLst>
            <pc:docMk/>
            <pc:sldMk cId="3838954554" sldId="294"/>
            <ac:spMk id="3" creationId="{D1B7E290-01D5-B0D7-9346-0A062F4F622C}"/>
          </ac:spMkLst>
        </pc:spChg>
        <pc:spChg chg="mod">
          <ac:chgData name="Rissanen Minna" userId="8d5aed1c-cba9-48f3-a298-4488cc75f225" providerId="ADAL" clId="{85DF9A87-1477-40BF-BF6A-A5C7EB757855}" dt="2025-04-23T08:43:47.232" v="44623" actId="1076"/>
          <ac:spMkLst>
            <pc:docMk/>
            <pc:sldMk cId="3838954554" sldId="294"/>
            <ac:spMk id="5" creationId="{83A16499-507D-2803-860E-CE474EAB5BD6}"/>
          </ac:spMkLst>
        </pc:spChg>
      </pc:sldChg>
      <pc:sldChg chg="modSp mod">
        <pc:chgData name="Rissanen Minna" userId="8d5aed1c-cba9-48f3-a298-4488cc75f225" providerId="ADAL" clId="{85DF9A87-1477-40BF-BF6A-A5C7EB757855}" dt="2025-03-25T12:21:02.789" v="16132" actId="20577"/>
        <pc:sldMkLst>
          <pc:docMk/>
          <pc:sldMk cId="638523519" sldId="295"/>
        </pc:sldMkLst>
        <pc:spChg chg="mod">
          <ac:chgData name="Rissanen Minna" userId="8d5aed1c-cba9-48f3-a298-4488cc75f225" providerId="ADAL" clId="{85DF9A87-1477-40BF-BF6A-A5C7EB757855}" dt="2025-03-25T12:21:02.789" v="16132" actId="20577"/>
          <ac:spMkLst>
            <pc:docMk/>
            <pc:sldMk cId="638523519" sldId="295"/>
            <ac:spMk id="3" creationId="{F738FEC3-35EF-9FB8-5180-F101BD3E521B}"/>
          </ac:spMkLst>
        </pc:spChg>
      </pc:sldChg>
      <pc:sldChg chg="modSp mod">
        <pc:chgData name="Rissanen Minna" userId="8d5aed1c-cba9-48f3-a298-4488cc75f225" providerId="ADAL" clId="{85DF9A87-1477-40BF-BF6A-A5C7EB757855}" dt="2025-03-25T12:22:14.672" v="16139" actId="20577"/>
        <pc:sldMkLst>
          <pc:docMk/>
          <pc:sldMk cId="207731627" sldId="297"/>
        </pc:sldMkLst>
        <pc:spChg chg="mod">
          <ac:chgData name="Rissanen Minna" userId="8d5aed1c-cba9-48f3-a298-4488cc75f225" providerId="ADAL" clId="{85DF9A87-1477-40BF-BF6A-A5C7EB757855}" dt="2025-03-25T12:22:14.672" v="16139" actId="20577"/>
          <ac:spMkLst>
            <pc:docMk/>
            <pc:sldMk cId="207731627" sldId="297"/>
            <ac:spMk id="7" creationId="{E87BC1FB-62D8-434B-9105-5E396B00EB8A}"/>
          </ac:spMkLst>
        </pc:spChg>
      </pc:sldChg>
      <pc:sldChg chg="modSp mod">
        <pc:chgData name="Rissanen Minna" userId="8d5aed1c-cba9-48f3-a298-4488cc75f225" providerId="ADAL" clId="{85DF9A87-1477-40BF-BF6A-A5C7EB757855}" dt="2025-03-25T12:23:54.002" v="16171" actId="20577"/>
        <pc:sldMkLst>
          <pc:docMk/>
          <pc:sldMk cId="1223912534" sldId="298"/>
        </pc:sldMkLst>
        <pc:spChg chg="mod">
          <ac:chgData name="Rissanen Minna" userId="8d5aed1c-cba9-48f3-a298-4488cc75f225" providerId="ADAL" clId="{85DF9A87-1477-40BF-BF6A-A5C7EB757855}" dt="2025-03-25T12:23:54.002" v="16171" actId="20577"/>
          <ac:spMkLst>
            <pc:docMk/>
            <pc:sldMk cId="1223912534" sldId="298"/>
            <ac:spMk id="3" creationId="{1B4661C1-BB04-FECE-EE37-4BF9C42B7629}"/>
          </ac:spMkLst>
        </pc:spChg>
      </pc:sldChg>
      <pc:sldChg chg="modSp mod">
        <pc:chgData name="Rissanen Minna" userId="8d5aed1c-cba9-48f3-a298-4488cc75f225" providerId="ADAL" clId="{85DF9A87-1477-40BF-BF6A-A5C7EB757855}" dt="2025-04-22T13:01:13.697" v="43430" actId="20577"/>
        <pc:sldMkLst>
          <pc:docMk/>
          <pc:sldMk cId="1928729070" sldId="299"/>
        </pc:sldMkLst>
        <pc:spChg chg="mod">
          <ac:chgData name="Rissanen Minna" userId="8d5aed1c-cba9-48f3-a298-4488cc75f225" providerId="ADAL" clId="{85DF9A87-1477-40BF-BF6A-A5C7EB757855}" dt="2025-04-22T13:01:13.697" v="43430" actId="20577"/>
          <ac:spMkLst>
            <pc:docMk/>
            <pc:sldMk cId="1928729070" sldId="299"/>
            <ac:spMk id="2" creationId="{4971D429-C464-6EFA-818D-E5FF5E73D8AD}"/>
          </ac:spMkLst>
        </pc:spChg>
        <pc:spChg chg="mod">
          <ac:chgData name="Rissanen Minna" userId="8d5aed1c-cba9-48f3-a298-4488cc75f225" providerId="ADAL" clId="{85DF9A87-1477-40BF-BF6A-A5C7EB757855}" dt="2025-03-25T12:25:45.331" v="16198" actId="20577"/>
          <ac:spMkLst>
            <pc:docMk/>
            <pc:sldMk cId="1928729070" sldId="299"/>
            <ac:spMk id="3" creationId="{7DB75BC8-E6DA-6D77-A64D-5E669DAB44C4}"/>
          </ac:spMkLst>
        </pc:spChg>
      </pc:sldChg>
      <pc:sldChg chg="modSp mod">
        <pc:chgData name="Rissanen Minna" userId="8d5aed1c-cba9-48f3-a298-4488cc75f225" providerId="ADAL" clId="{85DF9A87-1477-40BF-BF6A-A5C7EB757855}" dt="2025-03-25T12:32:23.439" v="16374" actId="20577"/>
        <pc:sldMkLst>
          <pc:docMk/>
          <pc:sldMk cId="3961392529" sldId="300"/>
        </pc:sldMkLst>
        <pc:spChg chg="mod">
          <ac:chgData name="Rissanen Minna" userId="8d5aed1c-cba9-48f3-a298-4488cc75f225" providerId="ADAL" clId="{85DF9A87-1477-40BF-BF6A-A5C7EB757855}" dt="2025-03-25T12:32:23.439" v="16374" actId="20577"/>
          <ac:spMkLst>
            <pc:docMk/>
            <pc:sldMk cId="3961392529" sldId="300"/>
            <ac:spMk id="3" creationId="{9577E62D-25CA-3CB5-3B72-04439C475E71}"/>
          </ac:spMkLst>
        </pc:spChg>
      </pc:sldChg>
      <pc:sldChg chg="modSp mod">
        <pc:chgData name="Rissanen Minna" userId="8d5aed1c-cba9-48f3-a298-4488cc75f225" providerId="ADAL" clId="{85DF9A87-1477-40BF-BF6A-A5C7EB757855}" dt="2025-03-25T12:30:30.988" v="16331" actId="207"/>
        <pc:sldMkLst>
          <pc:docMk/>
          <pc:sldMk cId="2888547943" sldId="301"/>
        </pc:sldMkLst>
        <pc:spChg chg="mod">
          <ac:chgData name="Rissanen Minna" userId="8d5aed1c-cba9-48f3-a298-4488cc75f225" providerId="ADAL" clId="{85DF9A87-1477-40BF-BF6A-A5C7EB757855}" dt="2025-03-25T12:30:30.988" v="16331" actId="207"/>
          <ac:spMkLst>
            <pc:docMk/>
            <pc:sldMk cId="2888547943" sldId="301"/>
            <ac:spMk id="3" creationId="{A04DAF80-B106-FCB9-7D08-A7EB2F709862}"/>
          </ac:spMkLst>
        </pc:spChg>
        <pc:spChg chg="mod">
          <ac:chgData name="Rissanen Minna" userId="8d5aed1c-cba9-48f3-a298-4488cc75f225" providerId="ADAL" clId="{85DF9A87-1477-40BF-BF6A-A5C7EB757855}" dt="2025-03-25T12:29:55.759" v="16329" actId="20577"/>
          <ac:spMkLst>
            <pc:docMk/>
            <pc:sldMk cId="2888547943" sldId="301"/>
            <ac:spMk id="6" creationId="{8A7BA4CA-5794-68F4-8347-BFC3D633590D}"/>
          </ac:spMkLst>
        </pc:spChg>
      </pc:sldChg>
      <pc:sldChg chg="modSp mod">
        <pc:chgData name="Rissanen Minna" userId="8d5aed1c-cba9-48f3-a298-4488cc75f225" providerId="ADAL" clId="{85DF9A87-1477-40BF-BF6A-A5C7EB757855}" dt="2025-04-22T13:11:29.190" v="43481" actId="20577"/>
        <pc:sldMkLst>
          <pc:docMk/>
          <pc:sldMk cId="2986287608" sldId="302"/>
        </pc:sldMkLst>
        <pc:spChg chg="mod">
          <ac:chgData name="Rissanen Minna" userId="8d5aed1c-cba9-48f3-a298-4488cc75f225" providerId="ADAL" clId="{85DF9A87-1477-40BF-BF6A-A5C7EB757855}" dt="2025-04-22T13:11:29.190" v="43481" actId="20577"/>
          <ac:spMkLst>
            <pc:docMk/>
            <pc:sldMk cId="2986287608" sldId="302"/>
            <ac:spMk id="2" creationId="{15517C42-30D0-850E-E348-1A7F4967C77C}"/>
          </ac:spMkLst>
        </pc:spChg>
      </pc:sldChg>
      <pc:sldChg chg="modSp mod">
        <pc:chgData name="Rissanen Minna" userId="8d5aed1c-cba9-48f3-a298-4488cc75f225" providerId="ADAL" clId="{85DF9A87-1477-40BF-BF6A-A5C7EB757855}" dt="2025-04-22T13:00:54.359" v="43420" actId="20577"/>
        <pc:sldMkLst>
          <pc:docMk/>
          <pc:sldMk cId="3909183844" sldId="303"/>
        </pc:sldMkLst>
        <pc:spChg chg="mod">
          <ac:chgData name="Rissanen Minna" userId="8d5aed1c-cba9-48f3-a298-4488cc75f225" providerId="ADAL" clId="{85DF9A87-1477-40BF-BF6A-A5C7EB757855}" dt="2025-04-22T13:00:54.359" v="43420" actId="20577"/>
          <ac:spMkLst>
            <pc:docMk/>
            <pc:sldMk cId="3909183844" sldId="303"/>
            <ac:spMk id="3" creationId="{6D6AFE13-61A1-FE46-D535-AA61487425C5}"/>
          </ac:spMkLst>
        </pc:spChg>
      </pc:sldChg>
      <pc:sldChg chg="modSp mod">
        <pc:chgData name="Rissanen Minna" userId="8d5aed1c-cba9-48f3-a298-4488cc75f225" providerId="ADAL" clId="{85DF9A87-1477-40BF-BF6A-A5C7EB757855}" dt="2025-03-25T12:33:24.345" v="16386" actId="20577"/>
        <pc:sldMkLst>
          <pc:docMk/>
          <pc:sldMk cId="2335192217" sldId="304"/>
        </pc:sldMkLst>
        <pc:spChg chg="mod">
          <ac:chgData name="Rissanen Minna" userId="8d5aed1c-cba9-48f3-a298-4488cc75f225" providerId="ADAL" clId="{85DF9A87-1477-40BF-BF6A-A5C7EB757855}" dt="2025-03-25T12:33:24.345" v="16386" actId="20577"/>
          <ac:spMkLst>
            <pc:docMk/>
            <pc:sldMk cId="2335192217" sldId="304"/>
            <ac:spMk id="3" creationId="{D5BDBCB9-9ED8-BAAF-F181-AD9C123CEC6F}"/>
          </ac:spMkLst>
        </pc:spChg>
      </pc:sldChg>
      <pc:sldChg chg="modSp mod">
        <pc:chgData name="Rissanen Minna" userId="8d5aed1c-cba9-48f3-a298-4488cc75f225" providerId="ADAL" clId="{85DF9A87-1477-40BF-BF6A-A5C7EB757855}" dt="2025-04-22T13:12:27.974" v="43545" actId="20577"/>
        <pc:sldMkLst>
          <pc:docMk/>
          <pc:sldMk cId="580342522" sldId="305"/>
        </pc:sldMkLst>
        <pc:spChg chg="mod">
          <ac:chgData name="Rissanen Minna" userId="8d5aed1c-cba9-48f3-a298-4488cc75f225" providerId="ADAL" clId="{85DF9A87-1477-40BF-BF6A-A5C7EB757855}" dt="2025-04-22T13:12:27.974" v="43545" actId="20577"/>
          <ac:spMkLst>
            <pc:docMk/>
            <pc:sldMk cId="580342522" sldId="305"/>
            <ac:spMk id="2" creationId="{E94A9269-9239-7232-5DEB-708DF2F6E368}"/>
          </ac:spMkLst>
        </pc:spChg>
        <pc:spChg chg="mod">
          <ac:chgData name="Rissanen Minna" userId="8d5aed1c-cba9-48f3-a298-4488cc75f225" providerId="ADAL" clId="{85DF9A87-1477-40BF-BF6A-A5C7EB757855}" dt="2025-04-22T13:12:11.622" v="43513" actId="1076"/>
          <ac:spMkLst>
            <pc:docMk/>
            <pc:sldMk cId="580342522" sldId="305"/>
            <ac:spMk id="3" creationId="{298BD985-ED4F-8CC8-1D6C-5FB70F1D904D}"/>
          </ac:spMkLst>
        </pc:spChg>
      </pc:sldChg>
      <pc:sldChg chg="modSp mod">
        <pc:chgData name="Rissanen Minna" userId="8d5aed1c-cba9-48f3-a298-4488cc75f225" providerId="ADAL" clId="{85DF9A87-1477-40BF-BF6A-A5C7EB757855}" dt="2025-03-25T12:36:17.712" v="16579" actId="1076"/>
        <pc:sldMkLst>
          <pc:docMk/>
          <pc:sldMk cId="4288761325" sldId="306"/>
        </pc:sldMkLst>
        <pc:spChg chg="mod">
          <ac:chgData name="Rissanen Minna" userId="8d5aed1c-cba9-48f3-a298-4488cc75f225" providerId="ADAL" clId="{85DF9A87-1477-40BF-BF6A-A5C7EB757855}" dt="2025-03-25T12:36:13.213" v="16578" actId="20577"/>
          <ac:spMkLst>
            <pc:docMk/>
            <pc:sldMk cId="4288761325" sldId="306"/>
            <ac:spMk id="3" creationId="{B4F5CA10-57C1-6B0A-C312-3841204B66F6}"/>
          </ac:spMkLst>
        </pc:spChg>
        <pc:picChg chg="mod">
          <ac:chgData name="Rissanen Minna" userId="8d5aed1c-cba9-48f3-a298-4488cc75f225" providerId="ADAL" clId="{85DF9A87-1477-40BF-BF6A-A5C7EB757855}" dt="2025-03-25T12:35:15.412" v="16512" actId="1076"/>
          <ac:picMkLst>
            <pc:docMk/>
            <pc:sldMk cId="4288761325" sldId="306"/>
            <ac:picMk id="5" creationId="{F06ECFB3-31D5-12EE-05C2-2EC151E8DC87}"/>
          </ac:picMkLst>
        </pc:picChg>
        <pc:picChg chg="mod">
          <ac:chgData name="Rissanen Minna" userId="8d5aed1c-cba9-48f3-a298-4488cc75f225" providerId="ADAL" clId="{85DF9A87-1477-40BF-BF6A-A5C7EB757855}" dt="2025-03-25T12:35:11.370" v="16510" actId="1076"/>
          <ac:picMkLst>
            <pc:docMk/>
            <pc:sldMk cId="4288761325" sldId="306"/>
            <ac:picMk id="9" creationId="{8F6BDAD5-9714-4BDB-BDA5-7E5F0F47FA4D}"/>
          </ac:picMkLst>
        </pc:picChg>
        <pc:picChg chg="mod">
          <ac:chgData name="Rissanen Minna" userId="8d5aed1c-cba9-48f3-a298-4488cc75f225" providerId="ADAL" clId="{85DF9A87-1477-40BF-BF6A-A5C7EB757855}" dt="2025-03-25T12:35:11.370" v="16510" actId="1076"/>
          <ac:picMkLst>
            <pc:docMk/>
            <pc:sldMk cId="4288761325" sldId="306"/>
            <ac:picMk id="11" creationId="{99637819-8E15-179B-6D5D-215305A9FE45}"/>
          </ac:picMkLst>
        </pc:picChg>
        <pc:picChg chg="mod">
          <ac:chgData name="Rissanen Minna" userId="8d5aed1c-cba9-48f3-a298-4488cc75f225" providerId="ADAL" clId="{85DF9A87-1477-40BF-BF6A-A5C7EB757855}" dt="2025-03-25T12:36:17.712" v="16579" actId="1076"/>
          <ac:picMkLst>
            <pc:docMk/>
            <pc:sldMk cId="4288761325" sldId="306"/>
            <ac:picMk id="13" creationId="{42B6103F-B12F-18ED-0649-61316A916E1C}"/>
          </ac:picMkLst>
        </pc:picChg>
      </pc:sldChg>
      <pc:sldChg chg="modSp mod">
        <pc:chgData name="Rissanen Minna" userId="8d5aed1c-cba9-48f3-a298-4488cc75f225" providerId="ADAL" clId="{85DF9A87-1477-40BF-BF6A-A5C7EB757855}" dt="2025-04-22T13:13:02.056" v="43556" actId="1076"/>
        <pc:sldMkLst>
          <pc:docMk/>
          <pc:sldMk cId="3194436156" sldId="308"/>
        </pc:sldMkLst>
        <pc:spChg chg="mod">
          <ac:chgData name="Rissanen Minna" userId="8d5aed1c-cba9-48f3-a298-4488cc75f225" providerId="ADAL" clId="{85DF9A87-1477-40BF-BF6A-A5C7EB757855}" dt="2025-04-22T13:12:48.772" v="43554" actId="1076"/>
          <ac:spMkLst>
            <pc:docMk/>
            <pc:sldMk cId="3194436156" sldId="308"/>
            <ac:spMk id="2" creationId="{C83A78D2-AB82-FAB2-0C0C-B09B0D940012}"/>
          </ac:spMkLst>
        </pc:spChg>
        <pc:spChg chg="mod">
          <ac:chgData name="Rissanen Minna" userId="8d5aed1c-cba9-48f3-a298-4488cc75f225" providerId="ADAL" clId="{85DF9A87-1477-40BF-BF6A-A5C7EB757855}" dt="2025-03-25T12:40:00.691" v="16896" actId="20577"/>
          <ac:spMkLst>
            <pc:docMk/>
            <pc:sldMk cId="3194436156" sldId="308"/>
            <ac:spMk id="3" creationId="{47003121-3016-B1D2-5FB9-EAB7877D98AB}"/>
          </ac:spMkLst>
        </pc:spChg>
        <pc:picChg chg="mod">
          <ac:chgData name="Rissanen Minna" userId="8d5aed1c-cba9-48f3-a298-4488cc75f225" providerId="ADAL" clId="{85DF9A87-1477-40BF-BF6A-A5C7EB757855}" dt="2025-04-22T13:13:00.475" v="43555" actId="1076"/>
          <ac:picMkLst>
            <pc:docMk/>
            <pc:sldMk cId="3194436156" sldId="308"/>
            <ac:picMk id="7" creationId="{5A69EE36-3FC6-F3BE-4689-1FA07D87186C}"/>
          </ac:picMkLst>
        </pc:picChg>
        <pc:picChg chg="mod">
          <ac:chgData name="Rissanen Minna" userId="8d5aed1c-cba9-48f3-a298-4488cc75f225" providerId="ADAL" clId="{85DF9A87-1477-40BF-BF6A-A5C7EB757855}" dt="2025-04-22T13:13:02.056" v="43556" actId="1076"/>
          <ac:picMkLst>
            <pc:docMk/>
            <pc:sldMk cId="3194436156" sldId="308"/>
            <ac:picMk id="9" creationId="{E6B618AB-9374-CE2A-43EB-643BBD7074E5}"/>
          </ac:picMkLst>
        </pc:picChg>
      </pc:sldChg>
      <pc:sldChg chg="modSp mod">
        <pc:chgData name="Rissanen Minna" userId="8d5aed1c-cba9-48f3-a298-4488cc75f225" providerId="ADAL" clId="{85DF9A87-1477-40BF-BF6A-A5C7EB757855}" dt="2025-03-25T12:54:02.874" v="17422" actId="1036"/>
        <pc:sldMkLst>
          <pc:docMk/>
          <pc:sldMk cId="3980426055" sldId="309"/>
        </pc:sldMkLst>
        <pc:spChg chg="mod">
          <ac:chgData name="Rissanen Minna" userId="8d5aed1c-cba9-48f3-a298-4488cc75f225" providerId="ADAL" clId="{85DF9A87-1477-40BF-BF6A-A5C7EB757855}" dt="2025-03-25T12:54:02.874" v="17422" actId="1036"/>
          <ac:spMkLst>
            <pc:docMk/>
            <pc:sldMk cId="3980426055" sldId="309"/>
            <ac:spMk id="2" creationId="{C5E46F02-EFE1-CF1E-F3CE-64424D153AE9}"/>
          </ac:spMkLst>
        </pc:spChg>
        <pc:spChg chg="mod">
          <ac:chgData name="Rissanen Minna" userId="8d5aed1c-cba9-48f3-a298-4488cc75f225" providerId="ADAL" clId="{85DF9A87-1477-40BF-BF6A-A5C7EB757855}" dt="2025-03-25T12:54:02.874" v="17422" actId="1036"/>
          <ac:spMkLst>
            <pc:docMk/>
            <pc:sldMk cId="3980426055" sldId="309"/>
            <ac:spMk id="3" creationId="{43128BF9-40F9-CDEC-E0D4-D60958D4AA66}"/>
          </ac:spMkLst>
        </pc:spChg>
        <pc:spChg chg="mod">
          <ac:chgData name="Rissanen Minna" userId="8d5aed1c-cba9-48f3-a298-4488cc75f225" providerId="ADAL" clId="{85DF9A87-1477-40BF-BF6A-A5C7EB757855}" dt="2025-03-25T12:54:02.166" v="17421" actId="1038"/>
          <ac:spMkLst>
            <pc:docMk/>
            <pc:sldMk cId="3980426055" sldId="309"/>
            <ac:spMk id="4" creationId="{B1218AFF-0927-8225-D57F-08BB99B54D52}"/>
          </ac:spMkLst>
        </pc:spChg>
        <pc:picChg chg="mod">
          <ac:chgData name="Rissanen Minna" userId="8d5aed1c-cba9-48f3-a298-4488cc75f225" providerId="ADAL" clId="{85DF9A87-1477-40BF-BF6A-A5C7EB757855}" dt="2025-03-25T12:51:59.342" v="17277" actId="1076"/>
          <ac:picMkLst>
            <pc:docMk/>
            <pc:sldMk cId="3980426055" sldId="309"/>
            <ac:picMk id="6" creationId="{A80BB9FE-9D79-CEB5-6E45-2457EA3A9983}"/>
          </ac:picMkLst>
        </pc:picChg>
      </pc:sldChg>
      <pc:sldChg chg="modSp mod">
        <pc:chgData name="Rissanen Minna" userId="8d5aed1c-cba9-48f3-a298-4488cc75f225" providerId="ADAL" clId="{85DF9A87-1477-40BF-BF6A-A5C7EB757855}" dt="2025-03-25T12:56:35.238" v="17581" actId="20577"/>
        <pc:sldMkLst>
          <pc:docMk/>
          <pc:sldMk cId="2246246866" sldId="310"/>
        </pc:sldMkLst>
        <pc:spChg chg="mod">
          <ac:chgData name="Rissanen Minna" userId="8d5aed1c-cba9-48f3-a298-4488cc75f225" providerId="ADAL" clId="{85DF9A87-1477-40BF-BF6A-A5C7EB757855}" dt="2025-03-25T12:56:35.238" v="17581" actId="20577"/>
          <ac:spMkLst>
            <pc:docMk/>
            <pc:sldMk cId="2246246866" sldId="310"/>
            <ac:spMk id="3" creationId="{9D7CB9D8-DB6C-B56F-F5B0-19273C32B459}"/>
          </ac:spMkLst>
        </pc:spChg>
        <pc:picChg chg="mod">
          <ac:chgData name="Rissanen Minna" userId="8d5aed1c-cba9-48f3-a298-4488cc75f225" providerId="ADAL" clId="{85DF9A87-1477-40BF-BF6A-A5C7EB757855}" dt="2025-03-25T12:55:54.148" v="17552" actId="1036"/>
          <ac:picMkLst>
            <pc:docMk/>
            <pc:sldMk cId="2246246866" sldId="310"/>
            <ac:picMk id="5" creationId="{D1AD008C-4716-66FC-D537-2E77253A66D3}"/>
          </ac:picMkLst>
        </pc:picChg>
        <pc:picChg chg="mod">
          <ac:chgData name="Rissanen Minna" userId="8d5aed1c-cba9-48f3-a298-4488cc75f225" providerId="ADAL" clId="{85DF9A87-1477-40BF-BF6A-A5C7EB757855}" dt="2025-03-25T12:55:44.563" v="17545" actId="1035"/>
          <ac:picMkLst>
            <pc:docMk/>
            <pc:sldMk cId="2246246866" sldId="310"/>
            <ac:picMk id="7" creationId="{C6BF70E3-CA6F-3F00-0C2C-2108429CF8A6}"/>
          </ac:picMkLst>
        </pc:picChg>
        <pc:picChg chg="mod">
          <ac:chgData name="Rissanen Minna" userId="8d5aed1c-cba9-48f3-a298-4488cc75f225" providerId="ADAL" clId="{85DF9A87-1477-40BF-BF6A-A5C7EB757855}" dt="2025-03-25T12:55:54.148" v="17552" actId="1036"/>
          <ac:picMkLst>
            <pc:docMk/>
            <pc:sldMk cId="2246246866" sldId="310"/>
            <ac:picMk id="9" creationId="{35145BA5-FF19-DF45-3A09-0AFCD864CEAA}"/>
          </ac:picMkLst>
        </pc:picChg>
        <pc:picChg chg="mod">
          <ac:chgData name="Rissanen Minna" userId="8d5aed1c-cba9-48f3-a298-4488cc75f225" providerId="ADAL" clId="{85DF9A87-1477-40BF-BF6A-A5C7EB757855}" dt="2025-03-25T12:55:44.563" v="17545" actId="1035"/>
          <ac:picMkLst>
            <pc:docMk/>
            <pc:sldMk cId="2246246866" sldId="310"/>
            <ac:picMk id="11" creationId="{28A0C635-910F-7561-B4C7-2161B97D1A7C}"/>
          </ac:picMkLst>
        </pc:picChg>
      </pc:sldChg>
      <pc:sldChg chg="modSp mod">
        <pc:chgData name="Rissanen Minna" userId="8d5aed1c-cba9-48f3-a298-4488cc75f225" providerId="ADAL" clId="{85DF9A87-1477-40BF-BF6A-A5C7EB757855}" dt="2025-03-25T13:00:51.559" v="17997" actId="1076"/>
        <pc:sldMkLst>
          <pc:docMk/>
          <pc:sldMk cId="3542755793" sldId="311"/>
        </pc:sldMkLst>
        <pc:spChg chg="mod">
          <ac:chgData name="Rissanen Minna" userId="8d5aed1c-cba9-48f3-a298-4488cc75f225" providerId="ADAL" clId="{85DF9A87-1477-40BF-BF6A-A5C7EB757855}" dt="2025-03-25T13:00:33.091" v="17995" actId="113"/>
          <ac:spMkLst>
            <pc:docMk/>
            <pc:sldMk cId="3542755793" sldId="311"/>
            <ac:spMk id="3" creationId="{85DE7405-CCC0-7B74-5249-52B35959D31B}"/>
          </ac:spMkLst>
        </pc:spChg>
        <pc:picChg chg="mod">
          <ac:chgData name="Rissanen Minna" userId="8d5aed1c-cba9-48f3-a298-4488cc75f225" providerId="ADAL" clId="{85DF9A87-1477-40BF-BF6A-A5C7EB757855}" dt="2025-03-25T13:00:49.601" v="17996" actId="1076"/>
          <ac:picMkLst>
            <pc:docMk/>
            <pc:sldMk cId="3542755793" sldId="311"/>
            <ac:picMk id="5122" creationId="{EEC063DD-D55F-20E5-C043-FD5912263145}"/>
          </ac:picMkLst>
        </pc:picChg>
        <pc:picChg chg="mod">
          <ac:chgData name="Rissanen Minna" userId="8d5aed1c-cba9-48f3-a298-4488cc75f225" providerId="ADAL" clId="{85DF9A87-1477-40BF-BF6A-A5C7EB757855}" dt="2025-03-25T13:00:51.559" v="17997" actId="1076"/>
          <ac:picMkLst>
            <pc:docMk/>
            <pc:sldMk cId="3542755793" sldId="311"/>
            <ac:picMk id="5124" creationId="{627EA968-CC9F-4BBA-F9E8-6A75EC159DCE}"/>
          </ac:picMkLst>
        </pc:picChg>
      </pc:sldChg>
      <pc:sldChg chg="modSp mod">
        <pc:chgData name="Rissanen Minna" userId="8d5aed1c-cba9-48f3-a298-4488cc75f225" providerId="ADAL" clId="{85DF9A87-1477-40BF-BF6A-A5C7EB757855}" dt="2025-03-25T13:04:23.068" v="18115" actId="20577"/>
        <pc:sldMkLst>
          <pc:docMk/>
          <pc:sldMk cId="3050817274" sldId="312"/>
        </pc:sldMkLst>
        <pc:spChg chg="mod">
          <ac:chgData name="Rissanen Minna" userId="8d5aed1c-cba9-48f3-a298-4488cc75f225" providerId="ADAL" clId="{85DF9A87-1477-40BF-BF6A-A5C7EB757855}" dt="2025-03-25T13:04:23.068" v="18115" actId="20577"/>
          <ac:spMkLst>
            <pc:docMk/>
            <pc:sldMk cId="3050817274" sldId="312"/>
            <ac:spMk id="3" creationId="{8D7FCD67-98E8-E636-AC29-EAC19D6FF0FD}"/>
          </ac:spMkLst>
        </pc:spChg>
        <pc:picChg chg="mod">
          <ac:chgData name="Rissanen Minna" userId="8d5aed1c-cba9-48f3-a298-4488cc75f225" providerId="ADAL" clId="{85DF9A87-1477-40BF-BF6A-A5C7EB757855}" dt="2025-03-25T13:03:49.859" v="18012" actId="1076"/>
          <ac:picMkLst>
            <pc:docMk/>
            <pc:sldMk cId="3050817274" sldId="312"/>
            <ac:picMk id="3078" creationId="{C9B47267-49BC-B369-88D8-0577BB1682A1}"/>
          </ac:picMkLst>
        </pc:picChg>
      </pc:sldChg>
      <pc:sldChg chg="modSp mod">
        <pc:chgData name="Rissanen Minna" userId="8d5aed1c-cba9-48f3-a298-4488cc75f225" providerId="ADAL" clId="{85DF9A87-1477-40BF-BF6A-A5C7EB757855}" dt="2025-04-22T13:13:19.752" v="43567" actId="20577"/>
        <pc:sldMkLst>
          <pc:docMk/>
          <pc:sldMk cId="445768419" sldId="313"/>
        </pc:sldMkLst>
        <pc:spChg chg="mod">
          <ac:chgData name="Rissanen Minna" userId="8d5aed1c-cba9-48f3-a298-4488cc75f225" providerId="ADAL" clId="{85DF9A87-1477-40BF-BF6A-A5C7EB757855}" dt="2025-04-22T13:13:19.752" v="43567" actId="20577"/>
          <ac:spMkLst>
            <pc:docMk/>
            <pc:sldMk cId="445768419" sldId="313"/>
            <ac:spMk id="2" creationId="{4137BE46-4073-4339-1E8C-E1F0AB1BCC39}"/>
          </ac:spMkLst>
        </pc:spChg>
        <pc:spChg chg="mod">
          <ac:chgData name="Rissanen Minna" userId="8d5aed1c-cba9-48f3-a298-4488cc75f225" providerId="ADAL" clId="{85DF9A87-1477-40BF-BF6A-A5C7EB757855}" dt="2025-03-25T13:02:56.715" v="18009" actId="113"/>
          <ac:spMkLst>
            <pc:docMk/>
            <pc:sldMk cId="445768419" sldId="313"/>
            <ac:spMk id="3" creationId="{F8191099-43C8-8AC5-2308-6BEF32FE71A3}"/>
          </ac:spMkLst>
        </pc:spChg>
        <pc:picChg chg="mod">
          <ac:chgData name="Rissanen Minna" userId="8d5aed1c-cba9-48f3-a298-4488cc75f225" providerId="ADAL" clId="{85DF9A87-1477-40BF-BF6A-A5C7EB757855}" dt="2025-03-25T13:02:15.021" v="17998"/>
          <ac:picMkLst>
            <pc:docMk/>
            <pc:sldMk cId="445768419" sldId="313"/>
            <ac:picMk id="7" creationId="{3AFBA02C-63F8-0C5E-1188-6E2F4BA2D1DE}"/>
          </ac:picMkLst>
        </pc:picChg>
      </pc:sldChg>
      <pc:sldChg chg="modSp mod">
        <pc:chgData name="Rissanen Minna" userId="8d5aed1c-cba9-48f3-a298-4488cc75f225" providerId="ADAL" clId="{85DF9A87-1477-40BF-BF6A-A5C7EB757855}" dt="2025-03-25T13:51:02.093" v="21303" actId="1036"/>
        <pc:sldMkLst>
          <pc:docMk/>
          <pc:sldMk cId="3843952328" sldId="314"/>
        </pc:sldMkLst>
        <pc:spChg chg="mod">
          <ac:chgData name="Rissanen Minna" userId="8d5aed1c-cba9-48f3-a298-4488cc75f225" providerId="ADAL" clId="{85DF9A87-1477-40BF-BF6A-A5C7EB757855}" dt="2025-03-25T13:51:02.093" v="21303" actId="1036"/>
          <ac:spMkLst>
            <pc:docMk/>
            <pc:sldMk cId="3843952328" sldId="314"/>
            <ac:spMk id="3" creationId="{B7D13294-845E-BE49-3696-B2B4099F2240}"/>
          </ac:spMkLst>
        </pc:spChg>
        <pc:picChg chg="mod">
          <ac:chgData name="Rissanen Minna" userId="8d5aed1c-cba9-48f3-a298-4488cc75f225" providerId="ADAL" clId="{85DF9A87-1477-40BF-BF6A-A5C7EB757855}" dt="2025-03-25T13:51:02.093" v="21303" actId="1036"/>
          <ac:picMkLst>
            <pc:docMk/>
            <pc:sldMk cId="3843952328" sldId="314"/>
            <ac:picMk id="5" creationId="{2E973098-9B3B-A110-0FBC-BEC83FFC1430}"/>
          </ac:picMkLst>
        </pc:picChg>
        <pc:picChg chg="mod">
          <ac:chgData name="Rissanen Minna" userId="8d5aed1c-cba9-48f3-a298-4488cc75f225" providerId="ADAL" clId="{85DF9A87-1477-40BF-BF6A-A5C7EB757855}" dt="2025-03-25T13:51:02.093" v="21303" actId="1036"/>
          <ac:picMkLst>
            <pc:docMk/>
            <pc:sldMk cId="3843952328" sldId="314"/>
            <ac:picMk id="7" creationId="{95B1EB36-CC18-BE05-8420-E3B21E186E9C}"/>
          </ac:picMkLst>
        </pc:picChg>
        <pc:picChg chg="mod">
          <ac:chgData name="Rissanen Minna" userId="8d5aed1c-cba9-48f3-a298-4488cc75f225" providerId="ADAL" clId="{85DF9A87-1477-40BF-BF6A-A5C7EB757855}" dt="2025-03-25T13:51:02.093" v="21303" actId="1036"/>
          <ac:picMkLst>
            <pc:docMk/>
            <pc:sldMk cId="3843952328" sldId="314"/>
            <ac:picMk id="9" creationId="{F52EE888-C354-35B2-1B3B-2AF50694C19B}"/>
          </ac:picMkLst>
        </pc:picChg>
        <pc:picChg chg="mod">
          <ac:chgData name="Rissanen Minna" userId="8d5aed1c-cba9-48f3-a298-4488cc75f225" providerId="ADAL" clId="{85DF9A87-1477-40BF-BF6A-A5C7EB757855}" dt="2025-03-25T13:51:02.093" v="21303" actId="1036"/>
          <ac:picMkLst>
            <pc:docMk/>
            <pc:sldMk cId="3843952328" sldId="314"/>
            <ac:picMk id="11" creationId="{B850FBF4-E502-0053-BCCB-8D7C4BAD7C48}"/>
          </ac:picMkLst>
        </pc:picChg>
      </pc:sldChg>
      <pc:sldChg chg="modSp mod">
        <pc:chgData name="Rissanen Minna" userId="8d5aed1c-cba9-48f3-a298-4488cc75f225" providerId="ADAL" clId="{85DF9A87-1477-40BF-BF6A-A5C7EB757855}" dt="2025-03-25T14:01:34.525" v="21716" actId="113"/>
        <pc:sldMkLst>
          <pc:docMk/>
          <pc:sldMk cId="3853820271" sldId="315"/>
        </pc:sldMkLst>
        <pc:spChg chg="mod">
          <ac:chgData name="Rissanen Minna" userId="8d5aed1c-cba9-48f3-a298-4488cc75f225" providerId="ADAL" clId="{85DF9A87-1477-40BF-BF6A-A5C7EB757855}" dt="2025-03-25T14:01:34.525" v="21716" actId="113"/>
          <ac:spMkLst>
            <pc:docMk/>
            <pc:sldMk cId="3853820271" sldId="315"/>
            <ac:spMk id="3" creationId="{86BFCD62-352C-FB5D-2EA4-40EA343843F6}"/>
          </ac:spMkLst>
        </pc:spChg>
      </pc:sldChg>
      <pc:sldChg chg="addSp delSp modSp mod modClrScheme chgLayout">
        <pc:chgData name="Rissanen Minna" userId="8d5aed1c-cba9-48f3-a298-4488cc75f225" providerId="ADAL" clId="{85DF9A87-1477-40BF-BF6A-A5C7EB757855}" dt="2025-04-23T09:35:40.111" v="46372" actId="1076"/>
        <pc:sldMkLst>
          <pc:docMk/>
          <pc:sldMk cId="1168637081" sldId="316"/>
        </pc:sldMkLst>
        <pc:spChg chg="mod">
          <ac:chgData name="Rissanen Minna" userId="8d5aed1c-cba9-48f3-a298-4488cc75f225" providerId="ADAL" clId="{85DF9A87-1477-40BF-BF6A-A5C7EB757855}" dt="2025-03-25T13:57:39.088" v="21530" actId="20577"/>
          <ac:spMkLst>
            <pc:docMk/>
            <pc:sldMk cId="1168637081" sldId="316"/>
            <ac:spMk id="3" creationId="{D7687917-E8E0-BA78-B51D-DD7465450159}"/>
          </ac:spMkLst>
        </pc:spChg>
        <pc:spChg chg="add mod">
          <ac:chgData name="Rissanen Minna" userId="8d5aed1c-cba9-48f3-a298-4488cc75f225" providerId="ADAL" clId="{85DF9A87-1477-40BF-BF6A-A5C7EB757855}" dt="2025-03-25T13:55:44.735" v="21404" actId="1036"/>
          <ac:spMkLst>
            <pc:docMk/>
            <pc:sldMk cId="1168637081" sldId="316"/>
            <ac:spMk id="8" creationId="{3163B05E-7604-A1D1-AB5F-BF6853376310}"/>
          </ac:spMkLst>
        </pc:spChg>
        <pc:picChg chg="add mod ord modCrop">
          <ac:chgData name="Rissanen Minna" userId="8d5aed1c-cba9-48f3-a298-4488cc75f225" providerId="ADAL" clId="{85DF9A87-1477-40BF-BF6A-A5C7EB757855}" dt="2025-04-23T09:35:40.111" v="46372" actId="1076"/>
          <ac:picMkLst>
            <pc:docMk/>
            <pc:sldMk cId="1168637081" sldId="316"/>
            <ac:picMk id="5" creationId="{5C3C378F-BCA9-8224-7C4D-898C4406DFF6}"/>
          </ac:picMkLst>
        </pc:picChg>
      </pc:sldChg>
      <pc:sldChg chg="modSp mod">
        <pc:chgData name="Rissanen Minna" userId="8d5aed1c-cba9-48f3-a298-4488cc75f225" providerId="ADAL" clId="{85DF9A87-1477-40BF-BF6A-A5C7EB757855}" dt="2025-04-23T09:11:56.060" v="46332" actId="1035"/>
        <pc:sldMkLst>
          <pc:docMk/>
          <pc:sldMk cId="2885566381" sldId="317"/>
        </pc:sldMkLst>
        <pc:spChg chg="mod">
          <ac:chgData name="Rissanen Minna" userId="8d5aed1c-cba9-48f3-a298-4488cc75f225" providerId="ADAL" clId="{85DF9A87-1477-40BF-BF6A-A5C7EB757855}" dt="2025-03-25T14:07:58.761" v="21973" actId="20577"/>
          <ac:spMkLst>
            <pc:docMk/>
            <pc:sldMk cId="2885566381" sldId="317"/>
            <ac:spMk id="3" creationId="{77573D10-269B-7DDE-4DAB-BCF02C9A8D3D}"/>
          </ac:spMkLst>
        </pc:spChg>
        <pc:picChg chg="mod">
          <ac:chgData name="Rissanen Minna" userId="8d5aed1c-cba9-48f3-a298-4488cc75f225" providerId="ADAL" clId="{85DF9A87-1477-40BF-BF6A-A5C7EB757855}" dt="2025-04-23T09:10:01.551" v="46291" actId="14100"/>
          <ac:picMkLst>
            <pc:docMk/>
            <pc:sldMk cId="2885566381" sldId="317"/>
            <ac:picMk id="5" creationId="{8BF21C24-4AAD-675D-9338-9504087A9FCF}"/>
          </ac:picMkLst>
        </pc:picChg>
        <pc:picChg chg="mod">
          <ac:chgData name="Rissanen Minna" userId="8d5aed1c-cba9-48f3-a298-4488cc75f225" providerId="ADAL" clId="{85DF9A87-1477-40BF-BF6A-A5C7EB757855}" dt="2025-04-23T09:11:56.060" v="46332" actId="1035"/>
          <ac:picMkLst>
            <pc:docMk/>
            <pc:sldMk cId="2885566381" sldId="317"/>
            <ac:picMk id="12292" creationId="{A229135C-7A75-005E-FFBE-37F04EF7B8D2}"/>
          </ac:picMkLst>
        </pc:picChg>
      </pc:sldChg>
      <pc:sldChg chg="addSp delSp modSp mod">
        <pc:chgData name="Rissanen Minna" userId="8d5aed1c-cba9-48f3-a298-4488cc75f225" providerId="ADAL" clId="{85DF9A87-1477-40BF-BF6A-A5C7EB757855}" dt="2025-04-22T13:09:38.863" v="43452" actId="20577"/>
        <pc:sldMkLst>
          <pc:docMk/>
          <pc:sldMk cId="1311801391" sldId="318"/>
        </pc:sldMkLst>
        <pc:spChg chg="mod">
          <ac:chgData name="Rissanen Minna" userId="8d5aed1c-cba9-48f3-a298-4488cc75f225" providerId="ADAL" clId="{85DF9A87-1477-40BF-BF6A-A5C7EB757855}" dt="2025-04-22T13:09:38.863" v="43452" actId="20577"/>
          <ac:spMkLst>
            <pc:docMk/>
            <pc:sldMk cId="1311801391" sldId="318"/>
            <ac:spMk id="2" creationId="{A3723B2C-D457-DDD2-AD09-668FA52D704F}"/>
          </ac:spMkLst>
        </pc:spChg>
        <pc:spChg chg="mod">
          <ac:chgData name="Rissanen Minna" userId="8d5aed1c-cba9-48f3-a298-4488cc75f225" providerId="ADAL" clId="{85DF9A87-1477-40BF-BF6A-A5C7EB757855}" dt="2025-03-25T14:08:56.683" v="22002" actId="20577"/>
          <ac:spMkLst>
            <pc:docMk/>
            <pc:sldMk cId="1311801391" sldId="318"/>
            <ac:spMk id="3" creationId="{7CCF6600-F72B-3288-952B-46C9DF991436}"/>
          </ac:spMkLst>
        </pc:spChg>
        <pc:picChg chg="add mod">
          <ac:chgData name="Rissanen Minna" userId="8d5aed1c-cba9-48f3-a298-4488cc75f225" providerId="ADAL" clId="{85DF9A87-1477-40BF-BF6A-A5C7EB757855}" dt="2025-04-11T11:26:01.238" v="34308" actId="1076"/>
          <ac:picMkLst>
            <pc:docMk/>
            <pc:sldMk cId="1311801391" sldId="318"/>
            <ac:picMk id="7170" creationId="{B06C36B5-8720-AD28-E90A-1C4669259E96}"/>
          </ac:picMkLst>
        </pc:picChg>
        <pc:picChg chg="add mod">
          <ac:chgData name="Rissanen Minna" userId="8d5aed1c-cba9-48f3-a298-4488cc75f225" providerId="ADAL" clId="{85DF9A87-1477-40BF-BF6A-A5C7EB757855}" dt="2025-04-11T11:27:03.333" v="34330" actId="1076"/>
          <ac:picMkLst>
            <pc:docMk/>
            <pc:sldMk cId="1311801391" sldId="318"/>
            <ac:picMk id="7172" creationId="{3535B61F-2F4A-5EFB-5F53-15CA9739FBBF}"/>
          </ac:picMkLst>
        </pc:picChg>
      </pc:sldChg>
      <pc:sldChg chg="modSp mod">
        <pc:chgData name="Rissanen Minna" userId="8d5aed1c-cba9-48f3-a298-4488cc75f225" providerId="ADAL" clId="{85DF9A87-1477-40BF-BF6A-A5C7EB757855}" dt="2025-04-22T13:15:36.231" v="43615" actId="20577"/>
        <pc:sldMkLst>
          <pc:docMk/>
          <pc:sldMk cId="2155136764" sldId="320"/>
        </pc:sldMkLst>
        <pc:spChg chg="mod">
          <ac:chgData name="Rissanen Minna" userId="8d5aed1c-cba9-48f3-a298-4488cc75f225" providerId="ADAL" clId="{85DF9A87-1477-40BF-BF6A-A5C7EB757855}" dt="2025-04-22T13:15:03.145" v="43591" actId="20577"/>
          <ac:spMkLst>
            <pc:docMk/>
            <pc:sldMk cId="2155136764" sldId="320"/>
            <ac:spMk id="2" creationId="{06923137-E2B9-E8D0-0323-FCDB21539A6C}"/>
          </ac:spMkLst>
        </pc:spChg>
        <pc:spChg chg="mod">
          <ac:chgData name="Rissanen Minna" userId="8d5aed1c-cba9-48f3-a298-4488cc75f225" providerId="ADAL" clId="{85DF9A87-1477-40BF-BF6A-A5C7EB757855}" dt="2025-04-22T13:15:36.231" v="43615" actId="20577"/>
          <ac:spMkLst>
            <pc:docMk/>
            <pc:sldMk cId="2155136764" sldId="320"/>
            <ac:spMk id="3" creationId="{87AA5DB4-A170-D464-F947-78A093BFB089}"/>
          </ac:spMkLst>
        </pc:spChg>
        <pc:picChg chg="mod">
          <ac:chgData name="Rissanen Minna" userId="8d5aed1c-cba9-48f3-a298-4488cc75f225" providerId="ADAL" clId="{85DF9A87-1477-40BF-BF6A-A5C7EB757855}" dt="2025-04-22T13:15:15.008" v="43593" actId="1076"/>
          <ac:picMkLst>
            <pc:docMk/>
            <pc:sldMk cId="2155136764" sldId="320"/>
            <ac:picMk id="4" creationId="{EE32DEA9-8BD1-887A-19DD-4143ACB610A3}"/>
          </ac:picMkLst>
        </pc:picChg>
      </pc:sldChg>
      <pc:sldChg chg="modSp mod">
        <pc:chgData name="Rissanen Minna" userId="8d5aed1c-cba9-48f3-a298-4488cc75f225" providerId="ADAL" clId="{85DF9A87-1477-40BF-BF6A-A5C7EB757855}" dt="2025-03-25T16:31:07.476" v="22740" actId="20577"/>
        <pc:sldMkLst>
          <pc:docMk/>
          <pc:sldMk cId="1868331283" sldId="321"/>
        </pc:sldMkLst>
        <pc:spChg chg="mod">
          <ac:chgData name="Rissanen Minna" userId="8d5aed1c-cba9-48f3-a298-4488cc75f225" providerId="ADAL" clId="{85DF9A87-1477-40BF-BF6A-A5C7EB757855}" dt="2025-03-25T16:31:07.476" v="22740" actId="20577"/>
          <ac:spMkLst>
            <pc:docMk/>
            <pc:sldMk cId="1868331283" sldId="321"/>
            <ac:spMk id="3" creationId="{51318CCC-616B-B76B-155D-C3098D54BE2F}"/>
          </ac:spMkLst>
        </pc:spChg>
      </pc:sldChg>
      <pc:sldChg chg="modSp mod">
        <pc:chgData name="Rissanen Minna" userId="8d5aed1c-cba9-48f3-a298-4488cc75f225" providerId="ADAL" clId="{85DF9A87-1477-40BF-BF6A-A5C7EB757855}" dt="2025-04-23T09:36:20.604" v="46373" actId="1076"/>
        <pc:sldMkLst>
          <pc:docMk/>
          <pc:sldMk cId="4003007176" sldId="322"/>
        </pc:sldMkLst>
        <pc:spChg chg="mod">
          <ac:chgData name="Rissanen Minna" userId="8d5aed1c-cba9-48f3-a298-4488cc75f225" providerId="ADAL" clId="{85DF9A87-1477-40BF-BF6A-A5C7EB757855}" dt="2025-03-25T16:25:15.275" v="22372" actId="20577"/>
          <ac:spMkLst>
            <pc:docMk/>
            <pc:sldMk cId="4003007176" sldId="322"/>
            <ac:spMk id="2" creationId="{A305AB7F-F051-915D-7A13-38D683E1EF9B}"/>
          </ac:spMkLst>
        </pc:spChg>
        <pc:spChg chg="mod">
          <ac:chgData name="Rissanen Minna" userId="8d5aed1c-cba9-48f3-a298-4488cc75f225" providerId="ADAL" clId="{85DF9A87-1477-40BF-BF6A-A5C7EB757855}" dt="2025-03-25T16:27:58.493" v="22511" actId="20577"/>
          <ac:spMkLst>
            <pc:docMk/>
            <pc:sldMk cId="4003007176" sldId="322"/>
            <ac:spMk id="3" creationId="{A35C633D-E89A-3C4A-3D79-FE226CEB4F97}"/>
          </ac:spMkLst>
        </pc:spChg>
        <pc:picChg chg="mod">
          <ac:chgData name="Rissanen Minna" userId="8d5aed1c-cba9-48f3-a298-4488cc75f225" providerId="ADAL" clId="{85DF9A87-1477-40BF-BF6A-A5C7EB757855}" dt="2025-04-23T09:36:20.604" v="46373" actId="1076"/>
          <ac:picMkLst>
            <pc:docMk/>
            <pc:sldMk cId="4003007176" sldId="322"/>
            <ac:picMk id="4" creationId="{8353B69B-42DE-5036-D28A-6DA7D3545762}"/>
          </ac:picMkLst>
        </pc:picChg>
      </pc:sldChg>
      <pc:sldChg chg="modSp mod">
        <pc:chgData name="Rissanen Minna" userId="8d5aed1c-cba9-48f3-a298-4488cc75f225" providerId="ADAL" clId="{85DF9A87-1477-40BF-BF6A-A5C7EB757855}" dt="2025-03-25T16:21:10.223" v="22223" actId="20577"/>
        <pc:sldMkLst>
          <pc:docMk/>
          <pc:sldMk cId="3607190353" sldId="323"/>
        </pc:sldMkLst>
        <pc:spChg chg="mod">
          <ac:chgData name="Rissanen Minna" userId="8d5aed1c-cba9-48f3-a298-4488cc75f225" providerId="ADAL" clId="{85DF9A87-1477-40BF-BF6A-A5C7EB757855}" dt="2025-03-25T16:21:10.223" v="22223" actId="20577"/>
          <ac:spMkLst>
            <pc:docMk/>
            <pc:sldMk cId="3607190353" sldId="323"/>
            <ac:spMk id="3" creationId="{B127F960-CAB7-AB16-03C8-4C73F7F4E9F6}"/>
          </ac:spMkLst>
        </pc:spChg>
      </pc:sldChg>
      <pc:sldChg chg="modSp mod">
        <pc:chgData name="Rissanen Minna" userId="8d5aed1c-cba9-48f3-a298-4488cc75f225" providerId="ADAL" clId="{85DF9A87-1477-40BF-BF6A-A5C7EB757855}" dt="2025-04-15T06:59:09.721" v="36305" actId="20577"/>
        <pc:sldMkLst>
          <pc:docMk/>
          <pc:sldMk cId="3872927334" sldId="352"/>
        </pc:sldMkLst>
        <pc:spChg chg="mod">
          <ac:chgData name="Rissanen Minna" userId="8d5aed1c-cba9-48f3-a298-4488cc75f225" providerId="ADAL" clId="{85DF9A87-1477-40BF-BF6A-A5C7EB757855}" dt="2025-04-15T06:59:09.721" v="36305" actId="20577"/>
          <ac:spMkLst>
            <pc:docMk/>
            <pc:sldMk cId="3872927334" sldId="352"/>
            <ac:spMk id="3" creationId="{7A887D06-9959-7844-A780-40EE9EFF3306}"/>
          </ac:spMkLst>
        </pc:spChg>
        <pc:picChg chg="mod">
          <ac:chgData name="Rissanen Minna" userId="8d5aed1c-cba9-48f3-a298-4488cc75f225" providerId="ADAL" clId="{85DF9A87-1477-40BF-BF6A-A5C7EB757855}" dt="2025-04-15T06:58:32.016" v="36295" actId="1076"/>
          <ac:picMkLst>
            <pc:docMk/>
            <pc:sldMk cId="3872927334" sldId="352"/>
            <ac:picMk id="4" creationId="{2FC0579C-326E-1DDA-BE69-371DD20DCB56}"/>
          </ac:picMkLst>
        </pc:picChg>
      </pc:sldChg>
      <pc:sldChg chg="modSp mod">
        <pc:chgData name="Rissanen Minna" userId="8d5aed1c-cba9-48f3-a298-4488cc75f225" providerId="ADAL" clId="{85DF9A87-1477-40BF-BF6A-A5C7EB757855}" dt="2025-04-15T07:06:02.031" v="36746" actId="20577"/>
        <pc:sldMkLst>
          <pc:docMk/>
          <pc:sldMk cId="3313798594" sldId="353"/>
        </pc:sldMkLst>
        <pc:spChg chg="mod">
          <ac:chgData name="Rissanen Minna" userId="8d5aed1c-cba9-48f3-a298-4488cc75f225" providerId="ADAL" clId="{85DF9A87-1477-40BF-BF6A-A5C7EB757855}" dt="2025-04-15T07:06:02.031" v="36746" actId="20577"/>
          <ac:spMkLst>
            <pc:docMk/>
            <pc:sldMk cId="3313798594" sldId="353"/>
            <ac:spMk id="3" creationId="{A91D7AFA-3140-CB79-B2AD-322B49914B14}"/>
          </ac:spMkLst>
        </pc:spChg>
        <pc:picChg chg="mod">
          <ac:chgData name="Rissanen Minna" userId="8d5aed1c-cba9-48f3-a298-4488cc75f225" providerId="ADAL" clId="{85DF9A87-1477-40BF-BF6A-A5C7EB757855}" dt="2025-04-15T07:05:34.303" v="36734" actId="1076"/>
          <ac:picMkLst>
            <pc:docMk/>
            <pc:sldMk cId="3313798594" sldId="353"/>
            <ac:picMk id="5" creationId="{CA23B754-749B-BD02-59B2-D80D57FE1512}"/>
          </ac:picMkLst>
        </pc:picChg>
      </pc:sldChg>
      <pc:sldChg chg="addSp modSp mod">
        <pc:chgData name="Rissanen Minna" userId="8d5aed1c-cba9-48f3-a298-4488cc75f225" providerId="ADAL" clId="{85DF9A87-1477-40BF-BF6A-A5C7EB757855}" dt="2025-04-15T07:13:02.750" v="37038" actId="1038"/>
        <pc:sldMkLst>
          <pc:docMk/>
          <pc:sldMk cId="425489557" sldId="355"/>
        </pc:sldMkLst>
        <pc:spChg chg="mod">
          <ac:chgData name="Rissanen Minna" userId="8d5aed1c-cba9-48f3-a298-4488cc75f225" providerId="ADAL" clId="{85DF9A87-1477-40BF-BF6A-A5C7EB757855}" dt="2025-04-15T07:12:35.430" v="36999" actId="27636"/>
          <ac:spMkLst>
            <pc:docMk/>
            <pc:sldMk cId="425489557" sldId="355"/>
            <ac:spMk id="3" creationId="{DB6E8A3D-E6A3-1680-6E32-DA59AE9E685B}"/>
          </ac:spMkLst>
        </pc:spChg>
        <pc:picChg chg="add mod">
          <ac:chgData name="Rissanen Minna" userId="8d5aed1c-cba9-48f3-a298-4488cc75f225" providerId="ADAL" clId="{85DF9A87-1477-40BF-BF6A-A5C7EB757855}" dt="2025-04-15T07:13:02.750" v="37038" actId="1038"/>
          <ac:picMkLst>
            <pc:docMk/>
            <pc:sldMk cId="425489557" sldId="355"/>
            <ac:picMk id="12290" creationId="{9F203301-E1D4-93A5-28C4-65594013FA18}"/>
          </ac:picMkLst>
        </pc:picChg>
        <pc:picChg chg="add mod">
          <ac:chgData name="Rissanen Minna" userId="8d5aed1c-cba9-48f3-a298-4488cc75f225" providerId="ADAL" clId="{85DF9A87-1477-40BF-BF6A-A5C7EB757855}" dt="2025-04-15T07:13:02.750" v="37038" actId="1038"/>
          <ac:picMkLst>
            <pc:docMk/>
            <pc:sldMk cId="425489557" sldId="355"/>
            <ac:picMk id="12292" creationId="{63011EAB-D654-4037-41A4-04D5BBEB9754}"/>
          </ac:picMkLst>
        </pc:picChg>
        <pc:picChg chg="add mod">
          <ac:chgData name="Rissanen Minna" userId="8d5aed1c-cba9-48f3-a298-4488cc75f225" providerId="ADAL" clId="{85DF9A87-1477-40BF-BF6A-A5C7EB757855}" dt="2025-04-15T07:13:02.750" v="37038" actId="1038"/>
          <ac:picMkLst>
            <pc:docMk/>
            <pc:sldMk cId="425489557" sldId="355"/>
            <ac:picMk id="12294" creationId="{8F0A5B5E-1386-78FB-9F46-70C5CC601B84}"/>
          </ac:picMkLst>
        </pc:picChg>
      </pc:sldChg>
      <pc:sldChg chg="modSp mod">
        <pc:chgData name="Rissanen Minna" userId="8d5aed1c-cba9-48f3-a298-4488cc75f225" providerId="ADAL" clId="{85DF9A87-1477-40BF-BF6A-A5C7EB757855}" dt="2025-04-22T13:01:19.316" v="43440" actId="20577"/>
        <pc:sldMkLst>
          <pc:docMk/>
          <pc:sldMk cId="1420413960" sldId="356"/>
        </pc:sldMkLst>
        <pc:spChg chg="mod">
          <ac:chgData name="Rissanen Minna" userId="8d5aed1c-cba9-48f3-a298-4488cc75f225" providerId="ADAL" clId="{85DF9A87-1477-40BF-BF6A-A5C7EB757855}" dt="2025-04-22T13:01:19.316" v="43440" actId="20577"/>
          <ac:spMkLst>
            <pc:docMk/>
            <pc:sldMk cId="1420413960" sldId="356"/>
            <ac:spMk id="2" creationId="{32EC3B50-9020-9D55-370A-DC96403CEDE0}"/>
          </ac:spMkLst>
        </pc:spChg>
        <pc:spChg chg="mod">
          <ac:chgData name="Rissanen Minna" userId="8d5aed1c-cba9-48f3-a298-4488cc75f225" providerId="ADAL" clId="{85DF9A87-1477-40BF-BF6A-A5C7EB757855}" dt="2025-03-25T12:27:05.254" v="16263" actId="20577"/>
          <ac:spMkLst>
            <pc:docMk/>
            <pc:sldMk cId="1420413960" sldId="356"/>
            <ac:spMk id="3" creationId="{E74F444C-E29D-0B93-1074-809B6F161F8E}"/>
          </ac:spMkLst>
        </pc:spChg>
        <pc:picChg chg="mod">
          <ac:chgData name="Rissanen Minna" userId="8d5aed1c-cba9-48f3-a298-4488cc75f225" providerId="ADAL" clId="{85DF9A87-1477-40BF-BF6A-A5C7EB757855}" dt="2025-03-25T12:27:13.030" v="16264" actId="1076"/>
          <ac:picMkLst>
            <pc:docMk/>
            <pc:sldMk cId="1420413960" sldId="356"/>
            <ac:picMk id="2052" creationId="{AA2B4371-1046-4E4D-73B8-0509CB43C7DE}"/>
          </ac:picMkLst>
        </pc:picChg>
      </pc:sldChg>
      <pc:sldChg chg="modSp mod">
        <pc:chgData name="Rissanen Minna" userId="8d5aed1c-cba9-48f3-a298-4488cc75f225" providerId="ADAL" clId="{85DF9A87-1477-40BF-BF6A-A5C7EB757855}" dt="2025-03-25T12:38:26.741" v="16666" actId="1038"/>
        <pc:sldMkLst>
          <pc:docMk/>
          <pc:sldMk cId="1649060938" sldId="358"/>
        </pc:sldMkLst>
        <pc:spChg chg="mod">
          <ac:chgData name="Rissanen Minna" userId="8d5aed1c-cba9-48f3-a298-4488cc75f225" providerId="ADAL" clId="{85DF9A87-1477-40BF-BF6A-A5C7EB757855}" dt="2025-03-25T12:38:16.122" v="16657" actId="20577"/>
          <ac:spMkLst>
            <pc:docMk/>
            <pc:sldMk cId="1649060938" sldId="358"/>
            <ac:spMk id="3" creationId="{A5226ECC-4F29-8CD7-345A-C58E5191DB37}"/>
          </ac:spMkLst>
        </pc:spChg>
        <pc:picChg chg="mod">
          <ac:chgData name="Rissanen Minna" userId="8d5aed1c-cba9-48f3-a298-4488cc75f225" providerId="ADAL" clId="{85DF9A87-1477-40BF-BF6A-A5C7EB757855}" dt="2025-03-25T12:38:02.253" v="16634" actId="1038"/>
          <ac:picMkLst>
            <pc:docMk/>
            <pc:sldMk cId="1649060938" sldId="358"/>
            <ac:picMk id="4" creationId="{4152D604-CC3A-52DA-BA91-65288CB84247}"/>
          </ac:picMkLst>
        </pc:picChg>
        <pc:picChg chg="mod">
          <ac:chgData name="Rissanen Minna" userId="8d5aed1c-cba9-48f3-a298-4488cc75f225" providerId="ADAL" clId="{85DF9A87-1477-40BF-BF6A-A5C7EB757855}" dt="2025-03-25T12:38:02.253" v="16634" actId="1038"/>
          <ac:picMkLst>
            <pc:docMk/>
            <pc:sldMk cId="1649060938" sldId="358"/>
            <ac:picMk id="5" creationId="{8394BF85-23D5-C38A-EC68-F7FBE7AF7C8B}"/>
          </ac:picMkLst>
        </pc:picChg>
        <pc:picChg chg="mod">
          <ac:chgData name="Rissanen Minna" userId="8d5aed1c-cba9-48f3-a298-4488cc75f225" providerId="ADAL" clId="{85DF9A87-1477-40BF-BF6A-A5C7EB757855}" dt="2025-03-25T12:38:26.741" v="16666" actId="1038"/>
          <ac:picMkLst>
            <pc:docMk/>
            <pc:sldMk cId="1649060938" sldId="358"/>
            <ac:picMk id="7" creationId="{4070281C-D503-2D2C-4A04-D07E7C73DFC4}"/>
          </ac:picMkLst>
        </pc:picChg>
        <pc:picChg chg="mod">
          <ac:chgData name="Rissanen Minna" userId="8d5aed1c-cba9-48f3-a298-4488cc75f225" providerId="ADAL" clId="{85DF9A87-1477-40BF-BF6A-A5C7EB757855}" dt="2025-03-25T12:38:26.741" v="16666" actId="1038"/>
          <ac:picMkLst>
            <pc:docMk/>
            <pc:sldMk cId="1649060938" sldId="358"/>
            <ac:picMk id="8" creationId="{CA3500A2-7597-7B0A-17B1-4C204C66EA33}"/>
          </ac:picMkLst>
        </pc:picChg>
        <pc:picChg chg="mod">
          <ac:chgData name="Rissanen Minna" userId="8d5aed1c-cba9-48f3-a298-4488cc75f225" providerId="ADAL" clId="{85DF9A87-1477-40BF-BF6A-A5C7EB757855}" dt="2025-03-25T12:38:26.741" v="16666" actId="1038"/>
          <ac:picMkLst>
            <pc:docMk/>
            <pc:sldMk cId="1649060938" sldId="358"/>
            <ac:picMk id="9" creationId="{1D05B755-C326-C4C0-8E8F-7252DD4D5C05}"/>
          </ac:picMkLst>
        </pc:picChg>
      </pc:sldChg>
      <pc:sldChg chg="modSp mod">
        <pc:chgData name="Rissanen Minna" userId="8d5aed1c-cba9-48f3-a298-4488cc75f225" providerId="ADAL" clId="{85DF9A87-1477-40BF-BF6A-A5C7EB757855}" dt="2025-03-25T12:58:53.901" v="17826" actId="20577"/>
        <pc:sldMkLst>
          <pc:docMk/>
          <pc:sldMk cId="2445024431" sldId="359"/>
        </pc:sldMkLst>
        <pc:spChg chg="mod">
          <ac:chgData name="Rissanen Minna" userId="8d5aed1c-cba9-48f3-a298-4488cc75f225" providerId="ADAL" clId="{85DF9A87-1477-40BF-BF6A-A5C7EB757855}" dt="2025-03-25T12:58:53.901" v="17826" actId="20577"/>
          <ac:spMkLst>
            <pc:docMk/>
            <pc:sldMk cId="2445024431" sldId="359"/>
            <ac:spMk id="3" creationId="{48014E0E-CB4A-8AEA-536C-1EF09F46500B}"/>
          </ac:spMkLst>
        </pc:spChg>
      </pc:sldChg>
      <pc:sldChg chg="modSp mod">
        <pc:chgData name="Rissanen Minna" userId="8d5aed1c-cba9-48f3-a298-4488cc75f225" providerId="ADAL" clId="{85DF9A87-1477-40BF-BF6A-A5C7EB757855}" dt="2025-03-25T13:04:55.852" v="18143" actId="20577"/>
        <pc:sldMkLst>
          <pc:docMk/>
          <pc:sldMk cId="834496176" sldId="361"/>
        </pc:sldMkLst>
        <pc:spChg chg="mod">
          <ac:chgData name="Rissanen Minna" userId="8d5aed1c-cba9-48f3-a298-4488cc75f225" providerId="ADAL" clId="{85DF9A87-1477-40BF-BF6A-A5C7EB757855}" dt="2025-03-25T13:04:55.852" v="18143" actId="20577"/>
          <ac:spMkLst>
            <pc:docMk/>
            <pc:sldMk cId="834496176" sldId="361"/>
            <ac:spMk id="3" creationId="{A3395388-41FE-B487-3BD9-008B4C529841}"/>
          </ac:spMkLst>
        </pc:spChg>
      </pc:sldChg>
      <pc:sldChg chg="modSp mod">
        <pc:chgData name="Rissanen Minna" userId="8d5aed1c-cba9-48f3-a298-4488cc75f225" providerId="ADAL" clId="{85DF9A87-1477-40BF-BF6A-A5C7EB757855}" dt="2025-03-25T14:05:20.130" v="21930" actId="20577"/>
        <pc:sldMkLst>
          <pc:docMk/>
          <pc:sldMk cId="2433782747" sldId="362"/>
        </pc:sldMkLst>
        <pc:spChg chg="mod">
          <ac:chgData name="Rissanen Minna" userId="8d5aed1c-cba9-48f3-a298-4488cc75f225" providerId="ADAL" clId="{85DF9A87-1477-40BF-BF6A-A5C7EB757855}" dt="2025-03-25T14:05:20.130" v="21930" actId="20577"/>
          <ac:spMkLst>
            <pc:docMk/>
            <pc:sldMk cId="2433782747" sldId="362"/>
            <ac:spMk id="3" creationId="{7A553F43-EFB5-EA0B-7B73-3E9E997960AD}"/>
          </ac:spMkLst>
        </pc:spChg>
      </pc:sldChg>
      <pc:sldChg chg="modSp mod">
        <pc:chgData name="Rissanen Minna" userId="8d5aed1c-cba9-48f3-a298-4488cc75f225" providerId="ADAL" clId="{85DF9A87-1477-40BF-BF6A-A5C7EB757855}" dt="2025-03-25T14:02:51.689" v="21732" actId="1035"/>
        <pc:sldMkLst>
          <pc:docMk/>
          <pc:sldMk cId="430970216" sldId="363"/>
        </pc:sldMkLst>
        <pc:spChg chg="mod">
          <ac:chgData name="Rissanen Minna" userId="8d5aed1c-cba9-48f3-a298-4488cc75f225" providerId="ADAL" clId="{85DF9A87-1477-40BF-BF6A-A5C7EB757855}" dt="2025-03-25T14:01:57.164" v="21719" actId="14100"/>
          <ac:spMkLst>
            <pc:docMk/>
            <pc:sldMk cId="430970216" sldId="363"/>
            <ac:spMk id="2" creationId="{5BA4945A-A9EC-5437-C1E6-C3665D8E3756}"/>
          </ac:spMkLst>
        </pc:spChg>
        <pc:spChg chg="mod">
          <ac:chgData name="Rissanen Minna" userId="8d5aed1c-cba9-48f3-a298-4488cc75f225" providerId="ADAL" clId="{85DF9A87-1477-40BF-BF6A-A5C7EB757855}" dt="2025-03-25T14:02:24.331" v="21725" actId="20577"/>
          <ac:spMkLst>
            <pc:docMk/>
            <pc:sldMk cId="430970216" sldId="363"/>
            <ac:spMk id="3" creationId="{F292CAC4-D9DE-DCC2-153F-1B92ADF7A820}"/>
          </ac:spMkLst>
        </pc:spChg>
        <pc:picChg chg="mod">
          <ac:chgData name="Rissanen Minna" userId="8d5aed1c-cba9-48f3-a298-4488cc75f225" providerId="ADAL" clId="{85DF9A87-1477-40BF-BF6A-A5C7EB757855}" dt="2025-03-25T14:02:51.689" v="21732" actId="1035"/>
          <ac:picMkLst>
            <pc:docMk/>
            <pc:sldMk cId="430970216" sldId="363"/>
            <ac:picMk id="7176" creationId="{0F4C2F81-8DD3-8CCD-8FBD-E7DAFB33FDE6}"/>
          </ac:picMkLst>
        </pc:picChg>
      </pc:sldChg>
      <pc:sldChg chg="modSp mod">
        <pc:chgData name="Rissanen Minna" userId="8d5aed1c-cba9-48f3-a298-4488cc75f225" providerId="ADAL" clId="{85DF9A87-1477-40BF-BF6A-A5C7EB757855}" dt="2025-03-25T14:03:49.012" v="21767" actId="20577"/>
        <pc:sldMkLst>
          <pc:docMk/>
          <pc:sldMk cId="1933039372" sldId="364"/>
        </pc:sldMkLst>
        <pc:spChg chg="mod">
          <ac:chgData name="Rissanen Minna" userId="8d5aed1c-cba9-48f3-a298-4488cc75f225" providerId="ADAL" clId="{85DF9A87-1477-40BF-BF6A-A5C7EB757855}" dt="2025-03-25T14:03:49.012" v="21767" actId="20577"/>
          <ac:spMkLst>
            <pc:docMk/>
            <pc:sldMk cId="1933039372" sldId="364"/>
            <ac:spMk id="3" creationId="{27E5B4ED-9DFB-F49F-7334-AA14C94DC8F2}"/>
          </ac:spMkLst>
        </pc:spChg>
      </pc:sldChg>
      <pc:sldChg chg="modSp mod">
        <pc:chgData name="Rissanen Minna" userId="8d5aed1c-cba9-48f3-a298-4488cc75f225" providerId="ADAL" clId="{85DF9A87-1477-40BF-BF6A-A5C7EB757855}" dt="2025-03-25T13:58:28.153" v="21566" actId="20577"/>
        <pc:sldMkLst>
          <pc:docMk/>
          <pc:sldMk cId="2539362525" sldId="365"/>
        </pc:sldMkLst>
        <pc:spChg chg="mod">
          <ac:chgData name="Rissanen Minna" userId="8d5aed1c-cba9-48f3-a298-4488cc75f225" providerId="ADAL" clId="{85DF9A87-1477-40BF-BF6A-A5C7EB757855}" dt="2025-03-25T13:58:28.153" v="21566" actId="20577"/>
          <ac:spMkLst>
            <pc:docMk/>
            <pc:sldMk cId="2539362525" sldId="365"/>
            <ac:spMk id="3" creationId="{F3BA5CE7-88D1-A452-440D-BC2E4D760D65}"/>
          </ac:spMkLst>
        </pc:spChg>
      </pc:sldChg>
      <pc:sldChg chg="addSp delSp modSp mod">
        <pc:chgData name="Rissanen Minna" userId="8d5aed1c-cba9-48f3-a298-4488cc75f225" providerId="ADAL" clId="{85DF9A87-1477-40BF-BF6A-A5C7EB757855}" dt="2025-04-23T09:09:49.174" v="46290" actId="1036"/>
        <pc:sldMkLst>
          <pc:docMk/>
          <pc:sldMk cId="776987212" sldId="366"/>
        </pc:sldMkLst>
        <pc:spChg chg="mod">
          <ac:chgData name="Rissanen Minna" userId="8d5aed1c-cba9-48f3-a298-4488cc75f225" providerId="ADAL" clId="{85DF9A87-1477-40BF-BF6A-A5C7EB757855}" dt="2025-04-23T09:09:49.174" v="46290" actId="1036"/>
          <ac:spMkLst>
            <pc:docMk/>
            <pc:sldMk cId="776987212" sldId="366"/>
            <ac:spMk id="2" creationId="{28A314A8-D718-16C3-6E32-76A5E1C11247}"/>
          </ac:spMkLst>
        </pc:spChg>
        <pc:spChg chg="mod">
          <ac:chgData name="Rissanen Minna" userId="8d5aed1c-cba9-48f3-a298-4488cc75f225" providerId="ADAL" clId="{85DF9A87-1477-40BF-BF6A-A5C7EB757855}" dt="2025-04-23T09:09:49.174" v="46290" actId="1036"/>
          <ac:spMkLst>
            <pc:docMk/>
            <pc:sldMk cId="776987212" sldId="366"/>
            <ac:spMk id="3" creationId="{8868E70F-F6B0-6AE0-A37C-30221DB234D8}"/>
          </ac:spMkLst>
        </pc:spChg>
        <pc:spChg chg="add mod">
          <ac:chgData name="Rissanen Minna" userId="8d5aed1c-cba9-48f3-a298-4488cc75f225" providerId="ADAL" clId="{85DF9A87-1477-40BF-BF6A-A5C7EB757855}" dt="2025-04-23T09:09:49.174" v="46290" actId="1036"/>
          <ac:spMkLst>
            <pc:docMk/>
            <pc:sldMk cId="776987212" sldId="366"/>
            <ac:spMk id="4" creationId="{4CB75D5E-34D6-0269-CDEB-AA2B0552D3A1}"/>
          </ac:spMkLst>
        </pc:spChg>
        <pc:spChg chg="add del">
          <ac:chgData name="Rissanen Minna" userId="8d5aed1c-cba9-48f3-a298-4488cc75f225" providerId="ADAL" clId="{85DF9A87-1477-40BF-BF6A-A5C7EB757855}" dt="2025-04-23T09:07:01.837" v="46214" actId="22"/>
          <ac:spMkLst>
            <pc:docMk/>
            <pc:sldMk cId="776987212" sldId="366"/>
            <ac:spMk id="7" creationId="{D395F538-5E18-DCBC-ADE1-42D01C27F275}"/>
          </ac:spMkLst>
        </pc:spChg>
        <pc:picChg chg="del mod">
          <ac:chgData name="Rissanen Minna" userId="8d5aed1c-cba9-48f3-a298-4488cc75f225" providerId="ADAL" clId="{85DF9A87-1477-40BF-BF6A-A5C7EB757855}" dt="2025-04-23T09:02:08.958" v="46131" actId="478"/>
          <ac:picMkLst>
            <pc:docMk/>
            <pc:sldMk cId="776987212" sldId="366"/>
            <ac:picMk id="5" creationId="{25D099F9-77BD-1A1D-D968-7D664BB01DB9}"/>
          </ac:picMkLst>
        </pc:picChg>
        <pc:picChg chg="add mod">
          <ac:chgData name="Rissanen Minna" userId="8d5aed1c-cba9-48f3-a298-4488cc75f225" providerId="ADAL" clId="{85DF9A87-1477-40BF-BF6A-A5C7EB757855}" dt="2025-04-23T09:09:49.174" v="46290" actId="1036"/>
          <ac:picMkLst>
            <pc:docMk/>
            <pc:sldMk cId="776987212" sldId="366"/>
            <ac:picMk id="8194" creationId="{A36AD1FE-DEDF-A97C-FAB6-D8DD48207015}"/>
          </ac:picMkLst>
        </pc:picChg>
        <pc:picChg chg="add mod">
          <ac:chgData name="Rissanen Minna" userId="8d5aed1c-cba9-48f3-a298-4488cc75f225" providerId="ADAL" clId="{85DF9A87-1477-40BF-BF6A-A5C7EB757855}" dt="2025-04-23T09:09:49.174" v="46290" actId="1036"/>
          <ac:picMkLst>
            <pc:docMk/>
            <pc:sldMk cId="776987212" sldId="366"/>
            <ac:picMk id="8196" creationId="{73B946B8-9D5C-B6B8-A418-160793EFD809}"/>
          </ac:picMkLst>
        </pc:picChg>
        <pc:picChg chg="add mod">
          <ac:chgData name="Rissanen Minna" userId="8d5aed1c-cba9-48f3-a298-4488cc75f225" providerId="ADAL" clId="{85DF9A87-1477-40BF-BF6A-A5C7EB757855}" dt="2025-04-23T09:09:49.174" v="46290" actId="1036"/>
          <ac:picMkLst>
            <pc:docMk/>
            <pc:sldMk cId="776987212" sldId="366"/>
            <ac:picMk id="8198" creationId="{EE2FF8EB-2769-74E5-B32C-2EE56AC2CB6F}"/>
          </ac:picMkLst>
        </pc:picChg>
      </pc:sldChg>
      <pc:sldChg chg="modSp mod">
        <pc:chgData name="Rissanen Minna" userId="8d5aed1c-cba9-48f3-a298-4488cc75f225" providerId="ADAL" clId="{85DF9A87-1477-40BF-BF6A-A5C7EB757855}" dt="2025-03-25T13:08:56.306" v="18288" actId="20577"/>
        <pc:sldMkLst>
          <pc:docMk/>
          <pc:sldMk cId="2500765082" sldId="367"/>
        </pc:sldMkLst>
        <pc:spChg chg="mod">
          <ac:chgData name="Rissanen Minna" userId="8d5aed1c-cba9-48f3-a298-4488cc75f225" providerId="ADAL" clId="{85DF9A87-1477-40BF-BF6A-A5C7EB757855}" dt="2025-03-25T13:07:53.267" v="18205" actId="20577"/>
          <ac:spMkLst>
            <pc:docMk/>
            <pc:sldMk cId="2500765082" sldId="367"/>
            <ac:spMk id="2" creationId="{FBBDF75A-9EF5-6A31-78CD-51056FE4C36B}"/>
          </ac:spMkLst>
        </pc:spChg>
        <pc:spChg chg="mod">
          <ac:chgData name="Rissanen Minna" userId="8d5aed1c-cba9-48f3-a298-4488cc75f225" providerId="ADAL" clId="{85DF9A87-1477-40BF-BF6A-A5C7EB757855}" dt="2025-03-25T13:08:56.306" v="18288" actId="20577"/>
          <ac:spMkLst>
            <pc:docMk/>
            <pc:sldMk cId="2500765082" sldId="367"/>
            <ac:spMk id="3" creationId="{FC1409F0-AC38-BD30-18F4-0BDB768E032F}"/>
          </ac:spMkLst>
        </pc:spChg>
      </pc:sldChg>
      <pc:sldChg chg="modSp mod">
        <pc:chgData name="Rissanen Minna" userId="8d5aed1c-cba9-48f3-a298-4488cc75f225" providerId="ADAL" clId="{85DF9A87-1477-40BF-BF6A-A5C7EB757855}" dt="2025-03-25T13:15:50.204" v="18743" actId="1076"/>
        <pc:sldMkLst>
          <pc:docMk/>
          <pc:sldMk cId="1387582878" sldId="368"/>
        </pc:sldMkLst>
        <pc:spChg chg="mod">
          <ac:chgData name="Rissanen Minna" userId="8d5aed1c-cba9-48f3-a298-4488cc75f225" providerId="ADAL" clId="{85DF9A87-1477-40BF-BF6A-A5C7EB757855}" dt="2025-03-25T13:15:35.957" v="18741" actId="20577"/>
          <ac:spMkLst>
            <pc:docMk/>
            <pc:sldMk cId="1387582878" sldId="368"/>
            <ac:spMk id="3" creationId="{71E4851F-6673-A258-71C2-FAEED11E4FFA}"/>
          </ac:spMkLst>
        </pc:spChg>
        <pc:picChg chg="mod">
          <ac:chgData name="Rissanen Minna" userId="8d5aed1c-cba9-48f3-a298-4488cc75f225" providerId="ADAL" clId="{85DF9A87-1477-40BF-BF6A-A5C7EB757855}" dt="2025-03-25T13:15:50.204" v="18743" actId="1076"/>
          <ac:picMkLst>
            <pc:docMk/>
            <pc:sldMk cId="1387582878" sldId="368"/>
            <ac:picMk id="9218" creationId="{00BE7138-CE0D-E609-254E-7F779B450132}"/>
          </ac:picMkLst>
        </pc:picChg>
      </pc:sldChg>
      <pc:sldChg chg="modSp mod">
        <pc:chgData name="Rissanen Minna" userId="8d5aed1c-cba9-48f3-a298-4488cc75f225" providerId="ADAL" clId="{85DF9A87-1477-40BF-BF6A-A5C7EB757855}" dt="2025-03-25T13:19:48.391" v="18980" actId="20577"/>
        <pc:sldMkLst>
          <pc:docMk/>
          <pc:sldMk cId="2483376792" sldId="369"/>
        </pc:sldMkLst>
        <pc:spChg chg="mod">
          <ac:chgData name="Rissanen Minna" userId="8d5aed1c-cba9-48f3-a298-4488cc75f225" providerId="ADAL" clId="{85DF9A87-1477-40BF-BF6A-A5C7EB757855}" dt="2025-03-25T13:19:13.787" v="18977" actId="20577"/>
          <ac:spMkLst>
            <pc:docMk/>
            <pc:sldMk cId="2483376792" sldId="369"/>
            <ac:spMk id="2" creationId="{9DB8F679-AA53-6A81-A20F-06D1FE069A7F}"/>
          </ac:spMkLst>
        </pc:spChg>
        <pc:spChg chg="mod">
          <ac:chgData name="Rissanen Minna" userId="8d5aed1c-cba9-48f3-a298-4488cc75f225" providerId="ADAL" clId="{85DF9A87-1477-40BF-BF6A-A5C7EB757855}" dt="2025-03-25T13:19:48.391" v="18980" actId="20577"/>
          <ac:spMkLst>
            <pc:docMk/>
            <pc:sldMk cId="2483376792" sldId="369"/>
            <ac:spMk id="3" creationId="{4F585869-55FC-E6D3-FA95-1B68F95CA6B6}"/>
          </ac:spMkLst>
        </pc:spChg>
      </pc:sldChg>
      <pc:sldChg chg="modSp mod">
        <pc:chgData name="Rissanen Minna" userId="8d5aed1c-cba9-48f3-a298-4488cc75f225" providerId="ADAL" clId="{85DF9A87-1477-40BF-BF6A-A5C7EB757855}" dt="2025-03-25T13:27:45.636" v="19440" actId="1076"/>
        <pc:sldMkLst>
          <pc:docMk/>
          <pc:sldMk cId="303963943" sldId="370"/>
        </pc:sldMkLst>
        <pc:spChg chg="mod">
          <ac:chgData name="Rissanen Minna" userId="8d5aed1c-cba9-48f3-a298-4488cc75f225" providerId="ADAL" clId="{85DF9A87-1477-40BF-BF6A-A5C7EB757855}" dt="2025-03-25T13:26:01.592" v="19374" actId="20577"/>
          <ac:spMkLst>
            <pc:docMk/>
            <pc:sldMk cId="303963943" sldId="370"/>
            <ac:spMk id="2" creationId="{758DDB56-51E4-4ECC-CC18-C9F6F9396E5C}"/>
          </ac:spMkLst>
        </pc:spChg>
        <pc:spChg chg="mod">
          <ac:chgData name="Rissanen Minna" userId="8d5aed1c-cba9-48f3-a298-4488cc75f225" providerId="ADAL" clId="{85DF9A87-1477-40BF-BF6A-A5C7EB757855}" dt="2025-03-25T13:27:45.636" v="19440" actId="1076"/>
          <ac:spMkLst>
            <pc:docMk/>
            <pc:sldMk cId="303963943" sldId="370"/>
            <ac:spMk id="3" creationId="{C050D215-981D-B44E-5275-A3054765AE36}"/>
          </ac:spMkLst>
        </pc:spChg>
        <pc:spChg chg="mod">
          <ac:chgData name="Rissanen Minna" userId="8d5aed1c-cba9-48f3-a298-4488cc75f225" providerId="ADAL" clId="{85DF9A87-1477-40BF-BF6A-A5C7EB757855}" dt="2025-03-25T13:26:25.490" v="19409" actId="1035"/>
          <ac:spMkLst>
            <pc:docMk/>
            <pc:sldMk cId="303963943" sldId="370"/>
            <ac:spMk id="6" creationId="{5F7D9FEA-C078-512B-0420-01225E828860}"/>
          </ac:spMkLst>
        </pc:spChg>
        <pc:spChg chg="mod">
          <ac:chgData name="Rissanen Minna" userId="8d5aed1c-cba9-48f3-a298-4488cc75f225" providerId="ADAL" clId="{85DF9A87-1477-40BF-BF6A-A5C7EB757855}" dt="2025-03-25T13:26:18.904" v="19389" actId="1035"/>
          <ac:spMkLst>
            <pc:docMk/>
            <pc:sldMk cId="303963943" sldId="370"/>
            <ac:spMk id="7" creationId="{9FB2B833-02EB-2A5D-6ADE-BC1790A0FAD9}"/>
          </ac:spMkLst>
        </pc:spChg>
        <pc:picChg chg="mod">
          <ac:chgData name="Rissanen Minna" userId="8d5aed1c-cba9-48f3-a298-4488cc75f225" providerId="ADAL" clId="{85DF9A87-1477-40BF-BF6A-A5C7EB757855}" dt="2025-03-25T13:26:25.490" v="19409" actId="1035"/>
          <ac:picMkLst>
            <pc:docMk/>
            <pc:sldMk cId="303963943" sldId="370"/>
            <ac:picMk id="5" creationId="{BF0C4AC1-5F54-1BC1-4D3D-ECD08C4B10A5}"/>
          </ac:picMkLst>
        </pc:picChg>
        <pc:picChg chg="mod">
          <ac:chgData name="Rissanen Minna" userId="8d5aed1c-cba9-48f3-a298-4488cc75f225" providerId="ADAL" clId="{85DF9A87-1477-40BF-BF6A-A5C7EB757855}" dt="2025-03-25T13:26:18.904" v="19389" actId="1035"/>
          <ac:picMkLst>
            <pc:docMk/>
            <pc:sldMk cId="303963943" sldId="370"/>
            <ac:picMk id="11268" creationId="{E827FDAE-535A-6AA7-D725-D2010DB22993}"/>
          </ac:picMkLst>
        </pc:picChg>
      </pc:sldChg>
      <pc:sldChg chg="modSp mod">
        <pc:chgData name="Rissanen Minna" userId="8d5aed1c-cba9-48f3-a298-4488cc75f225" providerId="ADAL" clId="{85DF9A87-1477-40BF-BF6A-A5C7EB757855}" dt="2025-03-25T13:28:39.003" v="19500" actId="20577"/>
        <pc:sldMkLst>
          <pc:docMk/>
          <pc:sldMk cId="4024915893" sldId="372"/>
        </pc:sldMkLst>
        <pc:spChg chg="mod">
          <ac:chgData name="Rissanen Minna" userId="8d5aed1c-cba9-48f3-a298-4488cc75f225" providerId="ADAL" clId="{85DF9A87-1477-40BF-BF6A-A5C7EB757855}" dt="2025-03-25T13:28:39.003" v="19500" actId="20577"/>
          <ac:spMkLst>
            <pc:docMk/>
            <pc:sldMk cId="4024915893" sldId="372"/>
            <ac:spMk id="3" creationId="{8638376A-CFE3-1E28-750C-31084822A480}"/>
          </ac:spMkLst>
        </pc:spChg>
      </pc:sldChg>
      <pc:sldChg chg="modSp mod">
        <pc:chgData name="Rissanen Minna" userId="8d5aed1c-cba9-48f3-a298-4488cc75f225" providerId="ADAL" clId="{85DF9A87-1477-40BF-BF6A-A5C7EB757855}" dt="2025-03-25T13:36:54.816" v="20229" actId="20577"/>
        <pc:sldMkLst>
          <pc:docMk/>
          <pc:sldMk cId="3937118040" sldId="373"/>
        </pc:sldMkLst>
        <pc:spChg chg="mod">
          <ac:chgData name="Rissanen Minna" userId="8d5aed1c-cba9-48f3-a298-4488cc75f225" providerId="ADAL" clId="{85DF9A87-1477-40BF-BF6A-A5C7EB757855}" dt="2025-03-25T13:36:54.816" v="20229" actId="20577"/>
          <ac:spMkLst>
            <pc:docMk/>
            <pc:sldMk cId="3937118040" sldId="373"/>
            <ac:spMk id="3" creationId="{4C28C2EE-755F-08E0-E2EB-59F2ECAB4C16}"/>
          </ac:spMkLst>
        </pc:spChg>
      </pc:sldChg>
      <pc:sldChg chg="modSp mod">
        <pc:chgData name="Rissanen Minna" userId="8d5aed1c-cba9-48f3-a298-4488cc75f225" providerId="ADAL" clId="{85DF9A87-1477-40BF-BF6A-A5C7EB757855}" dt="2025-03-25T13:40:42.634" v="20491" actId="1076"/>
        <pc:sldMkLst>
          <pc:docMk/>
          <pc:sldMk cId="673065847" sldId="374"/>
        </pc:sldMkLst>
        <pc:spChg chg="mod">
          <ac:chgData name="Rissanen Minna" userId="8d5aed1c-cba9-48f3-a298-4488cc75f225" providerId="ADAL" clId="{85DF9A87-1477-40BF-BF6A-A5C7EB757855}" dt="2025-03-25T13:40:38.310" v="20490" actId="20577"/>
          <ac:spMkLst>
            <pc:docMk/>
            <pc:sldMk cId="673065847" sldId="374"/>
            <ac:spMk id="3" creationId="{AE067823-F759-875B-CCD9-3AE6417AA8F9}"/>
          </ac:spMkLst>
        </pc:spChg>
        <pc:picChg chg="mod">
          <ac:chgData name="Rissanen Minna" userId="8d5aed1c-cba9-48f3-a298-4488cc75f225" providerId="ADAL" clId="{85DF9A87-1477-40BF-BF6A-A5C7EB757855}" dt="2025-03-25T13:40:42.634" v="20491" actId="1076"/>
          <ac:picMkLst>
            <pc:docMk/>
            <pc:sldMk cId="673065847" sldId="374"/>
            <ac:picMk id="5" creationId="{7FADEEC3-5BEC-C4A4-0E12-39FE5C2F1963}"/>
          </ac:picMkLst>
        </pc:picChg>
      </pc:sldChg>
      <pc:sldChg chg="modSp mod">
        <pc:chgData name="Rissanen Minna" userId="8d5aed1c-cba9-48f3-a298-4488cc75f225" providerId="ADAL" clId="{85DF9A87-1477-40BF-BF6A-A5C7EB757855}" dt="2025-03-25T13:30:08.813" v="19588" actId="20577"/>
        <pc:sldMkLst>
          <pc:docMk/>
          <pc:sldMk cId="2812620532" sldId="375"/>
        </pc:sldMkLst>
        <pc:spChg chg="mod">
          <ac:chgData name="Rissanen Minna" userId="8d5aed1c-cba9-48f3-a298-4488cc75f225" providerId="ADAL" clId="{85DF9A87-1477-40BF-BF6A-A5C7EB757855}" dt="2025-03-25T13:30:08.813" v="19588" actId="20577"/>
          <ac:spMkLst>
            <pc:docMk/>
            <pc:sldMk cId="2812620532" sldId="375"/>
            <ac:spMk id="3" creationId="{7FC6151F-EE08-4775-7B6B-9E7D42FFCE54}"/>
          </ac:spMkLst>
        </pc:spChg>
      </pc:sldChg>
      <pc:sldChg chg="modSp mod">
        <pc:chgData name="Rissanen Minna" userId="8d5aed1c-cba9-48f3-a298-4488cc75f225" providerId="ADAL" clId="{85DF9A87-1477-40BF-BF6A-A5C7EB757855}" dt="2025-03-25T13:35:59.883" v="20193" actId="1076"/>
        <pc:sldMkLst>
          <pc:docMk/>
          <pc:sldMk cId="4035292009" sldId="376"/>
        </pc:sldMkLst>
        <pc:spChg chg="mod">
          <ac:chgData name="Rissanen Minna" userId="8d5aed1c-cba9-48f3-a298-4488cc75f225" providerId="ADAL" clId="{85DF9A87-1477-40BF-BF6A-A5C7EB757855}" dt="2025-03-25T13:35:53.959" v="20192" actId="20577"/>
          <ac:spMkLst>
            <pc:docMk/>
            <pc:sldMk cId="4035292009" sldId="376"/>
            <ac:spMk id="3" creationId="{10B0DAB6-C9F3-EA74-AED3-B95C60FE31A7}"/>
          </ac:spMkLst>
        </pc:spChg>
        <pc:picChg chg="mod">
          <ac:chgData name="Rissanen Minna" userId="8d5aed1c-cba9-48f3-a298-4488cc75f225" providerId="ADAL" clId="{85DF9A87-1477-40BF-BF6A-A5C7EB757855}" dt="2025-03-25T13:35:59.883" v="20193" actId="1076"/>
          <ac:picMkLst>
            <pc:docMk/>
            <pc:sldMk cId="4035292009" sldId="376"/>
            <ac:picMk id="5" creationId="{AFA40367-6309-65D1-D75C-4BA9B39149EC}"/>
          </ac:picMkLst>
        </pc:picChg>
      </pc:sldChg>
      <pc:sldChg chg="modSp mod">
        <pc:chgData name="Rissanen Minna" userId="8d5aed1c-cba9-48f3-a298-4488cc75f225" providerId="ADAL" clId="{85DF9A87-1477-40BF-BF6A-A5C7EB757855}" dt="2025-03-25T13:38:11.215" v="20323" actId="113"/>
        <pc:sldMkLst>
          <pc:docMk/>
          <pc:sldMk cId="3788720849" sldId="377"/>
        </pc:sldMkLst>
        <pc:spChg chg="mod">
          <ac:chgData name="Rissanen Minna" userId="8d5aed1c-cba9-48f3-a298-4488cc75f225" providerId="ADAL" clId="{85DF9A87-1477-40BF-BF6A-A5C7EB757855}" dt="2025-03-25T13:38:11.215" v="20323" actId="113"/>
          <ac:spMkLst>
            <pc:docMk/>
            <pc:sldMk cId="3788720849" sldId="377"/>
            <ac:spMk id="3" creationId="{27E69DA2-93F2-B3DF-E58F-FCC2A1687B02}"/>
          </ac:spMkLst>
        </pc:spChg>
      </pc:sldChg>
      <pc:sldChg chg="modSp mod">
        <pc:chgData name="Rissanen Minna" userId="8d5aed1c-cba9-48f3-a298-4488cc75f225" providerId="ADAL" clId="{85DF9A87-1477-40BF-BF6A-A5C7EB757855}" dt="2025-03-25T13:41:40.561" v="20507" actId="1036"/>
        <pc:sldMkLst>
          <pc:docMk/>
          <pc:sldMk cId="1596851513" sldId="378"/>
        </pc:sldMkLst>
        <pc:spChg chg="mod">
          <ac:chgData name="Rissanen Minna" userId="8d5aed1c-cba9-48f3-a298-4488cc75f225" providerId="ADAL" clId="{85DF9A87-1477-40BF-BF6A-A5C7EB757855}" dt="2025-03-25T13:41:32.472" v="20505" actId="20577"/>
          <ac:spMkLst>
            <pc:docMk/>
            <pc:sldMk cId="1596851513" sldId="378"/>
            <ac:spMk id="3" creationId="{B2A371EE-D48F-4393-5FE0-F5EF07B52097}"/>
          </ac:spMkLst>
        </pc:spChg>
        <pc:picChg chg="mod">
          <ac:chgData name="Rissanen Minna" userId="8d5aed1c-cba9-48f3-a298-4488cc75f225" providerId="ADAL" clId="{85DF9A87-1477-40BF-BF6A-A5C7EB757855}" dt="2025-03-25T13:41:40.561" v="20507" actId="1036"/>
          <ac:picMkLst>
            <pc:docMk/>
            <pc:sldMk cId="1596851513" sldId="378"/>
            <ac:picMk id="5" creationId="{9B76CDE0-38B2-0E5B-359E-8CA763617854}"/>
          </ac:picMkLst>
        </pc:picChg>
      </pc:sldChg>
      <pc:sldChg chg="modSp mod">
        <pc:chgData name="Rissanen Minna" userId="8d5aed1c-cba9-48f3-a298-4488cc75f225" providerId="ADAL" clId="{85DF9A87-1477-40BF-BF6A-A5C7EB757855}" dt="2025-04-22T13:14:32.113" v="43580" actId="20577"/>
        <pc:sldMkLst>
          <pc:docMk/>
          <pc:sldMk cId="4203764281" sldId="379"/>
        </pc:sldMkLst>
        <pc:spChg chg="mod">
          <ac:chgData name="Rissanen Minna" userId="8d5aed1c-cba9-48f3-a298-4488cc75f225" providerId="ADAL" clId="{85DF9A87-1477-40BF-BF6A-A5C7EB757855}" dt="2025-04-22T13:14:32.113" v="43580" actId="20577"/>
          <ac:spMkLst>
            <pc:docMk/>
            <pc:sldMk cId="4203764281" sldId="379"/>
            <ac:spMk id="2" creationId="{F8B10CF5-090F-E72B-4BEE-E80C0EF929D9}"/>
          </ac:spMkLst>
        </pc:spChg>
        <pc:spChg chg="mod">
          <ac:chgData name="Rissanen Minna" userId="8d5aed1c-cba9-48f3-a298-4488cc75f225" providerId="ADAL" clId="{85DF9A87-1477-40BF-BF6A-A5C7EB757855}" dt="2025-04-22T13:14:07.882" v="43578" actId="20577"/>
          <ac:spMkLst>
            <pc:docMk/>
            <pc:sldMk cId="4203764281" sldId="379"/>
            <ac:spMk id="3" creationId="{95E53997-B5BE-B52F-036E-68F711B835C7}"/>
          </ac:spMkLst>
        </pc:spChg>
      </pc:sldChg>
      <pc:sldChg chg="addSp delSp modSp mod">
        <pc:chgData name="Rissanen Minna" userId="8d5aed1c-cba9-48f3-a298-4488cc75f225" providerId="ADAL" clId="{85DF9A87-1477-40BF-BF6A-A5C7EB757855}" dt="2025-04-22T11:55:57.359" v="42137" actId="14100"/>
        <pc:sldMkLst>
          <pc:docMk/>
          <pc:sldMk cId="155025257" sldId="380"/>
        </pc:sldMkLst>
        <pc:spChg chg="mod">
          <ac:chgData name="Rissanen Minna" userId="8d5aed1c-cba9-48f3-a298-4488cc75f225" providerId="ADAL" clId="{85DF9A87-1477-40BF-BF6A-A5C7EB757855}" dt="2025-04-04T05:59:09.086" v="23721" actId="20578"/>
          <ac:spMkLst>
            <pc:docMk/>
            <pc:sldMk cId="155025257" sldId="380"/>
            <ac:spMk id="3" creationId="{0BEDA573-139E-ED6A-5578-7E0F0FAA81BD}"/>
          </ac:spMkLst>
        </pc:spChg>
        <pc:picChg chg="del">
          <ac:chgData name="Rissanen Minna" userId="8d5aed1c-cba9-48f3-a298-4488cc75f225" providerId="ADAL" clId="{85DF9A87-1477-40BF-BF6A-A5C7EB757855}" dt="2025-04-22T11:54:41.083" v="42119" actId="478"/>
          <ac:picMkLst>
            <pc:docMk/>
            <pc:sldMk cId="155025257" sldId="380"/>
            <ac:picMk id="5" creationId="{474CCDE7-B0FD-2AA2-FE81-0878F4B5307E}"/>
          </ac:picMkLst>
        </pc:picChg>
        <pc:picChg chg="add mod">
          <ac:chgData name="Rissanen Minna" userId="8d5aed1c-cba9-48f3-a298-4488cc75f225" providerId="ADAL" clId="{85DF9A87-1477-40BF-BF6A-A5C7EB757855}" dt="2025-04-22T11:55:09.756" v="42133" actId="1076"/>
          <ac:picMkLst>
            <pc:docMk/>
            <pc:sldMk cId="155025257" sldId="380"/>
            <ac:picMk id="6" creationId="{57D254AC-9826-BF95-022B-8F21706981FF}"/>
          </ac:picMkLst>
        </pc:picChg>
        <pc:picChg chg="add mod">
          <ac:chgData name="Rissanen Minna" userId="8d5aed1c-cba9-48f3-a298-4488cc75f225" providerId="ADAL" clId="{85DF9A87-1477-40BF-BF6A-A5C7EB757855}" dt="2025-04-22T11:55:57.359" v="42137" actId="14100"/>
          <ac:picMkLst>
            <pc:docMk/>
            <pc:sldMk cId="155025257" sldId="380"/>
            <ac:picMk id="1026" creationId="{1A1011A1-FB86-FB7F-0540-42BBF3B43D22}"/>
          </ac:picMkLst>
        </pc:picChg>
      </pc:sldChg>
      <pc:sldChg chg="modSp mod">
        <pc:chgData name="Rissanen Minna" userId="8d5aed1c-cba9-48f3-a298-4488cc75f225" providerId="ADAL" clId="{85DF9A87-1477-40BF-BF6A-A5C7EB757855}" dt="2025-04-22T11:57:34.460" v="42151" actId="113"/>
        <pc:sldMkLst>
          <pc:docMk/>
          <pc:sldMk cId="2960051072" sldId="382"/>
        </pc:sldMkLst>
        <pc:spChg chg="mod">
          <ac:chgData name="Rissanen Minna" userId="8d5aed1c-cba9-48f3-a298-4488cc75f225" providerId="ADAL" clId="{85DF9A87-1477-40BF-BF6A-A5C7EB757855}" dt="2025-04-22T08:52:45.681" v="42115" actId="14100"/>
          <ac:spMkLst>
            <pc:docMk/>
            <pc:sldMk cId="2960051072" sldId="382"/>
            <ac:spMk id="2" creationId="{713ED06C-3E14-D83D-89D3-6FA5F7E78BCD}"/>
          </ac:spMkLst>
        </pc:spChg>
        <pc:spChg chg="mod">
          <ac:chgData name="Rissanen Minna" userId="8d5aed1c-cba9-48f3-a298-4488cc75f225" providerId="ADAL" clId="{85DF9A87-1477-40BF-BF6A-A5C7EB757855}" dt="2025-04-22T11:57:34.460" v="42151" actId="113"/>
          <ac:spMkLst>
            <pc:docMk/>
            <pc:sldMk cId="2960051072" sldId="382"/>
            <ac:spMk id="3" creationId="{F4BBE8A1-3CE2-8FE6-3A6A-E2684B5B37E6}"/>
          </ac:spMkLst>
        </pc:spChg>
      </pc:sldChg>
      <pc:sldChg chg="modSp mod">
        <pc:chgData name="Rissanen Minna" userId="8d5aed1c-cba9-48f3-a298-4488cc75f225" providerId="ADAL" clId="{85DF9A87-1477-40BF-BF6A-A5C7EB757855}" dt="2025-03-25T16:22:37.812" v="22239" actId="20577"/>
        <pc:sldMkLst>
          <pc:docMk/>
          <pc:sldMk cId="651915626" sldId="383"/>
        </pc:sldMkLst>
        <pc:spChg chg="mod">
          <ac:chgData name="Rissanen Minna" userId="8d5aed1c-cba9-48f3-a298-4488cc75f225" providerId="ADAL" clId="{85DF9A87-1477-40BF-BF6A-A5C7EB757855}" dt="2025-03-25T16:22:37.812" v="22239" actId="20577"/>
          <ac:spMkLst>
            <pc:docMk/>
            <pc:sldMk cId="651915626" sldId="383"/>
            <ac:spMk id="3" creationId="{ED0F72AD-86AC-71EF-6B1C-25171A598AC8}"/>
          </ac:spMkLst>
        </pc:spChg>
      </pc:sldChg>
      <pc:sldChg chg="modSp mod">
        <pc:chgData name="Rissanen Minna" userId="8d5aed1c-cba9-48f3-a298-4488cc75f225" providerId="ADAL" clId="{85DF9A87-1477-40BF-BF6A-A5C7EB757855}" dt="2025-04-15T06:51:46.220" v="35876" actId="20577"/>
        <pc:sldMkLst>
          <pc:docMk/>
          <pc:sldMk cId="936786207" sldId="384"/>
        </pc:sldMkLst>
        <pc:spChg chg="mod">
          <ac:chgData name="Rissanen Minna" userId="8d5aed1c-cba9-48f3-a298-4488cc75f225" providerId="ADAL" clId="{85DF9A87-1477-40BF-BF6A-A5C7EB757855}" dt="2025-04-15T06:51:46.220" v="35876" actId="20577"/>
          <ac:spMkLst>
            <pc:docMk/>
            <pc:sldMk cId="936786207" sldId="384"/>
            <ac:spMk id="3" creationId="{ED01E133-330D-8126-FEEF-9B106F39C766}"/>
          </ac:spMkLst>
        </pc:spChg>
      </pc:sldChg>
      <pc:sldChg chg="modSp mod">
        <pc:chgData name="Rissanen Minna" userId="8d5aed1c-cba9-48f3-a298-4488cc75f225" providerId="ADAL" clId="{85DF9A87-1477-40BF-BF6A-A5C7EB757855}" dt="2025-04-15T06:56:48.040" v="36196" actId="20577"/>
        <pc:sldMkLst>
          <pc:docMk/>
          <pc:sldMk cId="4092496052" sldId="385"/>
        </pc:sldMkLst>
        <pc:spChg chg="mod">
          <ac:chgData name="Rissanen Minna" userId="8d5aed1c-cba9-48f3-a298-4488cc75f225" providerId="ADAL" clId="{85DF9A87-1477-40BF-BF6A-A5C7EB757855}" dt="2025-04-15T06:56:48.040" v="36196" actId="20577"/>
          <ac:spMkLst>
            <pc:docMk/>
            <pc:sldMk cId="4092496052" sldId="385"/>
            <ac:spMk id="3" creationId="{725754ED-A836-7EC4-CB02-62B78DA18A8D}"/>
          </ac:spMkLst>
        </pc:spChg>
      </pc:sldChg>
      <pc:sldChg chg="modSp mod">
        <pc:chgData name="Rissanen Minna" userId="8d5aed1c-cba9-48f3-a298-4488cc75f225" providerId="ADAL" clId="{85DF9A87-1477-40BF-BF6A-A5C7EB757855}" dt="2025-04-15T06:55:56.128" v="36173" actId="1076"/>
        <pc:sldMkLst>
          <pc:docMk/>
          <pc:sldMk cId="2353366149" sldId="386"/>
        </pc:sldMkLst>
        <pc:spChg chg="mod">
          <ac:chgData name="Rissanen Minna" userId="8d5aed1c-cba9-48f3-a298-4488cc75f225" providerId="ADAL" clId="{85DF9A87-1477-40BF-BF6A-A5C7EB757855}" dt="2025-04-15T06:55:21.206" v="36171" actId="20577"/>
          <ac:spMkLst>
            <pc:docMk/>
            <pc:sldMk cId="2353366149" sldId="386"/>
            <ac:spMk id="3" creationId="{8A57DE43-86EC-F2F1-CA21-DDE43FF1EEAF}"/>
          </ac:spMkLst>
        </pc:spChg>
        <pc:picChg chg="mod">
          <ac:chgData name="Rissanen Minna" userId="8d5aed1c-cba9-48f3-a298-4488cc75f225" providerId="ADAL" clId="{85DF9A87-1477-40BF-BF6A-A5C7EB757855}" dt="2025-04-15T06:55:56.128" v="36173" actId="1076"/>
          <ac:picMkLst>
            <pc:docMk/>
            <pc:sldMk cId="2353366149" sldId="386"/>
            <ac:picMk id="5" creationId="{20B6CC36-7613-3B8C-8EFB-25895DD0A408}"/>
          </ac:picMkLst>
        </pc:picChg>
      </pc:sldChg>
      <pc:sldChg chg="modSp mod">
        <pc:chgData name="Rissanen Minna" userId="8d5aed1c-cba9-48f3-a298-4488cc75f225" providerId="ADAL" clId="{85DF9A87-1477-40BF-BF6A-A5C7EB757855}" dt="2025-04-23T09:38:52.575" v="46387" actId="1076"/>
        <pc:sldMkLst>
          <pc:docMk/>
          <pc:sldMk cId="2597486932" sldId="387"/>
        </pc:sldMkLst>
        <pc:spChg chg="mod">
          <ac:chgData name="Rissanen Minna" userId="8d5aed1c-cba9-48f3-a298-4488cc75f225" providerId="ADAL" clId="{85DF9A87-1477-40BF-BF6A-A5C7EB757855}" dt="2025-04-22T13:18:06.646" v="43694" actId="27636"/>
          <ac:spMkLst>
            <pc:docMk/>
            <pc:sldMk cId="2597486932" sldId="387"/>
            <ac:spMk id="2" creationId="{586C0BE5-73E4-3747-A728-FA74AC859F95}"/>
          </ac:spMkLst>
        </pc:spChg>
        <pc:spChg chg="mod">
          <ac:chgData name="Rissanen Minna" userId="8d5aed1c-cba9-48f3-a298-4488cc75f225" providerId="ADAL" clId="{85DF9A87-1477-40BF-BF6A-A5C7EB757855}" dt="2025-04-22T13:19:31.189" v="43771" actId="5793"/>
          <ac:spMkLst>
            <pc:docMk/>
            <pc:sldMk cId="2597486932" sldId="387"/>
            <ac:spMk id="3" creationId="{DABA9AA6-C693-640C-9CEB-53CCEB39E705}"/>
          </ac:spMkLst>
        </pc:spChg>
        <pc:picChg chg="mod">
          <ac:chgData name="Rissanen Minna" userId="8d5aed1c-cba9-48f3-a298-4488cc75f225" providerId="ADAL" clId="{85DF9A87-1477-40BF-BF6A-A5C7EB757855}" dt="2025-04-23T09:38:52.575" v="46387" actId="1076"/>
          <ac:picMkLst>
            <pc:docMk/>
            <pc:sldMk cId="2597486932" sldId="387"/>
            <ac:picMk id="8" creationId="{0B8F2AD9-7927-6FBC-C8C8-0D39D5E7EBBE}"/>
          </ac:picMkLst>
        </pc:picChg>
      </pc:sldChg>
      <pc:sldChg chg="modSp mod">
        <pc:chgData name="Rissanen Minna" userId="8d5aed1c-cba9-48f3-a298-4488cc75f225" providerId="ADAL" clId="{85DF9A87-1477-40BF-BF6A-A5C7EB757855}" dt="2025-04-23T09:38:42.569" v="46386" actId="1035"/>
        <pc:sldMkLst>
          <pc:docMk/>
          <pc:sldMk cId="1926456624" sldId="388"/>
        </pc:sldMkLst>
        <pc:spChg chg="mod">
          <ac:chgData name="Rissanen Minna" userId="8d5aed1c-cba9-48f3-a298-4488cc75f225" providerId="ADAL" clId="{85DF9A87-1477-40BF-BF6A-A5C7EB757855}" dt="2025-04-23T09:38:42.569" v="46386" actId="1035"/>
          <ac:spMkLst>
            <pc:docMk/>
            <pc:sldMk cId="1926456624" sldId="388"/>
            <ac:spMk id="2" creationId="{9F483AFD-479A-87D5-246E-E14A0F33E59C}"/>
          </ac:spMkLst>
        </pc:spChg>
        <pc:spChg chg="mod">
          <ac:chgData name="Rissanen Minna" userId="8d5aed1c-cba9-48f3-a298-4488cc75f225" providerId="ADAL" clId="{85DF9A87-1477-40BF-BF6A-A5C7EB757855}" dt="2025-04-23T09:38:42.569" v="46386" actId="1035"/>
          <ac:spMkLst>
            <pc:docMk/>
            <pc:sldMk cId="1926456624" sldId="388"/>
            <ac:spMk id="3" creationId="{D8926C3B-D0E1-F4C8-2BFF-495C47DD3B92}"/>
          </ac:spMkLst>
        </pc:spChg>
        <pc:picChg chg="mod">
          <ac:chgData name="Rissanen Minna" userId="8d5aed1c-cba9-48f3-a298-4488cc75f225" providerId="ADAL" clId="{85DF9A87-1477-40BF-BF6A-A5C7EB757855}" dt="2025-04-23T09:38:42.569" v="46386" actId="1035"/>
          <ac:picMkLst>
            <pc:docMk/>
            <pc:sldMk cId="1926456624" sldId="388"/>
            <ac:picMk id="7" creationId="{535A58BE-6589-920B-C4E4-477268C0BC01}"/>
          </ac:picMkLst>
        </pc:picChg>
      </pc:sldChg>
      <pc:sldChg chg="modSp mod">
        <pc:chgData name="Rissanen Minna" userId="8d5aed1c-cba9-48f3-a298-4488cc75f225" providerId="ADAL" clId="{85DF9A87-1477-40BF-BF6A-A5C7EB757855}" dt="2025-04-15T07:07:48.351" v="36814" actId="20577"/>
        <pc:sldMkLst>
          <pc:docMk/>
          <pc:sldMk cId="191755856" sldId="389"/>
        </pc:sldMkLst>
        <pc:spChg chg="mod">
          <ac:chgData name="Rissanen Minna" userId="8d5aed1c-cba9-48f3-a298-4488cc75f225" providerId="ADAL" clId="{85DF9A87-1477-40BF-BF6A-A5C7EB757855}" dt="2025-04-15T07:07:48.351" v="36814" actId="20577"/>
          <ac:spMkLst>
            <pc:docMk/>
            <pc:sldMk cId="191755856" sldId="389"/>
            <ac:spMk id="3" creationId="{22705F4F-B884-C355-751F-3228D008CE2B}"/>
          </ac:spMkLst>
        </pc:spChg>
      </pc:sldChg>
      <pc:sldChg chg="modSp mod">
        <pc:chgData name="Rissanen Minna" userId="8d5aed1c-cba9-48f3-a298-4488cc75f225" providerId="ADAL" clId="{85DF9A87-1477-40BF-BF6A-A5C7EB757855}" dt="2025-04-15T07:05:02.936" v="36732" actId="20577"/>
        <pc:sldMkLst>
          <pc:docMk/>
          <pc:sldMk cId="3556374233" sldId="390"/>
        </pc:sldMkLst>
        <pc:spChg chg="mod">
          <ac:chgData name="Rissanen Minna" userId="8d5aed1c-cba9-48f3-a298-4488cc75f225" providerId="ADAL" clId="{85DF9A87-1477-40BF-BF6A-A5C7EB757855}" dt="2025-04-15T07:05:02.936" v="36732" actId="20577"/>
          <ac:spMkLst>
            <pc:docMk/>
            <pc:sldMk cId="3556374233" sldId="390"/>
            <ac:spMk id="3" creationId="{99467E39-0C36-E74D-9B03-5CE56BB16054}"/>
          </ac:spMkLst>
        </pc:spChg>
      </pc:sldChg>
      <pc:sldChg chg="addSp modSp mod">
        <pc:chgData name="Rissanen Minna" userId="8d5aed1c-cba9-48f3-a298-4488cc75f225" providerId="ADAL" clId="{85DF9A87-1477-40BF-BF6A-A5C7EB757855}" dt="2025-04-15T07:10:35.824" v="36850" actId="1076"/>
        <pc:sldMkLst>
          <pc:docMk/>
          <pc:sldMk cId="2595306862" sldId="391"/>
        </pc:sldMkLst>
        <pc:spChg chg="mod">
          <ac:chgData name="Rissanen Minna" userId="8d5aed1c-cba9-48f3-a298-4488cc75f225" providerId="ADAL" clId="{85DF9A87-1477-40BF-BF6A-A5C7EB757855}" dt="2025-04-15T07:08:29.606" v="36842" actId="20577"/>
          <ac:spMkLst>
            <pc:docMk/>
            <pc:sldMk cId="2595306862" sldId="391"/>
            <ac:spMk id="3" creationId="{319DAE11-EBF3-D3F6-6312-EE9608ADB14F}"/>
          </ac:spMkLst>
        </pc:spChg>
        <pc:picChg chg="add mod">
          <ac:chgData name="Rissanen Minna" userId="8d5aed1c-cba9-48f3-a298-4488cc75f225" providerId="ADAL" clId="{85DF9A87-1477-40BF-BF6A-A5C7EB757855}" dt="2025-04-15T07:10:35.824" v="36850" actId="1076"/>
          <ac:picMkLst>
            <pc:docMk/>
            <pc:sldMk cId="2595306862" sldId="391"/>
            <ac:picMk id="1026" creationId="{CA5EA4F1-2AB7-9FD3-61DF-24FB3A5F2744}"/>
          </ac:picMkLst>
        </pc:picChg>
        <pc:picChg chg="add mod">
          <ac:chgData name="Rissanen Minna" userId="8d5aed1c-cba9-48f3-a298-4488cc75f225" providerId="ADAL" clId="{85DF9A87-1477-40BF-BF6A-A5C7EB757855}" dt="2025-04-15T07:10:35.824" v="36850" actId="1076"/>
          <ac:picMkLst>
            <pc:docMk/>
            <pc:sldMk cId="2595306862" sldId="391"/>
            <ac:picMk id="1028" creationId="{6C7CD223-9253-56E7-E61B-B4C75A3F95AB}"/>
          </ac:picMkLst>
        </pc:picChg>
      </pc:sldChg>
      <pc:sldChg chg="addSp modSp mod">
        <pc:chgData name="Rissanen Minna" userId="8d5aed1c-cba9-48f3-a298-4488cc75f225" providerId="ADAL" clId="{85DF9A87-1477-40BF-BF6A-A5C7EB757855}" dt="2025-04-23T09:30:18.758" v="46338" actId="20577"/>
        <pc:sldMkLst>
          <pc:docMk/>
          <pc:sldMk cId="527933959" sldId="392"/>
        </pc:sldMkLst>
        <pc:spChg chg="mod">
          <ac:chgData name="Rissanen Minna" userId="8d5aed1c-cba9-48f3-a298-4488cc75f225" providerId="ADAL" clId="{85DF9A87-1477-40BF-BF6A-A5C7EB757855}" dt="2025-03-25T12:03:24.571" v="15573" actId="20577"/>
          <ac:spMkLst>
            <pc:docMk/>
            <pc:sldMk cId="527933959" sldId="392"/>
            <ac:spMk id="2" creationId="{F9523A14-B4FB-1065-ADB1-8E4DA9ADB572}"/>
          </ac:spMkLst>
        </pc:spChg>
        <pc:spChg chg="mod">
          <ac:chgData name="Rissanen Minna" userId="8d5aed1c-cba9-48f3-a298-4488cc75f225" providerId="ADAL" clId="{85DF9A87-1477-40BF-BF6A-A5C7EB757855}" dt="2025-04-23T09:30:18.758" v="46338" actId="20577"/>
          <ac:spMkLst>
            <pc:docMk/>
            <pc:sldMk cId="527933959" sldId="392"/>
            <ac:spMk id="10" creationId="{62DFD0DA-028C-6908-8F55-9253AC4E14A8}"/>
          </ac:spMkLst>
        </pc:spChg>
        <pc:picChg chg="add mod">
          <ac:chgData name="Rissanen Minna" userId="8d5aed1c-cba9-48f3-a298-4488cc75f225" providerId="ADAL" clId="{85DF9A87-1477-40BF-BF6A-A5C7EB757855}" dt="2025-04-22T12:23:37.261" v="42227" actId="1036"/>
          <ac:picMkLst>
            <pc:docMk/>
            <pc:sldMk cId="527933959" sldId="392"/>
            <ac:picMk id="4" creationId="{85B5043F-C18E-6D1C-037D-AAFFBC478C97}"/>
          </ac:picMkLst>
        </pc:picChg>
        <pc:picChg chg="add mod">
          <ac:chgData name="Rissanen Minna" userId="8d5aed1c-cba9-48f3-a298-4488cc75f225" providerId="ADAL" clId="{85DF9A87-1477-40BF-BF6A-A5C7EB757855}" dt="2025-04-23T09:11:43.231" v="46330" actId="1036"/>
          <ac:picMkLst>
            <pc:docMk/>
            <pc:sldMk cId="527933959" sldId="392"/>
            <ac:picMk id="4" creationId="{F73228EC-7CE4-876B-907B-F7490C955173}"/>
          </ac:picMkLst>
        </pc:picChg>
        <pc:picChg chg="add mod">
          <ac:chgData name="Rissanen Minna" userId="8d5aed1c-cba9-48f3-a298-4488cc75f225" providerId="ADAL" clId="{85DF9A87-1477-40BF-BF6A-A5C7EB757855}" dt="2025-04-22T12:24:33.559" v="42237"/>
          <ac:picMkLst>
            <pc:docMk/>
            <pc:sldMk cId="527933959" sldId="392"/>
            <ac:picMk id="5" creationId="{3C946E1C-49E4-2952-7508-51276F833028}"/>
          </ac:picMkLst>
        </pc:picChg>
      </pc:sldChg>
      <pc:sldChg chg="addSp modSp mod">
        <pc:chgData name="Rissanen Minna" userId="8d5aed1c-cba9-48f3-a298-4488cc75f225" providerId="ADAL" clId="{85DF9A87-1477-40BF-BF6A-A5C7EB757855}" dt="2025-04-15T08:03:41.598" v="39754" actId="1038"/>
        <pc:sldMkLst>
          <pc:docMk/>
          <pc:sldMk cId="1327990495" sldId="393"/>
        </pc:sldMkLst>
        <pc:spChg chg="mod">
          <ac:chgData name="Rissanen Minna" userId="8d5aed1c-cba9-48f3-a298-4488cc75f225" providerId="ADAL" clId="{85DF9A87-1477-40BF-BF6A-A5C7EB757855}" dt="2025-04-15T08:03:09.879" v="39747" actId="20577"/>
          <ac:spMkLst>
            <pc:docMk/>
            <pc:sldMk cId="1327990495" sldId="393"/>
            <ac:spMk id="3" creationId="{976EE43A-7B77-F334-048D-2C68FFA09AC1}"/>
          </ac:spMkLst>
        </pc:spChg>
        <pc:picChg chg="add mod">
          <ac:chgData name="Rissanen Minna" userId="8d5aed1c-cba9-48f3-a298-4488cc75f225" providerId="ADAL" clId="{85DF9A87-1477-40BF-BF6A-A5C7EB757855}" dt="2025-04-15T08:02:22.284" v="39709" actId="1076"/>
          <ac:picMkLst>
            <pc:docMk/>
            <pc:sldMk cId="1327990495" sldId="393"/>
            <ac:picMk id="5" creationId="{572CE91F-5DBD-2437-4670-DA9AE4FAD2BF}"/>
          </ac:picMkLst>
        </pc:picChg>
        <pc:picChg chg="add mod">
          <ac:chgData name="Rissanen Minna" userId="8d5aed1c-cba9-48f3-a298-4488cc75f225" providerId="ADAL" clId="{85DF9A87-1477-40BF-BF6A-A5C7EB757855}" dt="2025-04-15T08:02:53.282" v="39719" actId="1076"/>
          <ac:picMkLst>
            <pc:docMk/>
            <pc:sldMk cId="1327990495" sldId="393"/>
            <ac:picMk id="7" creationId="{8AB05544-AEAB-BF63-6DCA-600289598C04}"/>
          </ac:picMkLst>
        </pc:picChg>
        <pc:picChg chg="add mod">
          <ac:chgData name="Rissanen Minna" userId="8d5aed1c-cba9-48f3-a298-4488cc75f225" providerId="ADAL" clId="{85DF9A87-1477-40BF-BF6A-A5C7EB757855}" dt="2025-04-15T08:03:22.085" v="39748" actId="1076"/>
          <ac:picMkLst>
            <pc:docMk/>
            <pc:sldMk cId="1327990495" sldId="393"/>
            <ac:picMk id="5122" creationId="{46A30F68-0BE0-2C85-FFFF-C1FA15597D5C}"/>
          </ac:picMkLst>
        </pc:picChg>
        <pc:picChg chg="add mod">
          <ac:chgData name="Rissanen Minna" userId="8d5aed1c-cba9-48f3-a298-4488cc75f225" providerId="ADAL" clId="{85DF9A87-1477-40BF-BF6A-A5C7EB757855}" dt="2025-04-15T08:03:41.598" v="39754" actId="1038"/>
          <ac:picMkLst>
            <pc:docMk/>
            <pc:sldMk cId="1327990495" sldId="393"/>
            <ac:picMk id="5124" creationId="{321FCE1C-FCEE-8CFE-916B-9F508C4D0C6F}"/>
          </ac:picMkLst>
        </pc:picChg>
        <pc:picChg chg="add mod">
          <ac:chgData name="Rissanen Minna" userId="8d5aed1c-cba9-48f3-a298-4488cc75f225" providerId="ADAL" clId="{85DF9A87-1477-40BF-BF6A-A5C7EB757855}" dt="2025-04-15T08:02:23.772" v="39710" actId="1076"/>
          <ac:picMkLst>
            <pc:docMk/>
            <pc:sldMk cId="1327990495" sldId="393"/>
            <ac:picMk id="5128" creationId="{89965347-D9EF-9027-A7AF-1FBE1FD968C0}"/>
          </ac:picMkLst>
        </pc:picChg>
        <pc:picChg chg="add mod">
          <ac:chgData name="Rissanen Minna" userId="8d5aed1c-cba9-48f3-a298-4488cc75f225" providerId="ADAL" clId="{85DF9A87-1477-40BF-BF6A-A5C7EB757855}" dt="2025-04-15T08:03:33.584" v="39752" actId="1076"/>
          <ac:picMkLst>
            <pc:docMk/>
            <pc:sldMk cId="1327990495" sldId="393"/>
            <ac:picMk id="5130" creationId="{D7C89145-E46F-C924-C345-C32FCDACC986}"/>
          </ac:picMkLst>
        </pc:picChg>
        <pc:picChg chg="add mod">
          <ac:chgData name="Rissanen Minna" userId="8d5aed1c-cba9-48f3-a298-4488cc75f225" providerId="ADAL" clId="{85DF9A87-1477-40BF-BF6A-A5C7EB757855}" dt="2025-04-15T08:02:56.536" v="39721" actId="1036"/>
          <ac:picMkLst>
            <pc:docMk/>
            <pc:sldMk cId="1327990495" sldId="393"/>
            <ac:picMk id="5132" creationId="{40CE3D09-E5C5-2832-BBBE-A5EAF2E8FDAC}"/>
          </ac:picMkLst>
        </pc:picChg>
        <pc:picChg chg="add mod">
          <ac:chgData name="Rissanen Minna" userId="8d5aed1c-cba9-48f3-a298-4488cc75f225" providerId="ADAL" clId="{85DF9A87-1477-40BF-BF6A-A5C7EB757855}" dt="2025-04-15T08:01:43.648" v="39706" actId="14100"/>
          <ac:picMkLst>
            <pc:docMk/>
            <pc:sldMk cId="1327990495" sldId="393"/>
            <ac:picMk id="15362" creationId="{6B09D396-8436-17FF-BA0A-75BCB9C3C4BB}"/>
          </ac:picMkLst>
        </pc:picChg>
      </pc:sldChg>
      <pc:sldChg chg="modSp mod">
        <pc:chgData name="Rissanen Minna" userId="8d5aed1c-cba9-48f3-a298-4488cc75f225" providerId="ADAL" clId="{85DF9A87-1477-40BF-BF6A-A5C7EB757855}" dt="2025-04-15T07:34:08.050" v="38312" actId="1076"/>
        <pc:sldMkLst>
          <pc:docMk/>
          <pc:sldMk cId="3402585589" sldId="394"/>
        </pc:sldMkLst>
        <pc:spChg chg="mod">
          <ac:chgData name="Rissanen Minna" userId="8d5aed1c-cba9-48f3-a298-4488cc75f225" providerId="ADAL" clId="{85DF9A87-1477-40BF-BF6A-A5C7EB757855}" dt="2025-04-15T07:34:08.050" v="38312" actId="1076"/>
          <ac:spMkLst>
            <pc:docMk/>
            <pc:sldMk cId="3402585589" sldId="394"/>
            <ac:spMk id="3" creationId="{7A29C3C1-A7A7-52AA-68ED-0F80AA5E0AE9}"/>
          </ac:spMkLst>
        </pc:spChg>
      </pc:sldChg>
      <pc:sldChg chg="modSp mod">
        <pc:chgData name="Rissanen Minna" userId="8d5aed1c-cba9-48f3-a298-4488cc75f225" providerId="ADAL" clId="{85DF9A87-1477-40BF-BF6A-A5C7EB757855}" dt="2025-04-15T08:11:33.109" v="39864" actId="20577"/>
        <pc:sldMkLst>
          <pc:docMk/>
          <pc:sldMk cId="3859109605" sldId="395"/>
        </pc:sldMkLst>
        <pc:spChg chg="mod">
          <ac:chgData name="Rissanen Minna" userId="8d5aed1c-cba9-48f3-a298-4488cc75f225" providerId="ADAL" clId="{85DF9A87-1477-40BF-BF6A-A5C7EB757855}" dt="2025-04-15T08:11:33.109" v="39864" actId="20577"/>
          <ac:spMkLst>
            <pc:docMk/>
            <pc:sldMk cId="3859109605" sldId="395"/>
            <ac:spMk id="3" creationId="{F6158D3F-104E-99F0-3D41-337259C2CBA1}"/>
          </ac:spMkLst>
        </pc:spChg>
        <pc:picChg chg="mod">
          <ac:chgData name="Rissanen Minna" userId="8d5aed1c-cba9-48f3-a298-4488cc75f225" providerId="ADAL" clId="{85DF9A87-1477-40BF-BF6A-A5C7EB757855}" dt="2025-04-15T08:11:23.757" v="39863" actId="14100"/>
          <ac:picMkLst>
            <pc:docMk/>
            <pc:sldMk cId="3859109605" sldId="395"/>
            <ac:picMk id="5" creationId="{772B40F7-95FB-85A5-B0D2-EA3EA8AAE69B}"/>
          </ac:picMkLst>
        </pc:picChg>
      </pc:sldChg>
      <pc:sldChg chg="modSp mod">
        <pc:chgData name="Rissanen Minna" userId="8d5aed1c-cba9-48f3-a298-4488cc75f225" providerId="ADAL" clId="{85DF9A87-1477-40BF-BF6A-A5C7EB757855}" dt="2025-04-15T07:41:53.185" v="38649" actId="20577"/>
        <pc:sldMkLst>
          <pc:docMk/>
          <pc:sldMk cId="3109985700" sldId="396"/>
        </pc:sldMkLst>
        <pc:spChg chg="mod">
          <ac:chgData name="Rissanen Minna" userId="8d5aed1c-cba9-48f3-a298-4488cc75f225" providerId="ADAL" clId="{85DF9A87-1477-40BF-BF6A-A5C7EB757855}" dt="2025-04-15T07:41:53.185" v="38649" actId="20577"/>
          <ac:spMkLst>
            <pc:docMk/>
            <pc:sldMk cId="3109985700" sldId="396"/>
            <ac:spMk id="3" creationId="{D280EB80-ADFE-3F86-877C-CF6CB026BF00}"/>
          </ac:spMkLst>
        </pc:spChg>
      </pc:sldChg>
      <pc:sldChg chg="addSp delSp modSp mod ord">
        <pc:chgData name="Rissanen Minna" userId="8d5aed1c-cba9-48f3-a298-4488cc75f225" providerId="ADAL" clId="{85DF9A87-1477-40BF-BF6A-A5C7EB757855}" dt="2025-04-15T08:10:08.129" v="39834" actId="1076"/>
        <pc:sldMkLst>
          <pc:docMk/>
          <pc:sldMk cId="2220865436" sldId="397"/>
        </pc:sldMkLst>
        <pc:spChg chg="mod">
          <ac:chgData name="Rissanen Minna" userId="8d5aed1c-cba9-48f3-a298-4488cc75f225" providerId="ADAL" clId="{85DF9A87-1477-40BF-BF6A-A5C7EB757855}" dt="2025-04-15T08:08:39.477" v="39827" actId="20577"/>
          <ac:spMkLst>
            <pc:docMk/>
            <pc:sldMk cId="2220865436" sldId="397"/>
            <ac:spMk id="3" creationId="{A836BEA6-0B28-BB8D-A9BA-4DF3E1540709}"/>
          </ac:spMkLst>
        </pc:spChg>
        <pc:picChg chg="add mod">
          <ac:chgData name="Rissanen Minna" userId="8d5aed1c-cba9-48f3-a298-4488cc75f225" providerId="ADAL" clId="{85DF9A87-1477-40BF-BF6A-A5C7EB757855}" dt="2025-04-15T08:10:08.129" v="39834" actId="1076"/>
          <ac:picMkLst>
            <pc:docMk/>
            <pc:sldMk cId="2220865436" sldId="397"/>
            <ac:picMk id="5" creationId="{59E1B344-0142-360C-A37F-10B2FEA4B395}"/>
          </ac:picMkLst>
        </pc:picChg>
      </pc:sldChg>
      <pc:sldChg chg="modSp mod">
        <pc:chgData name="Rissanen Minna" userId="8d5aed1c-cba9-48f3-a298-4488cc75f225" providerId="ADAL" clId="{85DF9A87-1477-40BF-BF6A-A5C7EB757855}" dt="2025-04-15T07:44:07.225" v="38801" actId="20577"/>
        <pc:sldMkLst>
          <pc:docMk/>
          <pc:sldMk cId="2223767607" sldId="399"/>
        </pc:sldMkLst>
        <pc:spChg chg="mod">
          <ac:chgData name="Rissanen Minna" userId="8d5aed1c-cba9-48f3-a298-4488cc75f225" providerId="ADAL" clId="{85DF9A87-1477-40BF-BF6A-A5C7EB757855}" dt="2025-04-15T07:44:07.225" v="38801" actId="20577"/>
          <ac:spMkLst>
            <pc:docMk/>
            <pc:sldMk cId="2223767607" sldId="399"/>
            <ac:spMk id="3" creationId="{66E8BE42-9992-BCE5-DA0A-9CC3F777752A}"/>
          </ac:spMkLst>
        </pc:spChg>
      </pc:sldChg>
      <pc:sldChg chg="modSp mod">
        <pc:chgData name="Rissanen Minna" userId="8d5aed1c-cba9-48f3-a298-4488cc75f225" providerId="ADAL" clId="{85DF9A87-1477-40BF-BF6A-A5C7EB757855}" dt="2025-04-15T08:10:31.569" v="39846" actId="1036"/>
        <pc:sldMkLst>
          <pc:docMk/>
          <pc:sldMk cId="876306753" sldId="400"/>
        </pc:sldMkLst>
        <pc:spChg chg="mod">
          <ac:chgData name="Rissanen Minna" userId="8d5aed1c-cba9-48f3-a298-4488cc75f225" providerId="ADAL" clId="{85DF9A87-1477-40BF-BF6A-A5C7EB757855}" dt="2025-04-15T08:06:53.687" v="39775" actId="1076"/>
          <ac:spMkLst>
            <pc:docMk/>
            <pc:sldMk cId="876306753" sldId="400"/>
            <ac:spMk id="2" creationId="{0814A9F2-336C-8253-7105-BFCBE85EACEF}"/>
          </ac:spMkLst>
        </pc:spChg>
        <pc:spChg chg="mod">
          <ac:chgData name="Rissanen Minna" userId="8d5aed1c-cba9-48f3-a298-4488cc75f225" providerId="ADAL" clId="{85DF9A87-1477-40BF-BF6A-A5C7EB757855}" dt="2025-04-15T08:10:25.597" v="39842" actId="20577"/>
          <ac:spMkLst>
            <pc:docMk/>
            <pc:sldMk cId="876306753" sldId="400"/>
            <ac:spMk id="3" creationId="{D0FDF610-FE7D-B2E0-9470-69AFCE4AD603}"/>
          </ac:spMkLst>
        </pc:spChg>
        <pc:picChg chg="mod">
          <ac:chgData name="Rissanen Minna" userId="8d5aed1c-cba9-48f3-a298-4488cc75f225" providerId="ADAL" clId="{85DF9A87-1477-40BF-BF6A-A5C7EB757855}" dt="2025-04-15T08:10:31.569" v="39846" actId="1036"/>
          <ac:picMkLst>
            <pc:docMk/>
            <pc:sldMk cId="876306753" sldId="400"/>
            <ac:picMk id="7170" creationId="{23565B5F-56F1-C3D2-08A9-A3CDF7B46C9E}"/>
          </ac:picMkLst>
        </pc:picChg>
      </pc:sldChg>
      <pc:sldChg chg="modSp mod">
        <pc:chgData name="Rissanen Minna" userId="8d5aed1c-cba9-48f3-a298-4488cc75f225" providerId="ADAL" clId="{85DF9A87-1477-40BF-BF6A-A5C7EB757855}" dt="2025-04-15T08:12:20.826" v="39875" actId="20577"/>
        <pc:sldMkLst>
          <pc:docMk/>
          <pc:sldMk cId="3059554969" sldId="401"/>
        </pc:sldMkLst>
        <pc:spChg chg="mod">
          <ac:chgData name="Rissanen Minna" userId="8d5aed1c-cba9-48f3-a298-4488cc75f225" providerId="ADAL" clId="{85DF9A87-1477-40BF-BF6A-A5C7EB757855}" dt="2025-04-15T08:12:20.826" v="39875" actId="20577"/>
          <ac:spMkLst>
            <pc:docMk/>
            <pc:sldMk cId="3059554969" sldId="401"/>
            <ac:spMk id="2" creationId="{8B323C71-2803-6EA1-2440-987E8CF14C51}"/>
          </ac:spMkLst>
        </pc:spChg>
      </pc:sldChg>
      <pc:sldChg chg="del">
        <pc:chgData name="Rissanen Minna" userId="8d5aed1c-cba9-48f3-a298-4488cc75f225" providerId="ADAL" clId="{85DF9A87-1477-40BF-BF6A-A5C7EB757855}" dt="2025-04-23T08:02:47.391" v="44604" actId="47"/>
        <pc:sldMkLst>
          <pc:docMk/>
          <pc:sldMk cId="829496437" sldId="402"/>
        </pc:sldMkLst>
      </pc:sldChg>
      <pc:sldChg chg="addSp delSp modSp mod">
        <pc:chgData name="Rissanen Minna" userId="8d5aed1c-cba9-48f3-a298-4488cc75f225" providerId="ADAL" clId="{85DF9A87-1477-40BF-BF6A-A5C7EB757855}" dt="2025-04-23T06:45:59.363" v="44193" actId="1076"/>
        <pc:sldMkLst>
          <pc:docMk/>
          <pc:sldMk cId="207075978" sldId="403"/>
        </pc:sldMkLst>
        <pc:spChg chg="mod">
          <ac:chgData name="Rissanen Minna" userId="8d5aed1c-cba9-48f3-a298-4488cc75f225" providerId="ADAL" clId="{85DF9A87-1477-40BF-BF6A-A5C7EB757855}" dt="2025-04-23T06:41:57.734" v="44131" actId="20577"/>
          <ac:spMkLst>
            <pc:docMk/>
            <pc:sldMk cId="207075978" sldId="403"/>
            <ac:spMk id="2" creationId="{0CAC5D9E-715F-142A-3ED1-D80085F0A90D}"/>
          </ac:spMkLst>
        </pc:spChg>
        <pc:spChg chg="mod">
          <ac:chgData name="Rissanen Minna" userId="8d5aed1c-cba9-48f3-a298-4488cc75f225" providerId="ADAL" clId="{85DF9A87-1477-40BF-BF6A-A5C7EB757855}" dt="2025-04-23T06:45:58.404" v="44192" actId="1076"/>
          <ac:spMkLst>
            <pc:docMk/>
            <pc:sldMk cId="207075978" sldId="403"/>
            <ac:spMk id="3" creationId="{FB129BDB-BFBF-457E-C770-A980D4AD6D5C}"/>
          </ac:spMkLst>
        </pc:spChg>
        <pc:spChg chg="del">
          <ac:chgData name="Rissanen Minna" userId="8d5aed1c-cba9-48f3-a298-4488cc75f225" providerId="ADAL" clId="{85DF9A87-1477-40BF-BF6A-A5C7EB757855}" dt="2025-04-23T06:42:15.104" v="44136" actId="478"/>
          <ac:spMkLst>
            <pc:docMk/>
            <pc:sldMk cId="207075978" sldId="403"/>
            <ac:spMk id="4" creationId="{9FECCB2A-B785-46CD-6C71-29AF3B158592}"/>
          </ac:spMkLst>
        </pc:spChg>
        <pc:picChg chg="del">
          <ac:chgData name="Rissanen Minna" userId="8d5aed1c-cba9-48f3-a298-4488cc75f225" providerId="ADAL" clId="{85DF9A87-1477-40BF-BF6A-A5C7EB757855}" dt="2025-04-23T06:27:02.114" v="43864" actId="478"/>
          <ac:picMkLst>
            <pc:docMk/>
            <pc:sldMk cId="207075978" sldId="403"/>
            <ac:picMk id="5" creationId="{65ECAF0C-CD29-BA59-81A5-0AC98CF171B0}"/>
          </ac:picMkLst>
        </pc:picChg>
        <pc:picChg chg="add del mod">
          <ac:chgData name="Rissanen Minna" userId="8d5aed1c-cba9-48f3-a298-4488cc75f225" providerId="ADAL" clId="{85DF9A87-1477-40BF-BF6A-A5C7EB757855}" dt="2025-04-23T06:41:52.229" v="44130" actId="478"/>
          <ac:picMkLst>
            <pc:docMk/>
            <pc:sldMk cId="207075978" sldId="403"/>
            <ac:picMk id="6" creationId="{5F43554E-860C-863A-0F1F-AB30AA59676E}"/>
          </ac:picMkLst>
        </pc:picChg>
        <pc:picChg chg="add mod">
          <ac:chgData name="Rissanen Minna" userId="8d5aed1c-cba9-48f3-a298-4488cc75f225" providerId="ADAL" clId="{85DF9A87-1477-40BF-BF6A-A5C7EB757855}" dt="2025-04-22T12:25:18.888" v="42246"/>
          <ac:picMkLst>
            <pc:docMk/>
            <pc:sldMk cId="207075978" sldId="403"/>
            <ac:picMk id="7" creationId="{34E4229A-7A48-7E60-3D7B-51DD55AF3D76}"/>
          </ac:picMkLst>
        </pc:picChg>
        <pc:picChg chg="mod">
          <ac:chgData name="Rissanen Minna" userId="8d5aed1c-cba9-48f3-a298-4488cc75f225" providerId="ADAL" clId="{85DF9A87-1477-40BF-BF6A-A5C7EB757855}" dt="2025-04-23T06:45:59.363" v="44193" actId="1076"/>
          <ac:picMkLst>
            <pc:docMk/>
            <pc:sldMk cId="207075978" sldId="403"/>
            <ac:picMk id="8" creationId="{0AE96FF2-826C-A691-7C7B-97E4DDEC60A9}"/>
          </ac:picMkLst>
        </pc:picChg>
        <pc:picChg chg="del mod">
          <ac:chgData name="Rissanen Minna" userId="8d5aed1c-cba9-48f3-a298-4488cc75f225" providerId="ADAL" clId="{85DF9A87-1477-40BF-BF6A-A5C7EB757855}" dt="2025-04-23T06:42:03.076" v="44132" actId="478"/>
          <ac:picMkLst>
            <pc:docMk/>
            <pc:sldMk cId="207075978" sldId="403"/>
            <ac:picMk id="10" creationId="{B21441CC-E4A8-3B67-1D98-AB6828450F06}"/>
          </ac:picMkLst>
        </pc:picChg>
        <pc:picChg chg="add del mod">
          <ac:chgData name="Rissanen Minna" userId="8d5aed1c-cba9-48f3-a298-4488cc75f225" providerId="ADAL" clId="{85DF9A87-1477-40BF-BF6A-A5C7EB757855}" dt="2025-04-23T06:45:17.780" v="44174" actId="478"/>
          <ac:picMkLst>
            <pc:docMk/>
            <pc:sldMk cId="207075978" sldId="403"/>
            <ac:picMk id="1026" creationId="{9F5BF066-A744-4435-E667-0547FD8237C3}"/>
          </ac:picMkLst>
        </pc:picChg>
        <pc:picChg chg="add mod">
          <ac:chgData name="Rissanen Minna" userId="8d5aed1c-cba9-48f3-a298-4488cc75f225" providerId="ADAL" clId="{85DF9A87-1477-40BF-BF6A-A5C7EB757855}" dt="2025-04-23T06:45:54.163" v="44191" actId="1037"/>
          <ac:picMkLst>
            <pc:docMk/>
            <pc:sldMk cId="207075978" sldId="403"/>
            <ac:picMk id="1028" creationId="{0CA3CFF2-80A4-530D-FE53-F2857C6797BE}"/>
          </ac:picMkLst>
        </pc:picChg>
        <pc:picChg chg="mod">
          <ac:chgData name="Rissanen Minna" userId="8d5aed1c-cba9-48f3-a298-4488cc75f225" providerId="ADAL" clId="{85DF9A87-1477-40BF-BF6A-A5C7EB757855}" dt="2025-04-23T06:45:51.411" v="44186" actId="1037"/>
          <ac:picMkLst>
            <pc:docMk/>
            <pc:sldMk cId="207075978" sldId="403"/>
            <ac:picMk id="2050" creationId="{08735B9C-9DCB-FF94-D892-CA7E52212A6A}"/>
          </ac:picMkLst>
        </pc:picChg>
        <pc:picChg chg="mod">
          <ac:chgData name="Rissanen Minna" userId="8d5aed1c-cba9-48f3-a298-4488cc75f225" providerId="ADAL" clId="{85DF9A87-1477-40BF-BF6A-A5C7EB757855}" dt="2025-04-23T06:45:52.745" v="44189" actId="1037"/>
          <ac:picMkLst>
            <pc:docMk/>
            <pc:sldMk cId="207075978" sldId="403"/>
            <ac:picMk id="2052" creationId="{1A9164CC-4234-3234-8A59-8A09AB42754A}"/>
          </ac:picMkLst>
        </pc:picChg>
      </pc:sldChg>
      <pc:sldChg chg="addSp modSp mod">
        <pc:chgData name="Rissanen Minna" userId="8d5aed1c-cba9-48f3-a298-4488cc75f225" providerId="ADAL" clId="{85DF9A87-1477-40BF-BF6A-A5C7EB757855}" dt="2025-04-23T09:33:46.469" v="46370" actId="20577"/>
        <pc:sldMkLst>
          <pc:docMk/>
          <pc:sldMk cId="174304062" sldId="404"/>
        </pc:sldMkLst>
        <pc:spChg chg="mod">
          <ac:chgData name="Rissanen Minna" userId="8d5aed1c-cba9-48f3-a298-4488cc75f225" providerId="ADAL" clId="{85DF9A87-1477-40BF-BF6A-A5C7EB757855}" dt="2025-04-23T09:33:46.469" v="46370" actId="20577"/>
          <ac:spMkLst>
            <pc:docMk/>
            <pc:sldMk cId="174304062" sldId="404"/>
            <ac:spMk id="2" creationId="{D4324C0C-78E9-656B-4DE2-38A86CC72B64}"/>
          </ac:spMkLst>
        </pc:spChg>
        <pc:spChg chg="mod">
          <ac:chgData name="Rissanen Minna" userId="8d5aed1c-cba9-48f3-a298-4488cc75f225" providerId="ADAL" clId="{85DF9A87-1477-40BF-BF6A-A5C7EB757855}" dt="2025-04-22T12:58:04.216" v="43418" actId="20577"/>
          <ac:spMkLst>
            <pc:docMk/>
            <pc:sldMk cId="174304062" sldId="404"/>
            <ac:spMk id="3" creationId="{4DDC5227-D344-8B07-7E0D-A723C2EB416D}"/>
          </ac:spMkLst>
        </pc:spChg>
        <pc:picChg chg="add mod modCrop">
          <ac:chgData name="Rissanen Minna" userId="8d5aed1c-cba9-48f3-a298-4488cc75f225" providerId="ADAL" clId="{85DF9A87-1477-40BF-BF6A-A5C7EB757855}" dt="2025-03-25T12:09:05.782" v="15753" actId="14100"/>
          <ac:picMkLst>
            <pc:docMk/>
            <pc:sldMk cId="174304062" sldId="404"/>
            <ac:picMk id="5" creationId="{6AB48A1C-D4A3-40C4-61E2-12ECB311DBCC}"/>
          </ac:picMkLst>
        </pc:picChg>
      </pc:sldChg>
      <pc:sldChg chg="addSp delSp modSp mod">
        <pc:chgData name="Rissanen Minna" userId="8d5aed1c-cba9-48f3-a298-4488cc75f225" providerId="ADAL" clId="{85DF9A87-1477-40BF-BF6A-A5C7EB757855}" dt="2025-04-23T07:21:53.061" v="44239" actId="1076"/>
        <pc:sldMkLst>
          <pc:docMk/>
          <pc:sldMk cId="2122913149" sldId="405"/>
        </pc:sldMkLst>
        <pc:spChg chg="mod">
          <ac:chgData name="Rissanen Minna" userId="8d5aed1c-cba9-48f3-a298-4488cc75f225" providerId="ADAL" clId="{85DF9A87-1477-40BF-BF6A-A5C7EB757855}" dt="2025-04-23T07:21:53.061" v="44239" actId="1076"/>
          <ac:spMkLst>
            <pc:docMk/>
            <pc:sldMk cId="2122913149" sldId="405"/>
            <ac:spMk id="3" creationId="{E1EA436D-56B9-B11C-8480-E0DA3161F928}"/>
          </ac:spMkLst>
        </pc:spChg>
        <pc:picChg chg="add mod">
          <ac:chgData name="Rissanen Minna" userId="8d5aed1c-cba9-48f3-a298-4488cc75f225" providerId="ADAL" clId="{85DF9A87-1477-40BF-BF6A-A5C7EB757855}" dt="2025-04-22T12:25:20.578" v="42247"/>
          <ac:picMkLst>
            <pc:docMk/>
            <pc:sldMk cId="2122913149" sldId="405"/>
            <ac:picMk id="4" creationId="{6B0B6FFC-5A04-60CF-EFEB-ED22C9893C43}"/>
          </ac:picMkLst>
        </pc:picChg>
        <pc:picChg chg="del">
          <ac:chgData name="Rissanen Minna" userId="8d5aed1c-cba9-48f3-a298-4488cc75f225" providerId="ADAL" clId="{85DF9A87-1477-40BF-BF6A-A5C7EB757855}" dt="2025-04-23T06:27:04.988" v="43865" actId="478"/>
          <ac:picMkLst>
            <pc:docMk/>
            <pc:sldMk cId="2122913149" sldId="405"/>
            <ac:picMk id="5" creationId="{145F1F0C-91E2-8226-5F93-CC342A2C4E92}"/>
          </ac:picMkLst>
        </pc:picChg>
        <pc:picChg chg="mod modCrop">
          <ac:chgData name="Rissanen Minna" userId="8d5aed1c-cba9-48f3-a298-4488cc75f225" providerId="ADAL" clId="{85DF9A87-1477-40BF-BF6A-A5C7EB757855}" dt="2025-04-23T07:21:53.061" v="44239" actId="1076"/>
          <ac:picMkLst>
            <pc:docMk/>
            <pc:sldMk cId="2122913149" sldId="405"/>
            <ac:picMk id="10" creationId="{1368A1D9-BC31-CD4F-1353-05BEB07D2C74}"/>
          </ac:picMkLst>
        </pc:picChg>
      </pc:sldChg>
      <pc:sldChg chg="delSp modSp mod">
        <pc:chgData name="Rissanen Minna" userId="8d5aed1c-cba9-48f3-a298-4488cc75f225" providerId="ADAL" clId="{85DF9A87-1477-40BF-BF6A-A5C7EB757855}" dt="2025-04-23T07:23:37.263" v="44288" actId="14100"/>
        <pc:sldMkLst>
          <pc:docMk/>
          <pc:sldMk cId="3641884574" sldId="406"/>
        </pc:sldMkLst>
        <pc:spChg chg="mod">
          <ac:chgData name="Rissanen Minna" userId="8d5aed1c-cba9-48f3-a298-4488cc75f225" providerId="ADAL" clId="{85DF9A87-1477-40BF-BF6A-A5C7EB757855}" dt="2025-04-23T07:22:48.486" v="44275" actId="20577"/>
          <ac:spMkLst>
            <pc:docMk/>
            <pc:sldMk cId="3641884574" sldId="406"/>
            <ac:spMk id="2" creationId="{C2D94501-E829-D5B3-92A5-F5314F057D65}"/>
          </ac:spMkLst>
        </pc:spChg>
        <pc:spChg chg="mod">
          <ac:chgData name="Rissanen Minna" userId="8d5aed1c-cba9-48f3-a298-4488cc75f225" providerId="ADAL" clId="{85DF9A87-1477-40BF-BF6A-A5C7EB757855}" dt="2025-04-23T07:23:37.263" v="44288" actId="14100"/>
          <ac:spMkLst>
            <pc:docMk/>
            <pc:sldMk cId="3641884574" sldId="406"/>
            <ac:spMk id="3" creationId="{D11B24EC-EE28-D12E-CFEE-B374E252E984}"/>
          </ac:spMkLst>
        </pc:spChg>
        <pc:picChg chg="del">
          <ac:chgData name="Rissanen Minna" userId="8d5aed1c-cba9-48f3-a298-4488cc75f225" providerId="ADAL" clId="{85DF9A87-1477-40BF-BF6A-A5C7EB757855}" dt="2025-04-23T06:27:07.578" v="43866" actId="478"/>
          <ac:picMkLst>
            <pc:docMk/>
            <pc:sldMk cId="3641884574" sldId="406"/>
            <ac:picMk id="5" creationId="{2C21DDB7-D79F-CD76-E256-A741AB7DDEA8}"/>
          </ac:picMkLst>
        </pc:picChg>
        <pc:picChg chg="mod modCrop">
          <ac:chgData name="Rissanen Minna" userId="8d5aed1c-cba9-48f3-a298-4488cc75f225" providerId="ADAL" clId="{85DF9A87-1477-40BF-BF6A-A5C7EB757855}" dt="2025-04-23T07:23:23.730" v="44285" actId="1076"/>
          <ac:picMkLst>
            <pc:docMk/>
            <pc:sldMk cId="3641884574" sldId="406"/>
            <ac:picMk id="8" creationId="{1061CCC2-B640-D933-488C-6BB3E0C9B818}"/>
          </ac:picMkLst>
        </pc:picChg>
      </pc:sldChg>
      <pc:sldChg chg="addSp delSp modSp mod">
        <pc:chgData name="Rissanen Minna" userId="8d5aed1c-cba9-48f3-a298-4488cc75f225" providerId="ADAL" clId="{85DF9A87-1477-40BF-BF6A-A5C7EB757855}" dt="2025-04-23T08:00:19.545" v="44581" actId="1038"/>
        <pc:sldMkLst>
          <pc:docMk/>
          <pc:sldMk cId="689233882" sldId="407"/>
        </pc:sldMkLst>
        <pc:spChg chg="mod">
          <ac:chgData name="Rissanen Minna" userId="8d5aed1c-cba9-48f3-a298-4488cc75f225" providerId="ADAL" clId="{85DF9A87-1477-40BF-BF6A-A5C7EB757855}" dt="2025-04-23T07:59:49.870" v="44565" actId="1076"/>
          <ac:spMkLst>
            <pc:docMk/>
            <pc:sldMk cId="689233882" sldId="407"/>
            <ac:spMk id="3" creationId="{CC1D5B8B-498A-3FC1-59C8-EA8245610F96}"/>
          </ac:spMkLst>
        </pc:spChg>
        <pc:picChg chg="mod modCrop">
          <ac:chgData name="Rissanen Minna" userId="8d5aed1c-cba9-48f3-a298-4488cc75f225" providerId="ADAL" clId="{85DF9A87-1477-40BF-BF6A-A5C7EB757855}" dt="2025-04-23T07:24:42.237" v="44298" actId="732"/>
          <ac:picMkLst>
            <pc:docMk/>
            <pc:sldMk cId="689233882" sldId="407"/>
            <ac:picMk id="4" creationId="{2227B049-7A31-061A-AB1E-A39EB944AC55}"/>
          </ac:picMkLst>
        </pc:picChg>
        <pc:picChg chg="del">
          <ac:chgData name="Rissanen Minna" userId="8d5aed1c-cba9-48f3-a298-4488cc75f225" providerId="ADAL" clId="{85DF9A87-1477-40BF-BF6A-A5C7EB757855}" dt="2025-04-23T06:27:10.606" v="43867" actId="478"/>
          <ac:picMkLst>
            <pc:docMk/>
            <pc:sldMk cId="689233882" sldId="407"/>
            <ac:picMk id="5" creationId="{1D40BBB9-57E4-74F8-B74B-C33EF4881B00}"/>
          </ac:picMkLst>
        </pc:picChg>
        <pc:picChg chg="add mod">
          <ac:chgData name="Rissanen Minna" userId="8d5aed1c-cba9-48f3-a298-4488cc75f225" providerId="ADAL" clId="{85DF9A87-1477-40BF-BF6A-A5C7EB757855}" dt="2025-04-23T07:24:57.973" v="44301" actId="571"/>
          <ac:picMkLst>
            <pc:docMk/>
            <pc:sldMk cId="689233882" sldId="407"/>
            <ac:picMk id="6" creationId="{F281883A-1B12-2456-860E-8DD4CAA4A927}"/>
          </ac:picMkLst>
        </pc:picChg>
        <pc:picChg chg="add del mod">
          <ac:chgData name="Rissanen Minna" userId="8d5aed1c-cba9-48f3-a298-4488cc75f225" providerId="ADAL" clId="{85DF9A87-1477-40BF-BF6A-A5C7EB757855}" dt="2025-04-23T07:59:34.913" v="44559" actId="478"/>
          <ac:picMkLst>
            <pc:docMk/>
            <pc:sldMk cId="689233882" sldId="407"/>
            <ac:picMk id="7170" creationId="{2F051967-F3B4-E5FD-28C3-449C554F0EFE}"/>
          </ac:picMkLst>
        </pc:picChg>
        <pc:picChg chg="add mod">
          <ac:chgData name="Rissanen Minna" userId="8d5aed1c-cba9-48f3-a298-4488cc75f225" providerId="ADAL" clId="{85DF9A87-1477-40BF-BF6A-A5C7EB757855}" dt="2025-04-23T08:00:19.545" v="44581" actId="1038"/>
          <ac:picMkLst>
            <pc:docMk/>
            <pc:sldMk cId="689233882" sldId="407"/>
            <ac:picMk id="7172" creationId="{D1045C6F-8AC9-4D29-36BB-F56E4335FC9E}"/>
          </ac:picMkLst>
        </pc:picChg>
      </pc:sldChg>
      <pc:sldChg chg="delSp modSp mod">
        <pc:chgData name="Rissanen Minna" userId="8d5aed1c-cba9-48f3-a298-4488cc75f225" providerId="ADAL" clId="{85DF9A87-1477-40BF-BF6A-A5C7EB757855}" dt="2025-04-23T08:01:12.945" v="44602" actId="1038"/>
        <pc:sldMkLst>
          <pc:docMk/>
          <pc:sldMk cId="2072795760" sldId="408"/>
        </pc:sldMkLst>
        <pc:picChg chg="del">
          <ac:chgData name="Rissanen Minna" userId="8d5aed1c-cba9-48f3-a298-4488cc75f225" providerId="ADAL" clId="{85DF9A87-1477-40BF-BF6A-A5C7EB757855}" dt="2025-04-23T06:27:14.539" v="43868" actId="478"/>
          <ac:picMkLst>
            <pc:docMk/>
            <pc:sldMk cId="2072795760" sldId="408"/>
            <ac:picMk id="5" creationId="{A9E22C54-E664-474E-962B-4C537D804120}"/>
          </ac:picMkLst>
        </pc:picChg>
        <pc:picChg chg="mod">
          <ac:chgData name="Rissanen Minna" userId="8d5aed1c-cba9-48f3-a298-4488cc75f225" providerId="ADAL" clId="{85DF9A87-1477-40BF-BF6A-A5C7EB757855}" dt="2025-04-23T08:00:42.785" v="44585" actId="14100"/>
          <ac:picMkLst>
            <pc:docMk/>
            <pc:sldMk cId="2072795760" sldId="408"/>
            <ac:picMk id="6" creationId="{6F043142-D7B8-D1AB-A3F9-A648747405DC}"/>
          </ac:picMkLst>
        </pc:picChg>
        <pc:picChg chg="mod">
          <ac:chgData name="Rissanen Minna" userId="8d5aed1c-cba9-48f3-a298-4488cc75f225" providerId="ADAL" clId="{85DF9A87-1477-40BF-BF6A-A5C7EB757855}" dt="2025-04-23T08:01:12.945" v="44602" actId="1038"/>
          <ac:picMkLst>
            <pc:docMk/>
            <pc:sldMk cId="2072795760" sldId="408"/>
            <ac:picMk id="3076" creationId="{562078A5-2C92-42BA-44D9-BD6C499237D7}"/>
          </ac:picMkLst>
        </pc:picChg>
      </pc:sldChg>
      <pc:sldChg chg="delSp modSp mod">
        <pc:chgData name="Rissanen Minna" userId="8d5aed1c-cba9-48f3-a298-4488cc75f225" providerId="ADAL" clId="{85DF9A87-1477-40BF-BF6A-A5C7EB757855}" dt="2025-04-23T06:34:59.681" v="43999" actId="1076"/>
        <pc:sldMkLst>
          <pc:docMk/>
          <pc:sldMk cId="3522732289" sldId="409"/>
        </pc:sldMkLst>
        <pc:spChg chg="mod">
          <ac:chgData name="Rissanen Minna" userId="8d5aed1c-cba9-48f3-a298-4488cc75f225" providerId="ADAL" clId="{85DF9A87-1477-40BF-BF6A-A5C7EB757855}" dt="2025-04-23T06:34:10.394" v="43970" actId="20577"/>
          <ac:spMkLst>
            <pc:docMk/>
            <pc:sldMk cId="3522732289" sldId="409"/>
            <ac:spMk id="2" creationId="{C8C803BD-5B1E-C645-D797-D3AD50B0275E}"/>
          </ac:spMkLst>
        </pc:spChg>
        <pc:spChg chg="mod">
          <ac:chgData name="Rissanen Minna" userId="8d5aed1c-cba9-48f3-a298-4488cc75f225" providerId="ADAL" clId="{85DF9A87-1477-40BF-BF6A-A5C7EB757855}" dt="2025-04-23T06:34:35.889" v="43992" actId="1076"/>
          <ac:spMkLst>
            <pc:docMk/>
            <pc:sldMk cId="3522732289" sldId="409"/>
            <ac:spMk id="3" creationId="{B089F35C-DA83-5B40-CE58-41E77D804D2C}"/>
          </ac:spMkLst>
        </pc:spChg>
        <pc:picChg chg="del">
          <ac:chgData name="Rissanen Minna" userId="8d5aed1c-cba9-48f3-a298-4488cc75f225" providerId="ADAL" clId="{85DF9A87-1477-40BF-BF6A-A5C7EB757855}" dt="2025-04-23T06:27:16.679" v="43869" actId="478"/>
          <ac:picMkLst>
            <pc:docMk/>
            <pc:sldMk cId="3522732289" sldId="409"/>
            <ac:picMk id="5" creationId="{55EB3A32-6E4C-FD1A-1B93-E10291D51C01}"/>
          </ac:picMkLst>
        </pc:picChg>
        <pc:picChg chg="mod modCrop">
          <ac:chgData name="Rissanen Minna" userId="8d5aed1c-cba9-48f3-a298-4488cc75f225" providerId="ADAL" clId="{85DF9A87-1477-40BF-BF6A-A5C7EB757855}" dt="2025-04-23T06:34:59.681" v="43999" actId="1076"/>
          <ac:picMkLst>
            <pc:docMk/>
            <pc:sldMk cId="3522732289" sldId="409"/>
            <ac:picMk id="6" creationId="{8C7BFFB4-8F79-571A-7591-0942697E8238}"/>
          </ac:picMkLst>
        </pc:picChg>
      </pc:sldChg>
      <pc:sldChg chg="addSp delSp modSp mod">
        <pc:chgData name="Rissanen Minna" userId="8d5aed1c-cba9-48f3-a298-4488cc75f225" providerId="ADAL" clId="{85DF9A87-1477-40BF-BF6A-A5C7EB757855}" dt="2025-04-23T07:29:18.980" v="44348" actId="1076"/>
        <pc:sldMkLst>
          <pc:docMk/>
          <pc:sldMk cId="878962714" sldId="410"/>
        </pc:sldMkLst>
        <pc:spChg chg="mod">
          <ac:chgData name="Rissanen Minna" userId="8d5aed1c-cba9-48f3-a298-4488cc75f225" providerId="ADAL" clId="{85DF9A87-1477-40BF-BF6A-A5C7EB757855}" dt="2025-04-23T07:26:02.908" v="44321" actId="14100"/>
          <ac:spMkLst>
            <pc:docMk/>
            <pc:sldMk cId="878962714" sldId="410"/>
            <ac:spMk id="3" creationId="{0430DCF5-644A-D9B4-151A-5B8E245A9668}"/>
          </ac:spMkLst>
        </pc:spChg>
        <pc:picChg chg="del">
          <ac:chgData name="Rissanen Minna" userId="8d5aed1c-cba9-48f3-a298-4488cc75f225" providerId="ADAL" clId="{85DF9A87-1477-40BF-BF6A-A5C7EB757855}" dt="2025-04-23T06:27:24.958" v="43870" actId="478"/>
          <ac:picMkLst>
            <pc:docMk/>
            <pc:sldMk cId="878962714" sldId="410"/>
            <ac:picMk id="5" creationId="{FABF3F79-6404-2853-2942-D8268E47C09A}"/>
          </ac:picMkLst>
        </pc:picChg>
        <pc:picChg chg="mod">
          <ac:chgData name="Rissanen Minna" userId="8d5aed1c-cba9-48f3-a298-4488cc75f225" providerId="ADAL" clId="{85DF9A87-1477-40BF-BF6A-A5C7EB757855}" dt="2025-04-23T07:28:43.766" v="44340" actId="1037"/>
          <ac:picMkLst>
            <pc:docMk/>
            <pc:sldMk cId="878962714" sldId="410"/>
            <ac:picMk id="6" creationId="{F2009782-CE22-BA47-DC12-10C3267FD61D}"/>
          </ac:picMkLst>
        </pc:picChg>
        <pc:picChg chg="add mod">
          <ac:chgData name="Rissanen Minna" userId="8d5aed1c-cba9-48f3-a298-4488cc75f225" providerId="ADAL" clId="{85DF9A87-1477-40BF-BF6A-A5C7EB757855}" dt="2025-04-23T07:27:36.493" v="44331" actId="1076"/>
          <ac:picMkLst>
            <pc:docMk/>
            <pc:sldMk cId="878962714" sldId="410"/>
            <ac:picMk id="2050" creationId="{E8A3776C-6E18-82C2-F1B5-EF9E23FE0904}"/>
          </ac:picMkLst>
        </pc:picChg>
        <pc:picChg chg="add mod">
          <ac:chgData name="Rissanen Minna" userId="8d5aed1c-cba9-48f3-a298-4488cc75f225" providerId="ADAL" clId="{85DF9A87-1477-40BF-BF6A-A5C7EB757855}" dt="2025-04-23T07:28:47.231" v="44345" actId="1038"/>
          <ac:picMkLst>
            <pc:docMk/>
            <pc:sldMk cId="878962714" sldId="410"/>
            <ac:picMk id="2052" creationId="{81898353-EE4F-3C8E-9E07-1A712DC44021}"/>
          </ac:picMkLst>
        </pc:picChg>
        <pc:picChg chg="add mod">
          <ac:chgData name="Rissanen Minna" userId="8d5aed1c-cba9-48f3-a298-4488cc75f225" providerId="ADAL" clId="{85DF9A87-1477-40BF-BF6A-A5C7EB757855}" dt="2025-04-23T07:28:02.756" v="44335" actId="1076"/>
          <ac:picMkLst>
            <pc:docMk/>
            <pc:sldMk cId="878962714" sldId="410"/>
            <ac:picMk id="2054" creationId="{CA0B8332-75C9-0EA6-619F-4F7882E3F2D9}"/>
          </ac:picMkLst>
        </pc:picChg>
        <pc:picChg chg="add mod">
          <ac:chgData name="Rissanen Minna" userId="8d5aed1c-cba9-48f3-a298-4488cc75f225" providerId="ADAL" clId="{85DF9A87-1477-40BF-BF6A-A5C7EB757855}" dt="2025-04-23T07:29:18.980" v="44348" actId="1076"/>
          <ac:picMkLst>
            <pc:docMk/>
            <pc:sldMk cId="878962714" sldId="410"/>
            <ac:picMk id="2056" creationId="{0530E943-EA7A-B2D8-1DB5-C4607FED770C}"/>
          </ac:picMkLst>
        </pc:picChg>
      </pc:sldChg>
      <pc:sldChg chg="delSp modSp mod">
        <pc:chgData name="Rissanen Minna" userId="8d5aed1c-cba9-48f3-a298-4488cc75f225" providerId="ADAL" clId="{85DF9A87-1477-40BF-BF6A-A5C7EB757855}" dt="2025-04-23T06:33:51.041" v="43966" actId="1076"/>
        <pc:sldMkLst>
          <pc:docMk/>
          <pc:sldMk cId="2071592848" sldId="411"/>
        </pc:sldMkLst>
        <pc:spChg chg="mod">
          <ac:chgData name="Rissanen Minna" userId="8d5aed1c-cba9-48f3-a298-4488cc75f225" providerId="ADAL" clId="{85DF9A87-1477-40BF-BF6A-A5C7EB757855}" dt="2025-04-23T06:33:51.041" v="43966" actId="1076"/>
          <ac:spMkLst>
            <pc:docMk/>
            <pc:sldMk cId="2071592848" sldId="411"/>
            <ac:spMk id="3" creationId="{DBF79BCF-8D5E-B3E1-5433-59EE6FDE3A3B}"/>
          </ac:spMkLst>
        </pc:spChg>
        <pc:picChg chg="del">
          <ac:chgData name="Rissanen Minna" userId="8d5aed1c-cba9-48f3-a298-4488cc75f225" providerId="ADAL" clId="{85DF9A87-1477-40BF-BF6A-A5C7EB757855}" dt="2025-04-23T06:27:26.580" v="43871" actId="478"/>
          <ac:picMkLst>
            <pc:docMk/>
            <pc:sldMk cId="2071592848" sldId="411"/>
            <ac:picMk id="5" creationId="{456B9F86-73F3-C3CD-C576-56C4134BCA78}"/>
          </ac:picMkLst>
        </pc:picChg>
        <pc:picChg chg="mod">
          <ac:chgData name="Rissanen Minna" userId="8d5aed1c-cba9-48f3-a298-4488cc75f225" providerId="ADAL" clId="{85DF9A87-1477-40BF-BF6A-A5C7EB757855}" dt="2025-04-23T06:33:51.041" v="43966" actId="1076"/>
          <ac:picMkLst>
            <pc:docMk/>
            <pc:sldMk cId="2071592848" sldId="411"/>
            <ac:picMk id="6" creationId="{95251F22-7A08-4335-9677-3289FCE95872}"/>
          </ac:picMkLst>
        </pc:picChg>
        <pc:picChg chg="mod">
          <ac:chgData name="Rissanen Minna" userId="8d5aed1c-cba9-48f3-a298-4488cc75f225" providerId="ADAL" clId="{85DF9A87-1477-40BF-BF6A-A5C7EB757855}" dt="2025-04-23T06:33:51.041" v="43966" actId="1076"/>
          <ac:picMkLst>
            <pc:docMk/>
            <pc:sldMk cId="2071592848" sldId="411"/>
            <ac:picMk id="9218" creationId="{7EA9AA68-1E87-60CB-DCE8-AAF0ED00D787}"/>
          </ac:picMkLst>
        </pc:picChg>
        <pc:picChg chg="mod">
          <ac:chgData name="Rissanen Minna" userId="8d5aed1c-cba9-48f3-a298-4488cc75f225" providerId="ADAL" clId="{85DF9A87-1477-40BF-BF6A-A5C7EB757855}" dt="2025-04-23T06:33:51.041" v="43966" actId="1076"/>
          <ac:picMkLst>
            <pc:docMk/>
            <pc:sldMk cId="2071592848" sldId="411"/>
            <ac:picMk id="9220" creationId="{FDC91FA2-797F-4872-95FA-3EF29A003563}"/>
          </ac:picMkLst>
        </pc:picChg>
      </pc:sldChg>
      <pc:sldChg chg="delSp modSp mod">
        <pc:chgData name="Rissanen Minna" userId="8d5aed1c-cba9-48f3-a298-4488cc75f225" providerId="ADAL" clId="{85DF9A87-1477-40BF-BF6A-A5C7EB757855}" dt="2025-04-23T07:30:33.748" v="44355" actId="1076"/>
        <pc:sldMkLst>
          <pc:docMk/>
          <pc:sldMk cId="969771500" sldId="412"/>
        </pc:sldMkLst>
        <pc:spChg chg="mod">
          <ac:chgData name="Rissanen Minna" userId="8d5aed1c-cba9-48f3-a298-4488cc75f225" providerId="ADAL" clId="{85DF9A87-1477-40BF-BF6A-A5C7EB757855}" dt="2025-04-23T07:30:33.748" v="44355" actId="1076"/>
          <ac:spMkLst>
            <pc:docMk/>
            <pc:sldMk cId="969771500" sldId="412"/>
            <ac:spMk id="3" creationId="{F380AD38-BC73-4565-3639-F5A71A5C3119}"/>
          </ac:spMkLst>
        </pc:spChg>
        <pc:picChg chg="mod">
          <ac:chgData name="Rissanen Minna" userId="8d5aed1c-cba9-48f3-a298-4488cc75f225" providerId="ADAL" clId="{85DF9A87-1477-40BF-BF6A-A5C7EB757855}" dt="2025-04-23T07:30:20.117" v="44352" actId="1076"/>
          <ac:picMkLst>
            <pc:docMk/>
            <pc:sldMk cId="969771500" sldId="412"/>
            <ac:picMk id="4" creationId="{9066C557-99F1-BCA3-7F22-E81552A4E6F2}"/>
          </ac:picMkLst>
        </pc:picChg>
        <pc:picChg chg="del">
          <ac:chgData name="Rissanen Minna" userId="8d5aed1c-cba9-48f3-a298-4488cc75f225" providerId="ADAL" clId="{85DF9A87-1477-40BF-BF6A-A5C7EB757855}" dt="2025-04-23T06:27:29.729" v="43872" actId="478"/>
          <ac:picMkLst>
            <pc:docMk/>
            <pc:sldMk cId="969771500" sldId="412"/>
            <ac:picMk id="5" creationId="{E47346BC-823B-9599-DB2E-B3FD911DCB4C}"/>
          </ac:picMkLst>
        </pc:picChg>
      </pc:sldChg>
      <pc:sldChg chg="addSp delSp modSp mod">
        <pc:chgData name="Rissanen Minna" userId="8d5aed1c-cba9-48f3-a298-4488cc75f225" providerId="ADAL" clId="{85DF9A87-1477-40BF-BF6A-A5C7EB757855}" dt="2025-04-23T07:34:24.155" v="44403" actId="1076"/>
        <pc:sldMkLst>
          <pc:docMk/>
          <pc:sldMk cId="621376706" sldId="413"/>
        </pc:sldMkLst>
        <pc:spChg chg="mod">
          <ac:chgData name="Rissanen Minna" userId="8d5aed1c-cba9-48f3-a298-4488cc75f225" providerId="ADAL" clId="{85DF9A87-1477-40BF-BF6A-A5C7EB757855}" dt="2025-04-23T07:31:12.455" v="44363" actId="20577"/>
          <ac:spMkLst>
            <pc:docMk/>
            <pc:sldMk cId="621376706" sldId="413"/>
            <ac:spMk id="2" creationId="{44103BE4-DD66-D0E0-2B32-3FE9C81183A1}"/>
          </ac:spMkLst>
        </pc:spChg>
        <pc:spChg chg="mod">
          <ac:chgData name="Rissanen Minna" userId="8d5aed1c-cba9-48f3-a298-4488cc75f225" providerId="ADAL" clId="{85DF9A87-1477-40BF-BF6A-A5C7EB757855}" dt="2025-04-23T07:31:05.372" v="44362" actId="1076"/>
          <ac:spMkLst>
            <pc:docMk/>
            <pc:sldMk cId="621376706" sldId="413"/>
            <ac:spMk id="3" creationId="{FA62FB6E-05D5-0A72-D4AC-B75E216996C6}"/>
          </ac:spMkLst>
        </pc:spChg>
        <pc:picChg chg="del">
          <ac:chgData name="Rissanen Minna" userId="8d5aed1c-cba9-48f3-a298-4488cc75f225" providerId="ADAL" clId="{85DF9A87-1477-40BF-BF6A-A5C7EB757855}" dt="2025-04-23T06:27:33.985" v="43873" actId="478"/>
          <ac:picMkLst>
            <pc:docMk/>
            <pc:sldMk cId="621376706" sldId="413"/>
            <ac:picMk id="5" creationId="{1096DE28-49BB-C21D-39D5-ACD4003A725F}"/>
          </ac:picMkLst>
        </pc:picChg>
        <pc:picChg chg="mod">
          <ac:chgData name="Rissanen Minna" userId="8d5aed1c-cba9-48f3-a298-4488cc75f225" providerId="ADAL" clId="{85DF9A87-1477-40BF-BF6A-A5C7EB757855}" dt="2025-04-23T07:30:49.785" v="44358" actId="1076"/>
          <ac:picMkLst>
            <pc:docMk/>
            <pc:sldMk cId="621376706" sldId="413"/>
            <ac:picMk id="6" creationId="{9974D2B0-9053-4CCA-4A0F-F1C18CBA3C39}"/>
          </ac:picMkLst>
        </pc:picChg>
        <pc:picChg chg="add mod">
          <ac:chgData name="Rissanen Minna" userId="8d5aed1c-cba9-48f3-a298-4488cc75f225" providerId="ADAL" clId="{85DF9A87-1477-40BF-BF6A-A5C7EB757855}" dt="2025-04-23T07:34:15.128" v="44401" actId="1076"/>
          <ac:picMkLst>
            <pc:docMk/>
            <pc:sldMk cId="621376706" sldId="413"/>
            <ac:picMk id="3074" creationId="{70BADDFE-0C4A-4E5E-C89A-089596D1CF79}"/>
          </ac:picMkLst>
        </pc:picChg>
        <pc:picChg chg="add mod">
          <ac:chgData name="Rissanen Minna" userId="8d5aed1c-cba9-48f3-a298-4488cc75f225" providerId="ADAL" clId="{85DF9A87-1477-40BF-BF6A-A5C7EB757855}" dt="2025-04-23T07:33:58.354" v="44396" actId="14100"/>
          <ac:picMkLst>
            <pc:docMk/>
            <pc:sldMk cId="621376706" sldId="413"/>
            <ac:picMk id="3076" creationId="{F8527AD7-3BCA-AAB0-F2C9-4CC69592E15B}"/>
          </ac:picMkLst>
        </pc:picChg>
        <pc:picChg chg="add mod">
          <ac:chgData name="Rissanen Minna" userId="8d5aed1c-cba9-48f3-a298-4488cc75f225" providerId="ADAL" clId="{85DF9A87-1477-40BF-BF6A-A5C7EB757855}" dt="2025-04-23T07:34:24.155" v="44403" actId="1076"/>
          <ac:picMkLst>
            <pc:docMk/>
            <pc:sldMk cId="621376706" sldId="413"/>
            <ac:picMk id="3078" creationId="{2D8F2A41-59F5-80BD-CC1F-A182A0FE26F0}"/>
          </ac:picMkLst>
        </pc:picChg>
        <pc:picChg chg="add mod">
          <ac:chgData name="Rissanen Minna" userId="8d5aed1c-cba9-48f3-a298-4488cc75f225" providerId="ADAL" clId="{85DF9A87-1477-40BF-BF6A-A5C7EB757855}" dt="2025-04-23T07:34:20.931" v="44402" actId="1076"/>
          <ac:picMkLst>
            <pc:docMk/>
            <pc:sldMk cId="621376706" sldId="413"/>
            <ac:picMk id="3080" creationId="{668E3FA3-5DE0-61FB-BC2C-3DC92AD5CBA5}"/>
          </ac:picMkLst>
        </pc:picChg>
      </pc:sldChg>
      <pc:sldChg chg="addSp delSp modSp mod">
        <pc:chgData name="Rissanen Minna" userId="8d5aed1c-cba9-48f3-a298-4488cc75f225" providerId="ADAL" clId="{85DF9A87-1477-40BF-BF6A-A5C7EB757855}" dt="2025-04-23T07:36:28.750" v="44422" actId="1076"/>
        <pc:sldMkLst>
          <pc:docMk/>
          <pc:sldMk cId="3108208299" sldId="414"/>
        </pc:sldMkLst>
        <pc:spChg chg="mod">
          <ac:chgData name="Rissanen Minna" userId="8d5aed1c-cba9-48f3-a298-4488cc75f225" providerId="ADAL" clId="{85DF9A87-1477-40BF-BF6A-A5C7EB757855}" dt="2025-04-23T07:36:20.943" v="44418" actId="20577"/>
          <ac:spMkLst>
            <pc:docMk/>
            <pc:sldMk cId="3108208299" sldId="414"/>
            <ac:spMk id="2" creationId="{87B7F162-E079-4F29-46E4-2C07896696E3}"/>
          </ac:spMkLst>
        </pc:spChg>
        <pc:picChg chg="add mod">
          <ac:chgData name="Rissanen Minna" userId="8d5aed1c-cba9-48f3-a298-4488cc75f225" providerId="ADAL" clId="{85DF9A87-1477-40BF-BF6A-A5C7EB757855}" dt="2025-04-23T07:35:55.089" v="44415" actId="1076"/>
          <ac:picMkLst>
            <pc:docMk/>
            <pc:sldMk cId="3108208299" sldId="414"/>
            <ac:picMk id="4" creationId="{3A48B401-A1A1-3046-F7D5-A4F377BA2996}"/>
          </ac:picMkLst>
        </pc:picChg>
        <pc:picChg chg="del">
          <ac:chgData name="Rissanen Minna" userId="8d5aed1c-cba9-48f3-a298-4488cc75f225" providerId="ADAL" clId="{85DF9A87-1477-40BF-BF6A-A5C7EB757855}" dt="2025-04-23T06:27:36.561" v="43874" actId="478"/>
          <ac:picMkLst>
            <pc:docMk/>
            <pc:sldMk cId="3108208299" sldId="414"/>
            <ac:picMk id="5" creationId="{F6FF6C38-DD11-B739-081A-268A9A6A1CFF}"/>
          </ac:picMkLst>
        </pc:picChg>
        <pc:picChg chg="add mod">
          <ac:chgData name="Rissanen Minna" userId="8d5aed1c-cba9-48f3-a298-4488cc75f225" providerId="ADAL" clId="{85DF9A87-1477-40BF-BF6A-A5C7EB757855}" dt="2025-04-23T07:34:42.614" v="44406" actId="1076"/>
          <ac:picMkLst>
            <pc:docMk/>
            <pc:sldMk cId="3108208299" sldId="414"/>
            <ac:picMk id="9" creationId="{AED2B9AA-2E26-6B55-D486-D9F0D788C36B}"/>
          </ac:picMkLst>
        </pc:picChg>
        <pc:picChg chg="add mod">
          <ac:chgData name="Rissanen Minna" userId="8d5aed1c-cba9-48f3-a298-4488cc75f225" providerId="ADAL" clId="{85DF9A87-1477-40BF-BF6A-A5C7EB757855}" dt="2025-04-23T07:35:22.691" v="44411" actId="1076"/>
          <ac:picMkLst>
            <pc:docMk/>
            <pc:sldMk cId="3108208299" sldId="414"/>
            <ac:picMk id="4098" creationId="{EFF67EA7-601D-EC07-E0C4-7E83DDE5908D}"/>
          </ac:picMkLst>
        </pc:picChg>
        <pc:picChg chg="add del mod">
          <ac:chgData name="Rissanen Minna" userId="8d5aed1c-cba9-48f3-a298-4488cc75f225" providerId="ADAL" clId="{85DF9A87-1477-40BF-BF6A-A5C7EB757855}" dt="2025-04-23T07:35:52.056" v="44414" actId="478"/>
          <ac:picMkLst>
            <pc:docMk/>
            <pc:sldMk cId="3108208299" sldId="414"/>
            <ac:picMk id="4100" creationId="{1469BC0C-71D7-C2CC-D746-9D5D622CCE96}"/>
          </ac:picMkLst>
        </pc:picChg>
        <pc:picChg chg="add mod">
          <ac:chgData name="Rissanen Minna" userId="8d5aed1c-cba9-48f3-a298-4488cc75f225" providerId="ADAL" clId="{85DF9A87-1477-40BF-BF6A-A5C7EB757855}" dt="2025-04-23T07:36:28.750" v="44422" actId="1076"/>
          <ac:picMkLst>
            <pc:docMk/>
            <pc:sldMk cId="3108208299" sldId="414"/>
            <ac:picMk id="4102" creationId="{E37C4872-5731-B5D1-1370-0BC76D4E59C4}"/>
          </ac:picMkLst>
        </pc:picChg>
      </pc:sldChg>
      <pc:sldChg chg="delSp modSp mod">
        <pc:chgData name="Rissanen Minna" userId="8d5aed1c-cba9-48f3-a298-4488cc75f225" providerId="ADAL" clId="{85DF9A87-1477-40BF-BF6A-A5C7EB757855}" dt="2025-04-23T07:37:18.789" v="44424" actId="1076"/>
        <pc:sldMkLst>
          <pc:docMk/>
          <pc:sldMk cId="848572610" sldId="415"/>
        </pc:sldMkLst>
        <pc:spChg chg="mod">
          <ac:chgData name="Rissanen Minna" userId="8d5aed1c-cba9-48f3-a298-4488cc75f225" providerId="ADAL" clId="{85DF9A87-1477-40BF-BF6A-A5C7EB757855}" dt="2025-04-23T06:31:49.496" v="43935" actId="14100"/>
          <ac:spMkLst>
            <pc:docMk/>
            <pc:sldMk cId="848572610" sldId="415"/>
            <ac:spMk id="2" creationId="{3DC4370F-3B89-3517-B228-DD176A4A40C2}"/>
          </ac:spMkLst>
        </pc:spChg>
        <pc:spChg chg="mod">
          <ac:chgData name="Rissanen Minna" userId="8d5aed1c-cba9-48f3-a298-4488cc75f225" providerId="ADAL" clId="{85DF9A87-1477-40BF-BF6A-A5C7EB757855}" dt="2025-04-23T07:37:18.789" v="44424" actId="1076"/>
          <ac:spMkLst>
            <pc:docMk/>
            <pc:sldMk cId="848572610" sldId="415"/>
            <ac:spMk id="3" creationId="{BB3192BB-C930-9D37-8501-E9246EC6DD2A}"/>
          </ac:spMkLst>
        </pc:spChg>
        <pc:picChg chg="del">
          <ac:chgData name="Rissanen Minna" userId="8d5aed1c-cba9-48f3-a298-4488cc75f225" providerId="ADAL" clId="{85DF9A87-1477-40BF-BF6A-A5C7EB757855}" dt="2025-04-23T06:27:41.395" v="43875" actId="478"/>
          <ac:picMkLst>
            <pc:docMk/>
            <pc:sldMk cId="848572610" sldId="415"/>
            <ac:picMk id="5" creationId="{2E4A193F-0810-A387-A3FE-B19147E89B93}"/>
          </ac:picMkLst>
        </pc:picChg>
        <pc:picChg chg="del mod">
          <ac:chgData name="Rissanen Minna" userId="8d5aed1c-cba9-48f3-a298-4488cc75f225" providerId="ADAL" clId="{85DF9A87-1477-40BF-BF6A-A5C7EB757855}" dt="2025-04-23T06:31:15.957" v="43925" actId="478"/>
          <ac:picMkLst>
            <pc:docMk/>
            <pc:sldMk cId="848572610" sldId="415"/>
            <ac:picMk id="6" creationId="{FFA4129E-07B8-5C67-510D-1EC3EF0065A9}"/>
          </ac:picMkLst>
        </pc:picChg>
        <pc:picChg chg="mod">
          <ac:chgData name="Rissanen Minna" userId="8d5aed1c-cba9-48f3-a298-4488cc75f225" providerId="ADAL" clId="{85DF9A87-1477-40BF-BF6A-A5C7EB757855}" dt="2025-04-23T06:31:40.968" v="43934" actId="1035"/>
          <ac:picMkLst>
            <pc:docMk/>
            <pc:sldMk cId="848572610" sldId="415"/>
            <ac:picMk id="8" creationId="{BF10871B-7229-E428-3BFD-0FECF7A2B79E}"/>
          </ac:picMkLst>
        </pc:picChg>
      </pc:sldChg>
      <pc:sldChg chg="addSp delSp modSp mod">
        <pc:chgData name="Rissanen Minna" userId="8d5aed1c-cba9-48f3-a298-4488cc75f225" providerId="ADAL" clId="{85DF9A87-1477-40BF-BF6A-A5C7EB757855}" dt="2025-04-23T07:41:45.642" v="44486" actId="1076"/>
        <pc:sldMkLst>
          <pc:docMk/>
          <pc:sldMk cId="2061228351" sldId="416"/>
        </pc:sldMkLst>
        <pc:spChg chg="mod">
          <ac:chgData name="Rissanen Minna" userId="8d5aed1c-cba9-48f3-a298-4488cc75f225" providerId="ADAL" clId="{85DF9A87-1477-40BF-BF6A-A5C7EB757855}" dt="2025-04-23T07:38:52.093" v="44441" actId="1076"/>
          <ac:spMkLst>
            <pc:docMk/>
            <pc:sldMk cId="2061228351" sldId="416"/>
            <ac:spMk id="2" creationId="{BDEA965B-5125-D6CD-1D46-ED5D2128A679}"/>
          </ac:spMkLst>
        </pc:spChg>
        <pc:spChg chg="mod">
          <ac:chgData name="Rissanen Minna" userId="8d5aed1c-cba9-48f3-a298-4488cc75f225" providerId="ADAL" clId="{85DF9A87-1477-40BF-BF6A-A5C7EB757855}" dt="2025-04-23T07:37:47.131" v="44430" actId="1036"/>
          <ac:spMkLst>
            <pc:docMk/>
            <pc:sldMk cId="2061228351" sldId="416"/>
            <ac:spMk id="3" creationId="{D7D37FEA-D1ED-8DC4-65BC-6116C78C7BE6}"/>
          </ac:spMkLst>
        </pc:spChg>
        <pc:picChg chg="del">
          <ac:chgData name="Rissanen Minna" userId="8d5aed1c-cba9-48f3-a298-4488cc75f225" providerId="ADAL" clId="{85DF9A87-1477-40BF-BF6A-A5C7EB757855}" dt="2025-04-23T06:27:43.499" v="43876" actId="478"/>
          <ac:picMkLst>
            <pc:docMk/>
            <pc:sldMk cId="2061228351" sldId="416"/>
            <ac:picMk id="5" creationId="{582F2ABF-3EDC-1EBD-9559-E4FFC3E87D36}"/>
          </ac:picMkLst>
        </pc:picChg>
        <pc:picChg chg="mod">
          <ac:chgData name="Rissanen Minna" userId="8d5aed1c-cba9-48f3-a298-4488cc75f225" providerId="ADAL" clId="{85DF9A87-1477-40BF-BF6A-A5C7EB757855}" dt="2025-04-23T07:37:47.131" v="44430" actId="1036"/>
          <ac:picMkLst>
            <pc:docMk/>
            <pc:sldMk cId="2061228351" sldId="416"/>
            <ac:picMk id="7" creationId="{9C0CAEDC-519D-8E27-29EB-B1A2FF1317FF}"/>
          </ac:picMkLst>
        </pc:picChg>
        <pc:picChg chg="add mod">
          <ac:chgData name="Rissanen Minna" userId="8d5aed1c-cba9-48f3-a298-4488cc75f225" providerId="ADAL" clId="{85DF9A87-1477-40BF-BF6A-A5C7EB757855}" dt="2025-04-23T07:41:40.171" v="44484" actId="1076"/>
          <ac:picMkLst>
            <pc:docMk/>
            <pc:sldMk cId="2061228351" sldId="416"/>
            <ac:picMk id="5122" creationId="{3D34BC57-EABD-4B59-D135-7581507DE34A}"/>
          </ac:picMkLst>
        </pc:picChg>
        <pc:picChg chg="add mod">
          <ac:chgData name="Rissanen Minna" userId="8d5aed1c-cba9-48f3-a298-4488cc75f225" providerId="ADAL" clId="{85DF9A87-1477-40BF-BF6A-A5C7EB757855}" dt="2025-04-23T07:41:13.706" v="44475" actId="1036"/>
          <ac:picMkLst>
            <pc:docMk/>
            <pc:sldMk cId="2061228351" sldId="416"/>
            <ac:picMk id="5124" creationId="{FB31288D-17A9-BF2C-7ADA-8800453022A1}"/>
          </ac:picMkLst>
        </pc:picChg>
        <pc:picChg chg="add mod">
          <ac:chgData name="Rissanen Minna" userId="8d5aed1c-cba9-48f3-a298-4488cc75f225" providerId="ADAL" clId="{85DF9A87-1477-40BF-BF6A-A5C7EB757855}" dt="2025-04-23T07:41:45.642" v="44486" actId="1076"/>
          <ac:picMkLst>
            <pc:docMk/>
            <pc:sldMk cId="2061228351" sldId="416"/>
            <ac:picMk id="5126" creationId="{9DF4AB5D-2B30-6EE7-A348-D5C825600C50}"/>
          </ac:picMkLst>
        </pc:picChg>
        <pc:picChg chg="add mod">
          <ac:chgData name="Rissanen Minna" userId="8d5aed1c-cba9-48f3-a298-4488cc75f225" providerId="ADAL" clId="{85DF9A87-1477-40BF-BF6A-A5C7EB757855}" dt="2025-04-23T07:41:43.176" v="44485" actId="1076"/>
          <ac:picMkLst>
            <pc:docMk/>
            <pc:sldMk cId="2061228351" sldId="416"/>
            <ac:picMk id="5128" creationId="{8D97A81B-7C66-3590-3905-0C00A549EE97}"/>
          </ac:picMkLst>
        </pc:picChg>
      </pc:sldChg>
      <pc:sldChg chg="addSp delSp modSp mod">
        <pc:chgData name="Rissanen Minna" userId="8d5aed1c-cba9-48f3-a298-4488cc75f225" providerId="ADAL" clId="{85DF9A87-1477-40BF-BF6A-A5C7EB757855}" dt="2025-04-23T07:47:03.053" v="44546" actId="1076"/>
        <pc:sldMkLst>
          <pc:docMk/>
          <pc:sldMk cId="607166412" sldId="417"/>
        </pc:sldMkLst>
        <pc:spChg chg="mod">
          <ac:chgData name="Rissanen Minna" userId="8d5aed1c-cba9-48f3-a298-4488cc75f225" providerId="ADAL" clId="{85DF9A87-1477-40BF-BF6A-A5C7EB757855}" dt="2025-03-25T11:47:40.360" v="14534" actId="14100"/>
          <ac:spMkLst>
            <pc:docMk/>
            <pc:sldMk cId="607166412" sldId="417"/>
            <ac:spMk id="2" creationId="{390DE974-3F2D-ED76-4516-52017D24CE1E}"/>
          </ac:spMkLst>
        </pc:spChg>
        <pc:spChg chg="mod">
          <ac:chgData name="Rissanen Minna" userId="8d5aed1c-cba9-48f3-a298-4488cc75f225" providerId="ADAL" clId="{85DF9A87-1477-40BF-BF6A-A5C7EB757855}" dt="2025-04-23T07:47:03.053" v="44546" actId="1076"/>
          <ac:spMkLst>
            <pc:docMk/>
            <pc:sldMk cId="607166412" sldId="417"/>
            <ac:spMk id="3" creationId="{BBAC2121-6BA2-8A48-8681-EDEBAC0B228A}"/>
          </ac:spMkLst>
        </pc:spChg>
        <pc:picChg chg="del">
          <ac:chgData name="Rissanen Minna" userId="8d5aed1c-cba9-48f3-a298-4488cc75f225" providerId="ADAL" clId="{85DF9A87-1477-40BF-BF6A-A5C7EB757855}" dt="2025-04-23T06:27:45.699" v="43877" actId="478"/>
          <ac:picMkLst>
            <pc:docMk/>
            <pc:sldMk cId="607166412" sldId="417"/>
            <ac:picMk id="5" creationId="{F8DDCC62-3357-52DF-8FAC-3697697D67EC}"/>
          </ac:picMkLst>
        </pc:picChg>
        <pc:picChg chg="mod">
          <ac:chgData name="Rissanen Minna" userId="8d5aed1c-cba9-48f3-a298-4488cc75f225" providerId="ADAL" clId="{85DF9A87-1477-40BF-BF6A-A5C7EB757855}" dt="2025-04-23T07:47:03.053" v="44546" actId="1076"/>
          <ac:picMkLst>
            <pc:docMk/>
            <pc:sldMk cId="607166412" sldId="417"/>
            <ac:picMk id="6" creationId="{4F3C1328-17FD-A536-E353-0353EC6ADA15}"/>
          </ac:picMkLst>
        </pc:picChg>
        <pc:picChg chg="add mod">
          <ac:chgData name="Rissanen Minna" userId="8d5aed1c-cba9-48f3-a298-4488cc75f225" providerId="ADAL" clId="{85DF9A87-1477-40BF-BF6A-A5C7EB757855}" dt="2025-04-23T07:47:03.053" v="44546" actId="1076"/>
          <ac:picMkLst>
            <pc:docMk/>
            <pc:sldMk cId="607166412" sldId="417"/>
            <ac:picMk id="6146" creationId="{A306A7A4-05CE-4672-F09B-D8A751507C2D}"/>
          </ac:picMkLst>
        </pc:picChg>
        <pc:picChg chg="add mod">
          <ac:chgData name="Rissanen Minna" userId="8d5aed1c-cba9-48f3-a298-4488cc75f225" providerId="ADAL" clId="{85DF9A87-1477-40BF-BF6A-A5C7EB757855}" dt="2025-04-23T07:47:03.053" v="44546" actId="1076"/>
          <ac:picMkLst>
            <pc:docMk/>
            <pc:sldMk cId="607166412" sldId="417"/>
            <ac:picMk id="6148" creationId="{37B1E0CC-A894-E6D8-B567-00AD0DE0860C}"/>
          </ac:picMkLst>
        </pc:picChg>
        <pc:picChg chg="add mod">
          <ac:chgData name="Rissanen Minna" userId="8d5aed1c-cba9-48f3-a298-4488cc75f225" providerId="ADAL" clId="{85DF9A87-1477-40BF-BF6A-A5C7EB757855}" dt="2025-04-23T07:47:03.053" v="44546" actId="1076"/>
          <ac:picMkLst>
            <pc:docMk/>
            <pc:sldMk cId="607166412" sldId="417"/>
            <ac:picMk id="6150" creationId="{3740EAB4-391B-257D-0A1B-6AD7001C3D06}"/>
          </ac:picMkLst>
        </pc:picChg>
        <pc:picChg chg="add mod">
          <ac:chgData name="Rissanen Minna" userId="8d5aed1c-cba9-48f3-a298-4488cc75f225" providerId="ADAL" clId="{85DF9A87-1477-40BF-BF6A-A5C7EB757855}" dt="2025-04-23T07:47:03.053" v="44546" actId="1076"/>
          <ac:picMkLst>
            <pc:docMk/>
            <pc:sldMk cId="607166412" sldId="417"/>
            <ac:picMk id="6152" creationId="{6430A179-74FB-3300-51DE-B0EBA62926B8}"/>
          </ac:picMkLst>
        </pc:picChg>
      </pc:sldChg>
      <pc:sldChg chg="delSp modSp mod">
        <pc:chgData name="Rissanen Minna" userId="8d5aed1c-cba9-48f3-a298-4488cc75f225" providerId="ADAL" clId="{85DF9A87-1477-40BF-BF6A-A5C7EB757855}" dt="2025-04-23T07:58:01.756" v="44549" actId="1076"/>
        <pc:sldMkLst>
          <pc:docMk/>
          <pc:sldMk cId="2487595627" sldId="418"/>
        </pc:sldMkLst>
        <pc:spChg chg="mod">
          <ac:chgData name="Rissanen Minna" userId="8d5aed1c-cba9-48f3-a298-4488cc75f225" providerId="ADAL" clId="{85DF9A87-1477-40BF-BF6A-A5C7EB757855}" dt="2025-04-23T07:58:01.756" v="44549" actId="1076"/>
          <ac:spMkLst>
            <pc:docMk/>
            <pc:sldMk cId="2487595627" sldId="418"/>
            <ac:spMk id="3" creationId="{57495423-3F1B-65E4-D06C-A71980BFFEB1}"/>
          </ac:spMkLst>
        </pc:spChg>
        <pc:picChg chg="del">
          <ac:chgData name="Rissanen Minna" userId="8d5aed1c-cba9-48f3-a298-4488cc75f225" providerId="ADAL" clId="{85DF9A87-1477-40BF-BF6A-A5C7EB757855}" dt="2025-04-23T06:27:48.052" v="43878" actId="478"/>
          <ac:picMkLst>
            <pc:docMk/>
            <pc:sldMk cId="2487595627" sldId="418"/>
            <ac:picMk id="5" creationId="{B8EC89A6-B128-5CC0-2B43-E7B376278A37}"/>
          </ac:picMkLst>
        </pc:picChg>
        <pc:picChg chg="mod">
          <ac:chgData name="Rissanen Minna" userId="8d5aed1c-cba9-48f3-a298-4488cc75f225" providerId="ADAL" clId="{85DF9A87-1477-40BF-BF6A-A5C7EB757855}" dt="2025-04-23T07:58:01.756" v="44549" actId="1076"/>
          <ac:picMkLst>
            <pc:docMk/>
            <pc:sldMk cId="2487595627" sldId="418"/>
            <ac:picMk id="6" creationId="{5FEBC469-BC6D-FADE-0C0D-0D0507B3E575}"/>
          </ac:picMkLst>
        </pc:picChg>
      </pc:sldChg>
      <pc:sldChg chg="del">
        <pc:chgData name="Rissanen Minna" userId="8d5aed1c-cba9-48f3-a298-4488cc75f225" providerId="ADAL" clId="{85DF9A87-1477-40BF-BF6A-A5C7EB757855}" dt="2025-04-22T12:19:24.627" v="42222" actId="47"/>
        <pc:sldMkLst>
          <pc:docMk/>
          <pc:sldMk cId="200570395" sldId="419"/>
        </pc:sldMkLst>
      </pc:sldChg>
      <pc:sldChg chg="del">
        <pc:chgData name="Rissanen Minna" userId="8d5aed1c-cba9-48f3-a298-4488cc75f225" providerId="ADAL" clId="{85DF9A87-1477-40BF-BF6A-A5C7EB757855}" dt="2025-04-22T12:21:22.348" v="42224" actId="47"/>
        <pc:sldMkLst>
          <pc:docMk/>
          <pc:sldMk cId="4131986182" sldId="420"/>
        </pc:sldMkLst>
      </pc:sldChg>
      <pc:sldChg chg="modSp mod">
        <pc:chgData name="Rissanen Minna" userId="8d5aed1c-cba9-48f3-a298-4488cc75f225" providerId="ADAL" clId="{85DF9A87-1477-40BF-BF6A-A5C7EB757855}" dt="2025-04-15T08:07:26.679" v="39793" actId="20577"/>
        <pc:sldMkLst>
          <pc:docMk/>
          <pc:sldMk cId="1885128130" sldId="422"/>
        </pc:sldMkLst>
        <pc:spChg chg="mod">
          <ac:chgData name="Rissanen Minna" userId="8d5aed1c-cba9-48f3-a298-4488cc75f225" providerId="ADAL" clId="{85DF9A87-1477-40BF-BF6A-A5C7EB757855}" dt="2025-04-15T08:06:46.661" v="39773" actId="1076"/>
          <ac:spMkLst>
            <pc:docMk/>
            <pc:sldMk cId="1885128130" sldId="422"/>
            <ac:spMk id="2" creationId="{0814A9F2-336C-8253-7105-BFCBE85EACEF}"/>
          </ac:spMkLst>
        </pc:spChg>
        <pc:spChg chg="mod">
          <ac:chgData name="Rissanen Minna" userId="8d5aed1c-cba9-48f3-a298-4488cc75f225" providerId="ADAL" clId="{85DF9A87-1477-40BF-BF6A-A5C7EB757855}" dt="2025-04-15T08:07:26.679" v="39793" actId="20577"/>
          <ac:spMkLst>
            <pc:docMk/>
            <pc:sldMk cId="1885128130" sldId="422"/>
            <ac:spMk id="3" creationId="{D0FDF610-FE7D-B2E0-9470-69AFCE4AD603}"/>
          </ac:spMkLst>
        </pc:spChg>
      </pc:sldChg>
      <pc:sldChg chg="addSp delSp modSp mod">
        <pc:chgData name="Rissanen Minna" userId="8d5aed1c-cba9-48f3-a298-4488cc75f225" providerId="ADAL" clId="{85DF9A87-1477-40BF-BF6A-A5C7EB757855}" dt="2025-04-23T06:21:12.980" v="43785" actId="20577"/>
        <pc:sldMkLst>
          <pc:docMk/>
          <pc:sldMk cId="1757318174" sldId="423"/>
        </pc:sldMkLst>
        <pc:spChg chg="mod">
          <ac:chgData name="Rissanen Minna" userId="8d5aed1c-cba9-48f3-a298-4488cc75f225" providerId="ADAL" clId="{85DF9A87-1477-40BF-BF6A-A5C7EB757855}" dt="2025-04-22T12:55:17.743" v="43406" actId="20577"/>
          <ac:spMkLst>
            <pc:docMk/>
            <pc:sldMk cId="1757318174" sldId="423"/>
            <ac:spMk id="2" creationId="{FAA61110-23DB-EEEA-A6B3-63DFC33A6B5B}"/>
          </ac:spMkLst>
        </pc:spChg>
        <pc:spChg chg="mod">
          <ac:chgData name="Rissanen Minna" userId="8d5aed1c-cba9-48f3-a298-4488cc75f225" providerId="ADAL" clId="{85DF9A87-1477-40BF-BF6A-A5C7EB757855}" dt="2025-04-23T06:21:12.980" v="43785" actId="20577"/>
          <ac:spMkLst>
            <pc:docMk/>
            <pc:sldMk cId="1757318174" sldId="423"/>
            <ac:spMk id="3" creationId="{373C4F62-AF7F-BB1F-30FE-1C77B561E028}"/>
          </ac:spMkLst>
        </pc:spChg>
        <pc:picChg chg="add mod">
          <ac:chgData name="Rissanen Minna" userId="8d5aed1c-cba9-48f3-a298-4488cc75f225" providerId="ADAL" clId="{85DF9A87-1477-40BF-BF6A-A5C7EB757855}" dt="2025-04-22T12:25:14.508" v="42244"/>
          <ac:picMkLst>
            <pc:docMk/>
            <pc:sldMk cId="1757318174" sldId="423"/>
            <ac:picMk id="4" creationId="{7F2EEAE8-9BE5-1CB4-5559-FC90D00C298F}"/>
          </ac:picMkLst>
        </pc:picChg>
        <pc:picChg chg="add del mod">
          <ac:chgData name="Rissanen Minna" userId="8d5aed1c-cba9-48f3-a298-4488cc75f225" providerId="ADAL" clId="{85DF9A87-1477-40BF-BF6A-A5C7EB757855}" dt="2025-04-22T06:27:43.128" v="41619" actId="478"/>
          <ac:picMkLst>
            <pc:docMk/>
            <pc:sldMk cId="1757318174" sldId="423"/>
            <ac:picMk id="1026" creationId="{7DC12C97-14ED-9525-4966-035AA6C0B352}"/>
          </ac:picMkLst>
        </pc:picChg>
        <pc:picChg chg="add mod">
          <ac:chgData name="Rissanen Minna" userId="8d5aed1c-cba9-48f3-a298-4488cc75f225" providerId="ADAL" clId="{85DF9A87-1477-40BF-BF6A-A5C7EB757855}" dt="2025-04-22T06:31:56.457" v="41746" actId="1036"/>
          <ac:picMkLst>
            <pc:docMk/>
            <pc:sldMk cId="1757318174" sldId="423"/>
            <ac:picMk id="2050" creationId="{D13CD95F-A27F-D3C0-4FD7-22D768F32316}"/>
          </ac:picMkLst>
        </pc:picChg>
        <pc:picChg chg="add mod">
          <ac:chgData name="Rissanen Minna" userId="8d5aed1c-cba9-48f3-a298-4488cc75f225" providerId="ADAL" clId="{85DF9A87-1477-40BF-BF6A-A5C7EB757855}" dt="2025-04-22T06:31:56.457" v="41746" actId="1036"/>
          <ac:picMkLst>
            <pc:docMk/>
            <pc:sldMk cId="1757318174" sldId="423"/>
            <ac:picMk id="2052" creationId="{8F91818E-76CC-27C7-D66A-59AFF268980B}"/>
          </ac:picMkLst>
        </pc:picChg>
      </pc:sldChg>
      <pc:sldChg chg="modSp mod">
        <pc:chgData name="Rissanen Minna" userId="8d5aed1c-cba9-48f3-a298-4488cc75f225" providerId="ADAL" clId="{85DF9A87-1477-40BF-BF6A-A5C7EB757855}" dt="2025-04-04T13:13:04.646" v="31997" actId="20577"/>
        <pc:sldMkLst>
          <pc:docMk/>
          <pc:sldMk cId="2051089062" sldId="425"/>
        </pc:sldMkLst>
        <pc:spChg chg="mod">
          <ac:chgData name="Rissanen Minna" userId="8d5aed1c-cba9-48f3-a298-4488cc75f225" providerId="ADAL" clId="{85DF9A87-1477-40BF-BF6A-A5C7EB757855}" dt="2025-04-04T13:13:04.646" v="31997" actId="20577"/>
          <ac:spMkLst>
            <pc:docMk/>
            <pc:sldMk cId="2051089062" sldId="425"/>
            <ac:spMk id="3" creationId="{F14C33DE-D817-085A-30CC-503DF7A8AD80}"/>
          </ac:spMkLst>
        </pc:spChg>
      </pc:sldChg>
      <pc:sldChg chg="delSp modSp mod">
        <pc:chgData name="Rissanen Minna" userId="8d5aed1c-cba9-48f3-a298-4488cc75f225" providerId="ADAL" clId="{85DF9A87-1477-40BF-BF6A-A5C7EB757855}" dt="2025-04-15T07:38:10.002" v="38482" actId="1076"/>
        <pc:sldMkLst>
          <pc:docMk/>
          <pc:sldMk cId="4113372226" sldId="426"/>
        </pc:sldMkLst>
        <pc:spChg chg="mod">
          <ac:chgData name="Rissanen Minna" userId="8d5aed1c-cba9-48f3-a298-4488cc75f225" providerId="ADAL" clId="{85DF9A87-1477-40BF-BF6A-A5C7EB757855}" dt="2025-04-15T07:38:04.142" v="38481" actId="20577"/>
          <ac:spMkLst>
            <pc:docMk/>
            <pc:sldMk cId="4113372226" sldId="426"/>
            <ac:spMk id="3" creationId="{826DC325-358C-A0D5-7297-D0BBE723031E}"/>
          </ac:spMkLst>
        </pc:spChg>
        <pc:picChg chg="mod">
          <ac:chgData name="Rissanen Minna" userId="8d5aed1c-cba9-48f3-a298-4488cc75f225" providerId="ADAL" clId="{85DF9A87-1477-40BF-BF6A-A5C7EB757855}" dt="2025-04-15T07:38:10.002" v="38482" actId="1076"/>
          <ac:picMkLst>
            <pc:docMk/>
            <pc:sldMk cId="4113372226" sldId="426"/>
            <ac:picMk id="3076" creationId="{FF11DF0D-B034-2EB9-9C0F-2E6B67BD4613}"/>
          </ac:picMkLst>
        </pc:picChg>
        <pc:picChg chg="mod">
          <ac:chgData name="Rissanen Minna" userId="8d5aed1c-cba9-48f3-a298-4488cc75f225" providerId="ADAL" clId="{85DF9A87-1477-40BF-BF6A-A5C7EB757855}" dt="2025-04-15T07:36:35.841" v="38345" actId="1036"/>
          <ac:picMkLst>
            <pc:docMk/>
            <pc:sldMk cId="4113372226" sldId="426"/>
            <ac:picMk id="3078" creationId="{16FCF7E3-F86F-9A0F-DE3C-6F5F20140E1D}"/>
          </ac:picMkLst>
        </pc:picChg>
        <pc:picChg chg="mod">
          <ac:chgData name="Rissanen Minna" userId="8d5aed1c-cba9-48f3-a298-4488cc75f225" providerId="ADAL" clId="{85DF9A87-1477-40BF-BF6A-A5C7EB757855}" dt="2025-04-15T07:36:35.841" v="38345" actId="1036"/>
          <ac:picMkLst>
            <pc:docMk/>
            <pc:sldMk cId="4113372226" sldId="426"/>
            <ac:picMk id="3080" creationId="{319275C7-88B5-7916-DEF3-3910B0E3F80D}"/>
          </ac:picMkLst>
        </pc:picChg>
        <pc:picChg chg="mod">
          <ac:chgData name="Rissanen Minna" userId="8d5aed1c-cba9-48f3-a298-4488cc75f225" providerId="ADAL" clId="{85DF9A87-1477-40BF-BF6A-A5C7EB757855}" dt="2025-04-15T07:36:35.841" v="38345" actId="1036"/>
          <ac:picMkLst>
            <pc:docMk/>
            <pc:sldMk cId="4113372226" sldId="426"/>
            <ac:picMk id="3082" creationId="{4B5B51B8-CE22-3FCA-FB09-95DC65B90F7D}"/>
          </ac:picMkLst>
        </pc:picChg>
      </pc:sldChg>
      <pc:sldChg chg="addSp modSp mod">
        <pc:chgData name="Rissanen Minna" userId="8d5aed1c-cba9-48f3-a298-4488cc75f225" providerId="ADAL" clId="{85DF9A87-1477-40BF-BF6A-A5C7EB757855}" dt="2025-04-15T07:46:28.597" v="39051" actId="1036"/>
        <pc:sldMkLst>
          <pc:docMk/>
          <pc:sldMk cId="1680286101" sldId="427"/>
        </pc:sldMkLst>
        <pc:spChg chg="mod">
          <ac:chgData name="Rissanen Minna" userId="8d5aed1c-cba9-48f3-a298-4488cc75f225" providerId="ADAL" clId="{85DF9A87-1477-40BF-BF6A-A5C7EB757855}" dt="2025-04-15T07:46:22.651" v="39047" actId="20577"/>
          <ac:spMkLst>
            <pc:docMk/>
            <pc:sldMk cId="1680286101" sldId="427"/>
            <ac:spMk id="3" creationId="{8658EB8C-32BE-F2B5-D3BC-327199FBDEA8}"/>
          </ac:spMkLst>
        </pc:spChg>
        <pc:picChg chg="add mod">
          <ac:chgData name="Rissanen Minna" userId="8d5aed1c-cba9-48f3-a298-4488cc75f225" providerId="ADAL" clId="{85DF9A87-1477-40BF-BF6A-A5C7EB757855}" dt="2025-04-11T12:22:03.166" v="35107" actId="1076"/>
          <ac:picMkLst>
            <pc:docMk/>
            <pc:sldMk cId="1680286101" sldId="427"/>
            <ac:picMk id="13314" creationId="{27ABDD49-B7ED-5C1A-44F3-288E4F6BC7B7}"/>
          </ac:picMkLst>
        </pc:picChg>
        <pc:picChg chg="add mod">
          <ac:chgData name="Rissanen Minna" userId="8d5aed1c-cba9-48f3-a298-4488cc75f225" providerId="ADAL" clId="{85DF9A87-1477-40BF-BF6A-A5C7EB757855}" dt="2025-04-15T07:46:28.597" v="39051" actId="1036"/>
          <ac:picMkLst>
            <pc:docMk/>
            <pc:sldMk cId="1680286101" sldId="427"/>
            <ac:picMk id="13316" creationId="{813D591F-F230-6C12-045C-A0635F0BC5FF}"/>
          </ac:picMkLst>
        </pc:picChg>
        <pc:picChg chg="add mod">
          <ac:chgData name="Rissanen Minna" userId="8d5aed1c-cba9-48f3-a298-4488cc75f225" providerId="ADAL" clId="{85DF9A87-1477-40BF-BF6A-A5C7EB757855}" dt="2025-04-15T07:46:28.597" v="39051" actId="1036"/>
          <ac:picMkLst>
            <pc:docMk/>
            <pc:sldMk cId="1680286101" sldId="427"/>
            <ac:picMk id="13318" creationId="{77CBC8D5-404A-B057-13F4-F946C13D4646}"/>
          </ac:picMkLst>
        </pc:picChg>
        <pc:picChg chg="add mod">
          <ac:chgData name="Rissanen Minna" userId="8d5aed1c-cba9-48f3-a298-4488cc75f225" providerId="ADAL" clId="{85DF9A87-1477-40BF-BF6A-A5C7EB757855}" dt="2025-04-15T07:46:28.597" v="39051" actId="1036"/>
          <ac:picMkLst>
            <pc:docMk/>
            <pc:sldMk cId="1680286101" sldId="427"/>
            <ac:picMk id="13320" creationId="{B35A3987-039E-D4DD-78B4-91A8E75E2809}"/>
          </ac:picMkLst>
        </pc:picChg>
        <pc:picChg chg="add mod">
          <ac:chgData name="Rissanen Minna" userId="8d5aed1c-cba9-48f3-a298-4488cc75f225" providerId="ADAL" clId="{85DF9A87-1477-40BF-BF6A-A5C7EB757855}" dt="2025-04-15T07:46:28.597" v="39051" actId="1036"/>
          <ac:picMkLst>
            <pc:docMk/>
            <pc:sldMk cId="1680286101" sldId="427"/>
            <ac:picMk id="13322" creationId="{00C9A436-6655-4B25-E03A-90A63588A4F9}"/>
          </ac:picMkLst>
        </pc:picChg>
        <pc:picChg chg="add mod">
          <ac:chgData name="Rissanen Minna" userId="8d5aed1c-cba9-48f3-a298-4488cc75f225" providerId="ADAL" clId="{85DF9A87-1477-40BF-BF6A-A5C7EB757855}" dt="2025-04-11T12:21:56.150" v="35105" actId="1037"/>
          <ac:picMkLst>
            <pc:docMk/>
            <pc:sldMk cId="1680286101" sldId="427"/>
            <ac:picMk id="13324" creationId="{AE37039A-2BC0-2664-1CF9-125337733C77}"/>
          </ac:picMkLst>
        </pc:picChg>
        <pc:cxnChg chg="add mod">
          <ac:chgData name="Rissanen Minna" userId="8d5aed1c-cba9-48f3-a298-4488cc75f225" providerId="ADAL" clId="{85DF9A87-1477-40BF-BF6A-A5C7EB757855}" dt="2025-04-11T12:21:48.402" v="35101" actId="1038"/>
          <ac:cxnSpMkLst>
            <pc:docMk/>
            <pc:sldMk cId="1680286101" sldId="427"/>
            <ac:cxnSpMk id="5" creationId="{D07F95FE-AE55-EEA1-E611-2CF5F3F1862B}"/>
          </ac:cxnSpMkLst>
        </pc:cxnChg>
      </pc:sldChg>
      <pc:sldChg chg="addSp delSp modSp mod">
        <pc:chgData name="Rissanen Minna" userId="8d5aed1c-cba9-48f3-a298-4488cc75f225" providerId="ADAL" clId="{85DF9A87-1477-40BF-BF6A-A5C7EB757855}" dt="2025-04-15T07:50:15.430" v="39343" actId="20577"/>
        <pc:sldMkLst>
          <pc:docMk/>
          <pc:sldMk cId="441509224" sldId="428"/>
        </pc:sldMkLst>
        <pc:spChg chg="mod">
          <ac:chgData name="Rissanen Minna" userId="8d5aed1c-cba9-48f3-a298-4488cc75f225" providerId="ADAL" clId="{85DF9A87-1477-40BF-BF6A-A5C7EB757855}" dt="2025-04-15T07:50:15.430" v="39343" actId="20577"/>
          <ac:spMkLst>
            <pc:docMk/>
            <pc:sldMk cId="441509224" sldId="428"/>
            <ac:spMk id="3" creationId="{A1E670A3-23F2-BD6D-5FBD-D988BEE2C80F}"/>
          </ac:spMkLst>
        </pc:spChg>
        <pc:picChg chg="add mod">
          <ac:chgData name="Rissanen Minna" userId="8d5aed1c-cba9-48f3-a298-4488cc75f225" providerId="ADAL" clId="{85DF9A87-1477-40BF-BF6A-A5C7EB757855}" dt="2025-04-15T07:48:57.408" v="39274" actId="14100"/>
          <ac:picMkLst>
            <pc:docMk/>
            <pc:sldMk cId="441509224" sldId="428"/>
            <ac:picMk id="14338" creationId="{B3053B36-C982-2EDB-BF97-935240C589A3}"/>
          </ac:picMkLst>
        </pc:picChg>
        <pc:picChg chg="add mod">
          <ac:chgData name="Rissanen Minna" userId="8d5aed1c-cba9-48f3-a298-4488cc75f225" providerId="ADAL" clId="{85DF9A87-1477-40BF-BF6A-A5C7EB757855}" dt="2025-04-15T07:48:44.923" v="39270" actId="1035"/>
          <ac:picMkLst>
            <pc:docMk/>
            <pc:sldMk cId="441509224" sldId="428"/>
            <ac:picMk id="14340" creationId="{C1987E20-6DAE-F4BF-7F95-1CCD1449B8AB}"/>
          </ac:picMkLst>
        </pc:picChg>
        <pc:picChg chg="add mod">
          <ac:chgData name="Rissanen Minna" userId="8d5aed1c-cba9-48f3-a298-4488cc75f225" providerId="ADAL" clId="{85DF9A87-1477-40BF-BF6A-A5C7EB757855}" dt="2025-04-15T07:48:40.719" v="39265" actId="1076"/>
          <ac:picMkLst>
            <pc:docMk/>
            <pc:sldMk cId="441509224" sldId="428"/>
            <ac:picMk id="14342" creationId="{810E91AE-0905-F737-1724-DFB92E6D7775}"/>
          </ac:picMkLst>
        </pc:picChg>
        <pc:picChg chg="add mod">
          <ac:chgData name="Rissanen Minna" userId="8d5aed1c-cba9-48f3-a298-4488cc75f225" providerId="ADAL" clId="{85DF9A87-1477-40BF-BF6A-A5C7EB757855}" dt="2025-04-15T07:49:13.395" v="39286" actId="14100"/>
          <ac:picMkLst>
            <pc:docMk/>
            <pc:sldMk cId="441509224" sldId="428"/>
            <ac:picMk id="14344" creationId="{2FC82B15-574F-6236-B207-24084688DA7C}"/>
          </ac:picMkLst>
        </pc:picChg>
        <pc:picChg chg="add mod">
          <ac:chgData name="Rissanen Minna" userId="8d5aed1c-cba9-48f3-a298-4488cc75f225" providerId="ADAL" clId="{85DF9A87-1477-40BF-BF6A-A5C7EB757855}" dt="2025-04-15T07:50:00.183" v="39336" actId="1035"/>
          <ac:picMkLst>
            <pc:docMk/>
            <pc:sldMk cId="441509224" sldId="428"/>
            <ac:picMk id="14346" creationId="{BBF4E65A-E3EF-8611-5A3B-D4CDEC890C2C}"/>
          </ac:picMkLst>
        </pc:picChg>
      </pc:sldChg>
      <pc:sldChg chg="addSp delSp modSp mod">
        <pc:chgData name="Rissanen Minna" userId="8d5aed1c-cba9-48f3-a298-4488cc75f225" providerId="ADAL" clId="{85DF9A87-1477-40BF-BF6A-A5C7EB757855}" dt="2025-04-15T07:55:16.605" v="39633" actId="1076"/>
        <pc:sldMkLst>
          <pc:docMk/>
          <pc:sldMk cId="3396496922" sldId="429"/>
        </pc:sldMkLst>
        <pc:spChg chg="mod">
          <ac:chgData name="Rissanen Minna" userId="8d5aed1c-cba9-48f3-a298-4488cc75f225" providerId="ADAL" clId="{85DF9A87-1477-40BF-BF6A-A5C7EB757855}" dt="2025-04-15T07:52:18.874" v="39615" actId="20577"/>
          <ac:spMkLst>
            <pc:docMk/>
            <pc:sldMk cId="3396496922" sldId="429"/>
            <ac:spMk id="3" creationId="{C3023A00-A2F3-939B-D35E-8C8A641C01FF}"/>
          </ac:spMkLst>
        </pc:spChg>
        <pc:picChg chg="add mod">
          <ac:chgData name="Rissanen Minna" userId="8d5aed1c-cba9-48f3-a298-4488cc75f225" providerId="ADAL" clId="{85DF9A87-1477-40BF-BF6A-A5C7EB757855}" dt="2025-04-15T07:54:23.743" v="39628" actId="1076"/>
          <ac:picMkLst>
            <pc:docMk/>
            <pc:sldMk cId="3396496922" sldId="429"/>
            <ac:picMk id="4098" creationId="{CDF36D76-2D4A-E42D-229A-0EA3BA5D8CB7}"/>
          </ac:picMkLst>
        </pc:picChg>
        <pc:picChg chg="add mod">
          <ac:chgData name="Rissanen Minna" userId="8d5aed1c-cba9-48f3-a298-4488cc75f225" providerId="ADAL" clId="{85DF9A87-1477-40BF-BF6A-A5C7EB757855}" dt="2025-04-15T07:53:41.216" v="39623" actId="1076"/>
          <ac:picMkLst>
            <pc:docMk/>
            <pc:sldMk cId="3396496922" sldId="429"/>
            <ac:picMk id="4102" creationId="{15DBF9CD-E387-4B31-29DA-77C895E502C6}"/>
          </ac:picMkLst>
        </pc:picChg>
        <pc:picChg chg="add mod">
          <ac:chgData name="Rissanen Minna" userId="8d5aed1c-cba9-48f3-a298-4488cc75f225" providerId="ADAL" clId="{85DF9A87-1477-40BF-BF6A-A5C7EB757855}" dt="2025-04-15T07:54:13.514" v="39626" actId="1076"/>
          <ac:picMkLst>
            <pc:docMk/>
            <pc:sldMk cId="3396496922" sldId="429"/>
            <ac:picMk id="4104" creationId="{14E7500F-4839-DB27-3064-75D50A075BED}"/>
          </ac:picMkLst>
        </pc:picChg>
        <pc:picChg chg="add mod">
          <ac:chgData name="Rissanen Minna" userId="8d5aed1c-cba9-48f3-a298-4488cc75f225" providerId="ADAL" clId="{85DF9A87-1477-40BF-BF6A-A5C7EB757855}" dt="2025-04-15T07:55:16.605" v="39633" actId="1076"/>
          <ac:picMkLst>
            <pc:docMk/>
            <pc:sldMk cId="3396496922" sldId="429"/>
            <ac:picMk id="4106" creationId="{A344856E-9005-8D88-0DE4-D10125FCC69B}"/>
          </ac:picMkLst>
        </pc:picChg>
      </pc:sldChg>
      <pc:sldChg chg="addSp delSp modSp mod">
        <pc:chgData name="Rissanen Minna" userId="8d5aed1c-cba9-48f3-a298-4488cc75f225" providerId="ADAL" clId="{85DF9A87-1477-40BF-BF6A-A5C7EB757855}" dt="2025-04-15T07:31:21.686" v="38156" actId="20577"/>
        <pc:sldMkLst>
          <pc:docMk/>
          <pc:sldMk cId="3368174158" sldId="430"/>
        </pc:sldMkLst>
        <pc:spChg chg="mod">
          <ac:chgData name="Rissanen Minna" userId="8d5aed1c-cba9-48f3-a298-4488cc75f225" providerId="ADAL" clId="{85DF9A87-1477-40BF-BF6A-A5C7EB757855}" dt="2025-04-15T07:31:21.686" v="38156" actId="20577"/>
          <ac:spMkLst>
            <pc:docMk/>
            <pc:sldMk cId="3368174158" sldId="430"/>
            <ac:spMk id="3" creationId="{3CB927EB-3278-EA6B-12EE-4A555BAE5F35}"/>
          </ac:spMkLst>
        </pc:spChg>
        <pc:spChg chg="mod">
          <ac:chgData name="Rissanen Minna" userId="8d5aed1c-cba9-48f3-a298-4488cc75f225" providerId="ADAL" clId="{85DF9A87-1477-40BF-BF6A-A5C7EB757855}" dt="2025-04-15T07:28:22.319" v="38127" actId="1076"/>
          <ac:spMkLst>
            <pc:docMk/>
            <pc:sldMk cId="3368174158" sldId="430"/>
            <ac:spMk id="4" creationId="{B2B00A6D-1B1B-F9A4-4757-0B5CFD7CCFAE}"/>
          </ac:spMkLst>
        </pc:spChg>
        <pc:picChg chg="add mod">
          <ac:chgData name="Rissanen Minna" userId="8d5aed1c-cba9-48f3-a298-4488cc75f225" providerId="ADAL" clId="{85DF9A87-1477-40BF-BF6A-A5C7EB757855}" dt="2025-04-15T07:29:17.845" v="38132" actId="1076"/>
          <ac:picMkLst>
            <pc:docMk/>
            <pc:sldMk cId="3368174158" sldId="430"/>
            <ac:picMk id="3076" creationId="{EF51D305-33F8-9DB3-84E7-7B9FB4875B92}"/>
          </ac:picMkLst>
        </pc:picChg>
        <pc:picChg chg="add mod">
          <ac:chgData name="Rissanen Minna" userId="8d5aed1c-cba9-48f3-a298-4488cc75f225" providerId="ADAL" clId="{85DF9A87-1477-40BF-BF6A-A5C7EB757855}" dt="2025-04-15T07:30:00.878" v="38138" actId="14100"/>
          <ac:picMkLst>
            <pc:docMk/>
            <pc:sldMk cId="3368174158" sldId="430"/>
            <ac:picMk id="3080" creationId="{2032F62B-0AD9-E951-C010-7D7F64419F66}"/>
          </ac:picMkLst>
        </pc:picChg>
        <pc:picChg chg="add mod">
          <ac:chgData name="Rissanen Minna" userId="8d5aed1c-cba9-48f3-a298-4488cc75f225" providerId="ADAL" clId="{85DF9A87-1477-40BF-BF6A-A5C7EB757855}" dt="2025-04-15T07:30:40.683" v="38145" actId="1076"/>
          <ac:picMkLst>
            <pc:docMk/>
            <pc:sldMk cId="3368174158" sldId="430"/>
            <ac:picMk id="3084" creationId="{07F0FDC8-DD21-8589-5A68-0122782FA1FA}"/>
          </ac:picMkLst>
        </pc:picChg>
        <pc:picChg chg="add mod">
          <ac:chgData name="Rissanen Minna" userId="8d5aed1c-cba9-48f3-a298-4488cc75f225" providerId="ADAL" clId="{85DF9A87-1477-40BF-BF6A-A5C7EB757855}" dt="2025-04-15T07:31:07.883" v="38154" actId="1035"/>
          <ac:picMkLst>
            <pc:docMk/>
            <pc:sldMk cId="3368174158" sldId="430"/>
            <ac:picMk id="3086" creationId="{DD8C8F5A-E2BC-B110-E714-CC080A496C00}"/>
          </ac:picMkLst>
        </pc:picChg>
      </pc:sldChg>
      <pc:sldChg chg="addSp delSp modSp mod">
        <pc:chgData name="Rissanen Minna" userId="8d5aed1c-cba9-48f3-a298-4488cc75f225" providerId="ADAL" clId="{85DF9A87-1477-40BF-BF6A-A5C7EB757855}" dt="2025-04-15T07:17:11.723" v="37508" actId="1035"/>
        <pc:sldMkLst>
          <pc:docMk/>
          <pc:sldMk cId="1338666459" sldId="431"/>
        </pc:sldMkLst>
        <pc:spChg chg="mod">
          <ac:chgData name="Rissanen Minna" userId="8d5aed1c-cba9-48f3-a298-4488cc75f225" providerId="ADAL" clId="{85DF9A87-1477-40BF-BF6A-A5C7EB757855}" dt="2025-04-15T07:16:57.029" v="37478" actId="20577"/>
          <ac:spMkLst>
            <pc:docMk/>
            <pc:sldMk cId="1338666459" sldId="431"/>
            <ac:spMk id="3" creationId="{48FA0CF4-7B33-4CAC-5B43-B30CFD4D3009}"/>
          </ac:spMkLst>
        </pc:spChg>
        <pc:picChg chg="add mod">
          <ac:chgData name="Rissanen Minna" userId="8d5aed1c-cba9-48f3-a298-4488cc75f225" providerId="ADAL" clId="{85DF9A87-1477-40BF-BF6A-A5C7EB757855}" dt="2025-04-15T07:13:40.687" v="37074" actId="1076"/>
          <ac:picMkLst>
            <pc:docMk/>
            <pc:sldMk cId="1338666459" sldId="431"/>
            <ac:picMk id="11266" creationId="{72AFDA67-D383-E9BA-02F9-48D6D0D0A02B}"/>
          </ac:picMkLst>
        </pc:picChg>
        <pc:picChg chg="add mod">
          <ac:chgData name="Rissanen Minna" userId="8d5aed1c-cba9-48f3-a298-4488cc75f225" providerId="ADAL" clId="{85DF9A87-1477-40BF-BF6A-A5C7EB757855}" dt="2025-04-15T07:13:43.092" v="37075" actId="1076"/>
          <ac:picMkLst>
            <pc:docMk/>
            <pc:sldMk cId="1338666459" sldId="431"/>
            <ac:picMk id="11268" creationId="{982C3C77-092A-3152-3B5D-11719883C0D9}"/>
          </ac:picMkLst>
        </pc:picChg>
        <pc:picChg chg="add mod">
          <ac:chgData name="Rissanen Minna" userId="8d5aed1c-cba9-48f3-a298-4488cc75f225" providerId="ADAL" clId="{85DF9A87-1477-40BF-BF6A-A5C7EB757855}" dt="2025-04-15T07:17:11.723" v="37508" actId="1035"/>
          <ac:picMkLst>
            <pc:docMk/>
            <pc:sldMk cId="1338666459" sldId="431"/>
            <ac:picMk id="11270" creationId="{7A473414-66BE-D25B-816A-BC7C9BF25FA7}"/>
          </ac:picMkLst>
        </pc:picChg>
        <pc:picChg chg="add mod">
          <ac:chgData name="Rissanen Minna" userId="8d5aed1c-cba9-48f3-a298-4488cc75f225" providerId="ADAL" clId="{85DF9A87-1477-40BF-BF6A-A5C7EB757855}" dt="2025-04-15T07:17:11.723" v="37508" actId="1035"/>
          <ac:picMkLst>
            <pc:docMk/>
            <pc:sldMk cId="1338666459" sldId="431"/>
            <ac:picMk id="11274" creationId="{75F5665B-06FC-897A-C1C8-64E556AF5137}"/>
          </ac:picMkLst>
        </pc:picChg>
        <pc:picChg chg="add mod">
          <ac:chgData name="Rissanen Minna" userId="8d5aed1c-cba9-48f3-a298-4488cc75f225" providerId="ADAL" clId="{85DF9A87-1477-40BF-BF6A-A5C7EB757855}" dt="2025-04-15T07:17:11.723" v="37508" actId="1035"/>
          <ac:picMkLst>
            <pc:docMk/>
            <pc:sldMk cId="1338666459" sldId="431"/>
            <ac:picMk id="11276" creationId="{C669D1C1-C34D-B781-A2AB-1EF1FE324FA7}"/>
          </ac:picMkLst>
        </pc:picChg>
        <pc:picChg chg="add mod">
          <ac:chgData name="Rissanen Minna" userId="8d5aed1c-cba9-48f3-a298-4488cc75f225" providerId="ADAL" clId="{85DF9A87-1477-40BF-BF6A-A5C7EB757855}" dt="2025-04-15T07:17:11.723" v="37508" actId="1035"/>
          <ac:picMkLst>
            <pc:docMk/>
            <pc:sldMk cId="1338666459" sldId="431"/>
            <ac:picMk id="11278" creationId="{DD03EC35-DA6C-26FA-B071-199F5656854C}"/>
          </ac:picMkLst>
        </pc:picChg>
        <pc:picChg chg="add mod">
          <ac:chgData name="Rissanen Minna" userId="8d5aed1c-cba9-48f3-a298-4488cc75f225" providerId="ADAL" clId="{85DF9A87-1477-40BF-BF6A-A5C7EB757855}" dt="2025-04-15T07:17:11.723" v="37508" actId="1035"/>
          <ac:picMkLst>
            <pc:docMk/>
            <pc:sldMk cId="1338666459" sldId="431"/>
            <ac:picMk id="11280" creationId="{15DEA464-E29E-69BD-8832-E3FB5E811DFF}"/>
          </ac:picMkLst>
        </pc:picChg>
        <pc:picChg chg="add mod">
          <ac:chgData name="Rissanen Minna" userId="8d5aed1c-cba9-48f3-a298-4488cc75f225" providerId="ADAL" clId="{85DF9A87-1477-40BF-BF6A-A5C7EB757855}" dt="2025-04-15T07:16:43.616" v="37474" actId="1036"/>
          <ac:picMkLst>
            <pc:docMk/>
            <pc:sldMk cId="1338666459" sldId="431"/>
            <ac:picMk id="11282" creationId="{DF09DB91-77EC-0B05-2F31-367D11BB1703}"/>
          </ac:picMkLst>
        </pc:picChg>
        <pc:picChg chg="add mod">
          <ac:chgData name="Rissanen Minna" userId="8d5aed1c-cba9-48f3-a298-4488cc75f225" providerId="ADAL" clId="{85DF9A87-1477-40BF-BF6A-A5C7EB757855}" dt="2025-04-15T07:16:43.616" v="37474" actId="1036"/>
          <ac:picMkLst>
            <pc:docMk/>
            <pc:sldMk cId="1338666459" sldId="431"/>
            <ac:picMk id="11284" creationId="{F958E67C-2C52-612E-7A61-60629B294E20}"/>
          </ac:picMkLst>
        </pc:picChg>
      </pc:sldChg>
      <pc:sldChg chg="addSp delSp modSp mod">
        <pc:chgData name="Rissanen Minna" userId="8d5aed1c-cba9-48f3-a298-4488cc75f225" providerId="ADAL" clId="{85DF9A87-1477-40BF-BF6A-A5C7EB757855}" dt="2025-04-15T07:24:14.046" v="37647" actId="1036"/>
        <pc:sldMkLst>
          <pc:docMk/>
          <pc:sldMk cId="3494971914" sldId="432"/>
        </pc:sldMkLst>
        <pc:spChg chg="mod">
          <ac:chgData name="Rissanen Minna" userId="8d5aed1c-cba9-48f3-a298-4488cc75f225" providerId="ADAL" clId="{85DF9A87-1477-40BF-BF6A-A5C7EB757855}" dt="2025-04-15T07:19:16.950" v="37589" actId="20577"/>
          <ac:spMkLst>
            <pc:docMk/>
            <pc:sldMk cId="3494971914" sldId="432"/>
            <ac:spMk id="3" creationId="{E102B15F-DB8B-4F3F-6A19-3A0DDDD13907}"/>
          </ac:spMkLst>
        </pc:spChg>
        <pc:spChg chg="add mod">
          <ac:chgData name="Rissanen Minna" userId="8d5aed1c-cba9-48f3-a298-4488cc75f225" providerId="ADAL" clId="{85DF9A87-1477-40BF-BF6A-A5C7EB757855}" dt="2025-04-15T07:19:00.884" v="37565" actId="14100"/>
          <ac:spMkLst>
            <pc:docMk/>
            <pc:sldMk cId="3494971914" sldId="432"/>
            <ac:spMk id="4" creationId="{32163396-D130-CF78-07AB-17131B23F2E6}"/>
          </ac:spMkLst>
        </pc:spChg>
        <pc:picChg chg="add mod">
          <ac:chgData name="Rissanen Minna" userId="8d5aed1c-cba9-48f3-a298-4488cc75f225" providerId="ADAL" clId="{85DF9A87-1477-40BF-BF6A-A5C7EB757855}" dt="2025-04-15T07:23:50.855" v="37625" actId="1076"/>
          <ac:picMkLst>
            <pc:docMk/>
            <pc:sldMk cId="3494971914" sldId="432"/>
            <ac:picMk id="2050" creationId="{323D917E-4289-6BC1-4DDB-3A130CE22880}"/>
          </ac:picMkLst>
        </pc:picChg>
        <pc:picChg chg="add mod">
          <ac:chgData name="Rissanen Minna" userId="8d5aed1c-cba9-48f3-a298-4488cc75f225" providerId="ADAL" clId="{85DF9A87-1477-40BF-BF6A-A5C7EB757855}" dt="2025-04-15T07:23:50.855" v="37625" actId="1076"/>
          <ac:picMkLst>
            <pc:docMk/>
            <pc:sldMk cId="3494971914" sldId="432"/>
            <ac:picMk id="2054" creationId="{C879A82A-979E-94AC-908A-758E8AE66F8F}"/>
          </ac:picMkLst>
        </pc:picChg>
        <pc:picChg chg="add mod">
          <ac:chgData name="Rissanen Minna" userId="8d5aed1c-cba9-48f3-a298-4488cc75f225" providerId="ADAL" clId="{85DF9A87-1477-40BF-BF6A-A5C7EB757855}" dt="2025-04-15T07:23:53.027" v="37626" actId="1076"/>
          <ac:picMkLst>
            <pc:docMk/>
            <pc:sldMk cId="3494971914" sldId="432"/>
            <ac:picMk id="2056" creationId="{DB390A09-CDCE-717B-D6FA-484C22D203FB}"/>
          </ac:picMkLst>
        </pc:picChg>
        <pc:picChg chg="add mod">
          <ac:chgData name="Rissanen Minna" userId="8d5aed1c-cba9-48f3-a298-4488cc75f225" providerId="ADAL" clId="{85DF9A87-1477-40BF-BF6A-A5C7EB757855}" dt="2025-04-15T07:24:14.046" v="37647" actId="1036"/>
          <ac:picMkLst>
            <pc:docMk/>
            <pc:sldMk cId="3494971914" sldId="432"/>
            <ac:picMk id="2062" creationId="{B10CE430-C945-D9E3-ACDF-DB295A8F333C}"/>
          </ac:picMkLst>
        </pc:picChg>
        <pc:picChg chg="add mod">
          <ac:chgData name="Rissanen Minna" userId="8d5aed1c-cba9-48f3-a298-4488cc75f225" providerId="ADAL" clId="{85DF9A87-1477-40BF-BF6A-A5C7EB757855}" dt="2025-04-15T07:24:14.046" v="37647" actId="1036"/>
          <ac:picMkLst>
            <pc:docMk/>
            <pc:sldMk cId="3494971914" sldId="432"/>
            <ac:picMk id="2066" creationId="{51FBCFC3-04D9-B53F-DBC5-C3D2BB593D80}"/>
          </ac:picMkLst>
        </pc:picChg>
        <pc:picChg chg="add mod">
          <ac:chgData name="Rissanen Minna" userId="8d5aed1c-cba9-48f3-a298-4488cc75f225" providerId="ADAL" clId="{85DF9A87-1477-40BF-BF6A-A5C7EB757855}" dt="2025-04-15T07:24:14.046" v="37647" actId="1036"/>
          <ac:picMkLst>
            <pc:docMk/>
            <pc:sldMk cId="3494971914" sldId="432"/>
            <ac:picMk id="2068" creationId="{57A9BDA6-3099-D8F7-9396-CA74FD114868}"/>
          </ac:picMkLst>
        </pc:picChg>
        <pc:picChg chg="add mod">
          <ac:chgData name="Rissanen Minna" userId="8d5aed1c-cba9-48f3-a298-4488cc75f225" providerId="ADAL" clId="{85DF9A87-1477-40BF-BF6A-A5C7EB757855}" dt="2025-04-15T07:23:50.855" v="37625" actId="1076"/>
          <ac:picMkLst>
            <pc:docMk/>
            <pc:sldMk cId="3494971914" sldId="432"/>
            <ac:picMk id="2070" creationId="{CCA931FD-66A7-FE8D-E3D7-BAC8AC1DA814}"/>
          </ac:picMkLst>
        </pc:picChg>
        <pc:picChg chg="add mod">
          <ac:chgData name="Rissanen Minna" userId="8d5aed1c-cba9-48f3-a298-4488cc75f225" providerId="ADAL" clId="{85DF9A87-1477-40BF-BF6A-A5C7EB757855}" dt="2025-04-15T07:23:54.760" v="37627" actId="1076"/>
          <ac:picMkLst>
            <pc:docMk/>
            <pc:sldMk cId="3494971914" sldId="432"/>
            <ac:picMk id="2072" creationId="{289E01FA-E8FF-F850-CDC6-67FB675B45D5}"/>
          </ac:picMkLst>
        </pc:picChg>
      </pc:sldChg>
      <pc:sldChg chg="modSp mod">
        <pc:chgData name="Rissanen Minna" userId="8d5aed1c-cba9-48f3-a298-4488cc75f225" providerId="ADAL" clId="{85DF9A87-1477-40BF-BF6A-A5C7EB757855}" dt="2025-04-22T12:51:42.242" v="43388" actId="1076"/>
        <pc:sldMkLst>
          <pc:docMk/>
          <pc:sldMk cId="2349702692" sldId="434"/>
        </pc:sldMkLst>
        <pc:spChg chg="mod">
          <ac:chgData name="Rissanen Minna" userId="8d5aed1c-cba9-48f3-a298-4488cc75f225" providerId="ADAL" clId="{85DF9A87-1477-40BF-BF6A-A5C7EB757855}" dt="2025-04-22T12:51:42.242" v="43388" actId="1076"/>
          <ac:spMkLst>
            <pc:docMk/>
            <pc:sldMk cId="2349702692" sldId="434"/>
            <ac:spMk id="4" creationId="{0F8EAF06-C99E-A7F2-49D9-25E0C065FD43}"/>
          </ac:spMkLst>
        </pc:spChg>
        <pc:picChg chg="mod">
          <ac:chgData name="Rissanen Minna" userId="8d5aed1c-cba9-48f3-a298-4488cc75f225" providerId="ADAL" clId="{85DF9A87-1477-40BF-BF6A-A5C7EB757855}" dt="2025-04-22T12:24:07.412" v="42234" actId="14100"/>
          <ac:picMkLst>
            <pc:docMk/>
            <pc:sldMk cId="2349702692" sldId="434"/>
            <ac:picMk id="2" creationId="{0B8E4187-EB64-2187-CC66-5A2463FC775C}"/>
          </ac:picMkLst>
        </pc:picChg>
      </pc:sldChg>
      <pc:sldChg chg="addSp modSp mod">
        <pc:chgData name="Rissanen Minna" userId="8d5aed1c-cba9-48f3-a298-4488cc75f225" providerId="ADAL" clId="{85DF9A87-1477-40BF-BF6A-A5C7EB757855}" dt="2025-04-23T09:40:16.910" v="46417" actId="1076"/>
        <pc:sldMkLst>
          <pc:docMk/>
          <pc:sldMk cId="1704887280" sldId="436"/>
        </pc:sldMkLst>
        <pc:spChg chg="mod">
          <ac:chgData name="Rissanen Minna" userId="8d5aed1c-cba9-48f3-a298-4488cc75f225" providerId="ADAL" clId="{85DF9A87-1477-40BF-BF6A-A5C7EB757855}" dt="2025-04-23T09:40:16.910" v="46417" actId="1076"/>
          <ac:spMkLst>
            <pc:docMk/>
            <pc:sldMk cId="1704887280" sldId="436"/>
            <ac:spMk id="2" creationId="{134962AC-B59A-A428-2887-75881338BE66}"/>
          </ac:spMkLst>
        </pc:spChg>
        <pc:spChg chg="add mod">
          <ac:chgData name="Rissanen Minna" userId="8d5aed1c-cba9-48f3-a298-4488cc75f225" providerId="ADAL" clId="{85DF9A87-1477-40BF-BF6A-A5C7EB757855}" dt="2025-03-25T06:51:33.820" v="554" actId="20577"/>
          <ac:spMkLst>
            <pc:docMk/>
            <pc:sldMk cId="1704887280" sldId="436"/>
            <ac:spMk id="3" creationId="{78B7F97E-B003-E7CC-A7AF-A33F6C8196BA}"/>
          </ac:spMkLst>
        </pc:spChg>
        <pc:picChg chg="add mod">
          <ac:chgData name="Rissanen Minna" userId="8d5aed1c-cba9-48f3-a298-4488cc75f225" providerId="ADAL" clId="{85DF9A87-1477-40BF-BF6A-A5C7EB757855}" dt="2025-04-15T08:54:42.219" v="40767"/>
          <ac:picMkLst>
            <pc:docMk/>
            <pc:sldMk cId="1704887280" sldId="436"/>
            <ac:picMk id="4" creationId="{70858239-035F-BECB-2B32-E999BF09197F}"/>
          </ac:picMkLst>
        </pc:picChg>
      </pc:sldChg>
      <pc:sldChg chg="addSp modSp mod">
        <pc:chgData name="Rissanen Minna" userId="8d5aed1c-cba9-48f3-a298-4488cc75f225" providerId="ADAL" clId="{85DF9A87-1477-40BF-BF6A-A5C7EB757855}" dt="2025-04-23T09:11:40.798" v="46329" actId="1035"/>
        <pc:sldMkLst>
          <pc:docMk/>
          <pc:sldMk cId="420390806" sldId="437"/>
        </pc:sldMkLst>
        <pc:spChg chg="mod">
          <ac:chgData name="Rissanen Minna" userId="8d5aed1c-cba9-48f3-a298-4488cc75f225" providerId="ADAL" clId="{85DF9A87-1477-40BF-BF6A-A5C7EB757855}" dt="2025-04-23T09:11:40.798" v="46329" actId="1035"/>
          <ac:spMkLst>
            <pc:docMk/>
            <pc:sldMk cId="420390806" sldId="437"/>
            <ac:spMk id="6" creationId="{559ADCF2-ED9C-B96E-4ED3-76AF1387606B}"/>
          </ac:spMkLst>
        </pc:spChg>
        <pc:picChg chg="add mod">
          <ac:chgData name="Rissanen Minna" userId="8d5aed1c-cba9-48f3-a298-4488cc75f225" providerId="ADAL" clId="{85DF9A87-1477-40BF-BF6A-A5C7EB757855}" dt="2025-04-23T09:11:17.932" v="46310"/>
          <ac:picMkLst>
            <pc:docMk/>
            <pc:sldMk cId="420390806" sldId="437"/>
            <ac:picMk id="3" creationId="{381A7426-0278-AE9C-E2C6-909150B738A8}"/>
          </ac:picMkLst>
        </pc:picChg>
        <pc:picChg chg="add mod">
          <ac:chgData name="Rissanen Minna" userId="8d5aed1c-cba9-48f3-a298-4488cc75f225" providerId="ADAL" clId="{85DF9A87-1477-40BF-BF6A-A5C7EB757855}" dt="2025-04-22T12:23:40.487" v="42228"/>
          <ac:picMkLst>
            <pc:docMk/>
            <pc:sldMk cId="420390806" sldId="437"/>
            <ac:picMk id="3" creationId="{941F3228-A0AD-0919-9A08-61CC2333DAC1}"/>
          </ac:picMkLst>
        </pc:picChg>
        <pc:picChg chg="add mod">
          <ac:chgData name="Rissanen Minna" userId="8d5aed1c-cba9-48f3-a298-4488cc75f225" providerId="ADAL" clId="{85DF9A87-1477-40BF-BF6A-A5C7EB757855}" dt="2025-04-22T12:24:35.589" v="42238"/>
          <ac:picMkLst>
            <pc:docMk/>
            <pc:sldMk cId="420390806" sldId="437"/>
            <ac:picMk id="4" creationId="{D434A506-3004-E473-0E9B-3AB54C3354FE}"/>
          </ac:picMkLst>
        </pc:picChg>
        <pc:picChg chg="mod">
          <ac:chgData name="Rissanen Minna" userId="8d5aed1c-cba9-48f3-a298-4488cc75f225" providerId="ADAL" clId="{85DF9A87-1477-40BF-BF6A-A5C7EB757855}" dt="2025-04-23T09:11:40.798" v="46329" actId="1035"/>
          <ac:picMkLst>
            <pc:docMk/>
            <pc:sldMk cId="420390806" sldId="437"/>
            <ac:picMk id="8" creationId="{608E0703-CF74-A725-CF32-2C6821FC6CEB}"/>
          </ac:picMkLst>
        </pc:picChg>
        <pc:picChg chg="mod">
          <ac:chgData name="Rissanen Minna" userId="8d5aed1c-cba9-48f3-a298-4488cc75f225" providerId="ADAL" clId="{85DF9A87-1477-40BF-BF6A-A5C7EB757855}" dt="2025-04-23T09:11:40.798" v="46329" actId="1035"/>
          <ac:picMkLst>
            <pc:docMk/>
            <pc:sldMk cId="420390806" sldId="437"/>
            <ac:picMk id="9" creationId="{CDC31C36-0C36-F607-1D9F-0554300819AC}"/>
          </ac:picMkLst>
        </pc:picChg>
        <pc:picChg chg="mod">
          <ac:chgData name="Rissanen Minna" userId="8d5aed1c-cba9-48f3-a298-4488cc75f225" providerId="ADAL" clId="{85DF9A87-1477-40BF-BF6A-A5C7EB757855}" dt="2025-04-23T09:11:40.798" v="46329" actId="1035"/>
          <ac:picMkLst>
            <pc:docMk/>
            <pc:sldMk cId="420390806" sldId="437"/>
            <ac:picMk id="10" creationId="{AF701AD0-29BE-DF67-7220-C78FE9754F89}"/>
          </ac:picMkLst>
        </pc:picChg>
      </pc:sldChg>
      <pc:sldChg chg="del">
        <pc:chgData name="Rissanen Minna" userId="8d5aed1c-cba9-48f3-a298-4488cc75f225" providerId="ADAL" clId="{85DF9A87-1477-40BF-BF6A-A5C7EB757855}" dt="2025-04-23T08:46:18.427" v="44634" actId="47"/>
        <pc:sldMkLst>
          <pc:docMk/>
          <pc:sldMk cId="3414988255" sldId="438"/>
        </pc:sldMkLst>
      </pc:sldChg>
      <pc:sldChg chg="del">
        <pc:chgData name="Rissanen Minna" userId="8d5aed1c-cba9-48f3-a298-4488cc75f225" providerId="ADAL" clId="{85DF9A87-1477-40BF-BF6A-A5C7EB757855}" dt="2025-04-23T08:46:41.048" v="44636" actId="47"/>
        <pc:sldMkLst>
          <pc:docMk/>
          <pc:sldMk cId="2301222684" sldId="439"/>
        </pc:sldMkLst>
      </pc:sldChg>
      <pc:sldChg chg="del">
        <pc:chgData name="Rissanen Minna" userId="8d5aed1c-cba9-48f3-a298-4488cc75f225" providerId="ADAL" clId="{85DF9A87-1477-40BF-BF6A-A5C7EB757855}" dt="2025-04-23T08:47:10.352" v="44638" actId="47"/>
        <pc:sldMkLst>
          <pc:docMk/>
          <pc:sldMk cId="1589999695" sldId="440"/>
        </pc:sldMkLst>
      </pc:sldChg>
      <pc:sldChg chg="del">
        <pc:chgData name="Rissanen Minna" userId="8d5aed1c-cba9-48f3-a298-4488cc75f225" providerId="ADAL" clId="{85DF9A87-1477-40BF-BF6A-A5C7EB757855}" dt="2025-04-23T08:47:34.266" v="44640" actId="47"/>
        <pc:sldMkLst>
          <pc:docMk/>
          <pc:sldMk cId="1951070519" sldId="441"/>
        </pc:sldMkLst>
      </pc:sldChg>
      <pc:sldChg chg="del">
        <pc:chgData name="Rissanen Minna" userId="8d5aed1c-cba9-48f3-a298-4488cc75f225" providerId="ADAL" clId="{85DF9A87-1477-40BF-BF6A-A5C7EB757855}" dt="2025-04-23T08:47:53.437" v="44642" actId="47"/>
        <pc:sldMkLst>
          <pc:docMk/>
          <pc:sldMk cId="1005446772" sldId="442"/>
        </pc:sldMkLst>
      </pc:sldChg>
      <pc:sldChg chg="addSp delSp modSp del mod">
        <pc:chgData name="Rissanen Minna" userId="8d5aed1c-cba9-48f3-a298-4488cc75f225" providerId="ADAL" clId="{85DF9A87-1477-40BF-BF6A-A5C7EB757855}" dt="2025-04-23T08:48:09.885" v="44644" actId="47"/>
        <pc:sldMkLst>
          <pc:docMk/>
          <pc:sldMk cId="2124987122" sldId="443"/>
        </pc:sldMkLst>
      </pc:sldChg>
      <pc:sldChg chg="modSp mod">
        <pc:chgData name="Rissanen Minna" userId="8d5aed1c-cba9-48f3-a298-4488cc75f225" providerId="ADAL" clId="{85DF9A87-1477-40BF-BF6A-A5C7EB757855}" dt="2025-03-25T16:32:12.349" v="22769" actId="20577"/>
        <pc:sldMkLst>
          <pc:docMk/>
          <pc:sldMk cId="574538001" sldId="444"/>
        </pc:sldMkLst>
        <pc:spChg chg="mod">
          <ac:chgData name="Rissanen Minna" userId="8d5aed1c-cba9-48f3-a298-4488cc75f225" providerId="ADAL" clId="{85DF9A87-1477-40BF-BF6A-A5C7EB757855}" dt="2025-03-25T16:32:12.349" v="22769" actId="20577"/>
          <ac:spMkLst>
            <pc:docMk/>
            <pc:sldMk cId="574538001" sldId="444"/>
            <ac:spMk id="2" creationId="{89F3741B-3D27-F3A7-F594-744401DB99B3}"/>
          </ac:spMkLst>
        </pc:spChg>
        <pc:picChg chg="mod">
          <ac:chgData name="Rissanen Minna" userId="8d5aed1c-cba9-48f3-a298-4488cc75f225" providerId="ADAL" clId="{85DF9A87-1477-40BF-BF6A-A5C7EB757855}" dt="2025-03-25T16:31:26.669" v="22753" actId="1035"/>
          <ac:picMkLst>
            <pc:docMk/>
            <pc:sldMk cId="574538001" sldId="444"/>
            <ac:picMk id="1026" creationId="{7556171B-3F28-3858-D463-644068C880A3}"/>
          </ac:picMkLst>
        </pc:picChg>
        <pc:picChg chg="mod">
          <ac:chgData name="Rissanen Minna" userId="8d5aed1c-cba9-48f3-a298-4488cc75f225" providerId="ADAL" clId="{85DF9A87-1477-40BF-BF6A-A5C7EB757855}" dt="2025-03-25T16:31:26.669" v="22753" actId="1035"/>
          <ac:picMkLst>
            <pc:docMk/>
            <pc:sldMk cId="574538001" sldId="444"/>
            <ac:picMk id="1028" creationId="{0A1B306D-6104-12FC-3614-34EB906A8F01}"/>
          </ac:picMkLst>
        </pc:picChg>
        <pc:picChg chg="mod">
          <ac:chgData name="Rissanen Minna" userId="8d5aed1c-cba9-48f3-a298-4488cc75f225" providerId="ADAL" clId="{85DF9A87-1477-40BF-BF6A-A5C7EB757855}" dt="2025-03-25T16:31:26.669" v="22753" actId="1035"/>
          <ac:picMkLst>
            <pc:docMk/>
            <pc:sldMk cId="574538001" sldId="444"/>
            <ac:picMk id="1030" creationId="{81457633-7F5D-0CE0-F017-BA5023248634}"/>
          </ac:picMkLst>
        </pc:picChg>
        <pc:picChg chg="mod">
          <ac:chgData name="Rissanen Minna" userId="8d5aed1c-cba9-48f3-a298-4488cc75f225" providerId="ADAL" clId="{85DF9A87-1477-40BF-BF6A-A5C7EB757855}" dt="2025-03-25T16:31:26.669" v="22753" actId="1035"/>
          <ac:picMkLst>
            <pc:docMk/>
            <pc:sldMk cId="574538001" sldId="444"/>
            <ac:picMk id="1032" creationId="{2CD4B097-0BD1-D3EB-E580-BDFBA6CB51A6}"/>
          </ac:picMkLst>
        </pc:picChg>
        <pc:picChg chg="mod">
          <ac:chgData name="Rissanen Minna" userId="8d5aed1c-cba9-48f3-a298-4488cc75f225" providerId="ADAL" clId="{85DF9A87-1477-40BF-BF6A-A5C7EB757855}" dt="2025-03-25T16:31:26.669" v="22753" actId="1035"/>
          <ac:picMkLst>
            <pc:docMk/>
            <pc:sldMk cId="574538001" sldId="444"/>
            <ac:picMk id="1036" creationId="{F3906EEA-F31B-5428-3071-83952B6FF79D}"/>
          </ac:picMkLst>
        </pc:picChg>
        <pc:picChg chg="mod">
          <ac:chgData name="Rissanen Minna" userId="8d5aed1c-cba9-48f3-a298-4488cc75f225" providerId="ADAL" clId="{85DF9A87-1477-40BF-BF6A-A5C7EB757855}" dt="2025-03-25T16:31:26.669" v="22753" actId="1035"/>
          <ac:picMkLst>
            <pc:docMk/>
            <pc:sldMk cId="574538001" sldId="444"/>
            <ac:picMk id="1038" creationId="{D79CBCA7-88C4-5D6A-45F8-4D2B603BF12C}"/>
          </ac:picMkLst>
        </pc:picChg>
      </pc:sldChg>
      <pc:sldChg chg="modSp mod">
        <pc:chgData name="Rissanen Minna" userId="8d5aed1c-cba9-48f3-a298-4488cc75f225" providerId="ADAL" clId="{85DF9A87-1477-40BF-BF6A-A5C7EB757855}" dt="2025-03-25T16:37:11.263" v="22882" actId="20577"/>
        <pc:sldMkLst>
          <pc:docMk/>
          <pc:sldMk cId="2491645782" sldId="446"/>
        </pc:sldMkLst>
        <pc:spChg chg="mod">
          <ac:chgData name="Rissanen Minna" userId="8d5aed1c-cba9-48f3-a298-4488cc75f225" providerId="ADAL" clId="{85DF9A87-1477-40BF-BF6A-A5C7EB757855}" dt="2025-03-25T16:37:11.263" v="22882" actId="20577"/>
          <ac:spMkLst>
            <pc:docMk/>
            <pc:sldMk cId="2491645782" sldId="446"/>
            <ac:spMk id="9" creationId="{178E45A7-5842-E0A5-D433-32E31F318383}"/>
          </ac:spMkLst>
        </pc:spChg>
        <pc:picChg chg="mod">
          <ac:chgData name="Rissanen Minna" userId="8d5aed1c-cba9-48f3-a298-4488cc75f225" providerId="ADAL" clId="{85DF9A87-1477-40BF-BF6A-A5C7EB757855}" dt="2025-03-25T16:36:16.951" v="22833" actId="1038"/>
          <ac:picMkLst>
            <pc:docMk/>
            <pc:sldMk cId="2491645782" sldId="446"/>
            <ac:picMk id="5122" creationId="{2C1136EA-6FD6-4263-22BC-7C0D3BE7E50D}"/>
          </ac:picMkLst>
        </pc:picChg>
        <pc:picChg chg="mod">
          <ac:chgData name="Rissanen Minna" userId="8d5aed1c-cba9-48f3-a298-4488cc75f225" providerId="ADAL" clId="{85DF9A87-1477-40BF-BF6A-A5C7EB757855}" dt="2025-03-25T16:36:16.951" v="22833" actId="1038"/>
          <ac:picMkLst>
            <pc:docMk/>
            <pc:sldMk cId="2491645782" sldId="446"/>
            <ac:picMk id="5126" creationId="{741D4D1F-DBA7-872F-1081-86F21192CD37}"/>
          </ac:picMkLst>
        </pc:picChg>
        <pc:picChg chg="mod">
          <ac:chgData name="Rissanen Minna" userId="8d5aed1c-cba9-48f3-a298-4488cc75f225" providerId="ADAL" clId="{85DF9A87-1477-40BF-BF6A-A5C7EB757855}" dt="2025-03-25T16:36:23.966" v="22839" actId="1038"/>
          <ac:picMkLst>
            <pc:docMk/>
            <pc:sldMk cId="2491645782" sldId="446"/>
            <ac:picMk id="5128" creationId="{39D59082-D5AF-0820-7978-FB49419D938B}"/>
          </ac:picMkLst>
        </pc:picChg>
        <pc:picChg chg="mod">
          <ac:chgData name="Rissanen Minna" userId="8d5aed1c-cba9-48f3-a298-4488cc75f225" providerId="ADAL" clId="{85DF9A87-1477-40BF-BF6A-A5C7EB757855}" dt="2025-03-25T16:36:51.344" v="22865" actId="1038"/>
          <ac:picMkLst>
            <pc:docMk/>
            <pc:sldMk cId="2491645782" sldId="446"/>
            <ac:picMk id="5130" creationId="{872BA67C-47AB-D5F3-476C-2A5519EF112D}"/>
          </ac:picMkLst>
        </pc:picChg>
        <pc:picChg chg="mod">
          <ac:chgData name="Rissanen Minna" userId="8d5aed1c-cba9-48f3-a298-4488cc75f225" providerId="ADAL" clId="{85DF9A87-1477-40BF-BF6A-A5C7EB757855}" dt="2025-03-25T16:36:07.940" v="22817" actId="1076"/>
          <ac:picMkLst>
            <pc:docMk/>
            <pc:sldMk cId="2491645782" sldId="446"/>
            <ac:picMk id="5132" creationId="{E64FC696-E53D-6A5A-8CFE-906AF9B17B71}"/>
          </ac:picMkLst>
        </pc:picChg>
      </pc:sldChg>
      <pc:sldChg chg="modSp mod">
        <pc:chgData name="Rissanen Minna" userId="8d5aed1c-cba9-48f3-a298-4488cc75f225" providerId="ADAL" clId="{85DF9A87-1477-40BF-BF6A-A5C7EB757855}" dt="2025-03-25T16:38:40.325" v="23005" actId="20577"/>
        <pc:sldMkLst>
          <pc:docMk/>
          <pc:sldMk cId="3185776053" sldId="447"/>
        </pc:sldMkLst>
        <pc:spChg chg="mod">
          <ac:chgData name="Rissanen Minna" userId="8d5aed1c-cba9-48f3-a298-4488cc75f225" providerId="ADAL" clId="{85DF9A87-1477-40BF-BF6A-A5C7EB757855}" dt="2025-03-25T16:38:40.325" v="23005" actId="20577"/>
          <ac:spMkLst>
            <pc:docMk/>
            <pc:sldMk cId="3185776053" sldId="447"/>
            <ac:spMk id="3" creationId="{6BD2CA93-195E-848F-A2CF-2B327316D4B8}"/>
          </ac:spMkLst>
        </pc:spChg>
        <pc:picChg chg="mod">
          <ac:chgData name="Rissanen Minna" userId="8d5aed1c-cba9-48f3-a298-4488cc75f225" providerId="ADAL" clId="{85DF9A87-1477-40BF-BF6A-A5C7EB757855}" dt="2025-03-25T16:38:07.663" v="22947" actId="1076"/>
          <ac:picMkLst>
            <pc:docMk/>
            <pc:sldMk cId="3185776053" sldId="447"/>
            <ac:picMk id="4" creationId="{665FA0A1-19A6-6BAA-9C90-4D8B3C97E786}"/>
          </ac:picMkLst>
        </pc:picChg>
      </pc:sldChg>
      <pc:sldChg chg="modSp mod">
        <pc:chgData name="Rissanen Minna" userId="8d5aed1c-cba9-48f3-a298-4488cc75f225" providerId="ADAL" clId="{85DF9A87-1477-40BF-BF6A-A5C7EB757855}" dt="2025-03-25T16:44:14.139" v="23105" actId="1038"/>
        <pc:sldMkLst>
          <pc:docMk/>
          <pc:sldMk cId="319610038" sldId="448"/>
        </pc:sldMkLst>
        <pc:spChg chg="mod">
          <ac:chgData name="Rissanen Minna" userId="8d5aed1c-cba9-48f3-a298-4488cc75f225" providerId="ADAL" clId="{85DF9A87-1477-40BF-BF6A-A5C7EB757855}" dt="2025-03-25T16:44:09.058" v="23096" actId="20577"/>
          <ac:spMkLst>
            <pc:docMk/>
            <pc:sldMk cId="319610038" sldId="448"/>
            <ac:spMk id="3" creationId="{38FFA05B-35FC-AB75-A933-A858BBA1CC8D}"/>
          </ac:spMkLst>
        </pc:spChg>
        <pc:picChg chg="mod">
          <ac:chgData name="Rissanen Minna" userId="8d5aed1c-cba9-48f3-a298-4488cc75f225" providerId="ADAL" clId="{85DF9A87-1477-40BF-BF6A-A5C7EB757855}" dt="2025-03-25T16:43:51.759" v="23092" actId="1076"/>
          <ac:picMkLst>
            <pc:docMk/>
            <pc:sldMk cId="319610038" sldId="448"/>
            <ac:picMk id="3080" creationId="{D975B915-A085-11F7-985D-C640051968B6}"/>
          </ac:picMkLst>
        </pc:picChg>
        <pc:picChg chg="mod">
          <ac:chgData name="Rissanen Minna" userId="8d5aed1c-cba9-48f3-a298-4488cc75f225" providerId="ADAL" clId="{85DF9A87-1477-40BF-BF6A-A5C7EB757855}" dt="2025-03-25T16:43:49.704" v="23091" actId="1076"/>
          <ac:picMkLst>
            <pc:docMk/>
            <pc:sldMk cId="319610038" sldId="448"/>
            <ac:picMk id="3082" creationId="{CE5002BA-26C2-FA5D-2658-366414EDAB09}"/>
          </ac:picMkLst>
        </pc:picChg>
        <pc:cxnChg chg="mod">
          <ac:chgData name="Rissanen Minna" userId="8d5aed1c-cba9-48f3-a298-4488cc75f225" providerId="ADAL" clId="{85DF9A87-1477-40BF-BF6A-A5C7EB757855}" dt="2025-03-25T16:43:23.377" v="23087" actId="14100"/>
          <ac:cxnSpMkLst>
            <pc:docMk/>
            <pc:sldMk cId="319610038" sldId="448"/>
            <ac:cxnSpMk id="4" creationId="{F2697042-1040-EA8A-995F-65D85B447FD3}"/>
          </ac:cxnSpMkLst>
        </pc:cxnChg>
        <pc:cxnChg chg="mod">
          <ac:chgData name="Rissanen Minna" userId="8d5aed1c-cba9-48f3-a298-4488cc75f225" providerId="ADAL" clId="{85DF9A87-1477-40BF-BF6A-A5C7EB757855}" dt="2025-03-25T16:43:27.205" v="23088" actId="14100"/>
          <ac:cxnSpMkLst>
            <pc:docMk/>
            <pc:sldMk cId="319610038" sldId="448"/>
            <ac:cxnSpMk id="6" creationId="{B091583D-15E9-ADFC-85BE-5564BBDB3EC9}"/>
          </ac:cxnSpMkLst>
        </pc:cxnChg>
        <pc:cxnChg chg="mod">
          <ac:chgData name="Rissanen Minna" userId="8d5aed1c-cba9-48f3-a298-4488cc75f225" providerId="ADAL" clId="{85DF9A87-1477-40BF-BF6A-A5C7EB757855}" dt="2025-03-25T16:44:14.139" v="23105" actId="1038"/>
          <ac:cxnSpMkLst>
            <pc:docMk/>
            <pc:sldMk cId="319610038" sldId="448"/>
            <ac:cxnSpMk id="8" creationId="{96DCEDC5-40F9-1BF8-D05D-C9A5B4516E8E}"/>
          </ac:cxnSpMkLst>
        </pc:cxnChg>
        <pc:cxnChg chg="mod">
          <ac:chgData name="Rissanen Minna" userId="8d5aed1c-cba9-48f3-a298-4488cc75f225" providerId="ADAL" clId="{85DF9A87-1477-40BF-BF6A-A5C7EB757855}" dt="2025-03-25T16:43:55.460" v="23093" actId="14100"/>
          <ac:cxnSpMkLst>
            <pc:docMk/>
            <pc:sldMk cId="319610038" sldId="448"/>
            <ac:cxnSpMk id="10" creationId="{CECC0A65-9391-F458-B35B-68BC358C398B}"/>
          </ac:cxnSpMkLst>
        </pc:cxnChg>
        <pc:cxnChg chg="mod">
          <ac:chgData name="Rissanen Minna" userId="8d5aed1c-cba9-48f3-a298-4488cc75f225" providerId="ADAL" clId="{85DF9A87-1477-40BF-BF6A-A5C7EB757855}" dt="2025-03-25T16:43:58.805" v="23095" actId="1036"/>
          <ac:cxnSpMkLst>
            <pc:docMk/>
            <pc:sldMk cId="319610038" sldId="448"/>
            <ac:cxnSpMk id="13" creationId="{A1F5AD0E-0769-5F34-664E-E5D70F8EBE3D}"/>
          </ac:cxnSpMkLst>
        </pc:cxnChg>
      </pc:sldChg>
      <pc:sldChg chg="modSp mod">
        <pc:chgData name="Rissanen Minna" userId="8d5aed1c-cba9-48f3-a298-4488cc75f225" providerId="ADAL" clId="{85DF9A87-1477-40BF-BF6A-A5C7EB757855}" dt="2025-03-27T10:58:01.499" v="23181" actId="20577"/>
        <pc:sldMkLst>
          <pc:docMk/>
          <pc:sldMk cId="2216342589" sldId="449"/>
        </pc:sldMkLst>
        <pc:spChg chg="mod">
          <ac:chgData name="Rissanen Minna" userId="8d5aed1c-cba9-48f3-a298-4488cc75f225" providerId="ADAL" clId="{85DF9A87-1477-40BF-BF6A-A5C7EB757855}" dt="2025-03-27T10:58:01.499" v="23181" actId="20577"/>
          <ac:spMkLst>
            <pc:docMk/>
            <pc:sldMk cId="2216342589" sldId="449"/>
            <ac:spMk id="3" creationId="{95E2969E-A90C-5520-4526-EEABA4FFF959}"/>
          </ac:spMkLst>
        </pc:spChg>
      </pc:sldChg>
      <pc:sldChg chg="modSp mod">
        <pc:chgData name="Rissanen Minna" userId="8d5aed1c-cba9-48f3-a298-4488cc75f225" providerId="ADAL" clId="{85DF9A87-1477-40BF-BF6A-A5C7EB757855}" dt="2025-03-27T11:00:44.771" v="23214" actId="20577"/>
        <pc:sldMkLst>
          <pc:docMk/>
          <pc:sldMk cId="2732979532" sldId="450"/>
        </pc:sldMkLst>
        <pc:spChg chg="mod">
          <ac:chgData name="Rissanen Minna" userId="8d5aed1c-cba9-48f3-a298-4488cc75f225" providerId="ADAL" clId="{85DF9A87-1477-40BF-BF6A-A5C7EB757855}" dt="2025-03-27T11:00:44.771" v="23214" actId="20577"/>
          <ac:spMkLst>
            <pc:docMk/>
            <pc:sldMk cId="2732979532" sldId="450"/>
            <ac:spMk id="3" creationId="{C7B77C9A-8CC2-953F-4D0D-B33B11644A3F}"/>
          </ac:spMkLst>
        </pc:spChg>
      </pc:sldChg>
      <pc:sldChg chg="modSp mod">
        <pc:chgData name="Rissanen Minna" userId="8d5aed1c-cba9-48f3-a298-4488cc75f225" providerId="ADAL" clId="{85DF9A87-1477-40BF-BF6A-A5C7EB757855}" dt="2025-04-11T10:57:39.148" v="34054" actId="1582"/>
        <pc:sldMkLst>
          <pc:docMk/>
          <pc:sldMk cId="1768995226" sldId="451"/>
        </pc:sldMkLst>
        <pc:spChg chg="mod">
          <ac:chgData name="Rissanen Minna" userId="8d5aed1c-cba9-48f3-a298-4488cc75f225" providerId="ADAL" clId="{85DF9A87-1477-40BF-BF6A-A5C7EB757855}" dt="2025-03-27T11:03:04.478" v="23264" actId="20577"/>
          <ac:spMkLst>
            <pc:docMk/>
            <pc:sldMk cId="1768995226" sldId="451"/>
            <ac:spMk id="3" creationId="{506681E2-DD06-8B9F-E34A-86D052F8D490}"/>
          </ac:spMkLst>
        </pc:spChg>
        <pc:spChg chg="mod">
          <ac:chgData name="Rissanen Minna" userId="8d5aed1c-cba9-48f3-a298-4488cc75f225" providerId="ADAL" clId="{85DF9A87-1477-40BF-BF6A-A5C7EB757855}" dt="2025-04-11T10:57:39.148" v="34054" actId="1582"/>
          <ac:spMkLst>
            <pc:docMk/>
            <pc:sldMk cId="1768995226" sldId="451"/>
            <ac:spMk id="4" creationId="{E36EC37B-00DB-AA6B-0714-A6A406CF88E1}"/>
          </ac:spMkLst>
        </pc:spChg>
      </pc:sldChg>
      <pc:sldChg chg="modSp mod">
        <pc:chgData name="Rissanen Minna" userId="8d5aed1c-cba9-48f3-a298-4488cc75f225" providerId="ADAL" clId="{85DF9A87-1477-40BF-BF6A-A5C7EB757855}" dt="2025-04-22T13:16:08.766" v="43623" actId="20577"/>
        <pc:sldMkLst>
          <pc:docMk/>
          <pc:sldMk cId="336155609" sldId="452"/>
        </pc:sldMkLst>
        <pc:spChg chg="mod">
          <ac:chgData name="Rissanen Minna" userId="8d5aed1c-cba9-48f3-a298-4488cc75f225" providerId="ADAL" clId="{85DF9A87-1477-40BF-BF6A-A5C7EB757855}" dt="2025-03-25T16:39:03.521" v="23010" actId="20577"/>
          <ac:spMkLst>
            <pc:docMk/>
            <pc:sldMk cId="336155609" sldId="452"/>
            <ac:spMk id="2" creationId="{66BD35DA-2EE2-DC5B-2812-CEEC3A0B6EA7}"/>
          </ac:spMkLst>
        </pc:spChg>
        <pc:spChg chg="mod">
          <ac:chgData name="Rissanen Minna" userId="8d5aed1c-cba9-48f3-a298-4488cc75f225" providerId="ADAL" clId="{85DF9A87-1477-40BF-BF6A-A5C7EB757855}" dt="2025-04-22T13:16:08.766" v="43623" actId="20577"/>
          <ac:spMkLst>
            <pc:docMk/>
            <pc:sldMk cId="336155609" sldId="452"/>
            <ac:spMk id="3" creationId="{EAFFE54F-996C-47A6-8C51-A940EFEF8972}"/>
          </ac:spMkLst>
        </pc:spChg>
        <pc:spChg chg="mod">
          <ac:chgData name="Rissanen Minna" userId="8d5aed1c-cba9-48f3-a298-4488cc75f225" providerId="ADAL" clId="{85DF9A87-1477-40BF-BF6A-A5C7EB757855}" dt="2025-03-25T16:39:22.554" v="23021" actId="20577"/>
          <ac:spMkLst>
            <pc:docMk/>
            <pc:sldMk cId="336155609" sldId="452"/>
            <ac:spMk id="5" creationId="{C3D12DF3-11AD-AA08-37C7-379E2F5DAA41}"/>
          </ac:spMkLst>
        </pc:spChg>
      </pc:sldChg>
      <pc:sldChg chg="modSp mod">
        <pc:chgData name="Rissanen Minna" userId="8d5aed1c-cba9-48f3-a298-4488cc75f225" providerId="ADAL" clId="{85DF9A87-1477-40BF-BF6A-A5C7EB757855}" dt="2025-03-27T11:05:43.558" v="23302" actId="113"/>
        <pc:sldMkLst>
          <pc:docMk/>
          <pc:sldMk cId="3917753803" sldId="453"/>
        </pc:sldMkLst>
        <pc:spChg chg="mod">
          <ac:chgData name="Rissanen Minna" userId="8d5aed1c-cba9-48f3-a298-4488cc75f225" providerId="ADAL" clId="{85DF9A87-1477-40BF-BF6A-A5C7EB757855}" dt="2025-03-27T11:05:43.558" v="23302" actId="113"/>
          <ac:spMkLst>
            <pc:docMk/>
            <pc:sldMk cId="3917753803" sldId="453"/>
            <ac:spMk id="3" creationId="{6DFBA64F-3DAC-740E-582E-A98621850FC1}"/>
          </ac:spMkLst>
        </pc:spChg>
      </pc:sldChg>
      <pc:sldChg chg="modSp mod">
        <pc:chgData name="Rissanen Minna" userId="8d5aed1c-cba9-48f3-a298-4488cc75f225" providerId="ADAL" clId="{85DF9A87-1477-40BF-BF6A-A5C7EB757855}" dt="2025-04-22T13:16:28.377" v="43634" actId="20577"/>
        <pc:sldMkLst>
          <pc:docMk/>
          <pc:sldMk cId="2848543495" sldId="454"/>
        </pc:sldMkLst>
        <pc:spChg chg="mod">
          <ac:chgData name="Rissanen Minna" userId="8d5aed1c-cba9-48f3-a298-4488cc75f225" providerId="ADAL" clId="{85DF9A87-1477-40BF-BF6A-A5C7EB757855}" dt="2025-04-22T13:16:28.377" v="43634" actId="20577"/>
          <ac:spMkLst>
            <pc:docMk/>
            <pc:sldMk cId="2848543495" sldId="454"/>
            <ac:spMk id="2" creationId="{6C118307-2D79-93D8-0CF3-4628C50A926A}"/>
          </ac:spMkLst>
        </pc:spChg>
      </pc:sldChg>
      <pc:sldChg chg="modSp mod">
        <pc:chgData name="Rissanen Minna" userId="8d5aed1c-cba9-48f3-a298-4488cc75f225" providerId="ADAL" clId="{85DF9A87-1477-40BF-BF6A-A5C7EB757855}" dt="2025-04-22T13:16:36.930" v="43650" actId="20577"/>
        <pc:sldMkLst>
          <pc:docMk/>
          <pc:sldMk cId="1256735584" sldId="455"/>
        </pc:sldMkLst>
        <pc:spChg chg="mod">
          <ac:chgData name="Rissanen Minna" userId="8d5aed1c-cba9-48f3-a298-4488cc75f225" providerId="ADAL" clId="{85DF9A87-1477-40BF-BF6A-A5C7EB757855}" dt="2025-04-22T13:16:36.930" v="43650" actId="20577"/>
          <ac:spMkLst>
            <pc:docMk/>
            <pc:sldMk cId="1256735584" sldId="455"/>
            <ac:spMk id="2" creationId="{90FDD61B-0602-9910-8707-6484BF62ECB2}"/>
          </ac:spMkLst>
        </pc:spChg>
        <pc:spChg chg="mod">
          <ac:chgData name="Rissanen Minna" userId="8d5aed1c-cba9-48f3-a298-4488cc75f225" providerId="ADAL" clId="{85DF9A87-1477-40BF-BF6A-A5C7EB757855}" dt="2025-04-04T06:09:43.179" v="23907" actId="20577"/>
          <ac:spMkLst>
            <pc:docMk/>
            <pc:sldMk cId="1256735584" sldId="455"/>
            <ac:spMk id="3" creationId="{170A1238-F251-F91E-6F59-860D3C6929FF}"/>
          </ac:spMkLst>
        </pc:spChg>
      </pc:sldChg>
      <pc:sldChg chg="modSp mod">
        <pc:chgData name="Rissanen Minna" userId="8d5aed1c-cba9-48f3-a298-4488cc75f225" providerId="ADAL" clId="{85DF9A87-1477-40BF-BF6A-A5C7EB757855}" dt="2025-04-22T13:16:48.752" v="43664" actId="20577"/>
        <pc:sldMkLst>
          <pc:docMk/>
          <pc:sldMk cId="3007265598" sldId="456"/>
        </pc:sldMkLst>
        <pc:spChg chg="mod">
          <ac:chgData name="Rissanen Minna" userId="8d5aed1c-cba9-48f3-a298-4488cc75f225" providerId="ADAL" clId="{85DF9A87-1477-40BF-BF6A-A5C7EB757855}" dt="2025-04-22T13:16:48.752" v="43664" actId="20577"/>
          <ac:spMkLst>
            <pc:docMk/>
            <pc:sldMk cId="3007265598" sldId="456"/>
            <ac:spMk id="2" creationId="{78647BEC-876D-480B-2E84-8F4D891D6492}"/>
          </ac:spMkLst>
        </pc:spChg>
        <pc:spChg chg="mod">
          <ac:chgData name="Rissanen Minna" userId="8d5aed1c-cba9-48f3-a298-4488cc75f225" providerId="ADAL" clId="{85DF9A87-1477-40BF-BF6A-A5C7EB757855}" dt="2025-03-27T11:13:41.781" v="23532" actId="20577"/>
          <ac:spMkLst>
            <pc:docMk/>
            <pc:sldMk cId="3007265598" sldId="456"/>
            <ac:spMk id="3" creationId="{462058EF-605F-AE37-CC5B-5E5E681FD3BF}"/>
          </ac:spMkLst>
        </pc:spChg>
      </pc:sldChg>
      <pc:sldChg chg="modSp mod">
        <pc:chgData name="Rissanen Minna" userId="8d5aed1c-cba9-48f3-a298-4488cc75f225" providerId="ADAL" clId="{85DF9A87-1477-40BF-BF6A-A5C7EB757855}" dt="2025-04-04T06:00:21.793" v="23728" actId="1076"/>
        <pc:sldMkLst>
          <pc:docMk/>
          <pc:sldMk cId="2212436104" sldId="457"/>
        </pc:sldMkLst>
        <pc:spChg chg="mod">
          <ac:chgData name="Rissanen Minna" userId="8d5aed1c-cba9-48f3-a298-4488cc75f225" providerId="ADAL" clId="{85DF9A87-1477-40BF-BF6A-A5C7EB757855}" dt="2025-04-04T06:00:15.473" v="23727" actId="113"/>
          <ac:spMkLst>
            <pc:docMk/>
            <pc:sldMk cId="2212436104" sldId="457"/>
            <ac:spMk id="3" creationId="{4F4D6F6D-1272-5614-5C2E-96B6EC860DB5}"/>
          </ac:spMkLst>
        </pc:spChg>
        <pc:picChg chg="mod">
          <ac:chgData name="Rissanen Minna" userId="8d5aed1c-cba9-48f3-a298-4488cc75f225" providerId="ADAL" clId="{85DF9A87-1477-40BF-BF6A-A5C7EB757855}" dt="2025-04-04T06:00:21.793" v="23728" actId="1076"/>
          <ac:picMkLst>
            <pc:docMk/>
            <pc:sldMk cId="2212436104" sldId="457"/>
            <ac:picMk id="2058" creationId="{C71C988C-3401-356C-1C8B-755D7C688B54}"/>
          </ac:picMkLst>
        </pc:picChg>
      </pc:sldChg>
      <pc:sldChg chg="modSp mod">
        <pc:chgData name="Rissanen Minna" userId="8d5aed1c-cba9-48f3-a298-4488cc75f225" providerId="ADAL" clId="{85DF9A87-1477-40BF-BF6A-A5C7EB757855}" dt="2025-03-25T16:33:29.180" v="22776" actId="20577"/>
        <pc:sldMkLst>
          <pc:docMk/>
          <pc:sldMk cId="1168755143" sldId="458"/>
        </pc:sldMkLst>
        <pc:spChg chg="mod">
          <ac:chgData name="Rissanen Minna" userId="8d5aed1c-cba9-48f3-a298-4488cc75f225" providerId="ADAL" clId="{85DF9A87-1477-40BF-BF6A-A5C7EB757855}" dt="2025-03-25T16:33:29.180" v="22776" actId="20577"/>
          <ac:spMkLst>
            <pc:docMk/>
            <pc:sldMk cId="1168755143" sldId="458"/>
            <ac:spMk id="3" creationId="{4C7DA288-9422-DF7A-EB0D-5E0E08DA68DC}"/>
          </ac:spMkLst>
        </pc:spChg>
      </pc:sldChg>
      <pc:sldChg chg="modSp mod">
        <pc:chgData name="Rissanen Minna" userId="8d5aed1c-cba9-48f3-a298-4488cc75f225" providerId="ADAL" clId="{85DF9A87-1477-40BF-BF6A-A5C7EB757855}" dt="2025-03-27T10:56:31.061" v="23177" actId="20577"/>
        <pc:sldMkLst>
          <pc:docMk/>
          <pc:sldMk cId="2984924503" sldId="460"/>
        </pc:sldMkLst>
        <pc:spChg chg="mod">
          <ac:chgData name="Rissanen Minna" userId="8d5aed1c-cba9-48f3-a298-4488cc75f225" providerId="ADAL" clId="{85DF9A87-1477-40BF-BF6A-A5C7EB757855}" dt="2025-03-27T10:56:31.061" v="23177" actId="20577"/>
          <ac:spMkLst>
            <pc:docMk/>
            <pc:sldMk cId="2984924503" sldId="460"/>
            <ac:spMk id="3" creationId="{83BEFAEF-EFA7-ABD8-E0D8-10E6B7F61C75}"/>
          </ac:spMkLst>
        </pc:spChg>
      </pc:sldChg>
      <pc:sldChg chg="modSp mod">
        <pc:chgData name="Rissanen Minna" userId="8d5aed1c-cba9-48f3-a298-4488cc75f225" providerId="ADAL" clId="{85DF9A87-1477-40BF-BF6A-A5C7EB757855}" dt="2025-03-25T16:44:35.413" v="23115" actId="14100"/>
        <pc:sldMkLst>
          <pc:docMk/>
          <pc:sldMk cId="315935259" sldId="461"/>
        </pc:sldMkLst>
        <pc:spChg chg="mod">
          <ac:chgData name="Rissanen Minna" userId="8d5aed1c-cba9-48f3-a298-4488cc75f225" providerId="ADAL" clId="{85DF9A87-1477-40BF-BF6A-A5C7EB757855}" dt="2025-03-25T16:44:29.666" v="23114" actId="20577"/>
          <ac:spMkLst>
            <pc:docMk/>
            <pc:sldMk cId="315935259" sldId="461"/>
            <ac:spMk id="4" creationId="{3AA80A6E-6E61-8BF5-6A18-D0541206E380}"/>
          </ac:spMkLst>
        </pc:spChg>
        <pc:cxnChg chg="mod">
          <ac:chgData name="Rissanen Minna" userId="8d5aed1c-cba9-48f3-a298-4488cc75f225" providerId="ADAL" clId="{85DF9A87-1477-40BF-BF6A-A5C7EB757855}" dt="2025-03-25T16:44:35.413" v="23115" actId="14100"/>
          <ac:cxnSpMkLst>
            <pc:docMk/>
            <pc:sldMk cId="315935259" sldId="461"/>
            <ac:cxnSpMk id="58" creationId="{623D7013-EB27-FEE6-9A3D-A2C01B8E5676}"/>
          </ac:cxnSpMkLst>
        </pc:cxnChg>
      </pc:sldChg>
      <pc:sldChg chg="addSp delSp modSp mod">
        <pc:chgData name="Rissanen Minna" userId="8d5aed1c-cba9-48f3-a298-4488cc75f225" providerId="ADAL" clId="{85DF9A87-1477-40BF-BF6A-A5C7EB757855}" dt="2025-04-11T10:56:48.867" v="34052" actId="1035"/>
        <pc:sldMkLst>
          <pc:docMk/>
          <pc:sldMk cId="2919566149" sldId="462"/>
        </pc:sldMkLst>
        <pc:spChg chg="mod ord">
          <ac:chgData name="Rissanen Minna" userId="8d5aed1c-cba9-48f3-a298-4488cc75f225" providerId="ADAL" clId="{85DF9A87-1477-40BF-BF6A-A5C7EB757855}" dt="2025-04-11T10:46:30.496" v="33987" actId="167"/>
          <ac:spMkLst>
            <pc:docMk/>
            <pc:sldMk cId="2919566149" sldId="462"/>
            <ac:spMk id="4" creationId="{97E02D95-9EA8-327E-DB3A-0BE0469B5830}"/>
          </ac:spMkLst>
        </pc:spChg>
        <pc:spChg chg="mod">
          <ac:chgData name="Rissanen Minna" userId="8d5aed1c-cba9-48f3-a298-4488cc75f225" providerId="ADAL" clId="{85DF9A87-1477-40BF-BF6A-A5C7EB757855}" dt="2025-04-11T10:30:32.345" v="33947" actId="1038"/>
          <ac:spMkLst>
            <pc:docMk/>
            <pc:sldMk cId="2919566149" sldId="462"/>
            <ac:spMk id="9" creationId="{A89EFD94-F198-D9F1-DB29-A0A389ADE3FD}"/>
          </ac:spMkLst>
        </pc:spChg>
        <pc:spChg chg="add mod">
          <ac:chgData name="Rissanen Minna" userId="8d5aed1c-cba9-48f3-a298-4488cc75f225" providerId="ADAL" clId="{85DF9A87-1477-40BF-BF6A-A5C7EB757855}" dt="2025-04-11T10:56:43.954" v="34049" actId="1076"/>
          <ac:spMkLst>
            <pc:docMk/>
            <pc:sldMk cId="2919566149" sldId="462"/>
            <ac:spMk id="33" creationId="{4E2CC754-4FC1-928B-F80D-A9C13BC110E4}"/>
          </ac:spMkLst>
        </pc:spChg>
        <pc:spChg chg="add mod">
          <ac:chgData name="Rissanen Minna" userId="8d5aed1c-cba9-48f3-a298-4488cc75f225" providerId="ADAL" clId="{85DF9A87-1477-40BF-BF6A-A5C7EB757855}" dt="2025-04-11T10:56:43.954" v="34049" actId="1076"/>
          <ac:spMkLst>
            <pc:docMk/>
            <pc:sldMk cId="2919566149" sldId="462"/>
            <ac:spMk id="34" creationId="{D46CA35E-6F25-D0A2-CB5E-68E92A48C07A}"/>
          </ac:spMkLst>
        </pc:spChg>
        <pc:spChg chg="add mod">
          <ac:chgData name="Rissanen Minna" userId="8d5aed1c-cba9-48f3-a298-4488cc75f225" providerId="ADAL" clId="{85DF9A87-1477-40BF-BF6A-A5C7EB757855}" dt="2025-04-11T10:56:48.867" v="34052" actId="1035"/>
          <ac:spMkLst>
            <pc:docMk/>
            <pc:sldMk cId="2919566149" sldId="462"/>
            <ac:spMk id="35" creationId="{CE265A79-EF8F-6A92-DBD2-5178BF5A0DD2}"/>
          </ac:spMkLst>
        </pc:spChg>
        <pc:picChg chg="add mod modCrop">
          <ac:chgData name="Rissanen Minna" userId="8d5aed1c-cba9-48f3-a298-4488cc75f225" providerId="ADAL" clId="{85DF9A87-1477-40BF-BF6A-A5C7EB757855}" dt="2025-04-11T10:17:16.996" v="33928" actId="1076"/>
          <ac:picMkLst>
            <pc:docMk/>
            <pc:sldMk cId="2919566149" sldId="462"/>
            <ac:picMk id="16" creationId="{CBA52D6C-5DC7-D0F9-B33D-5F615EB56256}"/>
          </ac:picMkLst>
        </pc:picChg>
        <pc:picChg chg="add mod">
          <ac:chgData name="Rissanen Minna" userId="8d5aed1c-cba9-48f3-a298-4488cc75f225" providerId="ADAL" clId="{85DF9A87-1477-40BF-BF6A-A5C7EB757855}" dt="2025-04-11T10:25:00.589" v="33931" actId="1076"/>
          <ac:picMkLst>
            <pc:docMk/>
            <pc:sldMk cId="2919566149" sldId="462"/>
            <ac:picMk id="17" creationId="{611B5BA1-1B22-CDD5-D329-2E6F324CB43C}"/>
          </ac:picMkLst>
        </pc:picChg>
        <pc:picChg chg="add mod modCrop">
          <ac:chgData name="Rissanen Minna" userId="8d5aed1c-cba9-48f3-a298-4488cc75f225" providerId="ADAL" clId="{85DF9A87-1477-40BF-BF6A-A5C7EB757855}" dt="2025-04-11T10:28:13.537" v="33942" actId="1076"/>
          <ac:picMkLst>
            <pc:docMk/>
            <pc:sldMk cId="2919566149" sldId="462"/>
            <ac:picMk id="19" creationId="{2495BC89-8DB5-B99A-0562-776D234FFC50}"/>
          </ac:picMkLst>
        </pc:picChg>
        <pc:picChg chg="add mod modCrop">
          <ac:chgData name="Rissanen Minna" userId="8d5aed1c-cba9-48f3-a298-4488cc75f225" providerId="ADAL" clId="{85DF9A87-1477-40BF-BF6A-A5C7EB757855}" dt="2025-04-11T10:31:29.691" v="33960" actId="1076"/>
          <ac:picMkLst>
            <pc:docMk/>
            <pc:sldMk cId="2919566149" sldId="462"/>
            <ac:picMk id="21" creationId="{24A0775F-F419-3F6A-D831-92DB5A575AC6}"/>
          </ac:picMkLst>
        </pc:picChg>
        <pc:picChg chg="add mod">
          <ac:chgData name="Rissanen Minna" userId="8d5aed1c-cba9-48f3-a298-4488cc75f225" providerId="ADAL" clId="{85DF9A87-1477-40BF-BF6A-A5C7EB757855}" dt="2025-04-11T10:47:50.945" v="34007" actId="1076"/>
          <ac:picMkLst>
            <pc:docMk/>
            <pc:sldMk cId="2919566149" sldId="462"/>
            <ac:picMk id="22" creationId="{9D8E950A-3EDE-AB09-2383-018E71263A3D}"/>
          </ac:picMkLst>
        </pc:picChg>
        <pc:picChg chg="add mod">
          <ac:chgData name="Rissanen Minna" userId="8d5aed1c-cba9-48f3-a298-4488cc75f225" providerId="ADAL" clId="{85DF9A87-1477-40BF-BF6A-A5C7EB757855}" dt="2025-04-11T10:47:57.531" v="34011" actId="1076"/>
          <ac:picMkLst>
            <pc:docMk/>
            <pc:sldMk cId="2919566149" sldId="462"/>
            <ac:picMk id="24" creationId="{E1D4C602-4F8F-4181-C12A-8A862133A957}"/>
          </ac:picMkLst>
        </pc:picChg>
        <pc:picChg chg="add mod">
          <ac:chgData name="Rissanen Minna" userId="8d5aed1c-cba9-48f3-a298-4488cc75f225" providerId="ADAL" clId="{85DF9A87-1477-40BF-BF6A-A5C7EB757855}" dt="2025-04-11T10:56:43.954" v="34049" actId="1076"/>
          <ac:picMkLst>
            <pc:docMk/>
            <pc:sldMk cId="2919566149" sldId="462"/>
            <ac:picMk id="25" creationId="{66EE76F3-1387-504F-AD82-37BC1897364E}"/>
          </ac:picMkLst>
        </pc:picChg>
        <pc:picChg chg="add mod">
          <ac:chgData name="Rissanen Minna" userId="8d5aed1c-cba9-48f3-a298-4488cc75f225" providerId="ADAL" clId="{85DF9A87-1477-40BF-BF6A-A5C7EB757855}" dt="2025-04-11T10:56:34.493" v="34048" actId="1076"/>
          <ac:picMkLst>
            <pc:docMk/>
            <pc:sldMk cId="2919566149" sldId="462"/>
            <ac:picMk id="29" creationId="{0C10748E-108C-55AF-85A0-B378B84D81F2}"/>
          </ac:picMkLst>
        </pc:picChg>
        <pc:picChg chg="add mod">
          <ac:chgData name="Rissanen Minna" userId="8d5aed1c-cba9-48f3-a298-4488cc75f225" providerId="ADAL" clId="{85DF9A87-1477-40BF-BF6A-A5C7EB757855}" dt="2025-04-11T10:48:00.083" v="34012" actId="1076"/>
          <ac:picMkLst>
            <pc:docMk/>
            <pc:sldMk cId="2919566149" sldId="462"/>
            <ac:picMk id="1032" creationId="{CD72D4A8-0F41-D2F0-041C-4FFCD2CF53C8}"/>
          </ac:picMkLst>
        </pc:picChg>
        <pc:picChg chg="mod">
          <ac:chgData name="Rissanen Minna" userId="8d5aed1c-cba9-48f3-a298-4488cc75f225" providerId="ADAL" clId="{85DF9A87-1477-40BF-BF6A-A5C7EB757855}" dt="2025-04-11T10:30:32.345" v="33947" actId="1038"/>
          <ac:picMkLst>
            <pc:docMk/>
            <pc:sldMk cId="2919566149" sldId="462"/>
            <ac:picMk id="5122" creationId="{BD599C7F-0D9E-2CEB-4798-387AA64BF5D0}"/>
          </ac:picMkLst>
        </pc:picChg>
        <pc:cxnChg chg="mod">
          <ac:chgData name="Rissanen Minna" userId="8d5aed1c-cba9-48f3-a298-4488cc75f225" providerId="ADAL" clId="{85DF9A87-1477-40BF-BF6A-A5C7EB757855}" dt="2025-03-25T16:46:03.142" v="23167" actId="14100"/>
          <ac:cxnSpMkLst>
            <pc:docMk/>
            <pc:sldMk cId="2919566149" sldId="462"/>
            <ac:cxnSpMk id="12" creationId="{FD8B2C7B-31C5-8C21-9CE8-51139141C03E}"/>
          </ac:cxnSpMkLst>
        </pc:cxnChg>
        <pc:cxnChg chg="add mod">
          <ac:chgData name="Rissanen Minna" userId="8d5aed1c-cba9-48f3-a298-4488cc75f225" providerId="ADAL" clId="{85DF9A87-1477-40BF-BF6A-A5C7EB757855}" dt="2025-04-11T10:56:43.954" v="34049" actId="1076"/>
          <ac:cxnSpMkLst>
            <pc:docMk/>
            <pc:sldMk cId="2919566149" sldId="462"/>
            <ac:cxnSpMk id="27" creationId="{BA1655F5-973F-09F0-1286-38E6A64352EC}"/>
          </ac:cxnSpMkLst>
        </pc:cxnChg>
        <pc:cxnChg chg="add mod">
          <ac:chgData name="Rissanen Minna" userId="8d5aed1c-cba9-48f3-a298-4488cc75f225" providerId="ADAL" clId="{85DF9A87-1477-40BF-BF6A-A5C7EB757855}" dt="2025-04-11T10:56:43.954" v="34049" actId="1076"/>
          <ac:cxnSpMkLst>
            <pc:docMk/>
            <pc:sldMk cId="2919566149" sldId="462"/>
            <ac:cxnSpMk id="30" creationId="{16520ADA-333B-022E-A390-933231F2FF79}"/>
          </ac:cxnSpMkLst>
        </pc:cxnChg>
      </pc:sldChg>
      <pc:sldChg chg="addSp modSp mod">
        <pc:chgData name="Rissanen Minna" userId="8d5aed1c-cba9-48f3-a298-4488cc75f225" providerId="ADAL" clId="{85DF9A87-1477-40BF-BF6A-A5C7EB757855}" dt="2025-04-04T06:18:29.928" v="24081" actId="1036"/>
        <pc:sldMkLst>
          <pc:docMk/>
          <pc:sldMk cId="2429306351" sldId="464"/>
        </pc:sldMkLst>
        <pc:spChg chg="mod">
          <ac:chgData name="Rissanen Minna" userId="8d5aed1c-cba9-48f3-a298-4488cc75f225" providerId="ADAL" clId="{85DF9A87-1477-40BF-BF6A-A5C7EB757855}" dt="2025-04-04T06:12:11.367" v="23960" actId="1076"/>
          <ac:spMkLst>
            <pc:docMk/>
            <pc:sldMk cId="2429306351" sldId="464"/>
            <ac:spMk id="2" creationId="{E17CF5D2-962D-BACB-9290-8CABF1AC40BE}"/>
          </ac:spMkLst>
        </pc:spChg>
        <pc:spChg chg="mod ord">
          <ac:chgData name="Rissanen Minna" userId="8d5aed1c-cba9-48f3-a298-4488cc75f225" providerId="ADAL" clId="{85DF9A87-1477-40BF-BF6A-A5C7EB757855}" dt="2025-04-04T06:18:06.599" v="24057" actId="167"/>
          <ac:spMkLst>
            <pc:docMk/>
            <pc:sldMk cId="2429306351" sldId="464"/>
            <ac:spMk id="3" creationId="{8415A617-D9A5-EA19-4939-B6D57111F68E}"/>
          </ac:spMkLst>
        </pc:spChg>
        <pc:spChg chg="add mod ord">
          <ac:chgData name="Rissanen Minna" userId="8d5aed1c-cba9-48f3-a298-4488cc75f225" providerId="ADAL" clId="{85DF9A87-1477-40BF-BF6A-A5C7EB757855}" dt="2025-04-04T06:18:29.928" v="24081" actId="1036"/>
          <ac:spMkLst>
            <pc:docMk/>
            <pc:sldMk cId="2429306351" sldId="464"/>
            <ac:spMk id="8" creationId="{425915A4-EC6B-6D18-4F63-11CC5060F873}"/>
          </ac:spMkLst>
        </pc:spChg>
        <pc:picChg chg="mod">
          <ac:chgData name="Rissanen Minna" userId="8d5aed1c-cba9-48f3-a298-4488cc75f225" providerId="ADAL" clId="{85DF9A87-1477-40BF-BF6A-A5C7EB757855}" dt="2025-04-04T06:12:16.834" v="23968" actId="1035"/>
          <ac:picMkLst>
            <pc:docMk/>
            <pc:sldMk cId="2429306351" sldId="464"/>
            <ac:picMk id="4" creationId="{F5EDCF3E-D725-A81D-9812-79774C702F4D}"/>
          </ac:picMkLst>
        </pc:picChg>
        <pc:picChg chg="mod">
          <ac:chgData name="Rissanen Minna" userId="8d5aed1c-cba9-48f3-a298-4488cc75f225" providerId="ADAL" clId="{85DF9A87-1477-40BF-BF6A-A5C7EB757855}" dt="2025-04-04T06:12:16.834" v="23968" actId="1035"/>
          <ac:picMkLst>
            <pc:docMk/>
            <pc:sldMk cId="2429306351" sldId="464"/>
            <ac:picMk id="5" creationId="{4F07735B-8A80-51B6-FB72-F3AAA864A179}"/>
          </ac:picMkLst>
        </pc:picChg>
        <pc:picChg chg="mod">
          <ac:chgData name="Rissanen Minna" userId="8d5aed1c-cba9-48f3-a298-4488cc75f225" providerId="ADAL" clId="{85DF9A87-1477-40BF-BF6A-A5C7EB757855}" dt="2025-04-04T06:12:16.834" v="23968" actId="1035"/>
          <ac:picMkLst>
            <pc:docMk/>
            <pc:sldMk cId="2429306351" sldId="464"/>
            <ac:picMk id="6" creationId="{075602C3-7490-C04C-BE32-043CECDF918E}"/>
          </ac:picMkLst>
        </pc:picChg>
        <pc:picChg chg="mod">
          <ac:chgData name="Rissanen Minna" userId="8d5aed1c-cba9-48f3-a298-4488cc75f225" providerId="ADAL" clId="{85DF9A87-1477-40BF-BF6A-A5C7EB757855}" dt="2025-04-04T06:12:16.834" v="23968" actId="1035"/>
          <ac:picMkLst>
            <pc:docMk/>
            <pc:sldMk cId="2429306351" sldId="464"/>
            <ac:picMk id="7" creationId="{EAEE48BD-36D7-9663-2909-4AF15F6BDB77}"/>
          </ac:picMkLst>
        </pc:picChg>
      </pc:sldChg>
      <pc:sldChg chg="modSp mod">
        <pc:chgData name="Rissanen Minna" userId="8d5aed1c-cba9-48f3-a298-4488cc75f225" providerId="ADAL" clId="{85DF9A87-1477-40BF-BF6A-A5C7EB757855}" dt="2025-04-04T06:26:38.013" v="24246" actId="20577"/>
        <pc:sldMkLst>
          <pc:docMk/>
          <pc:sldMk cId="895293457" sldId="466"/>
        </pc:sldMkLst>
        <pc:spChg chg="mod">
          <ac:chgData name="Rissanen Minna" userId="8d5aed1c-cba9-48f3-a298-4488cc75f225" providerId="ADAL" clId="{85DF9A87-1477-40BF-BF6A-A5C7EB757855}" dt="2025-04-04T06:26:38.013" v="24246" actId="20577"/>
          <ac:spMkLst>
            <pc:docMk/>
            <pc:sldMk cId="895293457" sldId="466"/>
            <ac:spMk id="3" creationId="{C600E98E-BFD8-4F7F-0367-CBA43D43D799}"/>
          </ac:spMkLst>
        </pc:spChg>
      </pc:sldChg>
      <pc:sldChg chg="modSp mod">
        <pc:chgData name="Rissanen Minna" userId="8d5aed1c-cba9-48f3-a298-4488cc75f225" providerId="ADAL" clId="{85DF9A87-1477-40BF-BF6A-A5C7EB757855}" dt="2025-04-04T06:22:22.199" v="24123" actId="20577"/>
        <pc:sldMkLst>
          <pc:docMk/>
          <pc:sldMk cId="3788556664" sldId="469"/>
        </pc:sldMkLst>
        <pc:spChg chg="mod">
          <ac:chgData name="Rissanen Minna" userId="8d5aed1c-cba9-48f3-a298-4488cc75f225" providerId="ADAL" clId="{85DF9A87-1477-40BF-BF6A-A5C7EB757855}" dt="2025-04-04T06:22:22.199" v="24123" actId="20577"/>
          <ac:spMkLst>
            <pc:docMk/>
            <pc:sldMk cId="3788556664" sldId="469"/>
            <ac:spMk id="3" creationId="{681D66D8-A6AE-E89C-5FC5-F7E42D21CE12}"/>
          </ac:spMkLst>
        </pc:spChg>
      </pc:sldChg>
      <pc:sldChg chg="modSp mod">
        <pc:chgData name="Rissanen Minna" userId="8d5aed1c-cba9-48f3-a298-4488cc75f225" providerId="ADAL" clId="{85DF9A87-1477-40BF-BF6A-A5C7EB757855}" dt="2025-04-04T06:20:36.476" v="24084" actId="113"/>
        <pc:sldMkLst>
          <pc:docMk/>
          <pc:sldMk cId="3470314653" sldId="470"/>
        </pc:sldMkLst>
        <pc:spChg chg="mod">
          <ac:chgData name="Rissanen Minna" userId="8d5aed1c-cba9-48f3-a298-4488cc75f225" providerId="ADAL" clId="{85DF9A87-1477-40BF-BF6A-A5C7EB757855}" dt="2025-04-04T06:20:36.476" v="24084" actId="113"/>
          <ac:spMkLst>
            <pc:docMk/>
            <pc:sldMk cId="3470314653" sldId="470"/>
            <ac:spMk id="3" creationId="{70A34086-0997-2EB6-8BDC-33E9B4A44AFF}"/>
          </ac:spMkLst>
        </pc:spChg>
      </pc:sldChg>
      <pc:sldChg chg="modSp mod">
        <pc:chgData name="Rissanen Minna" userId="8d5aed1c-cba9-48f3-a298-4488cc75f225" providerId="ADAL" clId="{85DF9A87-1477-40BF-BF6A-A5C7EB757855}" dt="2025-04-04T06:24:25.378" v="24185" actId="1076"/>
        <pc:sldMkLst>
          <pc:docMk/>
          <pc:sldMk cId="1846744985" sldId="471"/>
        </pc:sldMkLst>
        <pc:spChg chg="mod">
          <ac:chgData name="Rissanen Minna" userId="8d5aed1c-cba9-48f3-a298-4488cc75f225" providerId="ADAL" clId="{85DF9A87-1477-40BF-BF6A-A5C7EB757855}" dt="2025-04-04T06:24:11.565" v="24182" actId="20577"/>
          <ac:spMkLst>
            <pc:docMk/>
            <pc:sldMk cId="1846744985" sldId="471"/>
            <ac:spMk id="3" creationId="{3130EDA3-1AB1-9964-F896-7E20AED51015}"/>
          </ac:spMkLst>
        </pc:spChg>
        <pc:picChg chg="mod">
          <ac:chgData name="Rissanen Minna" userId="8d5aed1c-cba9-48f3-a298-4488cc75f225" providerId="ADAL" clId="{85DF9A87-1477-40BF-BF6A-A5C7EB757855}" dt="2025-04-04T06:24:25.378" v="24185" actId="1076"/>
          <ac:picMkLst>
            <pc:docMk/>
            <pc:sldMk cId="1846744985" sldId="471"/>
            <ac:picMk id="9220" creationId="{EA5B7ED1-8F39-98FA-214B-F157A35B6267}"/>
          </ac:picMkLst>
        </pc:picChg>
        <pc:picChg chg="mod">
          <ac:chgData name="Rissanen Minna" userId="8d5aed1c-cba9-48f3-a298-4488cc75f225" providerId="ADAL" clId="{85DF9A87-1477-40BF-BF6A-A5C7EB757855}" dt="2025-04-04T06:24:19.232" v="24183" actId="1076"/>
          <ac:picMkLst>
            <pc:docMk/>
            <pc:sldMk cId="1846744985" sldId="471"/>
            <ac:picMk id="9222" creationId="{0C831AC7-94FE-F766-2E35-928FEDAC9E66}"/>
          </ac:picMkLst>
        </pc:picChg>
        <pc:picChg chg="mod">
          <ac:chgData name="Rissanen Minna" userId="8d5aed1c-cba9-48f3-a298-4488cc75f225" providerId="ADAL" clId="{85DF9A87-1477-40BF-BF6A-A5C7EB757855}" dt="2025-04-04T06:24:19.232" v="24183" actId="1076"/>
          <ac:picMkLst>
            <pc:docMk/>
            <pc:sldMk cId="1846744985" sldId="471"/>
            <ac:picMk id="9224" creationId="{412F8866-CEC2-D6D2-10F5-A32C39F5A3A0}"/>
          </ac:picMkLst>
        </pc:picChg>
      </pc:sldChg>
      <pc:sldChg chg="addSp modSp mod">
        <pc:chgData name="Rissanen Minna" userId="8d5aed1c-cba9-48f3-a298-4488cc75f225" providerId="ADAL" clId="{85DF9A87-1477-40BF-BF6A-A5C7EB757855}" dt="2025-04-22T13:17:01.018" v="43672" actId="20577"/>
        <pc:sldMkLst>
          <pc:docMk/>
          <pc:sldMk cId="2246651987" sldId="472"/>
        </pc:sldMkLst>
        <pc:spChg chg="mod">
          <ac:chgData name="Rissanen Minna" userId="8d5aed1c-cba9-48f3-a298-4488cc75f225" providerId="ADAL" clId="{85DF9A87-1477-40BF-BF6A-A5C7EB757855}" dt="2025-04-22T13:17:01.018" v="43672" actId="20577"/>
          <ac:spMkLst>
            <pc:docMk/>
            <pc:sldMk cId="2246651987" sldId="472"/>
            <ac:spMk id="2" creationId="{E5AE745C-C973-E81D-35FB-5419E8154536}"/>
          </ac:spMkLst>
        </pc:spChg>
        <pc:spChg chg="mod">
          <ac:chgData name="Rissanen Minna" userId="8d5aed1c-cba9-48f3-a298-4488cc75f225" providerId="ADAL" clId="{85DF9A87-1477-40BF-BF6A-A5C7EB757855}" dt="2025-04-04T06:33:09.989" v="24683" actId="20577"/>
          <ac:spMkLst>
            <pc:docMk/>
            <pc:sldMk cId="2246651987" sldId="472"/>
            <ac:spMk id="3" creationId="{190A62AB-78B2-BB0E-D03C-F14B689F33C2}"/>
          </ac:spMkLst>
        </pc:spChg>
        <pc:picChg chg="add mod">
          <ac:chgData name="Rissanen Minna" userId="8d5aed1c-cba9-48f3-a298-4488cc75f225" providerId="ADAL" clId="{85DF9A87-1477-40BF-BF6A-A5C7EB757855}" dt="2025-04-04T06:33:25.662" v="24689" actId="1076"/>
          <ac:picMkLst>
            <pc:docMk/>
            <pc:sldMk cId="2246651987" sldId="472"/>
            <ac:picMk id="21" creationId="{95A44645-B8A4-8D37-D9A3-54472A224E1C}"/>
          </ac:picMkLst>
        </pc:picChg>
        <pc:picChg chg="add mod">
          <ac:chgData name="Rissanen Minna" userId="8d5aed1c-cba9-48f3-a298-4488cc75f225" providerId="ADAL" clId="{85DF9A87-1477-40BF-BF6A-A5C7EB757855}" dt="2025-04-04T06:33:29.727" v="24691" actId="1076"/>
          <ac:picMkLst>
            <pc:docMk/>
            <pc:sldMk cId="2246651987" sldId="472"/>
            <ac:picMk id="22" creationId="{E87635FA-FCCD-6722-495B-81E6E297CD89}"/>
          </ac:picMkLst>
        </pc:picChg>
        <pc:picChg chg="add mod">
          <ac:chgData name="Rissanen Minna" userId="8d5aed1c-cba9-48f3-a298-4488cc75f225" providerId="ADAL" clId="{85DF9A87-1477-40BF-BF6A-A5C7EB757855}" dt="2025-04-04T06:33:22.318" v="24687" actId="1076"/>
          <ac:picMkLst>
            <pc:docMk/>
            <pc:sldMk cId="2246651987" sldId="472"/>
            <ac:picMk id="23" creationId="{98DAA27B-3B07-CD72-F19E-E52F70B3E279}"/>
          </ac:picMkLst>
        </pc:picChg>
        <pc:picChg chg="add mod">
          <ac:chgData name="Rissanen Minna" userId="8d5aed1c-cba9-48f3-a298-4488cc75f225" providerId="ADAL" clId="{85DF9A87-1477-40BF-BF6A-A5C7EB757855}" dt="2025-04-04T06:33:20.618" v="24686" actId="1076"/>
          <ac:picMkLst>
            <pc:docMk/>
            <pc:sldMk cId="2246651987" sldId="472"/>
            <ac:picMk id="24" creationId="{1B8EFDE0-2072-A0FE-DB5E-1A30227C6FDF}"/>
          </ac:picMkLst>
        </pc:picChg>
      </pc:sldChg>
      <pc:sldChg chg="modSp mod">
        <pc:chgData name="Rissanen Minna" userId="8d5aed1c-cba9-48f3-a298-4488cc75f225" providerId="ADAL" clId="{85DF9A87-1477-40BF-BF6A-A5C7EB757855}" dt="2025-04-04T06:40:33.409" v="24863" actId="1076"/>
        <pc:sldMkLst>
          <pc:docMk/>
          <pc:sldMk cId="4090225953" sldId="473"/>
        </pc:sldMkLst>
        <pc:spChg chg="mod">
          <ac:chgData name="Rissanen Minna" userId="8d5aed1c-cba9-48f3-a298-4488cc75f225" providerId="ADAL" clId="{85DF9A87-1477-40BF-BF6A-A5C7EB757855}" dt="2025-04-04T06:35:27.621" v="24765" actId="1076"/>
          <ac:spMkLst>
            <pc:docMk/>
            <pc:sldMk cId="4090225953" sldId="473"/>
            <ac:spMk id="2" creationId="{4EB87A04-B670-FF4F-4064-94275BFF2646}"/>
          </ac:spMkLst>
        </pc:spChg>
        <pc:spChg chg="mod">
          <ac:chgData name="Rissanen Minna" userId="8d5aed1c-cba9-48f3-a298-4488cc75f225" providerId="ADAL" clId="{85DF9A87-1477-40BF-BF6A-A5C7EB757855}" dt="2025-04-04T06:39:45.596" v="24859" actId="1076"/>
          <ac:spMkLst>
            <pc:docMk/>
            <pc:sldMk cId="4090225953" sldId="473"/>
            <ac:spMk id="3" creationId="{F7286A4D-CDBC-1569-DABB-5A82433C739F}"/>
          </ac:spMkLst>
        </pc:spChg>
        <pc:spChg chg="mod">
          <ac:chgData name="Rissanen Minna" userId="8d5aed1c-cba9-48f3-a298-4488cc75f225" providerId="ADAL" clId="{85DF9A87-1477-40BF-BF6A-A5C7EB757855}" dt="2025-04-04T06:40:33.409" v="24863" actId="1076"/>
          <ac:spMkLst>
            <pc:docMk/>
            <pc:sldMk cId="4090225953" sldId="473"/>
            <ac:spMk id="5" creationId="{63E9BDD0-0901-40D3-33CF-E87CF3785639}"/>
          </ac:spMkLst>
        </pc:spChg>
        <pc:picChg chg="mod">
          <ac:chgData name="Rissanen Minna" userId="8d5aed1c-cba9-48f3-a298-4488cc75f225" providerId="ADAL" clId="{85DF9A87-1477-40BF-BF6A-A5C7EB757855}" dt="2025-04-04T06:40:17.474" v="24862" actId="1076"/>
          <ac:picMkLst>
            <pc:docMk/>
            <pc:sldMk cId="4090225953" sldId="473"/>
            <ac:picMk id="14338" creationId="{047F59FA-5260-9168-E68B-41B609D26F7D}"/>
          </ac:picMkLst>
        </pc:picChg>
      </pc:sldChg>
      <pc:sldChg chg="modSp mod">
        <pc:chgData name="Rissanen Minna" userId="8d5aed1c-cba9-48f3-a298-4488cc75f225" providerId="ADAL" clId="{85DF9A87-1477-40BF-BF6A-A5C7EB757855}" dt="2025-04-04T06:42:49.858" v="24912" actId="1076"/>
        <pc:sldMkLst>
          <pc:docMk/>
          <pc:sldMk cId="829226924" sldId="474"/>
        </pc:sldMkLst>
        <pc:spChg chg="mod">
          <ac:chgData name="Rissanen Minna" userId="8d5aed1c-cba9-48f3-a298-4488cc75f225" providerId="ADAL" clId="{85DF9A87-1477-40BF-BF6A-A5C7EB757855}" dt="2025-04-04T06:42:49.858" v="24912" actId="1076"/>
          <ac:spMkLst>
            <pc:docMk/>
            <pc:sldMk cId="829226924" sldId="474"/>
            <ac:spMk id="2" creationId="{DC428AAD-9714-52C2-08C2-6F1CA6E7A231}"/>
          </ac:spMkLst>
        </pc:spChg>
        <pc:spChg chg="mod">
          <ac:chgData name="Rissanen Minna" userId="8d5aed1c-cba9-48f3-a298-4488cc75f225" providerId="ADAL" clId="{85DF9A87-1477-40BF-BF6A-A5C7EB757855}" dt="2025-04-04T06:42:46.067" v="24911" actId="1076"/>
          <ac:spMkLst>
            <pc:docMk/>
            <pc:sldMk cId="829226924" sldId="474"/>
            <ac:spMk id="3" creationId="{564A630A-DFBB-109F-7823-CD2613575A34}"/>
          </ac:spMkLst>
        </pc:spChg>
        <pc:picChg chg="mod">
          <ac:chgData name="Rissanen Minna" userId="8d5aed1c-cba9-48f3-a298-4488cc75f225" providerId="ADAL" clId="{85DF9A87-1477-40BF-BF6A-A5C7EB757855}" dt="2025-04-04T06:42:46.067" v="24911" actId="1076"/>
          <ac:picMkLst>
            <pc:docMk/>
            <pc:sldMk cId="829226924" sldId="474"/>
            <ac:picMk id="15362" creationId="{FC89EFEB-9FEA-E1F9-A5BB-1CCE81731A01}"/>
          </ac:picMkLst>
        </pc:picChg>
        <pc:picChg chg="mod">
          <ac:chgData name="Rissanen Minna" userId="8d5aed1c-cba9-48f3-a298-4488cc75f225" providerId="ADAL" clId="{85DF9A87-1477-40BF-BF6A-A5C7EB757855}" dt="2025-04-04T06:42:46.067" v="24911" actId="1076"/>
          <ac:picMkLst>
            <pc:docMk/>
            <pc:sldMk cId="829226924" sldId="474"/>
            <ac:picMk id="15364" creationId="{14A7AE64-E34D-98DD-0E4E-EA67E894770D}"/>
          </ac:picMkLst>
        </pc:picChg>
        <pc:picChg chg="mod">
          <ac:chgData name="Rissanen Minna" userId="8d5aed1c-cba9-48f3-a298-4488cc75f225" providerId="ADAL" clId="{85DF9A87-1477-40BF-BF6A-A5C7EB757855}" dt="2025-04-04T06:42:46.067" v="24911" actId="1076"/>
          <ac:picMkLst>
            <pc:docMk/>
            <pc:sldMk cId="829226924" sldId="474"/>
            <ac:picMk id="15366" creationId="{FB5B8FC3-D616-2D93-A015-59F3D26625C7}"/>
          </ac:picMkLst>
        </pc:picChg>
        <pc:picChg chg="mod">
          <ac:chgData name="Rissanen Minna" userId="8d5aed1c-cba9-48f3-a298-4488cc75f225" providerId="ADAL" clId="{85DF9A87-1477-40BF-BF6A-A5C7EB757855}" dt="2025-04-04T06:42:46.067" v="24911" actId="1076"/>
          <ac:picMkLst>
            <pc:docMk/>
            <pc:sldMk cId="829226924" sldId="474"/>
            <ac:picMk id="15368" creationId="{426AAB21-DB94-6B18-CD35-98F1311BB7C6}"/>
          </ac:picMkLst>
        </pc:picChg>
        <pc:picChg chg="mod">
          <ac:chgData name="Rissanen Minna" userId="8d5aed1c-cba9-48f3-a298-4488cc75f225" providerId="ADAL" clId="{85DF9A87-1477-40BF-BF6A-A5C7EB757855}" dt="2025-04-04T06:42:46.067" v="24911" actId="1076"/>
          <ac:picMkLst>
            <pc:docMk/>
            <pc:sldMk cId="829226924" sldId="474"/>
            <ac:picMk id="15370" creationId="{FFC2066D-4606-EA6B-8DC5-B04F08666705}"/>
          </ac:picMkLst>
        </pc:picChg>
        <pc:picChg chg="mod">
          <ac:chgData name="Rissanen Minna" userId="8d5aed1c-cba9-48f3-a298-4488cc75f225" providerId="ADAL" clId="{85DF9A87-1477-40BF-BF6A-A5C7EB757855}" dt="2025-04-04T06:42:46.067" v="24911" actId="1076"/>
          <ac:picMkLst>
            <pc:docMk/>
            <pc:sldMk cId="829226924" sldId="474"/>
            <ac:picMk id="15372" creationId="{1DC72775-98FE-468C-D204-6DF114B724EE}"/>
          </ac:picMkLst>
        </pc:picChg>
      </pc:sldChg>
      <pc:sldChg chg="addSp modSp mod">
        <pc:chgData name="Rissanen Minna" userId="8d5aed1c-cba9-48f3-a298-4488cc75f225" providerId="ADAL" clId="{85DF9A87-1477-40BF-BF6A-A5C7EB757855}" dt="2025-04-04T06:46:49.281" v="24974" actId="1076"/>
        <pc:sldMkLst>
          <pc:docMk/>
          <pc:sldMk cId="3432786507" sldId="475"/>
        </pc:sldMkLst>
        <pc:spChg chg="mod">
          <ac:chgData name="Rissanen Minna" userId="8d5aed1c-cba9-48f3-a298-4488cc75f225" providerId="ADAL" clId="{85DF9A87-1477-40BF-BF6A-A5C7EB757855}" dt="2025-04-04T06:45:42.725" v="24949" actId="20577"/>
          <ac:spMkLst>
            <pc:docMk/>
            <pc:sldMk cId="3432786507" sldId="475"/>
            <ac:spMk id="3" creationId="{BAEE97EF-9523-CB0D-64D9-A20B98D4EB5B}"/>
          </ac:spMkLst>
        </pc:spChg>
        <pc:spChg chg="add mod">
          <ac:chgData name="Rissanen Minna" userId="8d5aed1c-cba9-48f3-a298-4488cc75f225" providerId="ADAL" clId="{85DF9A87-1477-40BF-BF6A-A5C7EB757855}" dt="2025-04-04T06:46:40.961" v="24971" actId="1076"/>
          <ac:spMkLst>
            <pc:docMk/>
            <pc:sldMk cId="3432786507" sldId="475"/>
            <ac:spMk id="4" creationId="{15966F09-CABA-5BA1-928C-A5979422C547}"/>
          </ac:spMkLst>
        </pc:spChg>
        <pc:picChg chg="mod">
          <ac:chgData name="Rissanen Minna" userId="8d5aed1c-cba9-48f3-a298-4488cc75f225" providerId="ADAL" clId="{85DF9A87-1477-40BF-BF6A-A5C7EB757855}" dt="2025-04-04T06:46:49.281" v="24974" actId="1076"/>
          <ac:picMkLst>
            <pc:docMk/>
            <pc:sldMk cId="3432786507" sldId="475"/>
            <ac:picMk id="17410" creationId="{8653D1D0-581F-37C3-0267-669DF3174C6D}"/>
          </ac:picMkLst>
        </pc:picChg>
        <pc:picChg chg="mod">
          <ac:chgData name="Rissanen Minna" userId="8d5aed1c-cba9-48f3-a298-4488cc75f225" providerId="ADAL" clId="{85DF9A87-1477-40BF-BF6A-A5C7EB757855}" dt="2025-04-04T06:46:46.785" v="24973" actId="1076"/>
          <ac:picMkLst>
            <pc:docMk/>
            <pc:sldMk cId="3432786507" sldId="475"/>
            <ac:picMk id="17412" creationId="{143824F5-722D-E2C2-D791-CBF8E90D4472}"/>
          </ac:picMkLst>
        </pc:picChg>
      </pc:sldChg>
      <pc:sldChg chg="modSp mod">
        <pc:chgData name="Rissanen Minna" userId="8d5aed1c-cba9-48f3-a298-4488cc75f225" providerId="ADAL" clId="{85DF9A87-1477-40BF-BF6A-A5C7EB757855}" dt="2025-04-04T06:44:43.285" v="24930" actId="1076"/>
        <pc:sldMkLst>
          <pc:docMk/>
          <pc:sldMk cId="367114778" sldId="476"/>
        </pc:sldMkLst>
        <pc:spChg chg="mod">
          <ac:chgData name="Rissanen Minna" userId="8d5aed1c-cba9-48f3-a298-4488cc75f225" providerId="ADAL" clId="{85DF9A87-1477-40BF-BF6A-A5C7EB757855}" dt="2025-04-04T06:44:26.019" v="24928" actId="27636"/>
          <ac:spMkLst>
            <pc:docMk/>
            <pc:sldMk cId="367114778" sldId="476"/>
            <ac:spMk id="3" creationId="{DE8F6600-F43B-6FE2-CDBA-F2E136D2152F}"/>
          </ac:spMkLst>
        </pc:spChg>
        <pc:picChg chg="mod">
          <ac:chgData name="Rissanen Minna" userId="8d5aed1c-cba9-48f3-a298-4488cc75f225" providerId="ADAL" clId="{85DF9A87-1477-40BF-BF6A-A5C7EB757855}" dt="2025-04-04T06:43:55.407" v="24922" actId="1076"/>
          <ac:picMkLst>
            <pc:docMk/>
            <pc:sldMk cId="367114778" sldId="476"/>
            <ac:picMk id="16388" creationId="{2584069E-AD83-0988-05A8-A09F801AFFB2}"/>
          </ac:picMkLst>
        </pc:picChg>
        <pc:picChg chg="mod">
          <ac:chgData name="Rissanen Minna" userId="8d5aed1c-cba9-48f3-a298-4488cc75f225" providerId="ADAL" clId="{85DF9A87-1477-40BF-BF6A-A5C7EB757855}" dt="2025-04-04T06:44:43.285" v="24930" actId="1076"/>
          <ac:picMkLst>
            <pc:docMk/>
            <pc:sldMk cId="367114778" sldId="476"/>
            <ac:picMk id="16392" creationId="{F077AF97-2D60-8C2F-38E8-73E3092B6684}"/>
          </ac:picMkLst>
        </pc:picChg>
      </pc:sldChg>
      <pc:sldChg chg="modSp mod">
        <pc:chgData name="Rissanen Minna" userId="8d5aed1c-cba9-48f3-a298-4488cc75f225" providerId="ADAL" clId="{85DF9A87-1477-40BF-BF6A-A5C7EB757855}" dt="2025-04-04T06:25:47.908" v="24221" actId="20577"/>
        <pc:sldMkLst>
          <pc:docMk/>
          <pc:sldMk cId="138079634" sldId="477"/>
        </pc:sldMkLst>
        <pc:spChg chg="mod">
          <ac:chgData name="Rissanen Minna" userId="8d5aed1c-cba9-48f3-a298-4488cc75f225" providerId="ADAL" clId="{85DF9A87-1477-40BF-BF6A-A5C7EB757855}" dt="2025-04-04T06:25:01.395" v="24191" actId="20577"/>
          <ac:spMkLst>
            <pc:docMk/>
            <pc:sldMk cId="138079634" sldId="477"/>
            <ac:spMk id="4" creationId="{7E4A823D-63BE-B99F-B9F1-8454502294C5}"/>
          </ac:spMkLst>
        </pc:spChg>
        <pc:spChg chg="mod">
          <ac:chgData name="Rissanen Minna" userId="8d5aed1c-cba9-48f3-a298-4488cc75f225" providerId="ADAL" clId="{85DF9A87-1477-40BF-BF6A-A5C7EB757855}" dt="2025-04-04T06:25:36.126" v="24218" actId="20577"/>
          <ac:spMkLst>
            <pc:docMk/>
            <pc:sldMk cId="138079634" sldId="477"/>
            <ac:spMk id="5" creationId="{77F95E2C-B95B-D81B-81DA-97DDE8AF39A4}"/>
          </ac:spMkLst>
        </pc:spChg>
        <pc:spChg chg="mod">
          <ac:chgData name="Rissanen Minna" userId="8d5aed1c-cba9-48f3-a298-4488cc75f225" providerId="ADAL" clId="{85DF9A87-1477-40BF-BF6A-A5C7EB757855}" dt="2025-04-04T06:25:13.802" v="24201" actId="20577"/>
          <ac:spMkLst>
            <pc:docMk/>
            <pc:sldMk cId="138079634" sldId="477"/>
            <ac:spMk id="6" creationId="{E1696CB9-F75E-8A51-04B4-3E2B0830CE4C}"/>
          </ac:spMkLst>
        </pc:spChg>
        <pc:spChg chg="mod">
          <ac:chgData name="Rissanen Minna" userId="8d5aed1c-cba9-48f3-a298-4488cc75f225" providerId="ADAL" clId="{85DF9A87-1477-40BF-BF6A-A5C7EB757855}" dt="2025-04-04T06:25:17.983" v="24205" actId="20577"/>
          <ac:spMkLst>
            <pc:docMk/>
            <pc:sldMk cId="138079634" sldId="477"/>
            <ac:spMk id="7" creationId="{DE92C6C2-D357-253B-DD8C-7B8DA0190195}"/>
          </ac:spMkLst>
        </pc:spChg>
        <pc:spChg chg="mod">
          <ac:chgData name="Rissanen Minna" userId="8d5aed1c-cba9-48f3-a298-4488cc75f225" providerId="ADAL" clId="{85DF9A87-1477-40BF-BF6A-A5C7EB757855}" dt="2025-04-04T06:25:47.908" v="24221" actId="20577"/>
          <ac:spMkLst>
            <pc:docMk/>
            <pc:sldMk cId="138079634" sldId="477"/>
            <ac:spMk id="9" creationId="{6B933622-9AD2-131E-39E0-FCBCAFA82BA8}"/>
          </ac:spMkLst>
        </pc:spChg>
      </pc:sldChg>
      <pc:sldChg chg="addSp modSp mod">
        <pc:chgData name="Rissanen Minna" userId="8d5aed1c-cba9-48f3-a298-4488cc75f225" providerId="ADAL" clId="{85DF9A87-1477-40BF-BF6A-A5C7EB757855}" dt="2025-04-15T06:46:06.110" v="35682" actId="20577"/>
        <pc:sldMkLst>
          <pc:docMk/>
          <pc:sldMk cId="1261938423" sldId="478"/>
        </pc:sldMkLst>
        <pc:spChg chg="mod">
          <ac:chgData name="Rissanen Minna" userId="8d5aed1c-cba9-48f3-a298-4488cc75f225" providerId="ADAL" clId="{85DF9A87-1477-40BF-BF6A-A5C7EB757855}" dt="2025-04-15T06:46:06.110" v="35682" actId="20577"/>
          <ac:spMkLst>
            <pc:docMk/>
            <pc:sldMk cId="1261938423" sldId="478"/>
            <ac:spMk id="3" creationId="{F8AF1C03-BFB3-E259-6E3D-33445DE63DC6}"/>
          </ac:spMkLst>
        </pc:spChg>
        <pc:picChg chg="add mod">
          <ac:chgData name="Rissanen Minna" userId="8d5aed1c-cba9-48f3-a298-4488cc75f225" providerId="ADAL" clId="{85DF9A87-1477-40BF-BF6A-A5C7EB757855}" dt="2025-04-11T11:29:50.547" v="34337" actId="1076"/>
          <ac:picMkLst>
            <pc:docMk/>
            <pc:sldMk cId="1261938423" sldId="478"/>
            <ac:picMk id="9218" creationId="{ED7EF05C-A2EB-3F72-A2E0-29445E6D479C}"/>
          </ac:picMkLst>
        </pc:picChg>
        <pc:picChg chg="add mod">
          <ac:chgData name="Rissanen Minna" userId="8d5aed1c-cba9-48f3-a298-4488cc75f225" providerId="ADAL" clId="{85DF9A87-1477-40BF-BF6A-A5C7EB757855}" dt="2025-04-11T11:31:35.964" v="34356" actId="1076"/>
          <ac:picMkLst>
            <pc:docMk/>
            <pc:sldMk cId="1261938423" sldId="478"/>
            <ac:picMk id="9220" creationId="{2ADE5D85-B131-6071-F749-C9BA422C74FA}"/>
          </ac:picMkLst>
        </pc:picChg>
        <pc:picChg chg="add mod">
          <ac:chgData name="Rissanen Minna" userId="8d5aed1c-cba9-48f3-a298-4488cc75f225" providerId="ADAL" clId="{85DF9A87-1477-40BF-BF6A-A5C7EB757855}" dt="2025-04-11T11:31:52.787" v="34372" actId="1038"/>
          <ac:picMkLst>
            <pc:docMk/>
            <pc:sldMk cId="1261938423" sldId="478"/>
            <ac:picMk id="9222" creationId="{6DA92DAA-4AE9-868B-54A7-AE3FA515D876}"/>
          </ac:picMkLst>
        </pc:picChg>
        <pc:picChg chg="add mod">
          <ac:chgData name="Rissanen Minna" userId="8d5aed1c-cba9-48f3-a298-4488cc75f225" providerId="ADAL" clId="{85DF9A87-1477-40BF-BF6A-A5C7EB757855}" dt="2025-04-11T11:32:24.256" v="34379" actId="1076"/>
          <ac:picMkLst>
            <pc:docMk/>
            <pc:sldMk cId="1261938423" sldId="478"/>
            <ac:picMk id="9224" creationId="{A19ABFB2-972E-B8F8-DA8E-6BFCC1165533}"/>
          </ac:picMkLst>
        </pc:picChg>
        <pc:picChg chg="add mod">
          <ac:chgData name="Rissanen Minna" userId="8d5aed1c-cba9-48f3-a298-4488cc75f225" providerId="ADAL" clId="{85DF9A87-1477-40BF-BF6A-A5C7EB757855}" dt="2025-04-11T11:32:24.256" v="34379" actId="1076"/>
          <ac:picMkLst>
            <pc:docMk/>
            <pc:sldMk cId="1261938423" sldId="478"/>
            <ac:picMk id="9226" creationId="{EC685B15-AC6A-7F3D-EE2C-0FFEA871B8A8}"/>
          </ac:picMkLst>
        </pc:picChg>
      </pc:sldChg>
      <pc:sldChg chg="addSp delSp modSp mod">
        <pc:chgData name="Rissanen Minna" userId="8d5aed1c-cba9-48f3-a298-4488cc75f225" providerId="ADAL" clId="{85DF9A87-1477-40BF-BF6A-A5C7EB757855}" dt="2025-04-15T06:48:25.268" v="35688" actId="20577"/>
        <pc:sldMkLst>
          <pc:docMk/>
          <pc:sldMk cId="808433616" sldId="479"/>
        </pc:sldMkLst>
        <pc:spChg chg="mod">
          <ac:chgData name="Rissanen Minna" userId="8d5aed1c-cba9-48f3-a298-4488cc75f225" providerId="ADAL" clId="{85DF9A87-1477-40BF-BF6A-A5C7EB757855}" dt="2025-04-15T06:48:25.268" v="35688" actId="20577"/>
          <ac:spMkLst>
            <pc:docMk/>
            <pc:sldMk cId="808433616" sldId="479"/>
            <ac:spMk id="3" creationId="{8CE2B824-BE41-D437-CFB0-D607B29280C0}"/>
          </ac:spMkLst>
        </pc:spChg>
        <pc:picChg chg="add mod">
          <ac:chgData name="Rissanen Minna" userId="8d5aed1c-cba9-48f3-a298-4488cc75f225" providerId="ADAL" clId="{85DF9A87-1477-40BF-BF6A-A5C7EB757855}" dt="2025-04-11T11:38:56.571" v="34485" actId="1076"/>
          <ac:picMkLst>
            <pc:docMk/>
            <pc:sldMk cId="808433616" sldId="479"/>
            <ac:picMk id="4" creationId="{9037B195-41BC-0AE1-76AB-6EADACAC555F}"/>
          </ac:picMkLst>
        </pc:picChg>
        <pc:picChg chg="add mod">
          <ac:chgData name="Rissanen Minna" userId="8d5aed1c-cba9-48f3-a298-4488cc75f225" providerId="ADAL" clId="{85DF9A87-1477-40BF-BF6A-A5C7EB757855}" dt="2025-04-11T11:37:20.143" v="34469" actId="1076"/>
          <ac:picMkLst>
            <pc:docMk/>
            <pc:sldMk cId="808433616" sldId="479"/>
            <ac:picMk id="10242" creationId="{36D13031-F751-7979-3C5B-663C49638475}"/>
          </ac:picMkLst>
        </pc:picChg>
        <pc:picChg chg="add mod">
          <ac:chgData name="Rissanen Minna" userId="8d5aed1c-cba9-48f3-a298-4488cc75f225" providerId="ADAL" clId="{85DF9A87-1477-40BF-BF6A-A5C7EB757855}" dt="2025-04-11T11:38:56.571" v="34485" actId="1076"/>
          <ac:picMkLst>
            <pc:docMk/>
            <pc:sldMk cId="808433616" sldId="479"/>
            <ac:picMk id="10244" creationId="{5551B666-6BAD-F980-151F-DEBC64BD3E71}"/>
          </ac:picMkLst>
        </pc:picChg>
        <pc:picChg chg="add mod">
          <ac:chgData name="Rissanen Minna" userId="8d5aed1c-cba9-48f3-a298-4488cc75f225" providerId="ADAL" clId="{85DF9A87-1477-40BF-BF6A-A5C7EB757855}" dt="2025-04-11T11:37:20.143" v="34469" actId="1076"/>
          <ac:picMkLst>
            <pc:docMk/>
            <pc:sldMk cId="808433616" sldId="479"/>
            <ac:picMk id="10246" creationId="{97786C11-1054-254C-EC47-C55F5BBFEDCE}"/>
          </ac:picMkLst>
        </pc:picChg>
        <pc:picChg chg="add mod">
          <ac:chgData name="Rissanen Minna" userId="8d5aed1c-cba9-48f3-a298-4488cc75f225" providerId="ADAL" clId="{85DF9A87-1477-40BF-BF6A-A5C7EB757855}" dt="2025-04-11T11:37:20.143" v="34469" actId="1076"/>
          <ac:picMkLst>
            <pc:docMk/>
            <pc:sldMk cId="808433616" sldId="479"/>
            <ac:picMk id="10248" creationId="{56FC5D3C-7105-3179-416E-CABAE35A096A}"/>
          </ac:picMkLst>
        </pc:picChg>
        <pc:picChg chg="add mod">
          <ac:chgData name="Rissanen Minna" userId="8d5aed1c-cba9-48f3-a298-4488cc75f225" providerId="ADAL" clId="{85DF9A87-1477-40BF-BF6A-A5C7EB757855}" dt="2025-04-11T11:38:09.801" v="34481" actId="1076"/>
          <ac:picMkLst>
            <pc:docMk/>
            <pc:sldMk cId="808433616" sldId="479"/>
            <ac:picMk id="10250" creationId="{60B4F0BB-5678-9B18-C7C1-A287988B0463}"/>
          </ac:picMkLst>
        </pc:picChg>
        <pc:picChg chg="add mod">
          <ac:chgData name="Rissanen Minna" userId="8d5aed1c-cba9-48f3-a298-4488cc75f225" providerId="ADAL" clId="{85DF9A87-1477-40BF-BF6A-A5C7EB757855}" dt="2025-04-11T11:39:01.108" v="34487" actId="1076"/>
          <ac:picMkLst>
            <pc:docMk/>
            <pc:sldMk cId="808433616" sldId="479"/>
            <ac:picMk id="10252" creationId="{7F20A027-7FD5-3437-6983-04DA67C9357B}"/>
          </ac:picMkLst>
        </pc:picChg>
        <pc:picChg chg="add mod">
          <ac:chgData name="Rissanen Minna" userId="8d5aed1c-cba9-48f3-a298-4488cc75f225" providerId="ADAL" clId="{85DF9A87-1477-40BF-BF6A-A5C7EB757855}" dt="2025-04-11T11:40:56.465" v="34508" actId="1038"/>
          <ac:picMkLst>
            <pc:docMk/>
            <pc:sldMk cId="808433616" sldId="479"/>
            <ac:picMk id="10254" creationId="{9BE7AB83-2356-2F19-ED01-760281E604C7}"/>
          </ac:picMkLst>
        </pc:picChg>
        <pc:picChg chg="add mod">
          <ac:chgData name="Rissanen Minna" userId="8d5aed1c-cba9-48f3-a298-4488cc75f225" providerId="ADAL" clId="{85DF9A87-1477-40BF-BF6A-A5C7EB757855}" dt="2025-04-11T11:41:30.214" v="34521" actId="1037"/>
          <ac:picMkLst>
            <pc:docMk/>
            <pc:sldMk cId="808433616" sldId="479"/>
            <ac:picMk id="10256" creationId="{228C6CE8-F074-696D-5A54-275E743214D3}"/>
          </ac:picMkLst>
        </pc:picChg>
        <pc:picChg chg="mod">
          <ac:chgData name="Rissanen Minna" userId="8d5aed1c-cba9-48f3-a298-4488cc75f225" providerId="ADAL" clId="{85DF9A87-1477-40BF-BF6A-A5C7EB757855}" dt="2025-04-11T11:38:56.571" v="34485" actId="1076"/>
          <ac:picMkLst>
            <pc:docMk/>
            <pc:sldMk cId="808433616" sldId="479"/>
            <ac:picMk id="18436" creationId="{DBD8A19D-907F-F009-CDFB-F54EF9563D24}"/>
          </ac:picMkLst>
        </pc:picChg>
      </pc:sldChg>
      <pc:sldChg chg="del">
        <pc:chgData name="Rissanen Minna" userId="8d5aed1c-cba9-48f3-a298-4488cc75f225" providerId="ADAL" clId="{85DF9A87-1477-40BF-BF6A-A5C7EB757855}" dt="2025-04-23T08:49:30.762" v="44650" actId="47"/>
        <pc:sldMkLst>
          <pc:docMk/>
          <pc:sldMk cId="3329406055" sldId="480"/>
        </pc:sldMkLst>
      </pc:sldChg>
      <pc:sldChg chg="del">
        <pc:chgData name="Rissanen Minna" userId="8d5aed1c-cba9-48f3-a298-4488cc75f225" providerId="ADAL" clId="{85DF9A87-1477-40BF-BF6A-A5C7EB757855}" dt="2025-04-23T08:49:58.448" v="44652" actId="47"/>
        <pc:sldMkLst>
          <pc:docMk/>
          <pc:sldMk cId="1473824021" sldId="481"/>
        </pc:sldMkLst>
      </pc:sldChg>
      <pc:sldChg chg="modSp mod">
        <pc:chgData name="Rissanen Minna" userId="8d5aed1c-cba9-48f3-a298-4488cc75f225" providerId="ADAL" clId="{85DF9A87-1477-40BF-BF6A-A5C7EB757855}" dt="2025-04-15T08:19:00.798" v="39975" actId="1076"/>
        <pc:sldMkLst>
          <pc:docMk/>
          <pc:sldMk cId="2369507611" sldId="482"/>
        </pc:sldMkLst>
        <pc:spChg chg="mod">
          <ac:chgData name="Rissanen Minna" userId="8d5aed1c-cba9-48f3-a298-4488cc75f225" providerId="ADAL" clId="{85DF9A87-1477-40BF-BF6A-A5C7EB757855}" dt="2025-04-15T08:15:22.571" v="39897" actId="20577"/>
          <ac:spMkLst>
            <pc:docMk/>
            <pc:sldMk cId="2369507611" sldId="482"/>
            <ac:spMk id="3" creationId="{DB34D7BA-DD5A-4326-DDAE-BA7FEF84C67B}"/>
          </ac:spMkLst>
        </pc:spChg>
        <pc:spChg chg="mod">
          <ac:chgData name="Rissanen Minna" userId="8d5aed1c-cba9-48f3-a298-4488cc75f225" providerId="ADAL" clId="{85DF9A87-1477-40BF-BF6A-A5C7EB757855}" dt="2025-04-15T08:18:57.308" v="39974" actId="1036"/>
          <ac:spMkLst>
            <pc:docMk/>
            <pc:sldMk cId="2369507611" sldId="482"/>
            <ac:spMk id="4" creationId="{334D4637-F13D-811E-3021-8FE57F6C6D8E}"/>
          </ac:spMkLst>
        </pc:spChg>
        <pc:spChg chg="mod">
          <ac:chgData name="Rissanen Minna" userId="8d5aed1c-cba9-48f3-a298-4488cc75f225" providerId="ADAL" clId="{85DF9A87-1477-40BF-BF6A-A5C7EB757855}" dt="2025-04-15T08:18:53.216" v="39961" actId="1036"/>
          <ac:spMkLst>
            <pc:docMk/>
            <pc:sldMk cId="2369507611" sldId="482"/>
            <ac:spMk id="5" creationId="{52B72DBD-FF39-FCC4-A2DE-C5A881C9C292}"/>
          </ac:spMkLst>
        </pc:spChg>
        <pc:picChg chg="mod">
          <ac:chgData name="Rissanen Minna" userId="8d5aed1c-cba9-48f3-a298-4488cc75f225" providerId="ADAL" clId="{85DF9A87-1477-40BF-BF6A-A5C7EB757855}" dt="2025-04-15T08:19:00.798" v="39975" actId="1076"/>
          <ac:picMkLst>
            <pc:docMk/>
            <pc:sldMk cId="2369507611" sldId="482"/>
            <ac:picMk id="1026" creationId="{1FB0E815-1586-C108-1C59-42B5C816ADEE}"/>
          </ac:picMkLst>
        </pc:picChg>
        <pc:picChg chg="mod">
          <ac:chgData name="Rissanen Minna" userId="8d5aed1c-cba9-48f3-a298-4488cc75f225" providerId="ADAL" clId="{85DF9A87-1477-40BF-BF6A-A5C7EB757855}" dt="2025-04-15T08:18:57.308" v="39974" actId="1036"/>
          <ac:picMkLst>
            <pc:docMk/>
            <pc:sldMk cId="2369507611" sldId="482"/>
            <ac:picMk id="1028" creationId="{8C3116BD-FA0D-5CEA-FFAA-A021D79CB44C}"/>
          </ac:picMkLst>
        </pc:picChg>
        <pc:picChg chg="mod">
          <ac:chgData name="Rissanen Minna" userId="8d5aed1c-cba9-48f3-a298-4488cc75f225" providerId="ADAL" clId="{85DF9A87-1477-40BF-BF6A-A5C7EB757855}" dt="2025-04-15T08:18:53.216" v="39961" actId="1036"/>
          <ac:picMkLst>
            <pc:docMk/>
            <pc:sldMk cId="2369507611" sldId="482"/>
            <ac:picMk id="1030" creationId="{E4FE6FE1-BC78-B116-6C3F-6AE2467F555D}"/>
          </ac:picMkLst>
        </pc:picChg>
      </pc:sldChg>
      <pc:sldChg chg="addSp delSp modSp mod">
        <pc:chgData name="Rissanen Minna" userId="8d5aed1c-cba9-48f3-a298-4488cc75f225" providerId="ADAL" clId="{85DF9A87-1477-40BF-BF6A-A5C7EB757855}" dt="2025-04-15T08:18:38.884" v="39942" actId="1076"/>
        <pc:sldMkLst>
          <pc:docMk/>
          <pc:sldMk cId="1382892917" sldId="483"/>
        </pc:sldMkLst>
        <pc:spChg chg="mod">
          <ac:chgData name="Rissanen Minna" userId="8d5aed1c-cba9-48f3-a298-4488cc75f225" providerId="ADAL" clId="{85DF9A87-1477-40BF-BF6A-A5C7EB757855}" dt="2025-04-15T08:17:29.856" v="39933" actId="20577"/>
          <ac:spMkLst>
            <pc:docMk/>
            <pc:sldMk cId="1382892917" sldId="483"/>
            <ac:spMk id="7" creationId="{C38C67C5-ED6E-206F-622A-4DAE62316956}"/>
          </ac:spMkLst>
        </pc:spChg>
        <pc:picChg chg="add mod">
          <ac:chgData name="Rissanen Minna" userId="8d5aed1c-cba9-48f3-a298-4488cc75f225" providerId="ADAL" clId="{85DF9A87-1477-40BF-BF6A-A5C7EB757855}" dt="2025-04-15T08:18:38.884" v="39942" actId="1076"/>
          <ac:picMkLst>
            <pc:docMk/>
            <pc:sldMk cId="1382892917" sldId="483"/>
            <ac:picMk id="7172" creationId="{DDCBBEA2-E02B-FC78-9AFB-39A61A05DAE5}"/>
          </ac:picMkLst>
        </pc:picChg>
      </pc:sldChg>
      <pc:sldChg chg="addSp delSp modSp mod">
        <pc:chgData name="Rissanen Minna" userId="8d5aed1c-cba9-48f3-a298-4488cc75f225" providerId="ADAL" clId="{85DF9A87-1477-40BF-BF6A-A5C7EB757855}" dt="2025-04-15T08:30:56.522" v="40317" actId="1076"/>
        <pc:sldMkLst>
          <pc:docMk/>
          <pc:sldMk cId="3669188575" sldId="484"/>
        </pc:sldMkLst>
        <pc:spChg chg="mod">
          <ac:chgData name="Rissanen Minna" userId="8d5aed1c-cba9-48f3-a298-4488cc75f225" providerId="ADAL" clId="{85DF9A87-1477-40BF-BF6A-A5C7EB757855}" dt="2025-04-15T08:29:44.750" v="40312" actId="20577"/>
          <ac:spMkLst>
            <pc:docMk/>
            <pc:sldMk cId="3669188575" sldId="484"/>
            <ac:spMk id="2" creationId="{26D2B29E-DC0D-0B5C-E8E3-6AE27297EC3E}"/>
          </ac:spMkLst>
        </pc:spChg>
        <pc:spChg chg="mod">
          <ac:chgData name="Rissanen Minna" userId="8d5aed1c-cba9-48f3-a298-4488cc75f225" providerId="ADAL" clId="{85DF9A87-1477-40BF-BF6A-A5C7EB757855}" dt="2025-04-15T08:28:00.235" v="40275" actId="20577"/>
          <ac:spMkLst>
            <pc:docMk/>
            <pc:sldMk cId="3669188575" sldId="484"/>
            <ac:spMk id="5" creationId="{4BD7CFC3-5F72-844C-2659-441C42742408}"/>
          </ac:spMkLst>
        </pc:spChg>
        <pc:picChg chg="add mod">
          <ac:chgData name="Rissanen Minna" userId="8d5aed1c-cba9-48f3-a298-4488cc75f225" providerId="ADAL" clId="{85DF9A87-1477-40BF-BF6A-A5C7EB757855}" dt="2025-04-15T08:30:56.522" v="40317" actId="1076"/>
          <ac:picMkLst>
            <pc:docMk/>
            <pc:sldMk cId="3669188575" sldId="484"/>
            <ac:picMk id="6" creationId="{50485E50-C5D9-7F8A-A7C5-612E10EF7ACD}"/>
          </ac:picMkLst>
        </pc:picChg>
      </pc:sldChg>
      <pc:sldChg chg="addSp modSp mod">
        <pc:chgData name="Rissanen Minna" userId="8d5aed1c-cba9-48f3-a298-4488cc75f225" providerId="ADAL" clId="{85DF9A87-1477-40BF-BF6A-A5C7EB757855}" dt="2025-04-15T08:32:30.676" v="40323" actId="1076"/>
        <pc:sldMkLst>
          <pc:docMk/>
          <pc:sldMk cId="720405212" sldId="485"/>
        </pc:sldMkLst>
        <pc:spChg chg="mod">
          <ac:chgData name="Rissanen Minna" userId="8d5aed1c-cba9-48f3-a298-4488cc75f225" providerId="ADAL" clId="{85DF9A87-1477-40BF-BF6A-A5C7EB757855}" dt="2025-04-15T08:31:40.113" v="40320" actId="20577"/>
          <ac:spMkLst>
            <pc:docMk/>
            <pc:sldMk cId="720405212" sldId="485"/>
            <ac:spMk id="3" creationId="{EA4CF2A4-9BD2-AD5C-1C8D-EDDAB64B8C0C}"/>
          </ac:spMkLst>
        </pc:spChg>
        <pc:picChg chg="add mod">
          <ac:chgData name="Rissanen Minna" userId="8d5aed1c-cba9-48f3-a298-4488cc75f225" providerId="ADAL" clId="{85DF9A87-1477-40BF-BF6A-A5C7EB757855}" dt="2025-04-15T08:32:30.676" v="40323" actId="1076"/>
          <ac:picMkLst>
            <pc:docMk/>
            <pc:sldMk cId="720405212" sldId="485"/>
            <ac:picMk id="11266" creationId="{6B7F179C-0971-8719-A3FA-34555846E364}"/>
          </ac:picMkLst>
        </pc:picChg>
      </pc:sldChg>
      <pc:sldChg chg="addSp modSp mod">
        <pc:chgData name="Rissanen Minna" userId="8d5aed1c-cba9-48f3-a298-4488cc75f225" providerId="ADAL" clId="{85DF9A87-1477-40BF-BF6A-A5C7EB757855}" dt="2025-04-15T08:39:43.736" v="40447" actId="1076"/>
        <pc:sldMkLst>
          <pc:docMk/>
          <pc:sldMk cId="3781716541" sldId="486"/>
        </pc:sldMkLst>
        <pc:spChg chg="mod">
          <ac:chgData name="Rissanen Minna" userId="8d5aed1c-cba9-48f3-a298-4488cc75f225" providerId="ADAL" clId="{85DF9A87-1477-40BF-BF6A-A5C7EB757855}" dt="2025-04-15T08:37:45.310" v="40412" actId="20577"/>
          <ac:spMkLst>
            <pc:docMk/>
            <pc:sldMk cId="3781716541" sldId="486"/>
            <ac:spMk id="4" creationId="{83EC68D2-4D7D-A437-B22A-79978380ED54}"/>
          </ac:spMkLst>
        </pc:spChg>
        <pc:picChg chg="add mod">
          <ac:chgData name="Rissanen Minna" userId="8d5aed1c-cba9-48f3-a298-4488cc75f225" providerId="ADAL" clId="{85DF9A87-1477-40BF-BF6A-A5C7EB757855}" dt="2025-04-15T08:39:38.565" v="40446" actId="1038"/>
          <ac:picMkLst>
            <pc:docMk/>
            <pc:sldMk cId="3781716541" sldId="486"/>
            <ac:picMk id="5" creationId="{7C1B60C2-587F-89EC-8375-274C8C4AA136}"/>
          </ac:picMkLst>
        </pc:picChg>
        <pc:picChg chg="add mod">
          <ac:chgData name="Rissanen Minna" userId="8d5aed1c-cba9-48f3-a298-4488cc75f225" providerId="ADAL" clId="{85DF9A87-1477-40BF-BF6A-A5C7EB757855}" dt="2025-04-15T08:39:43.736" v="40447" actId="1076"/>
          <ac:picMkLst>
            <pc:docMk/>
            <pc:sldMk cId="3781716541" sldId="486"/>
            <ac:picMk id="13314" creationId="{73130EAA-FD4A-4249-F7D8-91487ED371B7}"/>
          </ac:picMkLst>
        </pc:picChg>
        <pc:picChg chg="add mod">
          <ac:chgData name="Rissanen Minna" userId="8d5aed1c-cba9-48f3-a298-4488cc75f225" providerId="ADAL" clId="{85DF9A87-1477-40BF-BF6A-A5C7EB757855}" dt="2025-04-15T08:39:38.565" v="40446" actId="1038"/>
          <ac:picMkLst>
            <pc:docMk/>
            <pc:sldMk cId="3781716541" sldId="486"/>
            <ac:picMk id="13318" creationId="{D0CCADDB-0821-4E06-06AE-38CA0934C180}"/>
          </ac:picMkLst>
        </pc:picChg>
        <pc:picChg chg="add mod">
          <ac:chgData name="Rissanen Minna" userId="8d5aed1c-cba9-48f3-a298-4488cc75f225" providerId="ADAL" clId="{85DF9A87-1477-40BF-BF6A-A5C7EB757855}" dt="2025-04-15T08:39:38.565" v="40446" actId="1038"/>
          <ac:picMkLst>
            <pc:docMk/>
            <pc:sldMk cId="3781716541" sldId="486"/>
            <ac:picMk id="13320" creationId="{81C5B250-B6F3-5414-752B-6DDEA999C3F8}"/>
          </ac:picMkLst>
        </pc:picChg>
        <pc:picChg chg="add mod">
          <ac:chgData name="Rissanen Minna" userId="8d5aed1c-cba9-48f3-a298-4488cc75f225" providerId="ADAL" clId="{85DF9A87-1477-40BF-BF6A-A5C7EB757855}" dt="2025-04-15T08:39:38.565" v="40446" actId="1038"/>
          <ac:picMkLst>
            <pc:docMk/>
            <pc:sldMk cId="3781716541" sldId="486"/>
            <ac:picMk id="13322" creationId="{F9C919E4-177A-B7E9-62A9-7B1AFEDBA5DD}"/>
          </ac:picMkLst>
        </pc:picChg>
        <pc:picChg chg="add mod">
          <ac:chgData name="Rissanen Minna" userId="8d5aed1c-cba9-48f3-a298-4488cc75f225" providerId="ADAL" clId="{85DF9A87-1477-40BF-BF6A-A5C7EB757855}" dt="2025-04-15T08:39:32.188" v="40430" actId="1076"/>
          <ac:picMkLst>
            <pc:docMk/>
            <pc:sldMk cId="3781716541" sldId="486"/>
            <ac:picMk id="13324" creationId="{425131EE-48A4-F750-B5A3-6E79A7B147B1}"/>
          </ac:picMkLst>
        </pc:picChg>
      </pc:sldChg>
      <pc:sldChg chg="addSp modSp mod">
        <pc:chgData name="Rissanen Minna" userId="8d5aed1c-cba9-48f3-a298-4488cc75f225" providerId="ADAL" clId="{85DF9A87-1477-40BF-BF6A-A5C7EB757855}" dt="2025-04-15T08:27:42.779" v="40274" actId="1037"/>
        <pc:sldMkLst>
          <pc:docMk/>
          <pc:sldMk cId="3231112090" sldId="487"/>
        </pc:sldMkLst>
        <pc:spChg chg="mod">
          <ac:chgData name="Rissanen Minna" userId="8d5aed1c-cba9-48f3-a298-4488cc75f225" providerId="ADAL" clId="{85DF9A87-1477-40BF-BF6A-A5C7EB757855}" dt="2025-04-15T08:26:21.994" v="40265" actId="20577"/>
          <ac:spMkLst>
            <pc:docMk/>
            <pc:sldMk cId="3231112090" sldId="487"/>
            <ac:spMk id="4" creationId="{EE1D8025-87F0-CBC3-CC10-62B588430599}"/>
          </ac:spMkLst>
        </pc:spChg>
        <pc:spChg chg="mod">
          <ac:chgData name="Rissanen Minna" userId="8d5aed1c-cba9-48f3-a298-4488cc75f225" providerId="ADAL" clId="{85DF9A87-1477-40BF-BF6A-A5C7EB757855}" dt="2025-04-15T08:26:19.061" v="40264" actId="1076"/>
          <ac:spMkLst>
            <pc:docMk/>
            <pc:sldMk cId="3231112090" sldId="487"/>
            <ac:spMk id="6" creationId="{B72AA76B-8C91-BD4E-C975-DE8D5C1BCBEB}"/>
          </ac:spMkLst>
        </pc:spChg>
        <pc:picChg chg="add mod">
          <ac:chgData name="Rissanen Minna" userId="8d5aed1c-cba9-48f3-a298-4488cc75f225" providerId="ADAL" clId="{85DF9A87-1477-40BF-BF6A-A5C7EB757855}" dt="2025-04-15T08:27:42.779" v="40274" actId="1037"/>
          <ac:picMkLst>
            <pc:docMk/>
            <pc:sldMk cId="3231112090" sldId="487"/>
            <ac:picMk id="9218" creationId="{1E15F829-5A1B-FD25-C18B-C740510E26DE}"/>
          </ac:picMkLst>
        </pc:picChg>
      </pc:sldChg>
      <pc:sldChg chg="addSp modSp">
        <pc:chgData name="Rissanen Minna" userId="8d5aed1c-cba9-48f3-a298-4488cc75f225" providerId="ADAL" clId="{85DF9A87-1477-40BF-BF6A-A5C7EB757855}" dt="2025-04-15T08:34:19.076" v="40361" actId="1038"/>
        <pc:sldMkLst>
          <pc:docMk/>
          <pc:sldMk cId="2406065172" sldId="488"/>
        </pc:sldMkLst>
        <pc:picChg chg="add mod">
          <ac:chgData name="Rissanen Minna" userId="8d5aed1c-cba9-48f3-a298-4488cc75f225" providerId="ADAL" clId="{85DF9A87-1477-40BF-BF6A-A5C7EB757855}" dt="2025-04-15T08:34:19.076" v="40361" actId="1038"/>
          <ac:picMkLst>
            <pc:docMk/>
            <pc:sldMk cId="2406065172" sldId="488"/>
            <ac:picMk id="12290" creationId="{659C2C15-721D-37B5-C83D-E70EC920B3B1}"/>
          </ac:picMkLst>
        </pc:picChg>
      </pc:sldChg>
      <pc:sldChg chg="addSp modSp mod">
        <pc:chgData name="Rissanen Minna" userId="8d5aed1c-cba9-48f3-a298-4488cc75f225" providerId="ADAL" clId="{85DF9A87-1477-40BF-BF6A-A5C7EB757855}" dt="2025-04-15T08:43:06.429" v="40509" actId="1037"/>
        <pc:sldMkLst>
          <pc:docMk/>
          <pc:sldMk cId="782437732" sldId="489"/>
        </pc:sldMkLst>
        <pc:spChg chg="mod">
          <ac:chgData name="Rissanen Minna" userId="8d5aed1c-cba9-48f3-a298-4488cc75f225" providerId="ADAL" clId="{85DF9A87-1477-40BF-BF6A-A5C7EB757855}" dt="2025-04-15T08:40:17.637" v="40450" actId="20577"/>
          <ac:spMkLst>
            <pc:docMk/>
            <pc:sldMk cId="782437732" sldId="489"/>
            <ac:spMk id="6" creationId="{18CF62B1-D1C1-AA8A-D874-2F195338C7EC}"/>
          </ac:spMkLst>
        </pc:spChg>
        <pc:spChg chg="add mod">
          <ac:chgData name="Rissanen Minna" userId="8d5aed1c-cba9-48f3-a298-4488cc75f225" providerId="ADAL" clId="{85DF9A87-1477-40BF-BF6A-A5C7EB757855}" dt="2025-04-15T08:43:06.429" v="40509" actId="1037"/>
          <ac:spMkLst>
            <pc:docMk/>
            <pc:sldMk cId="782437732" sldId="489"/>
            <ac:spMk id="8" creationId="{1FFEB529-4439-A91E-74F8-48835B37F2FE}"/>
          </ac:spMkLst>
        </pc:spChg>
        <pc:picChg chg="add mod">
          <ac:chgData name="Rissanen Minna" userId="8d5aed1c-cba9-48f3-a298-4488cc75f225" providerId="ADAL" clId="{85DF9A87-1477-40BF-BF6A-A5C7EB757855}" dt="2025-04-15T08:41:10.530" v="40454" actId="1076"/>
          <ac:picMkLst>
            <pc:docMk/>
            <pc:sldMk cId="782437732" sldId="489"/>
            <ac:picMk id="4" creationId="{2C10EBFB-88C3-88EA-DF62-988086B0B507}"/>
          </ac:picMkLst>
        </pc:picChg>
        <pc:picChg chg="add mod">
          <ac:chgData name="Rissanen Minna" userId="8d5aed1c-cba9-48f3-a298-4488cc75f225" providerId="ADAL" clId="{85DF9A87-1477-40BF-BF6A-A5C7EB757855}" dt="2025-04-15T08:42:05.426" v="40458" actId="1076"/>
          <ac:picMkLst>
            <pc:docMk/>
            <pc:sldMk cId="782437732" sldId="489"/>
            <ac:picMk id="7" creationId="{23F6898C-84B8-041E-638C-406323692E17}"/>
          </ac:picMkLst>
        </pc:picChg>
      </pc:sldChg>
      <pc:sldChg chg="addSp modSp mod">
        <pc:chgData name="Rissanen Minna" userId="8d5aed1c-cba9-48f3-a298-4488cc75f225" providerId="ADAL" clId="{85DF9A87-1477-40BF-BF6A-A5C7EB757855}" dt="2025-04-15T08:53:31.956" v="40766" actId="1038"/>
        <pc:sldMkLst>
          <pc:docMk/>
          <pc:sldMk cId="1608305200" sldId="490"/>
        </pc:sldMkLst>
        <pc:spChg chg="mod">
          <ac:chgData name="Rissanen Minna" userId="8d5aed1c-cba9-48f3-a298-4488cc75f225" providerId="ADAL" clId="{85DF9A87-1477-40BF-BF6A-A5C7EB757855}" dt="2025-04-15T08:49:39.572" v="40735" actId="20577"/>
          <ac:spMkLst>
            <pc:docMk/>
            <pc:sldMk cId="1608305200" sldId="490"/>
            <ac:spMk id="3" creationId="{B6BA2FB0-73D2-8846-90EE-0A5768341E42}"/>
          </ac:spMkLst>
        </pc:spChg>
        <pc:picChg chg="add mod">
          <ac:chgData name="Rissanen Minna" userId="8d5aed1c-cba9-48f3-a298-4488cc75f225" providerId="ADAL" clId="{85DF9A87-1477-40BF-BF6A-A5C7EB757855}" dt="2025-04-15T08:50:37.563" v="40739" actId="1076"/>
          <ac:picMkLst>
            <pc:docMk/>
            <pc:sldMk cId="1608305200" sldId="490"/>
            <ac:picMk id="5" creationId="{463EE901-732F-3B42-16E2-A4DF4568DAB5}"/>
          </ac:picMkLst>
        </pc:picChg>
        <pc:picChg chg="add mod">
          <ac:chgData name="Rissanen Minna" userId="8d5aed1c-cba9-48f3-a298-4488cc75f225" providerId="ADAL" clId="{85DF9A87-1477-40BF-BF6A-A5C7EB757855}" dt="2025-04-15T08:52:13.393" v="40749" actId="1076"/>
          <ac:picMkLst>
            <pc:docMk/>
            <pc:sldMk cId="1608305200" sldId="490"/>
            <ac:picMk id="15362" creationId="{0A3765A8-547A-CF39-0CC9-79AEF0CC7EBD}"/>
          </ac:picMkLst>
        </pc:picChg>
        <pc:picChg chg="add mod">
          <ac:chgData name="Rissanen Minna" userId="8d5aed1c-cba9-48f3-a298-4488cc75f225" providerId="ADAL" clId="{85DF9A87-1477-40BF-BF6A-A5C7EB757855}" dt="2025-04-15T08:52:18.654" v="40760" actId="1037"/>
          <ac:picMkLst>
            <pc:docMk/>
            <pc:sldMk cId="1608305200" sldId="490"/>
            <ac:picMk id="15366" creationId="{0B1395CB-0792-CBBD-0D60-87010734FB48}"/>
          </ac:picMkLst>
        </pc:picChg>
        <pc:picChg chg="add mod">
          <ac:chgData name="Rissanen Minna" userId="8d5aed1c-cba9-48f3-a298-4488cc75f225" providerId="ADAL" clId="{85DF9A87-1477-40BF-BF6A-A5C7EB757855}" dt="2025-04-15T08:53:31.956" v="40766" actId="1038"/>
          <ac:picMkLst>
            <pc:docMk/>
            <pc:sldMk cId="1608305200" sldId="490"/>
            <ac:picMk id="15368" creationId="{A2DF551A-7025-EB93-49E8-888DA7E0F6FA}"/>
          </ac:picMkLst>
        </pc:picChg>
      </pc:sldChg>
      <pc:sldChg chg="del">
        <pc:chgData name="Rissanen Minna" userId="8d5aed1c-cba9-48f3-a298-4488cc75f225" providerId="ADAL" clId="{85DF9A87-1477-40BF-BF6A-A5C7EB757855}" dt="2025-04-15T08:46:29.741" v="40560" actId="47"/>
        <pc:sldMkLst>
          <pc:docMk/>
          <pc:sldMk cId="208777746" sldId="491"/>
        </pc:sldMkLst>
      </pc:sldChg>
      <pc:sldChg chg="addSp delSp modSp mod ord">
        <pc:chgData name="Rissanen Minna" userId="8d5aed1c-cba9-48f3-a298-4488cc75f225" providerId="ADAL" clId="{85DF9A87-1477-40BF-BF6A-A5C7EB757855}" dt="2025-04-15T06:37:08.818" v="35336" actId="20577"/>
        <pc:sldMkLst>
          <pc:docMk/>
          <pc:sldMk cId="4088399488" sldId="492"/>
        </pc:sldMkLst>
        <pc:spChg chg="mod">
          <ac:chgData name="Rissanen Minna" userId="8d5aed1c-cba9-48f3-a298-4488cc75f225" providerId="ADAL" clId="{85DF9A87-1477-40BF-BF6A-A5C7EB757855}" dt="2025-03-25T07:55:05.820" v="4594" actId="20577"/>
          <ac:spMkLst>
            <pc:docMk/>
            <pc:sldMk cId="4088399488" sldId="492"/>
            <ac:spMk id="2" creationId="{7D35634E-FAB7-06F8-2090-0E3C4FCD055F}"/>
          </ac:spMkLst>
        </pc:spChg>
        <pc:spChg chg="mod">
          <ac:chgData name="Rissanen Minna" userId="8d5aed1c-cba9-48f3-a298-4488cc75f225" providerId="ADAL" clId="{85DF9A87-1477-40BF-BF6A-A5C7EB757855}" dt="2025-04-15T06:37:08.818" v="35336" actId="20577"/>
          <ac:spMkLst>
            <pc:docMk/>
            <pc:sldMk cId="4088399488" sldId="492"/>
            <ac:spMk id="3" creationId="{6A826645-0A1C-10F6-6278-09DB07E868B2}"/>
          </ac:spMkLst>
        </pc:spChg>
        <pc:spChg chg="add mod">
          <ac:chgData name="Rissanen Minna" userId="8d5aed1c-cba9-48f3-a298-4488cc75f225" providerId="ADAL" clId="{85DF9A87-1477-40BF-BF6A-A5C7EB757855}" dt="2025-03-25T09:58:30.150" v="12854" actId="1076"/>
          <ac:spMkLst>
            <pc:docMk/>
            <pc:sldMk cId="4088399488" sldId="492"/>
            <ac:spMk id="4" creationId="{900645D4-3126-F4EF-B244-17C79274C483}"/>
          </ac:spMkLst>
        </pc:spChg>
        <pc:spChg chg="add mod">
          <ac:chgData name="Rissanen Minna" userId="8d5aed1c-cba9-48f3-a298-4488cc75f225" providerId="ADAL" clId="{85DF9A87-1477-40BF-BF6A-A5C7EB757855}" dt="2025-03-25T09:58:34.110" v="12855" actId="1076"/>
          <ac:spMkLst>
            <pc:docMk/>
            <pc:sldMk cId="4088399488" sldId="492"/>
            <ac:spMk id="5" creationId="{1ED1DD18-6572-D2DB-5D75-72B2654ED493}"/>
          </ac:spMkLst>
        </pc:spChg>
        <pc:picChg chg="add mod">
          <ac:chgData name="Rissanen Minna" userId="8d5aed1c-cba9-48f3-a298-4488cc75f225" providerId="ADAL" clId="{85DF9A87-1477-40BF-BF6A-A5C7EB757855}" dt="2025-04-11T11:00:35.069" v="34073" actId="1035"/>
          <ac:picMkLst>
            <pc:docMk/>
            <pc:sldMk cId="4088399488" sldId="492"/>
            <ac:picMk id="6" creationId="{D8F59D42-9349-2944-0162-C2D795C84A4B}"/>
          </ac:picMkLst>
        </pc:picChg>
        <pc:picChg chg="add mod">
          <ac:chgData name="Rissanen Minna" userId="8d5aed1c-cba9-48f3-a298-4488cc75f225" providerId="ADAL" clId="{85DF9A87-1477-40BF-BF6A-A5C7EB757855}" dt="2025-04-10T09:03:15.239" v="33860" actId="1076"/>
          <ac:picMkLst>
            <pc:docMk/>
            <pc:sldMk cId="4088399488" sldId="492"/>
            <ac:picMk id="2050" creationId="{2CD11F85-431D-E3E5-5DBE-409903068168}"/>
          </ac:picMkLst>
        </pc:picChg>
        <pc:picChg chg="add mod">
          <ac:chgData name="Rissanen Minna" userId="8d5aed1c-cba9-48f3-a298-4488cc75f225" providerId="ADAL" clId="{85DF9A87-1477-40BF-BF6A-A5C7EB757855}" dt="2025-04-10T09:06:03.086" v="33870" actId="1076"/>
          <ac:picMkLst>
            <pc:docMk/>
            <pc:sldMk cId="4088399488" sldId="492"/>
            <ac:picMk id="2054" creationId="{7D4D5DFD-6DB3-15B8-8019-F35C77228683}"/>
          </ac:picMkLst>
        </pc:picChg>
      </pc:sldChg>
      <pc:sldChg chg="modSp mod">
        <pc:chgData name="Rissanen Minna" userId="8d5aed1c-cba9-48f3-a298-4488cc75f225" providerId="ADAL" clId="{85DF9A87-1477-40BF-BF6A-A5C7EB757855}" dt="2025-04-15T08:45:09.732" v="40531" actId="20577"/>
        <pc:sldMkLst>
          <pc:docMk/>
          <pc:sldMk cId="1404577263" sldId="493"/>
        </pc:sldMkLst>
        <pc:spChg chg="mod">
          <ac:chgData name="Rissanen Minna" userId="8d5aed1c-cba9-48f3-a298-4488cc75f225" providerId="ADAL" clId="{85DF9A87-1477-40BF-BF6A-A5C7EB757855}" dt="2025-04-15T08:45:09.732" v="40531" actId="20577"/>
          <ac:spMkLst>
            <pc:docMk/>
            <pc:sldMk cId="1404577263" sldId="493"/>
            <ac:spMk id="3" creationId="{43C65A82-3A24-742C-B239-579F08B27420}"/>
          </ac:spMkLst>
        </pc:spChg>
      </pc:sldChg>
      <pc:sldChg chg="modSp mod">
        <pc:chgData name="Rissanen Minna" userId="8d5aed1c-cba9-48f3-a298-4488cc75f225" providerId="ADAL" clId="{85DF9A87-1477-40BF-BF6A-A5C7EB757855}" dt="2025-04-15T08:45:45.113" v="40554" actId="20577"/>
        <pc:sldMkLst>
          <pc:docMk/>
          <pc:sldMk cId="1808545520" sldId="496"/>
        </pc:sldMkLst>
        <pc:spChg chg="mod">
          <ac:chgData name="Rissanen Minna" userId="8d5aed1c-cba9-48f3-a298-4488cc75f225" providerId="ADAL" clId="{85DF9A87-1477-40BF-BF6A-A5C7EB757855}" dt="2025-04-15T08:45:45.113" v="40554" actId="20577"/>
          <ac:spMkLst>
            <pc:docMk/>
            <pc:sldMk cId="1808545520" sldId="496"/>
            <ac:spMk id="3" creationId="{0C43C04F-F8FC-3ABF-CC1E-ADFB2D5F7601}"/>
          </ac:spMkLst>
        </pc:spChg>
      </pc:sldChg>
      <pc:sldChg chg="modSp mod">
        <pc:chgData name="Rissanen Minna" userId="8d5aed1c-cba9-48f3-a298-4488cc75f225" providerId="ADAL" clId="{85DF9A87-1477-40BF-BF6A-A5C7EB757855}" dt="2025-04-15T08:44:14.105" v="40521" actId="113"/>
        <pc:sldMkLst>
          <pc:docMk/>
          <pc:sldMk cId="1499829280" sldId="497"/>
        </pc:sldMkLst>
        <pc:spChg chg="mod">
          <ac:chgData name="Rissanen Minna" userId="8d5aed1c-cba9-48f3-a298-4488cc75f225" providerId="ADAL" clId="{85DF9A87-1477-40BF-BF6A-A5C7EB757855}" dt="2025-04-15T08:44:14.105" v="40521" actId="113"/>
          <ac:spMkLst>
            <pc:docMk/>
            <pc:sldMk cId="1499829280" sldId="497"/>
            <ac:spMk id="3" creationId="{0C43C04F-F8FC-3ABF-CC1E-ADFB2D5F7601}"/>
          </ac:spMkLst>
        </pc:spChg>
      </pc:sldChg>
      <pc:sldChg chg="addSp delSp modSp mod modClrScheme chgLayout">
        <pc:chgData name="Rissanen Minna" userId="8d5aed1c-cba9-48f3-a298-4488cc75f225" providerId="ADAL" clId="{85DF9A87-1477-40BF-BF6A-A5C7EB757855}" dt="2025-04-04T06:56:32.502" v="25093" actId="1037"/>
        <pc:sldMkLst>
          <pc:docMk/>
          <pc:sldMk cId="2948015153" sldId="498"/>
        </pc:sldMkLst>
        <pc:spChg chg="mod">
          <ac:chgData name="Rissanen Minna" userId="8d5aed1c-cba9-48f3-a298-4488cc75f225" providerId="ADAL" clId="{85DF9A87-1477-40BF-BF6A-A5C7EB757855}" dt="2025-04-04T06:53:16.712" v="25031" actId="26606"/>
          <ac:spMkLst>
            <pc:docMk/>
            <pc:sldMk cId="2948015153" sldId="498"/>
            <ac:spMk id="2" creationId="{5A1DAAB2-0350-783D-BAA9-DAAF7438CE05}"/>
          </ac:spMkLst>
        </pc:spChg>
        <pc:spChg chg="mod ord">
          <ac:chgData name="Rissanen Minna" userId="8d5aed1c-cba9-48f3-a298-4488cc75f225" providerId="ADAL" clId="{85DF9A87-1477-40BF-BF6A-A5C7EB757855}" dt="2025-04-04T06:56:26.842" v="25088" actId="1076"/>
          <ac:spMkLst>
            <pc:docMk/>
            <pc:sldMk cId="2948015153" sldId="498"/>
            <ac:spMk id="3" creationId="{4DCDEF06-6BFA-B6AC-1C60-F72C51D98AFA}"/>
          </ac:spMkLst>
        </pc:spChg>
        <pc:picChg chg="add mod">
          <ac:chgData name="Rissanen Minna" userId="8d5aed1c-cba9-48f3-a298-4488cc75f225" providerId="ADAL" clId="{85DF9A87-1477-40BF-BF6A-A5C7EB757855}" dt="2025-04-04T06:56:13.482" v="25087" actId="1076"/>
          <ac:picMkLst>
            <pc:docMk/>
            <pc:sldMk cId="2948015153" sldId="498"/>
            <ac:picMk id="1026" creationId="{5286DDDF-33E2-7B4D-6C4F-FA83603A235E}"/>
          </ac:picMkLst>
        </pc:picChg>
        <pc:cxnChg chg="add mod">
          <ac:chgData name="Rissanen Minna" userId="8d5aed1c-cba9-48f3-a298-4488cc75f225" providerId="ADAL" clId="{85DF9A87-1477-40BF-BF6A-A5C7EB757855}" dt="2025-04-04T06:56:32.502" v="25093" actId="1037"/>
          <ac:cxnSpMkLst>
            <pc:docMk/>
            <pc:sldMk cId="2948015153" sldId="498"/>
            <ac:cxnSpMk id="5" creationId="{05D25635-49F1-F92E-B126-0C186312462E}"/>
          </ac:cxnSpMkLst>
        </pc:cxnChg>
      </pc:sldChg>
      <pc:sldChg chg="addSp modSp mod">
        <pc:chgData name="Rissanen Minna" userId="8d5aed1c-cba9-48f3-a298-4488cc75f225" providerId="ADAL" clId="{85DF9A87-1477-40BF-BF6A-A5C7EB757855}" dt="2025-04-08T09:42:33.753" v="33336" actId="1076"/>
        <pc:sldMkLst>
          <pc:docMk/>
          <pc:sldMk cId="3941896674" sldId="499"/>
        </pc:sldMkLst>
        <pc:spChg chg="mod">
          <ac:chgData name="Rissanen Minna" userId="8d5aed1c-cba9-48f3-a298-4488cc75f225" providerId="ADAL" clId="{85DF9A87-1477-40BF-BF6A-A5C7EB757855}" dt="2025-04-04T07:03:07.248" v="25197" actId="20577"/>
          <ac:spMkLst>
            <pc:docMk/>
            <pc:sldMk cId="3941896674" sldId="499"/>
            <ac:spMk id="2" creationId="{30164341-9353-57BA-38B5-EBEC962C2B6C}"/>
          </ac:spMkLst>
        </pc:spChg>
        <pc:spChg chg="mod">
          <ac:chgData name="Rissanen Minna" userId="8d5aed1c-cba9-48f3-a298-4488cc75f225" providerId="ADAL" clId="{85DF9A87-1477-40BF-BF6A-A5C7EB757855}" dt="2025-04-08T09:35:39.876" v="33149" actId="20577"/>
          <ac:spMkLst>
            <pc:docMk/>
            <pc:sldMk cId="3941896674" sldId="499"/>
            <ac:spMk id="3" creationId="{5A717967-1700-324A-B3A3-A71DFCBB67A1}"/>
          </ac:spMkLst>
        </pc:spChg>
        <pc:picChg chg="add mod">
          <ac:chgData name="Rissanen Minna" userId="8d5aed1c-cba9-48f3-a298-4488cc75f225" providerId="ADAL" clId="{85DF9A87-1477-40BF-BF6A-A5C7EB757855}" dt="2025-04-08T09:38:48.389" v="33300" actId="14100"/>
          <ac:picMkLst>
            <pc:docMk/>
            <pc:sldMk cId="3941896674" sldId="499"/>
            <ac:picMk id="1026" creationId="{8956F910-7CFC-3916-7AB5-3B9A00FBD14F}"/>
          </ac:picMkLst>
        </pc:picChg>
        <pc:picChg chg="add mod">
          <ac:chgData name="Rissanen Minna" userId="8d5aed1c-cba9-48f3-a298-4488cc75f225" providerId="ADAL" clId="{85DF9A87-1477-40BF-BF6A-A5C7EB757855}" dt="2025-04-08T09:40:17.091" v="33318" actId="1076"/>
          <ac:picMkLst>
            <pc:docMk/>
            <pc:sldMk cId="3941896674" sldId="499"/>
            <ac:picMk id="1028" creationId="{15A441BD-EF17-9D73-661D-8CE81EA32BD2}"/>
          </ac:picMkLst>
        </pc:picChg>
        <pc:picChg chg="add mod">
          <ac:chgData name="Rissanen Minna" userId="8d5aed1c-cba9-48f3-a298-4488cc75f225" providerId="ADAL" clId="{85DF9A87-1477-40BF-BF6A-A5C7EB757855}" dt="2025-04-08T09:40:13.711" v="33317" actId="1076"/>
          <ac:picMkLst>
            <pc:docMk/>
            <pc:sldMk cId="3941896674" sldId="499"/>
            <ac:picMk id="1030" creationId="{4CE95019-342E-0F77-1782-B4EDBD7219C4}"/>
          </ac:picMkLst>
        </pc:picChg>
        <pc:picChg chg="add mod">
          <ac:chgData name="Rissanen Minna" userId="8d5aed1c-cba9-48f3-a298-4488cc75f225" providerId="ADAL" clId="{85DF9A87-1477-40BF-BF6A-A5C7EB757855}" dt="2025-04-08T09:40:13.711" v="33317" actId="1076"/>
          <ac:picMkLst>
            <pc:docMk/>
            <pc:sldMk cId="3941896674" sldId="499"/>
            <ac:picMk id="1032" creationId="{B4D43031-389E-3173-F2C3-220F9FBAD897}"/>
          </ac:picMkLst>
        </pc:picChg>
        <pc:picChg chg="add mod">
          <ac:chgData name="Rissanen Minna" userId="8d5aed1c-cba9-48f3-a298-4488cc75f225" providerId="ADAL" clId="{85DF9A87-1477-40BF-BF6A-A5C7EB757855}" dt="2025-04-08T09:40:44.511" v="33323" actId="1076"/>
          <ac:picMkLst>
            <pc:docMk/>
            <pc:sldMk cId="3941896674" sldId="499"/>
            <ac:picMk id="1034" creationId="{4CFD997A-1614-6093-92B2-7A3A3AE348F8}"/>
          </ac:picMkLst>
        </pc:picChg>
        <pc:picChg chg="add mod">
          <ac:chgData name="Rissanen Minna" userId="8d5aed1c-cba9-48f3-a298-4488cc75f225" providerId="ADAL" clId="{85DF9A87-1477-40BF-BF6A-A5C7EB757855}" dt="2025-04-08T09:41:22.745" v="33328" actId="1076"/>
          <ac:picMkLst>
            <pc:docMk/>
            <pc:sldMk cId="3941896674" sldId="499"/>
            <ac:picMk id="1036" creationId="{4962B852-57C5-237B-78AF-AF4E30C3E194}"/>
          </ac:picMkLst>
        </pc:picChg>
        <pc:picChg chg="add mod">
          <ac:chgData name="Rissanen Minna" userId="8d5aed1c-cba9-48f3-a298-4488cc75f225" providerId="ADAL" clId="{85DF9A87-1477-40BF-BF6A-A5C7EB757855}" dt="2025-04-08T09:42:28.549" v="33335" actId="14100"/>
          <ac:picMkLst>
            <pc:docMk/>
            <pc:sldMk cId="3941896674" sldId="499"/>
            <ac:picMk id="1038" creationId="{7DEC25EA-A494-E723-FE01-A0EA5B04F7E1}"/>
          </ac:picMkLst>
        </pc:picChg>
        <pc:picChg chg="add mod">
          <ac:chgData name="Rissanen Minna" userId="8d5aed1c-cba9-48f3-a298-4488cc75f225" providerId="ADAL" clId="{85DF9A87-1477-40BF-BF6A-A5C7EB757855}" dt="2025-04-08T09:42:33.753" v="33336" actId="1076"/>
          <ac:picMkLst>
            <pc:docMk/>
            <pc:sldMk cId="3941896674" sldId="499"/>
            <ac:picMk id="4098" creationId="{829D3716-DB1D-5621-9551-50C80DE21EAD}"/>
          </ac:picMkLst>
        </pc:picChg>
      </pc:sldChg>
      <pc:sldChg chg="addSp delSp modSp mod">
        <pc:chgData name="Rissanen Minna" userId="8d5aed1c-cba9-48f3-a298-4488cc75f225" providerId="ADAL" clId="{85DF9A87-1477-40BF-BF6A-A5C7EB757855}" dt="2025-04-04T12:44:01.701" v="31123" actId="1076"/>
        <pc:sldMkLst>
          <pc:docMk/>
          <pc:sldMk cId="335389914" sldId="500"/>
        </pc:sldMkLst>
        <pc:spChg chg="mod">
          <ac:chgData name="Rissanen Minna" userId="8d5aed1c-cba9-48f3-a298-4488cc75f225" providerId="ADAL" clId="{85DF9A87-1477-40BF-BF6A-A5C7EB757855}" dt="2025-04-04T07:16:42.155" v="25799" actId="14100"/>
          <ac:spMkLst>
            <pc:docMk/>
            <pc:sldMk cId="335389914" sldId="500"/>
            <ac:spMk id="2" creationId="{5C92705D-70C0-3002-22D4-AC297315BACB}"/>
          </ac:spMkLst>
        </pc:spChg>
        <pc:spChg chg="mod">
          <ac:chgData name="Rissanen Minna" userId="8d5aed1c-cba9-48f3-a298-4488cc75f225" providerId="ADAL" clId="{85DF9A87-1477-40BF-BF6A-A5C7EB757855}" dt="2025-04-04T12:43:46.344" v="31121" actId="20577"/>
          <ac:spMkLst>
            <pc:docMk/>
            <pc:sldMk cId="335389914" sldId="500"/>
            <ac:spMk id="3" creationId="{F4E2BA9D-A695-39C6-733C-CDC4EB19691E}"/>
          </ac:spMkLst>
        </pc:spChg>
        <pc:picChg chg="add mod">
          <ac:chgData name="Rissanen Minna" userId="8d5aed1c-cba9-48f3-a298-4488cc75f225" providerId="ADAL" clId="{85DF9A87-1477-40BF-BF6A-A5C7EB757855}" dt="2025-04-04T12:43:12.476" v="31061" actId="1036"/>
          <ac:picMkLst>
            <pc:docMk/>
            <pc:sldMk cId="335389914" sldId="500"/>
            <ac:picMk id="4" creationId="{36435461-6B63-EF75-EE03-BCDFC0A24A72}"/>
          </ac:picMkLst>
        </pc:picChg>
        <pc:picChg chg="add mod">
          <ac:chgData name="Rissanen Minna" userId="8d5aed1c-cba9-48f3-a298-4488cc75f225" providerId="ADAL" clId="{85DF9A87-1477-40BF-BF6A-A5C7EB757855}" dt="2025-04-04T12:41:01.949" v="30964" actId="1037"/>
          <ac:picMkLst>
            <pc:docMk/>
            <pc:sldMk cId="335389914" sldId="500"/>
            <ac:picMk id="5" creationId="{0B08735D-D1B9-9AA4-8DF9-EAB5D4145EE9}"/>
          </ac:picMkLst>
        </pc:picChg>
        <pc:picChg chg="add mod">
          <ac:chgData name="Rissanen Minna" userId="8d5aed1c-cba9-48f3-a298-4488cc75f225" providerId="ADAL" clId="{85DF9A87-1477-40BF-BF6A-A5C7EB757855}" dt="2025-04-04T12:43:12.476" v="31061" actId="1036"/>
          <ac:picMkLst>
            <pc:docMk/>
            <pc:sldMk cId="335389914" sldId="500"/>
            <ac:picMk id="8194" creationId="{86D2E5AA-E4D7-18C3-16E7-D060CAF7D45B}"/>
          </ac:picMkLst>
        </pc:picChg>
        <pc:picChg chg="add mod">
          <ac:chgData name="Rissanen Minna" userId="8d5aed1c-cba9-48f3-a298-4488cc75f225" providerId="ADAL" clId="{85DF9A87-1477-40BF-BF6A-A5C7EB757855}" dt="2025-04-04T12:34:49.194" v="30908" actId="1076"/>
          <ac:picMkLst>
            <pc:docMk/>
            <pc:sldMk cId="335389914" sldId="500"/>
            <ac:picMk id="8196" creationId="{B2B52540-D235-1001-2DF6-83D327C25904}"/>
          </ac:picMkLst>
        </pc:picChg>
        <pc:picChg chg="add mod">
          <ac:chgData name="Rissanen Minna" userId="8d5aed1c-cba9-48f3-a298-4488cc75f225" providerId="ADAL" clId="{85DF9A87-1477-40BF-BF6A-A5C7EB757855}" dt="2025-04-04T12:43:12.476" v="31061" actId="1036"/>
          <ac:picMkLst>
            <pc:docMk/>
            <pc:sldMk cId="335389914" sldId="500"/>
            <ac:picMk id="8198" creationId="{76A8AA79-1CB5-BED7-51A7-9C76C87AE91D}"/>
          </ac:picMkLst>
        </pc:picChg>
        <pc:picChg chg="add mod">
          <ac:chgData name="Rissanen Minna" userId="8d5aed1c-cba9-48f3-a298-4488cc75f225" providerId="ADAL" clId="{85DF9A87-1477-40BF-BF6A-A5C7EB757855}" dt="2025-04-04T12:43:12.476" v="31061" actId="1036"/>
          <ac:picMkLst>
            <pc:docMk/>
            <pc:sldMk cId="335389914" sldId="500"/>
            <ac:picMk id="8200" creationId="{AC59DAA7-3AB5-F5C6-11A1-E673BFFA48FD}"/>
          </ac:picMkLst>
        </pc:picChg>
        <pc:picChg chg="add mod">
          <ac:chgData name="Rissanen Minna" userId="8d5aed1c-cba9-48f3-a298-4488cc75f225" providerId="ADAL" clId="{85DF9A87-1477-40BF-BF6A-A5C7EB757855}" dt="2025-04-04T12:43:12.476" v="31061" actId="1036"/>
          <ac:picMkLst>
            <pc:docMk/>
            <pc:sldMk cId="335389914" sldId="500"/>
            <ac:picMk id="8202" creationId="{3C075415-4A82-690D-3F04-3A04AA6939E7}"/>
          </ac:picMkLst>
        </pc:picChg>
        <pc:picChg chg="add mod">
          <ac:chgData name="Rissanen Minna" userId="8d5aed1c-cba9-48f3-a298-4488cc75f225" providerId="ADAL" clId="{85DF9A87-1477-40BF-BF6A-A5C7EB757855}" dt="2025-04-04T12:43:12.476" v="31061" actId="1036"/>
          <ac:picMkLst>
            <pc:docMk/>
            <pc:sldMk cId="335389914" sldId="500"/>
            <ac:picMk id="8206" creationId="{D684B84E-250C-E411-3E4B-267C2DE4CDEC}"/>
          </ac:picMkLst>
        </pc:picChg>
        <pc:picChg chg="add mod">
          <ac:chgData name="Rissanen Minna" userId="8d5aed1c-cba9-48f3-a298-4488cc75f225" providerId="ADAL" clId="{85DF9A87-1477-40BF-BF6A-A5C7EB757855}" dt="2025-04-04T12:43:12.476" v="31061" actId="1036"/>
          <ac:picMkLst>
            <pc:docMk/>
            <pc:sldMk cId="335389914" sldId="500"/>
            <ac:picMk id="8208" creationId="{1BE54B77-873E-65B3-E849-D7BE8B6479E4}"/>
          </ac:picMkLst>
        </pc:picChg>
        <pc:picChg chg="add mod">
          <ac:chgData name="Rissanen Minna" userId="8d5aed1c-cba9-48f3-a298-4488cc75f225" providerId="ADAL" clId="{85DF9A87-1477-40BF-BF6A-A5C7EB757855}" dt="2025-04-04T12:43:12.476" v="31061" actId="1036"/>
          <ac:picMkLst>
            <pc:docMk/>
            <pc:sldMk cId="335389914" sldId="500"/>
            <ac:picMk id="8210" creationId="{C030716D-F1E3-FFF5-69F1-5DC48AA8C511}"/>
          </ac:picMkLst>
        </pc:picChg>
        <pc:picChg chg="add mod">
          <ac:chgData name="Rissanen Minna" userId="8d5aed1c-cba9-48f3-a298-4488cc75f225" providerId="ADAL" clId="{85DF9A87-1477-40BF-BF6A-A5C7EB757855}" dt="2025-04-04T12:38:38.698" v="30928" actId="167"/>
          <ac:picMkLst>
            <pc:docMk/>
            <pc:sldMk cId="335389914" sldId="500"/>
            <ac:picMk id="8212" creationId="{240C2F2C-6E23-63C3-D33F-7FFB949BF3D8}"/>
          </ac:picMkLst>
        </pc:picChg>
        <pc:picChg chg="add mod">
          <ac:chgData name="Rissanen Minna" userId="8d5aed1c-cba9-48f3-a298-4488cc75f225" providerId="ADAL" clId="{85DF9A87-1477-40BF-BF6A-A5C7EB757855}" dt="2025-04-04T12:43:12.476" v="31061" actId="1036"/>
          <ac:picMkLst>
            <pc:docMk/>
            <pc:sldMk cId="335389914" sldId="500"/>
            <ac:picMk id="8214" creationId="{8A62F888-A21C-B878-9F74-269C217449E8}"/>
          </ac:picMkLst>
        </pc:picChg>
        <pc:picChg chg="add mod">
          <ac:chgData name="Rissanen Minna" userId="8d5aed1c-cba9-48f3-a298-4488cc75f225" providerId="ADAL" clId="{85DF9A87-1477-40BF-BF6A-A5C7EB757855}" dt="2025-04-04T12:43:12.476" v="31061" actId="1036"/>
          <ac:picMkLst>
            <pc:docMk/>
            <pc:sldMk cId="335389914" sldId="500"/>
            <ac:picMk id="8216" creationId="{762A47C6-172D-D688-E5AA-B6712BEED707}"/>
          </ac:picMkLst>
        </pc:picChg>
        <pc:picChg chg="add mod">
          <ac:chgData name="Rissanen Minna" userId="8d5aed1c-cba9-48f3-a298-4488cc75f225" providerId="ADAL" clId="{85DF9A87-1477-40BF-BF6A-A5C7EB757855}" dt="2025-04-04T12:44:01.701" v="31123" actId="1076"/>
          <ac:picMkLst>
            <pc:docMk/>
            <pc:sldMk cId="335389914" sldId="500"/>
            <ac:picMk id="8218" creationId="{4C086334-888D-437B-24DD-8C182C8DE49A}"/>
          </ac:picMkLst>
        </pc:picChg>
      </pc:sldChg>
      <pc:sldChg chg="addSp delSp modSp mod">
        <pc:chgData name="Rissanen Minna" userId="8d5aed1c-cba9-48f3-a298-4488cc75f225" providerId="ADAL" clId="{85DF9A87-1477-40BF-BF6A-A5C7EB757855}" dt="2025-04-04T12:52:25.097" v="31287" actId="1035"/>
        <pc:sldMkLst>
          <pc:docMk/>
          <pc:sldMk cId="2684932287" sldId="501"/>
        </pc:sldMkLst>
        <pc:spChg chg="mod">
          <ac:chgData name="Rissanen Minna" userId="8d5aed1c-cba9-48f3-a298-4488cc75f225" providerId="ADAL" clId="{85DF9A87-1477-40BF-BF6A-A5C7EB757855}" dt="2025-04-04T07:44:27.652" v="27826" actId="1076"/>
          <ac:spMkLst>
            <pc:docMk/>
            <pc:sldMk cId="2684932287" sldId="501"/>
            <ac:spMk id="2" creationId="{8502CD15-6C25-67FB-73C9-90CD6A32A645}"/>
          </ac:spMkLst>
        </pc:spChg>
        <pc:spChg chg="mod">
          <ac:chgData name="Rissanen Minna" userId="8d5aed1c-cba9-48f3-a298-4488cc75f225" providerId="ADAL" clId="{85DF9A87-1477-40BF-BF6A-A5C7EB757855}" dt="2025-04-04T12:48:12.952" v="31202" actId="1076"/>
          <ac:spMkLst>
            <pc:docMk/>
            <pc:sldMk cId="2684932287" sldId="501"/>
            <ac:spMk id="7" creationId="{EAA95AF5-3E0E-0935-F278-1523D336AB4E}"/>
          </ac:spMkLst>
        </pc:spChg>
        <pc:picChg chg="add mod">
          <ac:chgData name="Rissanen Minna" userId="8d5aed1c-cba9-48f3-a298-4488cc75f225" providerId="ADAL" clId="{85DF9A87-1477-40BF-BF6A-A5C7EB757855}" dt="2025-04-04T12:52:25.097" v="31287" actId="1035"/>
          <ac:picMkLst>
            <pc:docMk/>
            <pc:sldMk cId="2684932287" sldId="501"/>
            <ac:picMk id="6" creationId="{4A2DDBC6-40B6-82B1-D93C-F9EF30542F09}"/>
          </ac:picMkLst>
        </pc:picChg>
        <pc:picChg chg="add mod">
          <ac:chgData name="Rissanen Minna" userId="8d5aed1c-cba9-48f3-a298-4488cc75f225" providerId="ADAL" clId="{85DF9A87-1477-40BF-BF6A-A5C7EB757855}" dt="2025-04-04T12:52:25.097" v="31287" actId="1035"/>
          <ac:picMkLst>
            <pc:docMk/>
            <pc:sldMk cId="2684932287" sldId="501"/>
            <ac:picMk id="9" creationId="{9243F045-0F93-E2E1-9D30-7CABAD7DE47A}"/>
          </ac:picMkLst>
        </pc:picChg>
        <pc:picChg chg="add mod">
          <ac:chgData name="Rissanen Minna" userId="8d5aed1c-cba9-48f3-a298-4488cc75f225" providerId="ADAL" clId="{85DF9A87-1477-40BF-BF6A-A5C7EB757855}" dt="2025-04-04T12:52:25.097" v="31287" actId="1035"/>
          <ac:picMkLst>
            <pc:docMk/>
            <pc:sldMk cId="2684932287" sldId="501"/>
            <ac:picMk id="12" creationId="{473F5025-090B-05E4-4D8B-691F4434F85F}"/>
          </ac:picMkLst>
        </pc:picChg>
        <pc:picChg chg="add mod">
          <ac:chgData name="Rissanen Minna" userId="8d5aed1c-cba9-48f3-a298-4488cc75f225" providerId="ADAL" clId="{85DF9A87-1477-40BF-BF6A-A5C7EB757855}" dt="2025-04-04T12:52:25.097" v="31287" actId="1035"/>
          <ac:picMkLst>
            <pc:docMk/>
            <pc:sldMk cId="2684932287" sldId="501"/>
            <ac:picMk id="9218" creationId="{CD7082FA-A2DF-DC36-2496-400D192C7A4B}"/>
          </ac:picMkLst>
        </pc:picChg>
        <pc:picChg chg="add mod">
          <ac:chgData name="Rissanen Minna" userId="8d5aed1c-cba9-48f3-a298-4488cc75f225" providerId="ADAL" clId="{85DF9A87-1477-40BF-BF6A-A5C7EB757855}" dt="2025-04-04T12:52:25.097" v="31287" actId="1035"/>
          <ac:picMkLst>
            <pc:docMk/>
            <pc:sldMk cId="2684932287" sldId="501"/>
            <ac:picMk id="9220" creationId="{9859FE2A-11B6-E875-F417-723F0A0F4D8B}"/>
          </ac:picMkLst>
        </pc:picChg>
        <pc:picChg chg="add mod">
          <ac:chgData name="Rissanen Minna" userId="8d5aed1c-cba9-48f3-a298-4488cc75f225" providerId="ADAL" clId="{85DF9A87-1477-40BF-BF6A-A5C7EB757855}" dt="2025-04-04T12:52:25.097" v="31287" actId="1035"/>
          <ac:picMkLst>
            <pc:docMk/>
            <pc:sldMk cId="2684932287" sldId="501"/>
            <ac:picMk id="9222" creationId="{F202A8DA-0948-9B40-AE75-4C06EFC7131A}"/>
          </ac:picMkLst>
        </pc:picChg>
        <pc:picChg chg="add mod">
          <ac:chgData name="Rissanen Minna" userId="8d5aed1c-cba9-48f3-a298-4488cc75f225" providerId="ADAL" clId="{85DF9A87-1477-40BF-BF6A-A5C7EB757855}" dt="2025-04-04T12:52:25.097" v="31287" actId="1035"/>
          <ac:picMkLst>
            <pc:docMk/>
            <pc:sldMk cId="2684932287" sldId="501"/>
            <ac:picMk id="9224" creationId="{FF6405F4-30E1-63D9-6D7B-6EEDCD5103B2}"/>
          </ac:picMkLst>
        </pc:picChg>
        <pc:picChg chg="add mod">
          <ac:chgData name="Rissanen Minna" userId="8d5aed1c-cba9-48f3-a298-4488cc75f225" providerId="ADAL" clId="{85DF9A87-1477-40BF-BF6A-A5C7EB757855}" dt="2025-04-04T12:52:25.097" v="31287" actId="1035"/>
          <ac:picMkLst>
            <pc:docMk/>
            <pc:sldMk cId="2684932287" sldId="501"/>
            <ac:picMk id="9226" creationId="{1810C439-9CC7-60F7-1F2D-C76F4AEEAC14}"/>
          </ac:picMkLst>
        </pc:picChg>
        <pc:picChg chg="add mod">
          <ac:chgData name="Rissanen Minna" userId="8d5aed1c-cba9-48f3-a298-4488cc75f225" providerId="ADAL" clId="{85DF9A87-1477-40BF-BF6A-A5C7EB757855}" dt="2025-04-04T12:52:25.097" v="31287" actId="1035"/>
          <ac:picMkLst>
            <pc:docMk/>
            <pc:sldMk cId="2684932287" sldId="501"/>
            <ac:picMk id="9228" creationId="{03726C1F-3B26-02F5-90EA-D2D75A1D77EF}"/>
          </ac:picMkLst>
        </pc:picChg>
        <pc:cxnChg chg="add mod">
          <ac:chgData name="Rissanen Minna" userId="8d5aed1c-cba9-48f3-a298-4488cc75f225" providerId="ADAL" clId="{85DF9A87-1477-40BF-BF6A-A5C7EB757855}" dt="2025-04-04T12:52:25.097" v="31287" actId="1035"/>
          <ac:cxnSpMkLst>
            <pc:docMk/>
            <pc:sldMk cId="2684932287" sldId="501"/>
            <ac:cxnSpMk id="11" creationId="{523C74B9-DC63-0A10-4FAB-982ABF1FC3F9}"/>
          </ac:cxnSpMkLst>
        </pc:cxnChg>
      </pc:sldChg>
      <pc:sldChg chg="addSp modSp mod modClrScheme chgLayout">
        <pc:chgData name="Rissanen Minna" userId="8d5aed1c-cba9-48f3-a298-4488cc75f225" providerId="ADAL" clId="{85DF9A87-1477-40BF-BF6A-A5C7EB757855}" dt="2025-04-15T06:28:54.497" v="35231" actId="20577"/>
        <pc:sldMkLst>
          <pc:docMk/>
          <pc:sldMk cId="1820491501" sldId="502"/>
        </pc:sldMkLst>
        <pc:spChg chg="mod">
          <ac:chgData name="Rissanen Minna" userId="8d5aed1c-cba9-48f3-a298-4488cc75f225" providerId="ADAL" clId="{85DF9A87-1477-40BF-BF6A-A5C7EB757855}" dt="2025-04-04T07:38:05.704" v="27700" actId="26606"/>
          <ac:spMkLst>
            <pc:docMk/>
            <pc:sldMk cId="1820491501" sldId="502"/>
            <ac:spMk id="2" creationId="{A7107624-4690-75AE-2CAF-1DA3D19A2966}"/>
          </ac:spMkLst>
        </pc:spChg>
        <pc:spChg chg="mod ord">
          <ac:chgData name="Rissanen Minna" userId="8d5aed1c-cba9-48f3-a298-4488cc75f225" providerId="ADAL" clId="{85DF9A87-1477-40BF-BF6A-A5C7EB757855}" dt="2025-04-15T06:28:54.497" v="35231" actId="20577"/>
          <ac:spMkLst>
            <pc:docMk/>
            <pc:sldMk cId="1820491501" sldId="502"/>
            <ac:spMk id="3" creationId="{37C3E777-D9F4-A765-130A-5CCC1ACE25AE}"/>
          </ac:spMkLst>
        </pc:spChg>
        <pc:picChg chg="add mod">
          <ac:chgData name="Rissanen Minna" userId="8d5aed1c-cba9-48f3-a298-4488cc75f225" providerId="ADAL" clId="{85DF9A87-1477-40BF-BF6A-A5C7EB757855}" dt="2025-04-04T07:39:43.222" v="27736" actId="1076"/>
          <ac:picMkLst>
            <pc:docMk/>
            <pc:sldMk cId="1820491501" sldId="502"/>
            <ac:picMk id="6146" creationId="{03D06F80-3847-83F4-7F95-C250ABDADF23}"/>
          </ac:picMkLst>
        </pc:picChg>
        <pc:picChg chg="add mod">
          <ac:chgData name="Rissanen Minna" userId="8d5aed1c-cba9-48f3-a298-4488cc75f225" providerId="ADAL" clId="{85DF9A87-1477-40BF-BF6A-A5C7EB757855}" dt="2025-04-04T13:02:21.428" v="31550" actId="1076"/>
          <ac:picMkLst>
            <pc:docMk/>
            <pc:sldMk cId="1820491501" sldId="502"/>
            <ac:picMk id="6148" creationId="{E82A9366-F001-EBF2-F48A-2DABDE37931A}"/>
          </ac:picMkLst>
        </pc:picChg>
      </pc:sldChg>
      <pc:sldChg chg="addSp modSp mod">
        <pc:chgData name="Rissanen Minna" userId="8d5aed1c-cba9-48f3-a298-4488cc75f225" providerId="ADAL" clId="{85DF9A87-1477-40BF-BF6A-A5C7EB757855}" dt="2025-04-04T13:06:58.226" v="31750" actId="1076"/>
        <pc:sldMkLst>
          <pc:docMk/>
          <pc:sldMk cId="4117260241" sldId="503"/>
        </pc:sldMkLst>
        <pc:spChg chg="mod">
          <ac:chgData name="Rissanen Minna" userId="8d5aed1c-cba9-48f3-a298-4488cc75f225" providerId="ADAL" clId="{85DF9A87-1477-40BF-BF6A-A5C7EB757855}" dt="2025-04-04T13:05:11.481" v="31737" actId="20577"/>
          <ac:spMkLst>
            <pc:docMk/>
            <pc:sldMk cId="4117260241" sldId="503"/>
            <ac:spMk id="3" creationId="{86A24263-271C-589A-E288-B92FA51A2F21}"/>
          </ac:spMkLst>
        </pc:spChg>
        <pc:picChg chg="add mod">
          <ac:chgData name="Rissanen Minna" userId="8d5aed1c-cba9-48f3-a298-4488cc75f225" providerId="ADAL" clId="{85DF9A87-1477-40BF-BF6A-A5C7EB757855}" dt="2025-04-04T13:06:58.226" v="31750" actId="1076"/>
          <ac:picMkLst>
            <pc:docMk/>
            <pc:sldMk cId="4117260241" sldId="503"/>
            <ac:picMk id="10242" creationId="{B2DDBDE2-7ABF-C05A-9100-0149C6FF02D9}"/>
          </ac:picMkLst>
        </pc:picChg>
        <pc:picChg chg="add mod">
          <ac:chgData name="Rissanen Minna" userId="8d5aed1c-cba9-48f3-a298-4488cc75f225" providerId="ADAL" clId="{85DF9A87-1477-40BF-BF6A-A5C7EB757855}" dt="2025-04-04T13:06:49.601" v="31749" actId="1076"/>
          <ac:picMkLst>
            <pc:docMk/>
            <pc:sldMk cId="4117260241" sldId="503"/>
            <ac:picMk id="10244" creationId="{A4C56648-E7E2-D922-A699-4DD142E1778E}"/>
          </ac:picMkLst>
        </pc:picChg>
      </pc:sldChg>
      <pc:sldChg chg="addSp delSp modSp mod">
        <pc:chgData name="Rissanen Minna" userId="8d5aed1c-cba9-48f3-a298-4488cc75f225" providerId="ADAL" clId="{85DF9A87-1477-40BF-BF6A-A5C7EB757855}" dt="2025-04-15T06:30:50.985" v="35243" actId="20577"/>
        <pc:sldMkLst>
          <pc:docMk/>
          <pc:sldMk cId="975115640" sldId="504"/>
        </pc:sldMkLst>
        <pc:spChg chg="mod">
          <ac:chgData name="Rissanen Minna" userId="8d5aed1c-cba9-48f3-a298-4488cc75f225" providerId="ADAL" clId="{85DF9A87-1477-40BF-BF6A-A5C7EB757855}" dt="2025-04-15T06:30:50.985" v="35243" actId="20577"/>
          <ac:spMkLst>
            <pc:docMk/>
            <pc:sldMk cId="975115640" sldId="504"/>
            <ac:spMk id="3" creationId="{36CEC5A5-29EE-0527-3568-C6BDF993F38E}"/>
          </ac:spMkLst>
        </pc:spChg>
        <pc:picChg chg="add mod">
          <ac:chgData name="Rissanen Minna" userId="8d5aed1c-cba9-48f3-a298-4488cc75f225" providerId="ADAL" clId="{85DF9A87-1477-40BF-BF6A-A5C7EB757855}" dt="2025-04-08T11:48:46.690" v="33407" actId="14100"/>
          <ac:picMkLst>
            <pc:docMk/>
            <pc:sldMk cId="975115640" sldId="504"/>
            <ac:picMk id="5" creationId="{AE116E5B-7BE3-703A-5751-8D7A456FA3F5}"/>
          </ac:picMkLst>
        </pc:picChg>
      </pc:sldChg>
      <pc:sldChg chg="addSp delSp modSp mod">
        <pc:chgData name="Rissanen Minna" userId="8d5aed1c-cba9-48f3-a298-4488cc75f225" providerId="ADAL" clId="{85DF9A87-1477-40BF-BF6A-A5C7EB757855}" dt="2025-04-08T12:02:15.699" v="33487" actId="14100"/>
        <pc:sldMkLst>
          <pc:docMk/>
          <pc:sldMk cId="2577079429" sldId="505"/>
        </pc:sldMkLst>
        <pc:spChg chg="mod">
          <ac:chgData name="Rissanen Minna" userId="8d5aed1c-cba9-48f3-a298-4488cc75f225" providerId="ADAL" clId="{85DF9A87-1477-40BF-BF6A-A5C7EB757855}" dt="2025-04-08T09:24:24.790" v="32465" actId="20577"/>
          <ac:spMkLst>
            <pc:docMk/>
            <pc:sldMk cId="2577079429" sldId="505"/>
            <ac:spMk id="2" creationId="{3BCD7F10-1992-8BDF-26F7-E137E8654B31}"/>
          </ac:spMkLst>
        </pc:spChg>
        <pc:spChg chg="mod">
          <ac:chgData name="Rissanen Minna" userId="8d5aed1c-cba9-48f3-a298-4488cc75f225" providerId="ADAL" clId="{85DF9A87-1477-40BF-BF6A-A5C7EB757855}" dt="2025-04-08T12:01:42.085" v="33480" actId="27636"/>
          <ac:spMkLst>
            <pc:docMk/>
            <pc:sldMk cId="2577079429" sldId="505"/>
            <ac:spMk id="3" creationId="{D111CC22-B4B8-FE52-1B1D-8E85903902B0}"/>
          </ac:spMkLst>
        </pc:spChg>
        <pc:picChg chg="add mod modCrop">
          <ac:chgData name="Rissanen Minna" userId="8d5aed1c-cba9-48f3-a298-4488cc75f225" providerId="ADAL" clId="{85DF9A87-1477-40BF-BF6A-A5C7EB757855}" dt="2025-04-08T12:02:15.699" v="33487" actId="14100"/>
          <ac:picMkLst>
            <pc:docMk/>
            <pc:sldMk cId="2577079429" sldId="505"/>
            <ac:picMk id="9" creationId="{CD1045DC-AF68-34EC-B538-53E2ABF70992}"/>
          </ac:picMkLst>
        </pc:picChg>
      </pc:sldChg>
      <pc:sldChg chg="addSp modSp mod">
        <pc:chgData name="Rissanen Minna" userId="8d5aed1c-cba9-48f3-a298-4488cc75f225" providerId="ADAL" clId="{85DF9A87-1477-40BF-BF6A-A5C7EB757855}" dt="2025-04-08T12:11:34.439" v="33533" actId="1036"/>
        <pc:sldMkLst>
          <pc:docMk/>
          <pc:sldMk cId="144385298" sldId="506"/>
        </pc:sldMkLst>
        <pc:spChg chg="mod">
          <ac:chgData name="Rissanen Minna" userId="8d5aed1c-cba9-48f3-a298-4488cc75f225" providerId="ADAL" clId="{85DF9A87-1477-40BF-BF6A-A5C7EB757855}" dt="2025-04-04T09:06:07.165" v="29711" actId="20577"/>
          <ac:spMkLst>
            <pc:docMk/>
            <pc:sldMk cId="144385298" sldId="506"/>
            <ac:spMk id="2" creationId="{5997B058-5601-D7C1-6AEA-33EA631A203F}"/>
          </ac:spMkLst>
        </pc:spChg>
        <pc:spChg chg="mod">
          <ac:chgData name="Rissanen Minna" userId="8d5aed1c-cba9-48f3-a298-4488cc75f225" providerId="ADAL" clId="{85DF9A87-1477-40BF-BF6A-A5C7EB757855}" dt="2025-04-08T12:07:09.019" v="33493" actId="20577"/>
          <ac:spMkLst>
            <pc:docMk/>
            <pc:sldMk cId="144385298" sldId="506"/>
            <ac:spMk id="3" creationId="{C93FF88D-8146-B94F-1EA1-54AB56ADBBA8}"/>
          </ac:spMkLst>
        </pc:spChg>
        <pc:spChg chg="add mod">
          <ac:chgData name="Rissanen Minna" userId="8d5aed1c-cba9-48f3-a298-4488cc75f225" providerId="ADAL" clId="{85DF9A87-1477-40BF-BF6A-A5C7EB757855}" dt="2025-04-08T12:11:34.439" v="33533" actId="1036"/>
          <ac:spMkLst>
            <pc:docMk/>
            <pc:sldMk cId="144385298" sldId="506"/>
            <ac:spMk id="4" creationId="{55F3CEB9-DFBF-53AD-0F08-8AED29D02A6B}"/>
          </ac:spMkLst>
        </pc:spChg>
        <pc:picChg chg="add mod">
          <ac:chgData name="Rissanen Minna" userId="8d5aed1c-cba9-48f3-a298-4488cc75f225" providerId="ADAL" clId="{85DF9A87-1477-40BF-BF6A-A5C7EB757855}" dt="2025-04-08T12:11:10.892" v="33523" actId="1076"/>
          <ac:picMkLst>
            <pc:docMk/>
            <pc:sldMk cId="144385298" sldId="506"/>
            <ac:picMk id="3074" creationId="{557AF98D-D3D9-2843-8D1C-C16868E14E85}"/>
          </ac:picMkLst>
        </pc:picChg>
        <pc:picChg chg="add mod">
          <ac:chgData name="Rissanen Minna" userId="8d5aed1c-cba9-48f3-a298-4488cc75f225" providerId="ADAL" clId="{85DF9A87-1477-40BF-BF6A-A5C7EB757855}" dt="2025-04-08T12:11:10.892" v="33523" actId="1076"/>
          <ac:picMkLst>
            <pc:docMk/>
            <pc:sldMk cId="144385298" sldId="506"/>
            <ac:picMk id="4098" creationId="{BF355A2B-C7E6-4E65-67E1-A726E68ADBE0}"/>
          </ac:picMkLst>
        </pc:picChg>
        <pc:picChg chg="add mod">
          <ac:chgData name="Rissanen Minna" userId="8d5aed1c-cba9-48f3-a298-4488cc75f225" providerId="ADAL" clId="{85DF9A87-1477-40BF-BF6A-A5C7EB757855}" dt="2025-04-08T12:11:17.089" v="33524" actId="1076"/>
          <ac:picMkLst>
            <pc:docMk/>
            <pc:sldMk cId="144385298" sldId="506"/>
            <ac:picMk id="4100" creationId="{9B222BFD-F705-FA0A-EE64-6721F6C039E2}"/>
          </ac:picMkLst>
        </pc:picChg>
      </pc:sldChg>
      <pc:sldChg chg="addSp delSp modSp mod">
        <pc:chgData name="Rissanen Minna" userId="8d5aed1c-cba9-48f3-a298-4488cc75f225" providerId="ADAL" clId="{85DF9A87-1477-40BF-BF6A-A5C7EB757855}" dt="2025-04-15T06:34:00.418" v="35260" actId="20577"/>
        <pc:sldMkLst>
          <pc:docMk/>
          <pc:sldMk cId="1891784044" sldId="507"/>
        </pc:sldMkLst>
        <pc:spChg chg="mod">
          <ac:chgData name="Rissanen Minna" userId="8d5aed1c-cba9-48f3-a298-4488cc75f225" providerId="ADAL" clId="{85DF9A87-1477-40BF-BF6A-A5C7EB757855}" dt="2025-04-04T09:06:15.606" v="29714" actId="20577"/>
          <ac:spMkLst>
            <pc:docMk/>
            <pc:sldMk cId="1891784044" sldId="507"/>
            <ac:spMk id="2" creationId="{3DA22D04-A1FA-4BCC-EEFE-229DF776847E}"/>
          </ac:spMkLst>
        </pc:spChg>
        <pc:spChg chg="mod">
          <ac:chgData name="Rissanen Minna" userId="8d5aed1c-cba9-48f3-a298-4488cc75f225" providerId="ADAL" clId="{85DF9A87-1477-40BF-BF6A-A5C7EB757855}" dt="2025-04-15T06:34:00.418" v="35260" actId="20577"/>
          <ac:spMkLst>
            <pc:docMk/>
            <pc:sldMk cId="1891784044" sldId="507"/>
            <ac:spMk id="3" creationId="{74C4B96C-56FC-2075-D161-BC940450B2B0}"/>
          </ac:spMkLst>
        </pc:spChg>
        <pc:picChg chg="add mod">
          <ac:chgData name="Rissanen Minna" userId="8d5aed1c-cba9-48f3-a298-4488cc75f225" providerId="ADAL" clId="{85DF9A87-1477-40BF-BF6A-A5C7EB757855}" dt="2025-04-08T12:21:13.200" v="33567" actId="1076"/>
          <ac:picMkLst>
            <pc:docMk/>
            <pc:sldMk cId="1891784044" sldId="507"/>
            <ac:picMk id="4" creationId="{EC63C22C-E8B5-E27B-12DF-DCB74A3DB6E2}"/>
          </ac:picMkLst>
        </pc:picChg>
        <pc:picChg chg="add mod">
          <ac:chgData name="Rissanen Minna" userId="8d5aed1c-cba9-48f3-a298-4488cc75f225" providerId="ADAL" clId="{85DF9A87-1477-40BF-BF6A-A5C7EB757855}" dt="2025-04-08T12:23:30.303" v="33570" actId="1076"/>
          <ac:picMkLst>
            <pc:docMk/>
            <pc:sldMk cId="1891784044" sldId="507"/>
            <ac:picMk id="5122" creationId="{22A0B7BC-B572-20DC-9290-8351A2536416}"/>
          </ac:picMkLst>
        </pc:picChg>
        <pc:picChg chg="add mod">
          <ac:chgData name="Rissanen Minna" userId="8d5aed1c-cba9-48f3-a298-4488cc75f225" providerId="ADAL" clId="{85DF9A87-1477-40BF-BF6A-A5C7EB757855}" dt="2025-04-08T12:21:19.006" v="33568" actId="1076"/>
          <ac:picMkLst>
            <pc:docMk/>
            <pc:sldMk cId="1891784044" sldId="507"/>
            <ac:picMk id="5126" creationId="{EC4F7422-86A6-55D3-631C-6CC752CAAC02}"/>
          </ac:picMkLst>
        </pc:picChg>
        <pc:picChg chg="add mod">
          <ac:chgData name="Rissanen Minna" userId="8d5aed1c-cba9-48f3-a298-4488cc75f225" providerId="ADAL" clId="{85DF9A87-1477-40BF-BF6A-A5C7EB757855}" dt="2025-04-08T12:15:46.365" v="33557" actId="1076"/>
          <ac:picMkLst>
            <pc:docMk/>
            <pc:sldMk cId="1891784044" sldId="507"/>
            <ac:picMk id="5128" creationId="{1B7F4420-CE0E-D67F-A78B-EE23E1345ABC}"/>
          </ac:picMkLst>
        </pc:picChg>
        <pc:picChg chg="add mod">
          <ac:chgData name="Rissanen Minna" userId="8d5aed1c-cba9-48f3-a298-4488cc75f225" providerId="ADAL" clId="{85DF9A87-1477-40BF-BF6A-A5C7EB757855}" dt="2025-04-08T12:15:43.301" v="33554" actId="1076"/>
          <ac:picMkLst>
            <pc:docMk/>
            <pc:sldMk cId="1891784044" sldId="507"/>
            <ac:picMk id="5130" creationId="{508201BF-FD37-DF09-0B23-989947F761C5}"/>
          </ac:picMkLst>
        </pc:picChg>
        <pc:picChg chg="add mod">
          <ac:chgData name="Rissanen Minna" userId="8d5aed1c-cba9-48f3-a298-4488cc75f225" providerId="ADAL" clId="{85DF9A87-1477-40BF-BF6A-A5C7EB757855}" dt="2025-04-08T12:23:30.303" v="33570" actId="1076"/>
          <ac:picMkLst>
            <pc:docMk/>
            <pc:sldMk cId="1891784044" sldId="507"/>
            <ac:picMk id="5132" creationId="{D4D9921D-A059-107B-F68F-8FE1C9875E52}"/>
          </ac:picMkLst>
        </pc:picChg>
        <pc:picChg chg="add mod">
          <ac:chgData name="Rissanen Minna" userId="8d5aed1c-cba9-48f3-a298-4488cc75f225" providerId="ADAL" clId="{85DF9A87-1477-40BF-BF6A-A5C7EB757855}" dt="2025-04-08T12:21:00.183" v="33565" actId="1076"/>
          <ac:picMkLst>
            <pc:docMk/>
            <pc:sldMk cId="1891784044" sldId="507"/>
            <ac:picMk id="5134" creationId="{A8B7FA36-1EA0-8E66-A068-4E5309C331BB}"/>
          </ac:picMkLst>
        </pc:picChg>
      </pc:sldChg>
      <pc:sldChg chg="addSp modSp mod">
        <pc:chgData name="Rissanen Minna" userId="8d5aed1c-cba9-48f3-a298-4488cc75f225" providerId="ADAL" clId="{85DF9A87-1477-40BF-BF6A-A5C7EB757855}" dt="2025-04-04T07:02:53.847" v="25193" actId="1076"/>
        <pc:sldMkLst>
          <pc:docMk/>
          <pc:sldMk cId="2908720058" sldId="508"/>
        </pc:sldMkLst>
        <pc:spChg chg="mod">
          <ac:chgData name="Rissanen Minna" userId="8d5aed1c-cba9-48f3-a298-4488cc75f225" providerId="ADAL" clId="{85DF9A87-1477-40BF-BF6A-A5C7EB757855}" dt="2025-04-04T07:01:30.138" v="25181" actId="20577"/>
          <ac:spMkLst>
            <pc:docMk/>
            <pc:sldMk cId="2908720058" sldId="508"/>
            <ac:spMk id="3" creationId="{A1BBCF3D-EFE3-8D22-F3C3-C763FB4AE451}"/>
          </ac:spMkLst>
        </pc:spChg>
        <pc:picChg chg="add mod">
          <ac:chgData name="Rissanen Minna" userId="8d5aed1c-cba9-48f3-a298-4488cc75f225" providerId="ADAL" clId="{85DF9A87-1477-40BF-BF6A-A5C7EB757855}" dt="2025-04-04T07:02:48.690" v="25191" actId="1076"/>
          <ac:picMkLst>
            <pc:docMk/>
            <pc:sldMk cId="2908720058" sldId="508"/>
            <ac:picMk id="3074" creationId="{0A3EA660-25C7-D62D-9B4A-EE6AA81F72A9}"/>
          </ac:picMkLst>
        </pc:picChg>
        <pc:picChg chg="add mod">
          <ac:chgData name="Rissanen Minna" userId="8d5aed1c-cba9-48f3-a298-4488cc75f225" providerId="ADAL" clId="{85DF9A87-1477-40BF-BF6A-A5C7EB757855}" dt="2025-04-04T07:02:53.847" v="25193" actId="1076"/>
          <ac:picMkLst>
            <pc:docMk/>
            <pc:sldMk cId="2908720058" sldId="508"/>
            <ac:picMk id="3076" creationId="{4175C3CD-56F5-4F87-D952-88F0B40A7D3E}"/>
          </ac:picMkLst>
        </pc:picChg>
      </pc:sldChg>
      <pc:sldChg chg="addSp delSp modSp mod">
        <pc:chgData name="Rissanen Minna" userId="8d5aed1c-cba9-48f3-a298-4488cc75f225" providerId="ADAL" clId="{85DF9A87-1477-40BF-BF6A-A5C7EB757855}" dt="2025-04-15T06:27:57.814" v="35194" actId="20577"/>
        <pc:sldMkLst>
          <pc:docMk/>
          <pc:sldMk cId="2091386114" sldId="509"/>
        </pc:sldMkLst>
        <pc:spChg chg="mod">
          <ac:chgData name="Rissanen Minna" userId="8d5aed1c-cba9-48f3-a298-4488cc75f225" providerId="ADAL" clId="{85DF9A87-1477-40BF-BF6A-A5C7EB757855}" dt="2025-04-04T07:40:24.907" v="27742" actId="1076"/>
          <ac:spMkLst>
            <pc:docMk/>
            <pc:sldMk cId="2091386114" sldId="509"/>
            <ac:spMk id="2" creationId="{A98B1F56-5D4B-713E-2D07-3A2C1DB4BE8A}"/>
          </ac:spMkLst>
        </pc:spChg>
        <pc:spChg chg="mod">
          <ac:chgData name="Rissanen Minna" userId="8d5aed1c-cba9-48f3-a298-4488cc75f225" providerId="ADAL" clId="{85DF9A87-1477-40BF-BF6A-A5C7EB757855}" dt="2025-04-15T06:27:57.814" v="35194" actId="20577"/>
          <ac:spMkLst>
            <pc:docMk/>
            <pc:sldMk cId="2091386114" sldId="509"/>
            <ac:spMk id="7" creationId="{9581CA27-275D-C5BC-FC71-1D770954A7C8}"/>
          </ac:spMkLst>
        </pc:spChg>
        <pc:picChg chg="add mod">
          <ac:chgData name="Rissanen Minna" userId="8d5aed1c-cba9-48f3-a298-4488cc75f225" providerId="ADAL" clId="{85DF9A87-1477-40BF-BF6A-A5C7EB757855}" dt="2025-04-04T12:54:30.158" v="31322" actId="1035"/>
          <ac:picMkLst>
            <pc:docMk/>
            <pc:sldMk cId="2091386114" sldId="509"/>
            <ac:picMk id="4" creationId="{8CF7FA58-B7B1-2031-E839-8F28124BE79B}"/>
          </ac:picMkLst>
        </pc:picChg>
        <pc:picChg chg="add mod">
          <ac:chgData name="Rissanen Minna" userId="8d5aed1c-cba9-48f3-a298-4488cc75f225" providerId="ADAL" clId="{85DF9A87-1477-40BF-BF6A-A5C7EB757855}" dt="2025-04-04T12:54:30.158" v="31322" actId="1035"/>
          <ac:picMkLst>
            <pc:docMk/>
            <pc:sldMk cId="2091386114" sldId="509"/>
            <ac:picMk id="7170" creationId="{8D92C957-C201-5213-105A-FC47D7A3B0E1}"/>
          </ac:picMkLst>
        </pc:picChg>
        <pc:picChg chg="add mod">
          <ac:chgData name="Rissanen Minna" userId="8d5aed1c-cba9-48f3-a298-4488cc75f225" providerId="ADAL" clId="{85DF9A87-1477-40BF-BF6A-A5C7EB757855}" dt="2025-04-04T12:54:30.158" v="31322" actId="1035"/>
          <ac:picMkLst>
            <pc:docMk/>
            <pc:sldMk cId="2091386114" sldId="509"/>
            <ac:picMk id="7172" creationId="{0B6CFFF0-D95A-D682-243E-F6F143BA8482}"/>
          </ac:picMkLst>
        </pc:picChg>
        <pc:picChg chg="add mod">
          <ac:chgData name="Rissanen Minna" userId="8d5aed1c-cba9-48f3-a298-4488cc75f225" providerId="ADAL" clId="{85DF9A87-1477-40BF-BF6A-A5C7EB757855}" dt="2025-04-04T12:54:30.158" v="31322" actId="1035"/>
          <ac:picMkLst>
            <pc:docMk/>
            <pc:sldMk cId="2091386114" sldId="509"/>
            <ac:picMk id="7174" creationId="{60A45DB2-2253-3118-7E88-515C819543C7}"/>
          </ac:picMkLst>
        </pc:picChg>
        <pc:picChg chg="add mod">
          <ac:chgData name="Rissanen Minna" userId="8d5aed1c-cba9-48f3-a298-4488cc75f225" providerId="ADAL" clId="{85DF9A87-1477-40BF-BF6A-A5C7EB757855}" dt="2025-04-04T12:54:30.158" v="31322" actId="1035"/>
          <ac:picMkLst>
            <pc:docMk/>
            <pc:sldMk cId="2091386114" sldId="509"/>
            <ac:picMk id="7178" creationId="{1E656104-6006-3E19-318B-C88FAC7A3588}"/>
          </ac:picMkLst>
        </pc:picChg>
        <pc:picChg chg="add mod">
          <ac:chgData name="Rissanen Minna" userId="8d5aed1c-cba9-48f3-a298-4488cc75f225" providerId="ADAL" clId="{85DF9A87-1477-40BF-BF6A-A5C7EB757855}" dt="2025-04-04T12:54:30.158" v="31322" actId="1035"/>
          <ac:picMkLst>
            <pc:docMk/>
            <pc:sldMk cId="2091386114" sldId="509"/>
            <ac:picMk id="7180" creationId="{D1DAF4E0-DAC1-F3AA-0D46-F2E23BB98C54}"/>
          </ac:picMkLst>
        </pc:picChg>
        <pc:picChg chg="add del mod">
          <ac:chgData name="Rissanen Minna" userId="8d5aed1c-cba9-48f3-a298-4488cc75f225" providerId="ADAL" clId="{85DF9A87-1477-40BF-BF6A-A5C7EB757855}" dt="2025-04-08T07:48:04.032" v="32010" actId="1076"/>
          <ac:picMkLst>
            <pc:docMk/>
            <pc:sldMk cId="2091386114" sldId="509"/>
            <ac:picMk id="7186" creationId="{0B212E77-6742-C5C4-85EC-3CF9E35F0149}"/>
          </ac:picMkLst>
        </pc:picChg>
        <pc:picChg chg="add mod">
          <ac:chgData name="Rissanen Minna" userId="8d5aed1c-cba9-48f3-a298-4488cc75f225" providerId="ADAL" clId="{85DF9A87-1477-40BF-BF6A-A5C7EB757855}" dt="2025-04-08T07:48:04.032" v="32010" actId="1076"/>
          <ac:picMkLst>
            <pc:docMk/>
            <pc:sldMk cId="2091386114" sldId="509"/>
            <ac:picMk id="7188" creationId="{EB432C38-FBE6-72DA-6448-4F315F034F59}"/>
          </ac:picMkLst>
        </pc:picChg>
      </pc:sldChg>
      <pc:sldChg chg="addSp delSp modSp mod">
        <pc:chgData name="Rissanen Minna" userId="8d5aed1c-cba9-48f3-a298-4488cc75f225" providerId="ADAL" clId="{85DF9A87-1477-40BF-BF6A-A5C7EB757855}" dt="2025-04-15T06:24:53.423" v="35181" actId="20577"/>
        <pc:sldMkLst>
          <pc:docMk/>
          <pc:sldMk cId="865168300" sldId="510"/>
        </pc:sldMkLst>
        <pc:spChg chg="mod">
          <ac:chgData name="Rissanen Minna" userId="8d5aed1c-cba9-48f3-a298-4488cc75f225" providerId="ADAL" clId="{85DF9A87-1477-40BF-BF6A-A5C7EB757855}" dt="2025-04-15T06:24:53.423" v="35181" actId="20577"/>
          <ac:spMkLst>
            <pc:docMk/>
            <pc:sldMk cId="865168300" sldId="510"/>
            <ac:spMk id="3" creationId="{95613BD4-ED49-C105-B176-82527D049701}"/>
          </ac:spMkLst>
        </pc:spChg>
        <pc:spChg chg="add mod">
          <ac:chgData name="Rissanen Minna" userId="8d5aed1c-cba9-48f3-a298-4488cc75f225" providerId="ADAL" clId="{85DF9A87-1477-40BF-BF6A-A5C7EB757855}" dt="2025-04-04T07:11:31.397" v="25583" actId="1076"/>
          <ac:spMkLst>
            <pc:docMk/>
            <pc:sldMk cId="865168300" sldId="510"/>
            <ac:spMk id="5" creationId="{65D90E8A-5EB6-E5D0-657F-3718BE37CD27}"/>
          </ac:spMkLst>
        </pc:spChg>
        <pc:spChg chg="add mod">
          <ac:chgData name="Rissanen Minna" userId="8d5aed1c-cba9-48f3-a298-4488cc75f225" providerId="ADAL" clId="{85DF9A87-1477-40BF-BF6A-A5C7EB757855}" dt="2025-04-04T07:13:27.013" v="25609" actId="1076"/>
          <ac:spMkLst>
            <pc:docMk/>
            <pc:sldMk cId="865168300" sldId="510"/>
            <ac:spMk id="6" creationId="{47FDDF8F-58A0-974B-63C1-5F4875C68383}"/>
          </ac:spMkLst>
        </pc:spChg>
        <pc:picChg chg="add mod">
          <ac:chgData name="Rissanen Minna" userId="8d5aed1c-cba9-48f3-a298-4488cc75f225" providerId="ADAL" clId="{85DF9A87-1477-40BF-BF6A-A5C7EB757855}" dt="2025-04-04T07:12:49.467" v="25600" actId="1035"/>
          <ac:picMkLst>
            <pc:docMk/>
            <pc:sldMk cId="865168300" sldId="510"/>
            <ac:picMk id="5122" creationId="{C4644711-4965-2349-83E8-BF2395DA64AF}"/>
          </ac:picMkLst>
        </pc:picChg>
        <pc:picChg chg="add mod">
          <ac:chgData name="Rissanen Minna" userId="8d5aed1c-cba9-48f3-a298-4488cc75f225" providerId="ADAL" clId="{85DF9A87-1477-40BF-BF6A-A5C7EB757855}" dt="2025-04-04T07:12:51.714" v="25603" actId="1035"/>
          <ac:picMkLst>
            <pc:docMk/>
            <pc:sldMk cId="865168300" sldId="510"/>
            <ac:picMk id="5124" creationId="{AAEAD6E3-4DB8-9440-0781-1CB3FFE99C10}"/>
          </ac:picMkLst>
        </pc:picChg>
        <pc:picChg chg="add mod">
          <ac:chgData name="Rissanen Minna" userId="8d5aed1c-cba9-48f3-a298-4488cc75f225" providerId="ADAL" clId="{85DF9A87-1477-40BF-BF6A-A5C7EB757855}" dt="2025-04-04T07:12:35.605" v="25594" actId="1076"/>
          <ac:picMkLst>
            <pc:docMk/>
            <pc:sldMk cId="865168300" sldId="510"/>
            <ac:picMk id="5132" creationId="{E93C128C-0BB6-8C5B-1553-3DE569B754EF}"/>
          </ac:picMkLst>
        </pc:picChg>
        <pc:picChg chg="add mod">
          <ac:chgData name="Rissanen Minna" userId="8d5aed1c-cba9-48f3-a298-4488cc75f225" providerId="ADAL" clId="{85DF9A87-1477-40BF-BF6A-A5C7EB757855}" dt="2025-04-04T07:12:30.028" v="25593" actId="1076"/>
          <ac:picMkLst>
            <pc:docMk/>
            <pc:sldMk cId="865168300" sldId="510"/>
            <ac:picMk id="5134" creationId="{80487109-A09F-8076-3EEE-14F78511359F}"/>
          </ac:picMkLst>
        </pc:picChg>
        <pc:picChg chg="add mod">
          <ac:chgData name="Rissanen Minna" userId="8d5aed1c-cba9-48f3-a298-4488cc75f225" providerId="ADAL" clId="{85DF9A87-1477-40BF-BF6A-A5C7EB757855}" dt="2025-04-04T07:12:46.582" v="25599" actId="1038"/>
          <ac:picMkLst>
            <pc:docMk/>
            <pc:sldMk cId="865168300" sldId="510"/>
            <ac:picMk id="5136" creationId="{13C3B6E8-AC2A-8F5F-6EBB-D052A80FE7AB}"/>
          </ac:picMkLst>
        </pc:picChg>
        <pc:picChg chg="add mod">
          <ac:chgData name="Rissanen Minna" userId="8d5aed1c-cba9-48f3-a298-4488cc75f225" providerId="ADAL" clId="{85DF9A87-1477-40BF-BF6A-A5C7EB757855}" dt="2025-04-04T07:13:27.013" v="25609" actId="1076"/>
          <ac:picMkLst>
            <pc:docMk/>
            <pc:sldMk cId="865168300" sldId="510"/>
            <ac:picMk id="5140" creationId="{87DEDC5A-CA07-F1E6-D8BE-BA6467742149}"/>
          </ac:picMkLst>
        </pc:picChg>
      </pc:sldChg>
      <pc:sldChg chg="addSp delSp modSp mod">
        <pc:chgData name="Rissanen Minna" userId="8d5aed1c-cba9-48f3-a298-4488cc75f225" providerId="ADAL" clId="{85DF9A87-1477-40BF-BF6A-A5C7EB757855}" dt="2025-04-15T06:21:52.940" v="35177" actId="1038"/>
        <pc:sldMkLst>
          <pc:docMk/>
          <pc:sldMk cId="46451952" sldId="511"/>
        </pc:sldMkLst>
        <pc:spChg chg="mod">
          <ac:chgData name="Rissanen Minna" userId="8d5aed1c-cba9-48f3-a298-4488cc75f225" providerId="ADAL" clId="{85DF9A87-1477-40BF-BF6A-A5C7EB757855}" dt="2025-04-04T06:57:39.718" v="25108" actId="20577"/>
          <ac:spMkLst>
            <pc:docMk/>
            <pc:sldMk cId="46451952" sldId="511"/>
            <ac:spMk id="3" creationId="{57E006CB-2969-05CA-7D21-1A8AC040350D}"/>
          </ac:spMkLst>
        </pc:spChg>
        <pc:picChg chg="add mod">
          <ac:chgData name="Rissanen Minna" userId="8d5aed1c-cba9-48f3-a298-4488cc75f225" providerId="ADAL" clId="{85DF9A87-1477-40BF-BF6A-A5C7EB757855}" dt="2025-04-15T06:21:52.940" v="35177" actId="1038"/>
          <ac:picMkLst>
            <pc:docMk/>
            <pc:sldMk cId="46451952" sldId="511"/>
            <ac:picMk id="2052" creationId="{416080AC-4CAD-6C71-731C-9E313D5EB5ED}"/>
          </ac:picMkLst>
        </pc:picChg>
        <pc:picChg chg="add mod">
          <ac:chgData name="Rissanen Minna" userId="8d5aed1c-cba9-48f3-a298-4488cc75f225" providerId="ADAL" clId="{85DF9A87-1477-40BF-BF6A-A5C7EB757855}" dt="2025-04-15T06:21:50.731" v="35174" actId="1037"/>
          <ac:picMkLst>
            <pc:docMk/>
            <pc:sldMk cId="46451952" sldId="511"/>
            <ac:picMk id="2054" creationId="{A191D8CF-A4DB-98E3-484C-5C1BC4C5AD1E}"/>
          </ac:picMkLst>
        </pc:picChg>
      </pc:sldChg>
      <pc:sldChg chg="addSp modSp new mod">
        <pc:chgData name="Rissanen Minna" userId="8d5aed1c-cba9-48f3-a298-4488cc75f225" providerId="ADAL" clId="{85DF9A87-1477-40BF-BF6A-A5C7EB757855}" dt="2025-04-15T06:35:45.766" v="35287" actId="20577"/>
        <pc:sldMkLst>
          <pc:docMk/>
          <pc:sldMk cId="440071541" sldId="512"/>
        </pc:sldMkLst>
        <pc:spChg chg="mod">
          <ac:chgData name="Rissanen Minna" userId="8d5aed1c-cba9-48f3-a298-4488cc75f225" providerId="ADAL" clId="{85DF9A87-1477-40BF-BF6A-A5C7EB757855}" dt="2025-04-08T12:23:46.920" v="33571" actId="14100"/>
          <ac:spMkLst>
            <pc:docMk/>
            <pc:sldMk cId="440071541" sldId="512"/>
            <ac:spMk id="2" creationId="{FCD75985-B52C-5C50-69B7-1EEDD81AA835}"/>
          </ac:spMkLst>
        </pc:spChg>
        <pc:spChg chg="mod">
          <ac:chgData name="Rissanen Minna" userId="8d5aed1c-cba9-48f3-a298-4488cc75f225" providerId="ADAL" clId="{85DF9A87-1477-40BF-BF6A-A5C7EB757855}" dt="2025-04-15T06:35:45.766" v="35287" actId="20577"/>
          <ac:spMkLst>
            <pc:docMk/>
            <pc:sldMk cId="440071541" sldId="512"/>
            <ac:spMk id="3" creationId="{8F80B6BF-8E0D-2F74-3791-9AB37DA628E8}"/>
          </ac:spMkLst>
        </pc:spChg>
        <pc:picChg chg="add mod">
          <ac:chgData name="Rissanen Minna" userId="8d5aed1c-cba9-48f3-a298-4488cc75f225" providerId="ADAL" clId="{85DF9A87-1477-40BF-BF6A-A5C7EB757855}" dt="2025-04-10T09:02:03.948" v="33846" actId="1076"/>
          <ac:picMkLst>
            <pc:docMk/>
            <pc:sldMk cId="440071541" sldId="512"/>
            <ac:picMk id="1026" creationId="{628016A0-5F2F-553A-BAB4-9C0D02D2A833}"/>
          </ac:picMkLst>
        </pc:picChg>
        <pc:picChg chg="add mod">
          <ac:chgData name="Rissanen Minna" userId="8d5aed1c-cba9-48f3-a298-4488cc75f225" providerId="ADAL" clId="{85DF9A87-1477-40BF-BF6A-A5C7EB757855}" dt="2025-04-10T09:02:03.948" v="33846" actId="1076"/>
          <ac:picMkLst>
            <pc:docMk/>
            <pc:sldMk cId="440071541" sldId="512"/>
            <ac:picMk id="1028" creationId="{B1A59310-1535-C709-730B-63CD4080EB9C}"/>
          </ac:picMkLst>
        </pc:picChg>
        <pc:picChg chg="add mod">
          <ac:chgData name="Rissanen Minna" userId="8d5aed1c-cba9-48f3-a298-4488cc75f225" providerId="ADAL" clId="{85DF9A87-1477-40BF-BF6A-A5C7EB757855}" dt="2025-04-10T09:02:31.018" v="33857" actId="1038"/>
          <ac:picMkLst>
            <pc:docMk/>
            <pc:sldMk cId="440071541" sldId="512"/>
            <ac:picMk id="1030" creationId="{F4EC5EE9-C4F3-0942-5C5B-A4022FC95EDF}"/>
          </ac:picMkLst>
        </pc:picChg>
      </pc:sldChg>
      <pc:sldChg chg="addSp modSp new mod ord modClrScheme chgLayout">
        <pc:chgData name="Rissanen Minna" userId="8d5aed1c-cba9-48f3-a298-4488cc75f225" providerId="ADAL" clId="{85DF9A87-1477-40BF-BF6A-A5C7EB757855}" dt="2025-04-11T11:05:20.388" v="34127" actId="1076"/>
        <pc:sldMkLst>
          <pc:docMk/>
          <pc:sldMk cId="1558326754" sldId="513"/>
        </pc:sldMkLst>
        <pc:spChg chg="mod">
          <ac:chgData name="Rissanen Minna" userId="8d5aed1c-cba9-48f3-a298-4488cc75f225" providerId="ADAL" clId="{85DF9A87-1477-40BF-BF6A-A5C7EB757855}" dt="2025-04-10T09:30:25.574" v="33903" actId="26606"/>
          <ac:spMkLst>
            <pc:docMk/>
            <pc:sldMk cId="1558326754" sldId="513"/>
            <ac:spMk id="2" creationId="{D27FEC32-2C0A-F63D-5A4A-C3B60E6B498A}"/>
          </ac:spMkLst>
        </pc:spChg>
        <pc:spChg chg="mod">
          <ac:chgData name="Rissanen Minna" userId="8d5aed1c-cba9-48f3-a298-4488cc75f225" providerId="ADAL" clId="{85DF9A87-1477-40BF-BF6A-A5C7EB757855}" dt="2025-04-10T09:30:25.574" v="33903" actId="26606"/>
          <ac:spMkLst>
            <pc:docMk/>
            <pc:sldMk cId="1558326754" sldId="513"/>
            <ac:spMk id="3" creationId="{0CD527FC-F0A3-48ED-CA14-4FC5F49C2E68}"/>
          </ac:spMkLst>
        </pc:spChg>
        <pc:picChg chg="add mod">
          <ac:chgData name="Rissanen Minna" userId="8d5aed1c-cba9-48f3-a298-4488cc75f225" providerId="ADAL" clId="{85DF9A87-1477-40BF-BF6A-A5C7EB757855}" dt="2025-04-11T11:05:20.388" v="34127" actId="1076"/>
          <ac:picMkLst>
            <pc:docMk/>
            <pc:sldMk cId="1558326754" sldId="513"/>
            <ac:picMk id="6146" creationId="{D9F54044-3698-52BB-5A31-EE30BAA97A49}"/>
          </ac:picMkLst>
        </pc:picChg>
      </pc:sldChg>
      <pc:sldChg chg="addSp modSp new mod ord">
        <pc:chgData name="Rissanen Minna" userId="8d5aed1c-cba9-48f3-a298-4488cc75f225" providerId="ADAL" clId="{85DF9A87-1477-40BF-BF6A-A5C7EB757855}" dt="2025-04-15T06:45:24.012" v="35676" actId="20577"/>
        <pc:sldMkLst>
          <pc:docMk/>
          <pc:sldMk cId="1522230379" sldId="514"/>
        </pc:sldMkLst>
        <pc:spChg chg="mod">
          <ac:chgData name="Rissanen Minna" userId="8d5aed1c-cba9-48f3-a298-4488cc75f225" providerId="ADAL" clId="{85DF9A87-1477-40BF-BF6A-A5C7EB757855}" dt="2025-03-25T07:25:43.915" v="2232" actId="20577"/>
          <ac:spMkLst>
            <pc:docMk/>
            <pc:sldMk cId="1522230379" sldId="514"/>
            <ac:spMk id="2" creationId="{69390177-927A-B4C4-453E-02CDAE1391F7}"/>
          </ac:spMkLst>
        </pc:spChg>
        <pc:spChg chg="mod">
          <ac:chgData name="Rissanen Minna" userId="8d5aed1c-cba9-48f3-a298-4488cc75f225" providerId="ADAL" clId="{85DF9A87-1477-40BF-BF6A-A5C7EB757855}" dt="2025-04-15T06:45:24.012" v="35676" actId="20577"/>
          <ac:spMkLst>
            <pc:docMk/>
            <pc:sldMk cId="1522230379" sldId="514"/>
            <ac:spMk id="3" creationId="{1F30E824-2CA6-913B-4DAD-060EECE6227B}"/>
          </ac:spMkLst>
        </pc:spChg>
        <pc:picChg chg="add mod">
          <ac:chgData name="Rissanen Minna" userId="8d5aed1c-cba9-48f3-a298-4488cc75f225" providerId="ADAL" clId="{85DF9A87-1477-40BF-BF6A-A5C7EB757855}" dt="2025-04-11T11:13:25.516" v="34217" actId="14100"/>
          <ac:picMkLst>
            <pc:docMk/>
            <pc:sldMk cId="1522230379" sldId="514"/>
            <ac:picMk id="5122" creationId="{AB61E2A7-E69E-1912-9C0F-F689D1EB2842}"/>
          </ac:picMkLst>
        </pc:picChg>
        <pc:picChg chg="add mod">
          <ac:chgData name="Rissanen Minna" userId="8d5aed1c-cba9-48f3-a298-4488cc75f225" providerId="ADAL" clId="{85DF9A87-1477-40BF-BF6A-A5C7EB757855}" dt="2025-04-11T11:14:07.198" v="34222" actId="1037"/>
          <ac:picMkLst>
            <pc:docMk/>
            <pc:sldMk cId="1522230379" sldId="514"/>
            <ac:picMk id="5124" creationId="{B6610944-680E-50E1-8287-5D781ADC2D09}"/>
          </ac:picMkLst>
        </pc:picChg>
        <pc:picChg chg="add mod">
          <ac:chgData name="Rissanen Minna" userId="8d5aed1c-cba9-48f3-a298-4488cc75f225" providerId="ADAL" clId="{85DF9A87-1477-40BF-BF6A-A5C7EB757855}" dt="2025-04-11T11:14:20.466" v="34225" actId="1076"/>
          <ac:picMkLst>
            <pc:docMk/>
            <pc:sldMk cId="1522230379" sldId="514"/>
            <ac:picMk id="5126" creationId="{5E44BE01-1432-7EAC-ED65-3E3669FD25BE}"/>
          </ac:picMkLst>
        </pc:picChg>
        <pc:picChg chg="add mod">
          <ac:chgData name="Rissanen Minna" userId="8d5aed1c-cba9-48f3-a298-4488cc75f225" providerId="ADAL" clId="{85DF9A87-1477-40BF-BF6A-A5C7EB757855}" dt="2025-04-11T11:15:32.028" v="34236" actId="1076"/>
          <ac:picMkLst>
            <pc:docMk/>
            <pc:sldMk cId="1522230379" sldId="514"/>
            <ac:picMk id="5128" creationId="{5DA343F2-248E-F6D9-4C84-59A815A342C9}"/>
          </ac:picMkLst>
        </pc:picChg>
        <pc:picChg chg="add mod">
          <ac:chgData name="Rissanen Minna" userId="8d5aed1c-cba9-48f3-a298-4488cc75f225" providerId="ADAL" clId="{85DF9A87-1477-40BF-BF6A-A5C7EB757855}" dt="2025-04-11T11:15:32.028" v="34236" actId="1076"/>
          <ac:picMkLst>
            <pc:docMk/>
            <pc:sldMk cId="1522230379" sldId="514"/>
            <ac:picMk id="5130" creationId="{AA6D1DB5-846D-867F-007B-BA7DE37EC12F}"/>
          </ac:picMkLst>
        </pc:picChg>
      </pc:sldChg>
      <pc:sldChg chg="addSp delSp modSp new mod">
        <pc:chgData name="Rissanen Minna" userId="8d5aed1c-cba9-48f3-a298-4488cc75f225" providerId="ADAL" clId="{85DF9A87-1477-40BF-BF6A-A5C7EB757855}" dt="2025-04-15T08:24:54.200" v="40243" actId="478"/>
        <pc:sldMkLst>
          <pc:docMk/>
          <pc:sldMk cId="3516604664" sldId="515"/>
        </pc:sldMkLst>
        <pc:spChg chg="add mod">
          <ac:chgData name="Rissanen Minna" userId="8d5aed1c-cba9-48f3-a298-4488cc75f225" providerId="ADAL" clId="{85DF9A87-1477-40BF-BF6A-A5C7EB757855}" dt="2025-04-15T08:20:29.530" v="40207" actId="20577"/>
          <ac:spMkLst>
            <pc:docMk/>
            <pc:sldMk cId="3516604664" sldId="515"/>
            <ac:spMk id="2" creationId="{F3D4B030-882E-5FDF-7800-5F160831B97D}"/>
          </ac:spMkLst>
        </pc:spChg>
        <pc:spChg chg="add mod">
          <ac:chgData name="Rissanen Minna" userId="8d5aed1c-cba9-48f3-a298-4488cc75f225" providerId="ADAL" clId="{85DF9A87-1477-40BF-BF6A-A5C7EB757855}" dt="2025-03-25T07:30:52.830" v="2746" actId="20577"/>
          <ac:spMkLst>
            <pc:docMk/>
            <pc:sldMk cId="3516604664" sldId="515"/>
            <ac:spMk id="3" creationId="{A7461C30-A165-292B-7C37-7635EEC2CF51}"/>
          </ac:spMkLst>
        </pc:spChg>
        <pc:picChg chg="add mod">
          <ac:chgData name="Rissanen Minna" userId="8d5aed1c-cba9-48f3-a298-4488cc75f225" providerId="ADAL" clId="{85DF9A87-1477-40BF-BF6A-A5C7EB757855}" dt="2025-04-15T08:24:50.346" v="40241" actId="1076"/>
          <ac:picMkLst>
            <pc:docMk/>
            <pc:sldMk cId="3516604664" sldId="515"/>
            <ac:picMk id="5" creationId="{99F6BC44-C70C-B968-BB74-E78BC83C6BC1}"/>
          </ac:picMkLst>
        </pc:picChg>
        <pc:picChg chg="add mod">
          <ac:chgData name="Rissanen Minna" userId="8d5aed1c-cba9-48f3-a298-4488cc75f225" providerId="ADAL" clId="{85DF9A87-1477-40BF-BF6A-A5C7EB757855}" dt="2025-04-15T08:24:50.346" v="40241" actId="1076"/>
          <ac:picMkLst>
            <pc:docMk/>
            <pc:sldMk cId="3516604664" sldId="515"/>
            <ac:picMk id="7" creationId="{24AAF5DA-44B0-BBB4-C64C-87D3625D7C86}"/>
          </ac:picMkLst>
        </pc:picChg>
        <pc:picChg chg="add mod">
          <ac:chgData name="Rissanen Minna" userId="8d5aed1c-cba9-48f3-a298-4488cc75f225" providerId="ADAL" clId="{85DF9A87-1477-40BF-BF6A-A5C7EB757855}" dt="2025-04-15T08:24:50.346" v="40241" actId="1076"/>
          <ac:picMkLst>
            <pc:docMk/>
            <pc:sldMk cId="3516604664" sldId="515"/>
            <ac:picMk id="8194" creationId="{ACD6F77B-7EC5-FABF-99EF-CEFB21CD1790}"/>
          </ac:picMkLst>
        </pc:picChg>
        <pc:picChg chg="add mod">
          <ac:chgData name="Rissanen Minna" userId="8d5aed1c-cba9-48f3-a298-4488cc75f225" providerId="ADAL" clId="{85DF9A87-1477-40BF-BF6A-A5C7EB757855}" dt="2025-04-15T08:24:50.346" v="40241" actId="1076"/>
          <ac:picMkLst>
            <pc:docMk/>
            <pc:sldMk cId="3516604664" sldId="515"/>
            <ac:picMk id="8196" creationId="{35520A9A-7F34-8459-0915-313BBF45E296}"/>
          </ac:picMkLst>
        </pc:picChg>
        <pc:picChg chg="add mod">
          <ac:chgData name="Rissanen Minna" userId="8d5aed1c-cba9-48f3-a298-4488cc75f225" providerId="ADAL" clId="{85DF9A87-1477-40BF-BF6A-A5C7EB757855}" dt="2025-04-15T08:24:50.346" v="40241" actId="1076"/>
          <ac:picMkLst>
            <pc:docMk/>
            <pc:sldMk cId="3516604664" sldId="515"/>
            <ac:picMk id="8200" creationId="{9DF0ACAC-6D03-7C70-C0BA-91D29607E52B}"/>
          </ac:picMkLst>
        </pc:picChg>
        <pc:picChg chg="add mod">
          <ac:chgData name="Rissanen Minna" userId="8d5aed1c-cba9-48f3-a298-4488cc75f225" providerId="ADAL" clId="{85DF9A87-1477-40BF-BF6A-A5C7EB757855}" dt="2025-04-15T08:24:50.346" v="40241" actId="1076"/>
          <ac:picMkLst>
            <pc:docMk/>
            <pc:sldMk cId="3516604664" sldId="515"/>
            <ac:picMk id="8202" creationId="{D89DFE70-0AA6-10B6-89D3-6446DB2CBD45}"/>
          </ac:picMkLst>
        </pc:picChg>
        <pc:picChg chg="add mod">
          <ac:chgData name="Rissanen Minna" userId="8d5aed1c-cba9-48f3-a298-4488cc75f225" providerId="ADAL" clId="{85DF9A87-1477-40BF-BF6A-A5C7EB757855}" dt="2025-04-15T08:24:50.346" v="40241" actId="1076"/>
          <ac:picMkLst>
            <pc:docMk/>
            <pc:sldMk cId="3516604664" sldId="515"/>
            <ac:picMk id="8206" creationId="{D53A167A-EE72-ACC6-33BE-F190B27B58F4}"/>
          </ac:picMkLst>
        </pc:picChg>
        <pc:picChg chg="add mod">
          <ac:chgData name="Rissanen Minna" userId="8d5aed1c-cba9-48f3-a298-4488cc75f225" providerId="ADAL" clId="{85DF9A87-1477-40BF-BF6A-A5C7EB757855}" dt="2025-04-15T08:24:50.346" v="40241" actId="1076"/>
          <ac:picMkLst>
            <pc:docMk/>
            <pc:sldMk cId="3516604664" sldId="515"/>
            <ac:picMk id="8208" creationId="{27FAA5F4-79D6-82B6-461F-F4F5A583B932}"/>
          </ac:picMkLst>
        </pc:picChg>
      </pc:sldChg>
      <pc:sldChg chg="modSp new del mod ord">
        <pc:chgData name="Rissanen Minna" userId="8d5aed1c-cba9-48f3-a298-4488cc75f225" providerId="ADAL" clId="{85DF9A87-1477-40BF-BF6A-A5C7EB757855}" dt="2025-03-25T08:36:03.993" v="7908" actId="47"/>
        <pc:sldMkLst>
          <pc:docMk/>
          <pc:sldMk cId="827825079" sldId="516"/>
        </pc:sldMkLst>
      </pc:sldChg>
      <pc:sldChg chg="addSp modSp new mod">
        <pc:chgData name="Rissanen Minna" userId="8d5aed1c-cba9-48f3-a298-4488cc75f225" providerId="ADAL" clId="{85DF9A87-1477-40BF-BF6A-A5C7EB757855}" dt="2025-04-15T06:41:31.332" v="35529" actId="20577"/>
        <pc:sldMkLst>
          <pc:docMk/>
          <pc:sldMk cId="3258247376" sldId="517"/>
        </pc:sldMkLst>
        <pc:spChg chg="mod">
          <ac:chgData name="Rissanen Minna" userId="8d5aed1c-cba9-48f3-a298-4488cc75f225" providerId="ADAL" clId="{85DF9A87-1477-40BF-BF6A-A5C7EB757855}" dt="2025-03-25T09:04:47.308" v="10768" actId="1076"/>
          <ac:spMkLst>
            <pc:docMk/>
            <pc:sldMk cId="3258247376" sldId="517"/>
            <ac:spMk id="2" creationId="{EF42DA00-A011-E306-079E-529B888633AD}"/>
          </ac:spMkLst>
        </pc:spChg>
        <pc:spChg chg="mod">
          <ac:chgData name="Rissanen Minna" userId="8d5aed1c-cba9-48f3-a298-4488cc75f225" providerId="ADAL" clId="{85DF9A87-1477-40BF-BF6A-A5C7EB757855}" dt="2025-04-15T06:41:31.332" v="35529" actId="20577"/>
          <ac:spMkLst>
            <pc:docMk/>
            <pc:sldMk cId="3258247376" sldId="517"/>
            <ac:spMk id="3" creationId="{78DDB620-A8A3-C0D4-DC9E-83348B2444B4}"/>
          </ac:spMkLst>
        </pc:spChg>
        <pc:picChg chg="add mod">
          <ac:chgData name="Rissanen Minna" userId="8d5aed1c-cba9-48f3-a298-4488cc75f225" providerId="ADAL" clId="{85DF9A87-1477-40BF-BF6A-A5C7EB757855}" dt="2025-04-11T11:05:05.529" v="34126" actId="1076"/>
          <ac:picMkLst>
            <pc:docMk/>
            <pc:sldMk cId="3258247376" sldId="517"/>
            <ac:picMk id="5122" creationId="{DFF6C7FB-A2D6-C113-8BBA-30542194D110}"/>
          </ac:picMkLst>
        </pc:picChg>
      </pc:sldChg>
      <pc:sldChg chg="addSp delSp modSp new mod ord">
        <pc:chgData name="Rissanen Minna" userId="8d5aed1c-cba9-48f3-a298-4488cc75f225" providerId="ADAL" clId="{85DF9A87-1477-40BF-BF6A-A5C7EB757855}" dt="2025-04-15T06:44:17.627" v="35622" actId="20577"/>
        <pc:sldMkLst>
          <pc:docMk/>
          <pc:sldMk cId="3353418652" sldId="518"/>
        </pc:sldMkLst>
        <pc:spChg chg="mod">
          <ac:chgData name="Rissanen Minna" userId="8d5aed1c-cba9-48f3-a298-4488cc75f225" providerId="ADAL" clId="{85DF9A87-1477-40BF-BF6A-A5C7EB757855}" dt="2025-03-25T09:31:51.791" v="12330" actId="14100"/>
          <ac:spMkLst>
            <pc:docMk/>
            <pc:sldMk cId="3353418652" sldId="518"/>
            <ac:spMk id="2" creationId="{1418D686-738E-F58F-7685-256D43005059}"/>
          </ac:spMkLst>
        </pc:spChg>
        <pc:spChg chg="mod">
          <ac:chgData name="Rissanen Minna" userId="8d5aed1c-cba9-48f3-a298-4488cc75f225" providerId="ADAL" clId="{85DF9A87-1477-40BF-BF6A-A5C7EB757855}" dt="2025-04-15T06:44:17.627" v="35622" actId="20577"/>
          <ac:spMkLst>
            <pc:docMk/>
            <pc:sldMk cId="3353418652" sldId="518"/>
            <ac:spMk id="3" creationId="{650CA971-E40B-CE7A-E739-BA98F188AF24}"/>
          </ac:spMkLst>
        </pc:spChg>
        <pc:picChg chg="add mod">
          <ac:chgData name="Rissanen Minna" userId="8d5aed1c-cba9-48f3-a298-4488cc75f225" providerId="ADAL" clId="{85DF9A87-1477-40BF-BF6A-A5C7EB757855}" dt="2025-04-15T06:43:08.480" v="35556" actId="1037"/>
          <ac:picMkLst>
            <pc:docMk/>
            <pc:sldMk cId="3353418652" sldId="518"/>
            <ac:picMk id="4098" creationId="{7E70D338-A1B4-6364-CF59-0300D2B9073B}"/>
          </ac:picMkLst>
        </pc:picChg>
        <pc:picChg chg="add mod">
          <ac:chgData name="Rissanen Minna" userId="8d5aed1c-cba9-48f3-a298-4488cc75f225" providerId="ADAL" clId="{85DF9A87-1477-40BF-BF6A-A5C7EB757855}" dt="2025-04-15T06:42:32.175" v="35530" actId="1036"/>
          <ac:picMkLst>
            <pc:docMk/>
            <pc:sldMk cId="3353418652" sldId="518"/>
            <ac:picMk id="4102" creationId="{AD46EC4E-0C17-BAB4-2028-CDDFBF7F54CF}"/>
          </ac:picMkLst>
        </pc:picChg>
        <pc:picChg chg="add mod">
          <ac:chgData name="Rissanen Minna" userId="8d5aed1c-cba9-48f3-a298-4488cc75f225" providerId="ADAL" clId="{85DF9A87-1477-40BF-BF6A-A5C7EB757855}" dt="2025-04-11T11:11:20.683" v="34214" actId="1076"/>
          <ac:picMkLst>
            <pc:docMk/>
            <pc:sldMk cId="3353418652" sldId="518"/>
            <ac:picMk id="4104" creationId="{2B042873-228D-FA82-A135-7D7B659DB9CC}"/>
          </ac:picMkLst>
        </pc:picChg>
        <pc:picChg chg="add mod">
          <ac:chgData name="Rissanen Minna" userId="8d5aed1c-cba9-48f3-a298-4488cc75f225" providerId="ADAL" clId="{85DF9A87-1477-40BF-BF6A-A5C7EB757855}" dt="2025-04-11T11:10:31.781" v="34193" actId="1076"/>
          <ac:picMkLst>
            <pc:docMk/>
            <pc:sldMk cId="3353418652" sldId="518"/>
            <ac:picMk id="4106" creationId="{27275565-4C03-8BDA-03CC-A5CC5384CEE8}"/>
          </ac:picMkLst>
        </pc:picChg>
      </pc:sldChg>
      <pc:sldChg chg="addSp delSp modSp new mod">
        <pc:chgData name="Rissanen Minna" userId="8d5aed1c-cba9-48f3-a298-4488cc75f225" providerId="ADAL" clId="{85DF9A87-1477-40BF-BF6A-A5C7EB757855}" dt="2025-04-15T06:38:33.230" v="35395" actId="20577"/>
        <pc:sldMkLst>
          <pc:docMk/>
          <pc:sldMk cId="2514764721" sldId="519"/>
        </pc:sldMkLst>
        <pc:spChg chg="mod">
          <ac:chgData name="Rissanen Minna" userId="8d5aed1c-cba9-48f3-a298-4488cc75f225" providerId="ADAL" clId="{85DF9A87-1477-40BF-BF6A-A5C7EB757855}" dt="2025-03-25T07:55:14.842" v="4621" actId="20577"/>
          <ac:spMkLst>
            <pc:docMk/>
            <pc:sldMk cId="2514764721" sldId="519"/>
            <ac:spMk id="2" creationId="{1D0A925B-7BB7-777E-5249-7A7D1B359B49}"/>
          </ac:spMkLst>
        </pc:spChg>
        <pc:spChg chg="mod">
          <ac:chgData name="Rissanen Minna" userId="8d5aed1c-cba9-48f3-a298-4488cc75f225" providerId="ADAL" clId="{85DF9A87-1477-40BF-BF6A-A5C7EB757855}" dt="2025-04-15T06:38:33.230" v="35395" actId="20577"/>
          <ac:spMkLst>
            <pc:docMk/>
            <pc:sldMk cId="2514764721" sldId="519"/>
            <ac:spMk id="3" creationId="{64836469-9CEF-DDA5-6B99-2F047EA672C1}"/>
          </ac:spMkLst>
        </pc:spChg>
        <pc:spChg chg="add mod">
          <ac:chgData name="Rissanen Minna" userId="8d5aed1c-cba9-48f3-a298-4488cc75f225" providerId="ADAL" clId="{85DF9A87-1477-40BF-BF6A-A5C7EB757855}" dt="2025-03-25T08:28:02.532" v="7424" actId="1076"/>
          <ac:spMkLst>
            <pc:docMk/>
            <pc:sldMk cId="2514764721" sldId="519"/>
            <ac:spMk id="4" creationId="{E64DDC3F-B952-7FE2-E17B-63C311C1D244}"/>
          </ac:spMkLst>
        </pc:spChg>
        <pc:spChg chg="add mod">
          <ac:chgData name="Rissanen Minna" userId="8d5aed1c-cba9-48f3-a298-4488cc75f225" providerId="ADAL" clId="{85DF9A87-1477-40BF-BF6A-A5C7EB757855}" dt="2025-03-25T08:28:05.721" v="7425" actId="1076"/>
          <ac:spMkLst>
            <pc:docMk/>
            <pc:sldMk cId="2514764721" sldId="519"/>
            <ac:spMk id="5" creationId="{244C81AA-056E-1AAC-5BD9-63922CB1CB20}"/>
          </ac:spMkLst>
        </pc:spChg>
        <pc:spChg chg="add mod">
          <ac:chgData name="Rissanen Minna" userId="8d5aed1c-cba9-48f3-a298-4488cc75f225" providerId="ADAL" clId="{85DF9A87-1477-40BF-BF6A-A5C7EB757855}" dt="2025-03-25T10:00:56.447" v="12907" actId="1076"/>
          <ac:spMkLst>
            <pc:docMk/>
            <pc:sldMk cId="2514764721" sldId="519"/>
            <ac:spMk id="6" creationId="{0A3B4C47-B9CD-E0AE-0849-23785C1F9BA5}"/>
          </ac:spMkLst>
        </pc:spChg>
        <pc:spChg chg="add mod">
          <ac:chgData name="Rissanen Minna" userId="8d5aed1c-cba9-48f3-a298-4488cc75f225" providerId="ADAL" clId="{85DF9A87-1477-40BF-BF6A-A5C7EB757855}" dt="2025-03-25T10:00:59.398" v="12908" actId="1076"/>
          <ac:spMkLst>
            <pc:docMk/>
            <pc:sldMk cId="2514764721" sldId="519"/>
            <ac:spMk id="7" creationId="{89A72F6D-0E9B-C05C-42E4-3A441C98A43E}"/>
          </ac:spMkLst>
        </pc:spChg>
        <pc:picChg chg="add mod">
          <ac:chgData name="Rissanen Minna" userId="8d5aed1c-cba9-48f3-a298-4488cc75f225" providerId="ADAL" clId="{85DF9A87-1477-40BF-BF6A-A5C7EB757855}" dt="2025-04-10T09:08:24.397" v="33885" actId="1076"/>
          <ac:picMkLst>
            <pc:docMk/>
            <pc:sldMk cId="2514764721" sldId="519"/>
            <ac:picMk id="3076" creationId="{E57676A6-C99A-41A6-9DAE-AEFE85D0585B}"/>
          </ac:picMkLst>
        </pc:picChg>
        <pc:picChg chg="add mod">
          <ac:chgData name="Rissanen Minna" userId="8d5aed1c-cba9-48f3-a298-4488cc75f225" providerId="ADAL" clId="{85DF9A87-1477-40BF-BF6A-A5C7EB757855}" dt="2025-04-10T09:08:30.011" v="33886" actId="1076"/>
          <ac:picMkLst>
            <pc:docMk/>
            <pc:sldMk cId="2514764721" sldId="519"/>
            <ac:picMk id="3078" creationId="{BEE6C3F8-5454-E4F6-4151-A3614DA53966}"/>
          </ac:picMkLst>
        </pc:picChg>
        <pc:picChg chg="add mod">
          <ac:chgData name="Rissanen Minna" userId="8d5aed1c-cba9-48f3-a298-4488cc75f225" providerId="ADAL" clId="{85DF9A87-1477-40BF-BF6A-A5C7EB757855}" dt="2025-04-11T11:04:07.404" v="34114" actId="1076"/>
          <ac:picMkLst>
            <pc:docMk/>
            <pc:sldMk cId="2514764721" sldId="519"/>
            <ac:picMk id="3080" creationId="{F4A8E75F-9EDF-C2FE-7C7A-FA574315658C}"/>
          </ac:picMkLst>
        </pc:picChg>
      </pc:sldChg>
      <pc:sldChg chg="addSp modSp new mod">
        <pc:chgData name="Rissanen Minna" userId="8d5aed1c-cba9-48f3-a298-4488cc75f225" providerId="ADAL" clId="{85DF9A87-1477-40BF-BF6A-A5C7EB757855}" dt="2025-04-15T06:39:39.916" v="35482" actId="20577"/>
        <pc:sldMkLst>
          <pc:docMk/>
          <pc:sldMk cId="3981875224" sldId="520"/>
        </pc:sldMkLst>
        <pc:spChg chg="mod">
          <ac:chgData name="Rissanen Minna" userId="8d5aed1c-cba9-48f3-a298-4488cc75f225" providerId="ADAL" clId="{85DF9A87-1477-40BF-BF6A-A5C7EB757855}" dt="2025-04-08T12:33:06.672" v="33833" actId="1076"/>
          <ac:spMkLst>
            <pc:docMk/>
            <pc:sldMk cId="3981875224" sldId="520"/>
            <ac:spMk id="2" creationId="{4F51185C-3337-463A-822D-28C34E066107}"/>
          </ac:spMkLst>
        </pc:spChg>
        <pc:spChg chg="mod">
          <ac:chgData name="Rissanen Minna" userId="8d5aed1c-cba9-48f3-a298-4488cc75f225" providerId="ADAL" clId="{85DF9A87-1477-40BF-BF6A-A5C7EB757855}" dt="2025-04-15T06:39:39.916" v="35482" actId="20577"/>
          <ac:spMkLst>
            <pc:docMk/>
            <pc:sldMk cId="3981875224" sldId="520"/>
            <ac:spMk id="3" creationId="{BD9322C1-B5AF-45EE-A57F-8CF3F88DCD51}"/>
          </ac:spMkLst>
        </pc:spChg>
        <pc:spChg chg="add mod">
          <ac:chgData name="Rissanen Minna" userId="8d5aed1c-cba9-48f3-a298-4488cc75f225" providerId="ADAL" clId="{85DF9A87-1477-40BF-BF6A-A5C7EB757855}" dt="2025-04-11T11:03:36.360" v="34109" actId="14100"/>
          <ac:spMkLst>
            <pc:docMk/>
            <pc:sldMk cId="3981875224" sldId="520"/>
            <ac:spMk id="4" creationId="{55E8C739-AE5A-AB90-FC34-2DA73F1959CA}"/>
          </ac:spMkLst>
        </pc:spChg>
        <pc:spChg chg="add mod">
          <ac:chgData name="Rissanen Minna" userId="8d5aed1c-cba9-48f3-a298-4488cc75f225" providerId="ADAL" clId="{85DF9A87-1477-40BF-BF6A-A5C7EB757855}" dt="2025-03-25T08:21:23.382" v="7086" actId="1076"/>
          <ac:spMkLst>
            <pc:docMk/>
            <pc:sldMk cId="3981875224" sldId="520"/>
            <ac:spMk id="5" creationId="{2277DA94-D33E-8EFC-9662-2BBC94EA10F3}"/>
          </ac:spMkLst>
        </pc:spChg>
        <pc:picChg chg="add mod">
          <ac:chgData name="Rissanen Minna" userId="8d5aed1c-cba9-48f3-a298-4488cc75f225" providerId="ADAL" clId="{85DF9A87-1477-40BF-BF6A-A5C7EB757855}" dt="2025-04-15T06:39:27.909" v="35474" actId="1076"/>
          <ac:picMkLst>
            <pc:docMk/>
            <pc:sldMk cId="3981875224" sldId="520"/>
            <ac:picMk id="3074" creationId="{7EBA323C-D2DF-E408-8834-341BD80DDD4C}"/>
          </ac:picMkLst>
        </pc:picChg>
        <pc:picChg chg="add mod">
          <ac:chgData name="Rissanen Minna" userId="8d5aed1c-cba9-48f3-a298-4488cc75f225" providerId="ADAL" clId="{85DF9A87-1477-40BF-BF6A-A5C7EB757855}" dt="2025-04-15T06:39:30.112" v="35475" actId="1076"/>
          <ac:picMkLst>
            <pc:docMk/>
            <pc:sldMk cId="3981875224" sldId="520"/>
            <ac:picMk id="4098" creationId="{E88F07D4-E74E-9D2C-5080-1A0D9704B7D6}"/>
          </ac:picMkLst>
        </pc:picChg>
      </pc:sldChg>
      <pc:sldChg chg="modSp new del mod ord">
        <pc:chgData name="Rissanen Minna" userId="8d5aed1c-cba9-48f3-a298-4488cc75f225" providerId="ADAL" clId="{85DF9A87-1477-40BF-BF6A-A5C7EB757855}" dt="2025-03-25T09:37:02.966" v="12512" actId="47"/>
        <pc:sldMkLst>
          <pc:docMk/>
          <pc:sldMk cId="461825333" sldId="521"/>
        </pc:sldMkLst>
      </pc:sldChg>
      <pc:sldChg chg="addSp delSp modSp new mod">
        <pc:chgData name="Rissanen Minna" userId="8d5aed1c-cba9-48f3-a298-4488cc75f225" providerId="ADAL" clId="{85DF9A87-1477-40BF-BF6A-A5C7EB757855}" dt="2025-04-08T11:42:41.766" v="33393" actId="1076"/>
        <pc:sldMkLst>
          <pc:docMk/>
          <pc:sldMk cId="548977058" sldId="521"/>
        </pc:sldMkLst>
        <pc:spChg chg="mod">
          <ac:chgData name="Rissanen Minna" userId="8d5aed1c-cba9-48f3-a298-4488cc75f225" providerId="ADAL" clId="{85DF9A87-1477-40BF-BF6A-A5C7EB757855}" dt="2025-04-08T09:33:09.704" v="33064" actId="20577"/>
          <ac:spMkLst>
            <pc:docMk/>
            <pc:sldMk cId="548977058" sldId="521"/>
            <ac:spMk id="2" creationId="{52A628B4-384B-D874-13A0-FB0B2B2AC31E}"/>
          </ac:spMkLst>
        </pc:spChg>
        <pc:spChg chg="add mod">
          <ac:chgData name="Rissanen Minna" userId="8d5aed1c-cba9-48f3-a298-4488cc75f225" providerId="ADAL" clId="{85DF9A87-1477-40BF-BF6A-A5C7EB757855}" dt="2025-04-08T09:36:34.801" v="33296" actId="20577"/>
          <ac:spMkLst>
            <pc:docMk/>
            <pc:sldMk cId="548977058" sldId="521"/>
            <ac:spMk id="6" creationId="{2CC68251-3E98-1B81-F3A9-9C6A557A00A1}"/>
          </ac:spMkLst>
        </pc:spChg>
        <pc:picChg chg="add mod">
          <ac:chgData name="Rissanen Minna" userId="8d5aed1c-cba9-48f3-a298-4488cc75f225" providerId="ADAL" clId="{85DF9A87-1477-40BF-BF6A-A5C7EB757855}" dt="2025-04-08T11:42:38.038" v="33390" actId="1076"/>
          <ac:picMkLst>
            <pc:docMk/>
            <pc:sldMk cId="548977058" sldId="521"/>
            <ac:picMk id="8" creationId="{0976722B-2E9B-DEEF-549C-D71338C0FAAD}"/>
          </ac:picMkLst>
        </pc:picChg>
        <pc:picChg chg="add mod">
          <ac:chgData name="Rissanen Minna" userId="8d5aed1c-cba9-48f3-a298-4488cc75f225" providerId="ADAL" clId="{85DF9A87-1477-40BF-BF6A-A5C7EB757855}" dt="2025-04-08T11:42:38.038" v="33390" actId="1076"/>
          <ac:picMkLst>
            <pc:docMk/>
            <pc:sldMk cId="548977058" sldId="521"/>
            <ac:picMk id="2050" creationId="{BC7989A4-E22C-FBA2-99F3-929A77FD919D}"/>
          </ac:picMkLst>
        </pc:picChg>
        <pc:picChg chg="add mod">
          <ac:chgData name="Rissanen Minna" userId="8d5aed1c-cba9-48f3-a298-4488cc75f225" providerId="ADAL" clId="{85DF9A87-1477-40BF-BF6A-A5C7EB757855}" dt="2025-04-08T11:42:39.609" v="33391" actId="1076"/>
          <ac:picMkLst>
            <pc:docMk/>
            <pc:sldMk cId="548977058" sldId="521"/>
            <ac:picMk id="2052" creationId="{3BD236E0-9DEB-6CE1-2664-0A02C856B660}"/>
          </ac:picMkLst>
        </pc:picChg>
        <pc:picChg chg="add mod">
          <ac:chgData name="Rissanen Minna" userId="8d5aed1c-cba9-48f3-a298-4488cc75f225" providerId="ADAL" clId="{85DF9A87-1477-40BF-BF6A-A5C7EB757855}" dt="2025-04-08T11:41:13.511" v="33372" actId="1076"/>
          <ac:picMkLst>
            <pc:docMk/>
            <pc:sldMk cId="548977058" sldId="521"/>
            <ac:picMk id="2054" creationId="{8AB58774-878D-2FCC-0A69-9BA87C6ADEBD}"/>
          </ac:picMkLst>
        </pc:picChg>
        <pc:picChg chg="add mod">
          <ac:chgData name="Rissanen Minna" userId="8d5aed1c-cba9-48f3-a298-4488cc75f225" providerId="ADAL" clId="{85DF9A87-1477-40BF-BF6A-A5C7EB757855}" dt="2025-04-08T11:40:57.775" v="33365" actId="1076"/>
          <ac:picMkLst>
            <pc:docMk/>
            <pc:sldMk cId="548977058" sldId="521"/>
            <ac:picMk id="2056" creationId="{EE2800E8-079B-32E6-80FD-28912A474990}"/>
          </ac:picMkLst>
        </pc:picChg>
        <pc:picChg chg="add mod">
          <ac:chgData name="Rissanen Minna" userId="8d5aed1c-cba9-48f3-a298-4488cc75f225" providerId="ADAL" clId="{85DF9A87-1477-40BF-BF6A-A5C7EB757855}" dt="2025-04-08T11:42:41.766" v="33393" actId="1076"/>
          <ac:picMkLst>
            <pc:docMk/>
            <pc:sldMk cId="548977058" sldId="521"/>
            <ac:picMk id="2058" creationId="{FEACCC7B-1202-5BFC-9E00-ECB21FA1F9C8}"/>
          </ac:picMkLst>
        </pc:picChg>
        <pc:picChg chg="add mod">
          <ac:chgData name="Rissanen Minna" userId="8d5aed1c-cba9-48f3-a298-4488cc75f225" providerId="ADAL" clId="{85DF9A87-1477-40BF-BF6A-A5C7EB757855}" dt="2025-04-08T11:42:20.673" v="33382" actId="1076"/>
          <ac:picMkLst>
            <pc:docMk/>
            <pc:sldMk cId="548977058" sldId="521"/>
            <ac:picMk id="2060" creationId="{9AAC26E4-DAA3-64B4-4EA7-C514C5D8EA51}"/>
          </ac:picMkLst>
        </pc:picChg>
      </pc:sldChg>
      <pc:sldChg chg="add del">
        <pc:chgData name="Rissanen Minna" userId="8d5aed1c-cba9-48f3-a298-4488cc75f225" providerId="ADAL" clId="{85DF9A87-1477-40BF-BF6A-A5C7EB757855}" dt="2025-04-23T08:03:03.132" v="44606" actId="47"/>
        <pc:sldMkLst>
          <pc:docMk/>
          <pc:sldMk cId="3475160605" sldId="522"/>
        </pc:sldMkLst>
      </pc:sldChg>
      <pc:sldChg chg="add del">
        <pc:chgData name="Rissanen Minna" userId="8d5aed1c-cba9-48f3-a298-4488cc75f225" providerId="ADAL" clId="{85DF9A87-1477-40BF-BF6A-A5C7EB757855}" dt="2025-04-23T08:45:00.061" v="44628" actId="47"/>
        <pc:sldMkLst>
          <pc:docMk/>
          <pc:sldMk cId="3524894" sldId="523"/>
        </pc:sldMkLst>
      </pc:sldChg>
      <pc:sldChg chg="add del">
        <pc:chgData name="Rissanen Minna" userId="8d5aed1c-cba9-48f3-a298-4488cc75f225" providerId="ADAL" clId="{85DF9A87-1477-40BF-BF6A-A5C7EB757855}" dt="2025-04-23T08:45:53.033" v="44632" actId="47"/>
        <pc:sldMkLst>
          <pc:docMk/>
          <pc:sldMk cId="2691772647" sldId="524"/>
        </pc:sldMkLst>
      </pc:sldChg>
      <pc:sldChg chg="add del">
        <pc:chgData name="Rissanen Minna" userId="8d5aed1c-cba9-48f3-a298-4488cc75f225" providerId="ADAL" clId="{85DF9A87-1477-40BF-BF6A-A5C7EB757855}" dt="2025-04-23T08:48:34.660" v="44646" actId="47"/>
        <pc:sldMkLst>
          <pc:docMk/>
          <pc:sldMk cId="3718886631" sldId="525"/>
        </pc:sldMkLst>
      </pc:sldChg>
      <pc:sldChg chg="addSp delSp modSp add del mod">
        <pc:chgData name="Rissanen Minna" userId="8d5aed1c-cba9-48f3-a298-4488cc75f225" providerId="ADAL" clId="{85DF9A87-1477-40BF-BF6A-A5C7EB757855}" dt="2025-04-23T08:49:07.889" v="44648" actId="47"/>
        <pc:sldMkLst>
          <pc:docMk/>
          <pc:sldMk cId="2799917262" sldId="526"/>
        </pc:sldMkLst>
        <pc:spChg chg="del">
          <ac:chgData name="Rissanen Minna" userId="8d5aed1c-cba9-48f3-a298-4488cc75f225" providerId="ADAL" clId="{85DF9A87-1477-40BF-BF6A-A5C7EB757855}" dt="2025-04-22T12:57:20.148" v="43415" actId="478"/>
          <ac:spMkLst>
            <pc:docMk/>
            <pc:sldMk cId="2799917262" sldId="526"/>
            <ac:spMk id="2" creationId="{EF11C978-516A-6F0C-80AD-F75B282DB45C}"/>
          </ac:spMkLst>
        </pc:spChg>
        <pc:spChg chg="add mod">
          <ac:chgData name="Rissanen Minna" userId="8d5aed1c-cba9-48f3-a298-4488cc75f225" providerId="ADAL" clId="{85DF9A87-1477-40BF-BF6A-A5C7EB757855}" dt="2025-04-22T12:57:16.759" v="43414"/>
          <ac:spMkLst>
            <pc:docMk/>
            <pc:sldMk cId="2799917262" sldId="526"/>
            <ac:spMk id="4" creationId="{BF812FC4-F826-5AAD-A956-7CC22AE02A32}"/>
          </ac:spMkLst>
        </pc:spChg>
        <pc:spChg chg="add del mod">
          <ac:chgData name="Rissanen Minna" userId="8d5aed1c-cba9-48f3-a298-4488cc75f225" providerId="ADAL" clId="{85DF9A87-1477-40BF-BF6A-A5C7EB757855}" dt="2025-04-22T12:57:22.244" v="43416" actId="478"/>
          <ac:spMkLst>
            <pc:docMk/>
            <pc:sldMk cId="2799917262" sldId="526"/>
            <ac:spMk id="8" creationId="{57E99F78-E1E6-3972-34D5-94FE7700CCC6}"/>
          </ac:spMkLst>
        </pc:spChg>
      </pc:sldChg>
      <pc:sldChg chg="add">
        <pc:chgData name="Rissanen Minna" userId="8d5aed1c-cba9-48f3-a298-4488cc75f225" providerId="ADAL" clId="{85DF9A87-1477-40BF-BF6A-A5C7EB757855}" dt="2025-04-23T08:02:44.930" v="44603"/>
        <pc:sldMkLst>
          <pc:docMk/>
          <pc:sldMk cId="3425760625" sldId="527"/>
        </pc:sldMkLst>
      </pc:sldChg>
      <pc:sldChg chg="add">
        <pc:chgData name="Rissanen Minna" userId="8d5aed1c-cba9-48f3-a298-4488cc75f225" providerId="ADAL" clId="{85DF9A87-1477-40BF-BF6A-A5C7EB757855}" dt="2025-04-23T08:03:00.357" v="44605"/>
        <pc:sldMkLst>
          <pc:docMk/>
          <pc:sldMk cId="966778243" sldId="528"/>
        </pc:sldMkLst>
      </pc:sldChg>
      <pc:sldChg chg="add">
        <pc:chgData name="Rissanen Minna" userId="8d5aed1c-cba9-48f3-a298-4488cc75f225" providerId="ADAL" clId="{85DF9A87-1477-40BF-BF6A-A5C7EB757855}" dt="2025-04-23T08:44:38.154" v="44625"/>
        <pc:sldMkLst>
          <pc:docMk/>
          <pc:sldMk cId="568652790" sldId="529"/>
        </pc:sldMkLst>
      </pc:sldChg>
      <pc:sldChg chg="add">
        <pc:chgData name="Rissanen Minna" userId="8d5aed1c-cba9-48f3-a298-4488cc75f225" providerId="ADAL" clId="{85DF9A87-1477-40BF-BF6A-A5C7EB757855}" dt="2025-04-23T08:44:57.592" v="44627"/>
        <pc:sldMkLst>
          <pc:docMk/>
          <pc:sldMk cId="55960407" sldId="530"/>
        </pc:sldMkLst>
      </pc:sldChg>
      <pc:sldChg chg="add">
        <pc:chgData name="Rissanen Minna" userId="8d5aed1c-cba9-48f3-a298-4488cc75f225" providerId="ADAL" clId="{85DF9A87-1477-40BF-BF6A-A5C7EB757855}" dt="2025-04-23T08:45:20.830" v="44629"/>
        <pc:sldMkLst>
          <pc:docMk/>
          <pc:sldMk cId="1601526453" sldId="531"/>
        </pc:sldMkLst>
      </pc:sldChg>
      <pc:sldChg chg="add">
        <pc:chgData name="Rissanen Minna" userId="8d5aed1c-cba9-48f3-a298-4488cc75f225" providerId="ADAL" clId="{85DF9A87-1477-40BF-BF6A-A5C7EB757855}" dt="2025-04-23T08:45:50.427" v="44631"/>
        <pc:sldMkLst>
          <pc:docMk/>
          <pc:sldMk cId="1865872844" sldId="532"/>
        </pc:sldMkLst>
      </pc:sldChg>
      <pc:sldChg chg="add">
        <pc:chgData name="Rissanen Minna" userId="8d5aed1c-cba9-48f3-a298-4488cc75f225" providerId="ADAL" clId="{85DF9A87-1477-40BF-BF6A-A5C7EB757855}" dt="2025-04-23T08:46:14.500" v="44633"/>
        <pc:sldMkLst>
          <pc:docMk/>
          <pc:sldMk cId="4039554334" sldId="533"/>
        </pc:sldMkLst>
      </pc:sldChg>
      <pc:sldChg chg="add">
        <pc:chgData name="Rissanen Minna" userId="8d5aed1c-cba9-48f3-a298-4488cc75f225" providerId="ADAL" clId="{85DF9A87-1477-40BF-BF6A-A5C7EB757855}" dt="2025-04-23T08:46:38.567" v="44635"/>
        <pc:sldMkLst>
          <pc:docMk/>
          <pc:sldMk cId="2249850073" sldId="534"/>
        </pc:sldMkLst>
      </pc:sldChg>
      <pc:sldChg chg="add">
        <pc:chgData name="Rissanen Minna" userId="8d5aed1c-cba9-48f3-a298-4488cc75f225" providerId="ADAL" clId="{85DF9A87-1477-40BF-BF6A-A5C7EB757855}" dt="2025-04-23T08:47:07.273" v="44637"/>
        <pc:sldMkLst>
          <pc:docMk/>
          <pc:sldMk cId="3241349188" sldId="535"/>
        </pc:sldMkLst>
      </pc:sldChg>
      <pc:sldChg chg="add">
        <pc:chgData name="Rissanen Minna" userId="8d5aed1c-cba9-48f3-a298-4488cc75f225" providerId="ADAL" clId="{85DF9A87-1477-40BF-BF6A-A5C7EB757855}" dt="2025-04-23T08:47:31.752" v="44639"/>
        <pc:sldMkLst>
          <pc:docMk/>
          <pc:sldMk cId="2128510435" sldId="536"/>
        </pc:sldMkLst>
      </pc:sldChg>
      <pc:sldChg chg="add">
        <pc:chgData name="Rissanen Minna" userId="8d5aed1c-cba9-48f3-a298-4488cc75f225" providerId="ADAL" clId="{85DF9A87-1477-40BF-BF6A-A5C7EB757855}" dt="2025-04-23T08:47:51.229" v="44641"/>
        <pc:sldMkLst>
          <pc:docMk/>
          <pc:sldMk cId="1786183699" sldId="537"/>
        </pc:sldMkLst>
      </pc:sldChg>
      <pc:sldChg chg="add">
        <pc:chgData name="Rissanen Minna" userId="8d5aed1c-cba9-48f3-a298-4488cc75f225" providerId="ADAL" clId="{85DF9A87-1477-40BF-BF6A-A5C7EB757855}" dt="2025-04-23T08:48:07.400" v="44643"/>
        <pc:sldMkLst>
          <pc:docMk/>
          <pc:sldMk cId="2404433819" sldId="538"/>
        </pc:sldMkLst>
      </pc:sldChg>
      <pc:sldChg chg="add">
        <pc:chgData name="Rissanen Minna" userId="8d5aed1c-cba9-48f3-a298-4488cc75f225" providerId="ADAL" clId="{85DF9A87-1477-40BF-BF6A-A5C7EB757855}" dt="2025-04-23T08:48:31.972" v="44645"/>
        <pc:sldMkLst>
          <pc:docMk/>
          <pc:sldMk cId="1580594400" sldId="539"/>
        </pc:sldMkLst>
      </pc:sldChg>
      <pc:sldChg chg="add">
        <pc:chgData name="Rissanen Minna" userId="8d5aed1c-cba9-48f3-a298-4488cc75f225" providerId="ADAL" clId="{85DF9A87-1477-40BF-BF6A-A5C7EB757855}" dt="2025-04-23T08:49:05.455" v="44647"/>
        <pc:sldMkLst>
          <pc:docMk/>
          <pc:sldMk cId="4073572522" sldId="540"/>
        </pc:sldMkLst>
      </pc:sldChg>
      <pc:sldChg chg="add">
        <pc:chgData name="Rissanen Minna" userId="8d5aed1c-cba9-48f3-a298-4488cc75f225" providerId="ADAL" clId="{85DF9A87-1477-40BF-BF6A-A5C7EB757855}" dt="2025-04-23T08:49:27.839" v="44649"/>
        <pc:sldMkLst>
          <pc:docMk/>
          <pc:sldMk cId="124361992" sldId="541"/>
        </pc:sldMkLst>
      </pc:sldChg>
      <pc:sldChg chg="add">
        <pc:chgData name="Rissanen Minna" userId="8d5aed1c-cba9-48f3-a298-4488cc75f225" providerId="ADAL" clId="{85DF9A87-1477-40BF-BF6A-A5C7EB757855}" dt="2025-04-23T08:49:55.758" v="44651"/>
        <pc:sldMkLst>
          <pc:docMk/>
          <pc:sldMk cId="4275124330" sldId="542"/>
        </pc:sldMkLst>
      </pc:sldChg>
    </pc:docChg>
  </pc:docChgLst>
  <pc:docChgLst>
    <pc:chgData name="Rissanen Minna" userId="8d5aed1c-cba9-48f3-a298-4488cc75f225" providerId="ADAL" clId="{18B741F1-68EB-4873-96B0-6B5259ADFAAD}"/>
    <pc:docChg chg="undo custSel addSld delSld modSld sldOrd">
      <pc:chgData name="Rissanen Minna" userId="8d5aed1c-cba9-48f3-a298-4488cc75f225" providerId="ADAL" clId="{18B741F1-68EB-4873-96B0-6B5259ADFAAD}" dt="2024-08-19T12:12:43.065" v="8935" actId="3626"/>
      <pc:docMkLst>
        <pc:docMk/>
      </pc:docMkLst>
      <pc:sldChg chg="modSp mod">
        <pc:chgData name="Rissanen Minna" userId="8d5aed1c-cba9-48f3-a298-4488cc75f225" providerId="ADAL" clId="{18B741F1-68EB-4873-96B0-6B5259ADFAAD}" dt="2024-08-19T12:12:43.065" v="8935" actId="3626"/>
        <pc:sldMkLst>
          <pc:docMk/>
          <pc:sldMk cId="2335192217" sldId="304"/>
        </pc:sldMkLst>
      </pc:sldChg>
      <pc:sldChg chg="modSp mod">
        <pc:chgData name="Rissanen Minna" userId="8d5aed1c-cba9-48f3-a298-4488cc75f225" providerId="ADAL" clId="{18B741F1-68EB-4873-96B0-6B5259ADFAAD}" dt="2024-08-08T05:46:14.138" v="7368" actId="20577"/>
        <pc:sldMkLst>
          <pc:docMk/>
          <pc:sldMk cId="425489557" sldId="355"/>
        </pc:sldMkLst>
      </pc:sldChg>
      <pc:sldChg chg="modSp mod ord">
        <pc:chgData name="Rissanen Minna" userId="8d5aed1c-cba9-48f3-a298-4488cc75f225" providerId="ADAL" clId="{18B741F1-68EB-4873-96B0-6B5259ADFAAD}" dt="2024-08-06T10:22:17.329" v="2764"/>
        <pc:sldMkLst>
          <pc:docMk/>
          <pc:sldMk cId="1327990495" sldId="393"/>
        </pc:sldMkLst>
      </pc:sldChg>
      <pc:sldChg chg="modSp mod">
        <pc:chgData name="Rissanen Minna" userId="8d5aed1c-cba9-48f3-a298-4488cc75f225" providerId="ADAL" clId="{18B741F1-68EB-4873-96B0-6B5259ADFAAD}" dt="2024-08-06T10:33:13.422" v="3224" actId="1076"/>
        <pc:sldMkLst>
          <pc:docMk/>
          <pc:sldMk cId="3402585589" sldId="394"/>
        </pc:sldMkLst>
      </pc:sldChg>
      <pc:sldChg chg="ord">
        <pc:chgData name="Rissanen Minna" userId="8d5aed1c-cba9-48f3-a298-4488cc75f225" providerId="ADAL" clId="{18B741F1-68EB-4873-96B0-6B5259ADFAAD}" dt="2024-08-06T10:22:22.774" v="2766"/>
        <pc:sldMkLst>
          <pc:docMk/>
          <pc:sldMk cId="3859109605" sldId="395"/>
        </pc:sldMkLst>
      </pc:sldChg>
      <pc:sldChg chg="modSp mod ord">
        <pc:chgData name="Rissanen Minna" userId="8d5aed1c-cba9-48f3-a298-4488cc75f225" providerId="ADAL" clId="{18B741F1-68EB-4873-96B0-6B5259ADFAAD}" dt="2024-08-06T10:41:01.592" v="3865" actId="1076"/>
        <pc:sldMkLst>
          <pc:docMk/>
          <pc:sldMk cId="3109985700" sldId="396"/>
        </pc:sldMkLst>
      </pc:sldChg>
      <pc:sldChg chg="modSp mod ord">
        <pc:chgData name="Rissanen Minna" userId="8d5aed1c-cba9-48f3-a298-4488cc75f225" providerId="ADAL" clId="{18B741F1-68EB-4873-96B0-6B5259ADFAAD}" dt="2024-08-06T10:21:43.426" v="2759"/>
        <pc:sldMkLst>
          <pc:docMk/>
          <pc:sldMk cId="2220865436" sldId="397"/>
        </pc:sldMkLst>
      </pc:sldChg>
      <pc:sldChg chg="modSp del mod">
        <pc:chgData name="Rissanen Minna" userId="8d5aed1c-cba9-48f3-a298-4488cc75f225" providerId="ADAL" clId="{18B741F1-68EB-4873-96B0-6B5259ADFAAD}" dt="2024-08-06T10:20:11.896" v="2698" actId="47"/>
        <pc:sldMkLst>
          <pc:docMk/>
          <pc:sldMk cId="2825902609" sldId="398"/>
        </pc:sldMkLst>
      </pc:sldChg>
      <pc:sldChg chg="addSp delSp modSp mod">
        <pc:chgData name="Rissanen Minna" userId="8d5aed1c-cba9-48f3-a298-4488cc75f225" providerId="ADAL" clId="{18B741F1-68EB-4873-96B0-6B5259ADFAAD}" dt="2024-08-06T10:04:10.142" v="2528" actId="1076"/>
        <pc:sldMkLst>
          <pc:docMk/>
          <pc:sldMk cId="2223767607" sldId="399"/>
        </pc:sldMkLst>
      </pc:sldChg>
      <pc:sldChg chg="addSp delSp modSp mod">
        <pc:chgData name="Rissanen Minna" userId="8d5aed1c-cba9-48f3-a298-4488cc75f225" providerId="ADAL" clId="{18B741F1-68EB-4873-96B0-6B5259ADFAAD}" dt="2024-08-06T10:18:45.888" v="2648" actId="478"/>
        <pc:sldMkLst>
          <pc:docMk/>
          <pc:sldMk cId="876306753" sldId="400"/>
        </pc:sldMkLst>
      </pc:sldChg>
      <pc:sldChg chg="addSp modSp">
        <pc:chgData name="Rissanen Minna" userId="8d5aed1c-cba9-48f3-a298-4488cc75f225" providerId="ADAL" clId="{18B741F1-68EB-4873-96B0-6B5259ADFAAD}" dt="2024-08-06T10:15:30.120" v="2626" actId="1076"/>
        <pc:sldMkLst>
          <pc:docMk/>
          <pc:sldMk cId="1885128130" sldId="422"/>
        </pc:sldMkLst>
      </pc:sldChg>
      <pc:sldChg chg="modSp mod ord">
        <pc:chgData name="Rissanen Minna" userId="8d5aed1c-cba9-48f3-a298-4488cc75f225" providerId="ADAL" clId="{18B741F1-68EB-4873-96B0-6B5259ADFAAD}" dt="2024-08-06T07:43:19.992" v="2222" actId="20578"/>
        <pc:sldMkLst>
          <pc:docMk/>
          <pc:sldMk cId="2222389034" sldId="424"/>
        </pc:sldMkLst>
      </pc:sldChg>
      <pc:sldChg chg="addSp delSp modSp new mod">
        <pc:chgData name="Rissanen Minna" userId="8d5aed1c-cba9-48f3-a298-4488cc75f225" providerId="ADAL" clId="{18B741F1-68EB-4873-96B0-6B5259ADFAAD}" dt="2024-08-06T10:12:39.425" v="2597" actId="1076"/>
        <pc:sldMkLst>
          <pc:docMk/>
          <pc:sldMk cId="2051089062" sldId="425"/>
        </pc:sldMkLst>
      </pc:sldChg>
      <pc:sldChg chg="addSp delSp modSp new mod">
        <pc:chgData name="Rissanen Minna" userId="8d5aed1c-cba9-48f3-a298-4488cc75f225" providerId="ADAL" clId="{18B741F1-68EB-4873-96B0-6B5259ADFAAD}" dt="2024-08-06T09:53:44.159" v="2432" actId="1076"/>
        <pc:sldMkLst>
          <pc:docMk/>
          <pc:sldMk cId="4113372226" sldId="426"/>
        </pc:sldMkLst>
      </pc:sldChg>
      <pc:sldChg chg="modSp new mod">
        <pc:chgData name="Rissanen Minna" userId="8d5aed1c-cba9-48f3-a298-4488cc75f225" providerId="ADAL" clId="{18B741F1-68EB-4873-96B0-6B5259ADFAAD}" dt="2024-08-07T05:44:13.406" v="5726" actId="1076"/>
        <pc:sldMkLst>
          <pc:docMk/>
          <pc:sldMk cId="1680286101" sldId="427"/>
        </pc:sldMkLst>
      </pc:sldChg>
      <pc:sldChg chg="modSp new mod">
        <pc:chgData name="Rissanen Minna" userId="8d5aed1c-cba9-48f3-a298-4488cc75f225" providerId="ADAL" clId="{18B741F1-68EB-4873-96B0-6B5259ADFAAD}" dt="2024-08-07T05:44:00.704" v="5724" actId="1076"/>
        <pc:sldMkLst>
          <pc:docMk/>
          <pc:sldMk cId="441509224" sldId="428"/>
        </pc:sldMkLst>
      </pc:sldChg>
      <pc:sldChg chg="modSp new mod">
        <pc:chgData name="Rissanen Minna" userId="8d5aed1c-cba9-48f3-a298-4488cc75f225" providerId="ADAL" clId="{18B741F1-68EB-4873-96B0-6B5259ADFAAD}" dt="2024-08-07T05:43:25.044" v="5722" actId="20577"/>
        <pc:sldMkLst>
          <pc:docMk/>
          <pc:sldMk cId="3396496922" sldId="429"/>
        </pc:sldMkLst>
      </pc:sldChg>
      <pc:sldChg chg="addSp modSp new mod">
        <pc:chgData name="Rissanen Minna" userId="8d5aed1c-cba9-48f3-a298-4488cc75f225" providerId="ADAL" clId="{18B741F1-68EB-4873-96B0-6B5259ADFAAD}" dt="2024-08-08T06:01:13.297" v="8934" actId="1076"/>
        <pc:sldMkLst>
          <pc:docMk/>
          <pc:sldMk cId="3368174158" sldId="430"/>
        </pc:sldMkLst>
      </pc:sldChg>
      <pc:sldChg chg="modSp new mod">
        <pc:chgData name="Rissanen Minna" userId="8d5aed1c-cba9-48f3-a298-4488cc75f225" providerId="ADAL" clId="{18B741F1-68EB-4873-96B0-6B5259ADFAAD}" dt="2024-08-08T05:50:27.945" v="7858" actId="404"/>
        <pc:sldMkLst>
          <pc:docMk/>
          <pc:sldMk cId="1338666459" sldId="431"/>
        </pc:sldMkLst>
      </pc:sldChg>
      <pc:sldChg chg="modSp new mod">
        <pc:chgData name="Rissanen Minna" userId="8d5aed1c-cba9-48f3-a298-4488cc75f225" providerId="ADAL" clId="{18B741F1-68EB-4873-96B0-6B5259ADFAAD}" dt="2024-08-08T05:50:04.440" v="7855" actId="20577"/>
        <pc:sldMkLst>
          <pc:docMk/>
          <pc:sldMk cId="3494971914" sldId="432"/>
        </pc:sldMkLst>
      </pc:sldChg>
    </pc:docChg>
  </pc:docChgLst>
  <pc:docChgLst>
    <pc:chgData name="Rissanen Minna" userId="8d5aed1c-cba9-48f3-a298-4488cc75f225" providerId="ADAL" clId="{FBCB24DA-DA08-4E05-9D8F-C07A2FA8F5F1}"/>
    <pc:docChg chg="undo redo custSel addSld delSld modSld sldOrd">
      <pc:chgData name="Rissanen Minna" userId="8d5aed1c-cba9-48f3-a298-4488cc75f225" providerId="ADAL" clId="{FBCB24DA-DA08-4E05-9D8F-C07A2FA8F5F1}" dt="2025-02-26T08:46:45.485" v="75821" actId="20577"/>
      <pc:docMkLst>
        <pc:docMk/>
      </pc:docMkLst>
      <pc:sldChg chg="delSp modSp add mod">
        <pc:chgData name="Rissanen Minna" userId="8d5aed1c-cba9-48f3-a298-4488cc75f225" providerId="ADAL" clId="{FBCB24DA-DA08-4E05-9D8F-C07A2FA8F5F1}" dt="2025-01-23T11:34:30.747" v="20224" actId="20577"/>
        <pc:sldMkLst>
          <pc:docMk/>
          <pc:sldMk cId="1680577239" sldId="258"/>
        </pc:sldMkLst>
        <pc:spChg chg="mod">
          <ac:chgData name="Rissanen Minna" userId="8d5aed1c-cba9-48f3-a298-4488cc75f225" providerId="ADAL" clId="{FBCB24DA-DA08-4E05-9D8F-C07A2FA8F5F1}" dt="2025-01-23T11:34:30.747" v="20224" actId="20577"/>
          <ac:spMkLst>
            <pc:docMk/>
            <pc:sldMk cId="1680577239" sldId="258"/>
            <ac:spMk id="3" creationId="{E7B890B9-6E6C-454F-8DCD-F3CFBF63027C}"/>
          </ac:spMkLst>
        </pc:spChg>
        <pc:spChg chg="mod">
          <ac:chgData name="Rissanen Minna" userId="8d5aed1c-cba9-48f3-a298-4488cc75f225" providerId="ADAL" clId="{FBCB24DA-DA08-4E05-9D8F-C07A2FA8F5F1}" dt="2025-01-23T11:29:04.479" v="19655" actId="1076"/>
          <ac:spMkLst>
            <pc:docMk/>
            <pc:sldMk cId="1680577239" sldId="258"/>
            <ac:spMk id="7" creationId="{456AF22C-C0A6-455B-BE60-380A07A3917A}"/>
          </ac:spMkLst>
        </pc:spChg>
        <pc:spChg chg="mod">
          <ac:chgData name="Rissanen Minna" userId="8d5aed1c-cba9-48f3-a298-4488cc75f225" providerId="ADAL" clId="{FBCB24DA-DA08-4E05-9D8F-C07A2FA8F5F1}" dt="2025-01-23T11:29:04.479" v="19655" actId="1076"/>
          <ac:spMkLst>
            <pc:docMk/>
            <pc:sldMk cId="1680577239" sldId="258"/>
            <ac:spMk id="8" creationId="{F080E4A8-B3E1-444B-B47B-1A7137DA1620}"/>
          </ac:spMkLst>
        </pc:spChg>
        <pc:spChg chg="mod">
          <ac:chgData name="Rissanen Minna" userId="8d5aed1c-cba9-48f3-a298-4488cc75f225" providerId="ADAL" clId="{FBCB24DA-DA08-4E05-9D8F-C07A2FA8F5F1}" dt="2025-01-23T11:29:04.479" v="19655" actId="1076"/>
          <ac:spMkLst>
            <pc:docMk/>
            <pc:sldMk cId="1680577239" sldId="258"/>
            <ac:spMk id="9" creationId="{9B2DE023-A08D-4B63-AAA5-E84371C3F76B}"/>
          </ac:spMkLst>
        </pc:spChg>
        <pc:picChg chg="mod">
          <ac:chgData name="Rissanen Minna" userId="8d5aed1c-cba9-48f3-a298-4488cc75f225" providerId="ADAL" clId="{FBCB24DA-DA08-4E05-9D8F-C07A2FA8F5F1}" dt="2025-01-23T11:29:04.479" v="19655" actId="1076"/>
          <ac:picMkLst>
            <pc:docMk/>
            <pc:sldMk cId="1680577239" sldId="258"/>
            <ac:picMk id="7170" creationId="{A6FBC514-29F6-415B-8D9D-CE2012492E2A}"/>
          </ac:picMkLst>
        </pc:picChg>
        <pc:picChg chg="mod">
          <ac:chgData name="Rissanen Minna" userId="8d5aed1c-cba9-48f3-a298-4488cc75f225" providerId="ADAL" clId="{FBCB24DA-DA08-4E05-9D8F-C07A2FA8F5F1}" dt="2025-01-23T11:29:04.479" v="19655" actId="1076"/>
          <ac:picMkLst>
            <pc:docMk/>
            <pc:sldMk cId="1680577239" sldId="258"/>
            <ac:picMk id="7172" creationId="{7F817971-60AB-4471-904E-8F4284B8DF9F}"/>
          </ac:picMkLst>
        </pc:picChg>
      </pc:sldChg>
      <pc:sldChg chg="delSp modSp add mod">
        <pc:chgData name="Rissanen Minna" userId="8d5aed1c-cba9-48f3-a298-4488cc75f225" providerId="ADAL" clId="{FBCB24DA-DA08-4E05-9D8F-C07A2FA8F5F1}" dt="2025-01-23T11:52:20.042" v="22064" actId="20577"/>
        <pc:sldMkLst>
          <pc:docMk/>
          <pc:sldMk cId="3046980242" sldId="261"/>
        </pc:sldMkLst>
        <pc:spChg chg="mod">
          <ac:chgData name="Rissanen Minna" userId="8d5aed1c-cba9-48f3-a298-4488cc75f225" providerId="ADAL" clId="{FBCB24DA-DA08-4E05-9D8F-C07A2FA8F5F1}" dt="2025-01-23T11:52:20.042" v="22064" actId="20577"/>
          <ac:spMkLst>
            <pc:docMk/>
            <pc:sldMk cId="3046980242" sldId="261"/>
            <ac:spMk id="3" creationId="{DCDFFED8-4141-48BD-A153-C74B2B12D4B2}"/>
          </ac:spMkLst>
        </pc:spChg>
        <pc:picChg chg="mod">
          <ac:chgData name="Rissanen Minna" userId="8d5aed1c-cba9-48f3-a298-4488cc75f225" providerId="ADAL" clId="{FBCB24DA-DA08-4E05-9D8F-C07A2FA8F5F1}" dt="2025-01-23T11:52:06.504" v="22056" actId="1076"/>
          <ac:picMkLst>
            <pc:docMk/>
            <pc:sldMk cId="3046980242" sldId="261"/>
            <ac:picMk id="2050" creationId="{AD146D74-ABA7-4D1E-BAB5-10604FB1F82F}"/>
          </ac:picMkLst>
        </pc:picChg>
      </pc:sldChg>
      <pc:sldChg chg="delSp modSp add mod">
        <pc:chgData name="Rissanen Minna" userId="8d5aed1c-cba9-48f3-a298-4488cc75f225" providerId="ADAL" clId="{FBCB24DA-DA08-4E05-9D8F-C07A2FA8F5F1}" dt="2025-01-23T11:43:12.810" v="21072" actId="1076"/>
        <pc:sldMkLst>
          <pc:docMk/>
          <pc:sldMk cId="288969166" sldId="262"/>
        </pc:sldMkLst>
        <pc:spChg chg="mod">
          <ac:chgData name="Rissanen Minna" userId="8d5aed1c-cba9-48f3-a298-4488cc75f225" providerId="ADAL" clId="{FBCB24DA-DA08-4E05-9D8F-C07A2FA8F5F1}" dt="2025-01-23T11:35:42.736" v="20325" actId="20577"/>
          <ac:spMkLst>
            <pc:docMk/>
            <pc:sldMk cId="288969166" sldId="262"/>
            <ac:spMk id="3" creationId="{62161BB8-7FBD-4E61-BADB-BD24FC50C04C}"/>
          </ac:spMkLst>
        </pc:spChg>
        <pc:picChg chg="mod">
          <ac:chgData name="Rissanen Minna" userId="8d5aed1c-cba9-48f3-a298-4488cc75f225" providerId="ADAL" clId="{FBCB24DA-DA08-4E05-9D8F-C07A2FA8F5F1}" dt="2025-01-23T11:43:12.810" v="21072" actId="1076"/>
          <ac:picMkLst>
            <pc:docMk/>
            <pc:sldMk cId="288969166" sldId="262"/>
            <ac:picMk id="3076" creationId="{021C6134-C00F-4C26-8FE2-26A4AD2BF733}"/>
          </ac:picMkLst>
        </pc:picChg>
        <pc:picChg chg="mod">
          <ac:chgData name="Rissanen Minna" userId="8d5aed1c-cba9-48f3-a298-4488cc75f225" providerId="ADAL" clId="{FBCB24DA-DA08-4E05-9D8F-C07A2FA8F5F1}" dt="2025-01-23T11:42:57.401" v="21068" actId="1076"/>
          <ac:picMkLst>
            <pc:docMk/>
            <pc:sldMk cId="288969166" sldId="262"/>
            <ac:picMk id="3080" creationId="{B406149B-3F07-4086-82F8-A6C4656812FE}"/>
          </ac:picMkLst>
        </pc:picChg>
        <pc:picChg chg="mod">
          <ac:chgData name="Rissanen Minna" userId="8d5aed1c-cba9-48f3-a298-4488cc75f225" providerId="ADAL" clId="{FBCB24DA-DA08-4E05-9D8F-C07A2FA8F5F1}" dt="2025-01-23T11:43:12.810" v="21072" actId="1076"/>
          <ac:picMkLst>
            <pc:docMk/>
            <pc:sldMk cId="288969166" sldId="262"/>
            <ac:picMk id="3082" creationId="{866FD69B-4874-456D-BF2B-D84CE34C148F}"/>
          </ac:picMkLst>
        </pc:picChg>
        <pc:picChg chg="mod">
          <ac:chgData name="Rissanen Minna" userId="8d5aed1c-cba9-48f3-a298-4488cc75f225" providerId="ADAL" clId="{FBCB24DA-DA08-4E05-9D8F-C07A2FA8F5F1}" dt="2025-01-23T11:43:12.810" v="21072" actId="1076"/>
          <ac:picMkLst>
            <pc:docMk/>
            <pc:sldMk cId="288969166" sldId="262"/>
            <ac:picMk id="3084" creationId="{40F9ABC5-2C4E-4B08-A1F5-696D46ADE0D5}"/>
          </ac:picMkLst>
        </pc:picChg>
        <pc:picChg chg="mod">
          <ac:chgData name="Rissanen Minna" userId="8d5aed1c-cba9-48f3-a298-4488cc75f225" providerId="ADAL" clId="{FBCB24DA-DA08-4E05-9D8F-C07A2FA8F5F1}" dt="2025-01-23T11:43:02.582" v="21070" actId="1076"/>
          <ac:picMkLst>
            <pc:docMk/>
            <pc:sldMk cId="288969166" sldId="262"/>
            <ac:picMk id="3086" creationId="{B6274575-4908-4B56-91C2-FBF336E48EE0}"/>
          </ac:picMkLst>
        </pc:picChg>
        <pc:picChg chg="mod">
          <ac:chgData name="Rissanen Minna" userId="8d5aed1c-cba9-48f3-a298-4488cc75f225" providerId="ADAL" clId="{FBCB24DA-DA08-4E05-9D8F-C07A2FA8F5F1}" dt="2025-01-23T11:43:04.751" v="21071" actId="1076"/>
          <ac:picMkLst>
            <pc:docMk/>
            <pc:sldMk cId="288969166" sldId="262"/>
            <ac:picMk id="3088" creationId="{E2D7D9D3-D047-4B60-87A8-0802C33C212F}"/>
          </ac:picMkLst>
        </pc:picChg>
      </pc:sldChg>
      <pc:sldChg chg="delSp modSp add mod">
        <pc:chgData name="Rissanen Minna" userId="8d5aed1c-cba9-48f3-a298-4488cc75f225" providerId="ADAL" clId="{FBCB24DA-DA08-4E05-9D8F-C07A2FA8F5F1}" dt="2025-01-23T11:51:18.244" v="22043" actId="20577"/>
        <pc:sldMkLst>
          <pc:docMk/>
          <pc:sldMk cId="1857271796" sldId="263"/>
        </pc:sldMkLst>
        <pc:spChg chg="mod">
          <ac:chgData name="Rissanen Minna" userId="8d5aed1c-cba9-48f3-a298-4488cc75f225" providerId="ADAL" clId="{FBCB24DA-DA08-4E05-9D8F-C07A2FA8F5F1}" dt="2025-01-23T11:51:18.244" v="22043" actId="20577"/>
          <ac:spMkLst>
            <pc:docMk/>
            <pc:sldMk cId="1857271796" sldId="263"/>
            <ac:spMk id="3" creationId="{58671352-132D-4EED-9A5F-D23969555930}"/>
          </ac:spMkLst>
        </pc:spChg>
        <pc:spChg chg="mod">
          <ac:chgData name="Rissanen Minna" userId="8d5aed1c-cba9-48f3-a298-4488cc75f225" providerId="ADAL" clId="{FBCB24DA-DA08-4E05-9D8F-C07A2FA8F5F1}" dt="2025-01-23T11:49:55.828" v="22004" actId="1076"/>
          <ac:spMkLst>
            <pc:docMk/>
            <pc:sldMk cId="1857271796" sldId="263"/>
            <ac:spMk id="9" creationId="{51303CA5-154F-4FB5-BA6A-C332A3F305A5}"/>
          </ac:spMkLst>
        </pc:spChg>
        <pc:spChg chg="mod">
          <ac:chgData name="Rissanen Minna" userId="8d5aed1c-cba9-48f3-a298-4488cc75f225" providerId="ADAL" clId="{FBCB24DA-DA08-4E05-9D8F-C07A2FA8F5F1}" dt="2025-01-23T11:50:57.244" v="22038" actId="1076"/>
          <ac:spMkLst>
            <pc:docMk/>
            <pc:sldMk cId="1857271796" sldId="263"/>
            <ac:spMk id="10" creationId="{F9A85336-A0AD-49D9-A4A6-4C9073F59D42}"/>
          </ac:spMkLst>
        </pc:spChg>
        <pc:picChg chg="mod">
          <ac:chgData name="Rissanen Minna" userId="8d5aed1c-cba9-48f3-a298-4488cc75f225" providerId="ADAL" clId="{FBCB24DA-DA08-4E05-9D8F-C07A2FA8F5F1}" dt="2025-01-23T11:50:59.003" v="22039" actId="1076"/>
          <ac:picMkLst>
            <pc:docMk/>
            <pc:sldMk cId="1857271796" sldId="263"/>
            <ac:picMk id="1028" creationId="{0BD118CD-9FA2-4E08-83DC-D3813546D61D}"/>
          </ac:picMkLst>
        </pc:picChg>
        <pc:picChg chg="mod">
          <ac:chgData name="Rissanen Minna" userId="8d5aed1c-cba9-48f3-a298-4488cc75f225" providerId="ADAL" clId="{FBCB24DA-DA08-4E05-9D8F-C07A2FA8F5F1}" dt="2025-01-23T11:50:57.244" v="22038" actId="1076"/>
          <ac:picMkLst>
            <pc:docMk/>
            <pc:sldMk cId="1857271796" sldId="263"/>
            <ac:picMk id="1030" creationId="{2487BC68-6ECD-4FBD-BF58-2DD8AEB8D658}"/>
          </ac:picMkLst>
        </pc:picChg>
        <pc:picChg chg="mod">
          <ac:chgData name="Rissanen Minna" userId="8d5aed1c-cba9-48f3-a298-4488cc75f225" providerId="ADAL" clId="{FBCB24DA-DA08-4E05-9D8F-C07A2FA8F5F1}" dt="2025-01-23T11:49:55.828" v="22004" actId="1076"/>
          <ac:picMkLst>
            <pc:docMk/>
            <pc:sldMk cId="1857271796" sldId="263"/>
            <ac:picMk id="1032" creationId="{8EE65184-095F-4D18-9072-1D4E861AFD72}"/>
          </ac:picMkLst>
        </pc:picChg>
      </pc:sldChg>
      <pc:sldChg chg="addSp delSp modSp mod ord">
        <pc:chgData name="Rissanen Minna" userId="8d5aed1c-cba9-48f3-a298-4488cc75f225" providerId="ADAL" clId="{FBCB24DA-DA08-4E05-9D8F-C07A2FA8F5F1}" dt="2025-02-11T08:13:10.891" v="69215"/>
        <pc:sldMkLst>
          <pc:docMk/>
          <pc:sldMk cId="1822247158" sldId="267"/>
        </pc:sldMkLst>
        <pc:spChg chg="mod">
          <ac:chgData name="Rissanen Minna" userId="8d5aed1c-cba9-48f3-a298-4488cc75f225" providerId="ADAL" clId="{FBCB24DA-DA08-4E05-9D8F-C07A2FA8F5F1}" dt="2025-01-31T06:21:41.892" v="34493" actId="20577"/>
          <ac:spMkLst>
            <pc:docMk/>
            <pc:sldMk cId="1822247158" sldId="267"/>
            <ac:spMk id="9" creationId="{DDEB413E-134A-855C-BD29-A1C81DB3209A}"/>
          </ac:spMkLst>
        </pc:spChg>
        <pc:picChg chg="add mod">
          <ac:chgData name="Rissanen Minna" userId="8d5aed1c-cba9-48f3-a298-4488cc75f225" providerId="ADAL" clId="{FBCB24DA-DA08-4E05-9D8F-C07A2FA8F5F1}" dt="2025-02-11T08:13:10.891" v="69215"/>
          <ac:picMkLst>
            <pc:docMk/>
            <pc:sldMk cId="1822247158" sldId="267"/>
            <ac:picMk id="3" creationId="{BD0AE473-65CA-9619-5050-416F24925F74}"/>
          </ac:picMkLst>
        </pc:picChg>
      </pc:sldChg>
      <pc:sldChg chg="modSp mod">
        <pc:chgData name="Rissanen Minna" userId="8d5aed1c-cba9-48f3-a298-4488cc75f225" providerId="ADAL" clId="{FBCB24DA-DA08-4E05-9D8F-C07A2FA8F5F1}" dt="2025-01-10T10:12:59.818" v="4646" actId="688"/>
        <pc:sldMkLst>
          <pc:docMk/>
          <pc:sldMk cId="4170109040" sldId="268"/>
        </pc:sldMkLst>
      </pc:sldChg>
      <pc:sldChg chg="modSp mod">
        <pc:chgData name="Rissanen Minna" userId="8d5aed1c-cba9-48f3-a298-4488cc75f225" providerId="ADAL" clId="{FBCB24DA-DA08-4E05-9D8F-C07A2FA8F5F1}" dt="2025-01-07T13:43:53.533" v="2190" actId="20577"/>
        <pc:sldMkLst>
          <pc:docMk/>
          <pc:sldMk cId="2718000883" sldId="270"/>
        </pc:sldMkLst>
      </pc:sldChg>
      <pc:sldChg chg="addSp modSp mod">
        <pc:chgData name="Rissanen Minna" userId="8d5aed1c-cba9-48f3-a298-4488cc75f225" providerId="ADAL" clId="{FBCB24DA-DA08-4E05-9D8F-C07A2FA8F5F1}" dt="2025-02-11T08:13:22.661" v="69218"/>
        <pc:sldMkLst>
          <pc:docMk/>
          <pc:sldMk cId="3973703664" sldId="285"/>
        </pc:sldMkLst>
      </pc:sldChg>
      <pc:sldChg chg="modSp mod">
        <pc:chgData name="Rissanen Minna" userId="8d5aed1c-cba9-48f3-a298-4488cc75f225" providerId="ADAL" clId="{FBCB24DA-DA08-4E05-9D8F-C07A2FA8F5F1}" dt="2025-01-10T09:20:23.185" v="4614" actId="113"/>
        <pc:sldMkLst>
          <pc:docMk/>
          <pc:sldMk cId="2424566866" sldId="286"/>
        </pc:sldMkLst>
      </pc:sldChg>
      <pc:sldChg chg="modSp mod">
        <pc:chgData name="Rissanen Minna" userId="8d5aed1c-cba9-48f3-a298-4488cc75f225" providerId="ADAL" clId="{FBCB24DA-DA08-4E05-9D8F-C07A2FA8F5F1}" dt="2025-01-10T10:12:21.518" v="4645" actId="20577"/>
        <pc:sldMkLst>
          <pc:docMk/>
          <pc:sldMk cId="3112161155" sldId="287"/>
        </pc:sldMkLst>
      </pc:sldChg>
      <pc:sldChg chg="addSp modSp mod">
        <pc:chgData name="Rissanen Minna" userId="8d5aed1c-cba9-48f3-a298-4488cc75f225" providerId="ADAL" clId="{FBCB24DA-DA08-4E05-9D8F-C07A2FA8F5F1}" dt="2025-02-11T08:13:24.829" v="69219"/>
        <pc:sldMkLst>
          <pc:docMk/>
          <pc:sldMk cId="1653817711" sldId="288"/>
        </pc:sldMkLst>
        <pc:picChg chg="mod">
          <ac:chgData name="Rissanen Minna" userId="8d5aed1c-cba9-48f3-a298-4488cc75f225" providerId="ADAL" clId="{FBCB24DA-DA08-4E05-9D8F-C07A2FA8F5F1}" dt="2025-01-24T08:49:44.135" v="29098" actId="1076"/>
          <ac:picMkLst>
            <pc:docMk/>
            <pc:sldMk cId="1653817711" sldId="288"/>
            <ac:picMk id="5" creationId="{771E7C72-ECCC-CC3D-EC7F-2AA6218E1A7F}"/>
          </ac:picMkLst>
        </pc:picChg>
      </pc:sldChg>
      <pc:sldChg chg="modSp mod">
        <pc:chgData name="Rissanen Minna" userId="8d5aed1c-cba9-48f3-a298-4488cc75f225" providerId="ADAL" clId="{FBCB24DA-DA08-4E05-9D8F-C07A2FA8F5F1}" dt="2025-01-10T09:15:04.029" v="4324" actId="20577"/>
        <pc:sldMkLst>
          <pc:docMk/>
          <pc:sldMk cId="3522116821" sldId="289"/>
        </pc:sldMkLst>
      </pc:sldChg>
      <pc:sldChg chg="addSp modSp mod">
        <pc:chgData name="Rissanen Minna" userId="8d5aed1c-cba9-48f3-a298-4488cc75f225" providerId="ADAL" clId="{FBCB24DA-DA08-4E05-9D8F-C07A2FA8F5F1}" dt="2025-01-23T14:14:09.727" v="25127" actId="20577"/>
        <pc:sldMkLst>
          <pc:docMk/>
          <pc:sldMk cId="514006385" sldId="290"/>
        </pc:sldMkLst>
        <pc:spChg chg="add mod">
          <ac:chgData name="Rissanen Minna" userId="8d5aed1c-cba9-48f3-a298-4488cc75f225" providerId="ADAL" clId="{FBCB24DA-DA08-4E05-9D8F-C07A2FA8F5F1}" dt="2025-01-23T14:14:09.727" v="25127" actId="20577"/>
          <ac:spMkLst>
            <pc:docMk/>
            <pc:sldMk cId="514006385" sldId="290"/>
            <ac:spMk id="3" creationId="{DE2853D5-70EE-19D4-E200-D6CB68D61D66}"/>
          </ac:spMkLst>
        </pc:spChg>
      </pc:sldChg>
      <pc:sldChg chg="addSp delSp modSp mod">
        <pc:chgData name="Rissanen Minna" userId="8d5aed1c-cba9-48f3-a298-4488cc75f225" providerId="ADAL" clId="{FBCB24DA-DA08-4E05-9D8F-C07A2FA8F5F1}" dt="2025-01-10T09:15:40.111" v="4349" actId="20577"/>
        <pc:sldMkLst>
          <pc:docMk/>
          <pc:sldMk cId="2309070071" sldId="291"/>
        </pc:sldMkLst>
      </pc:sldChg>
      <pc:sldChg chg="modSp mod">
        <pc:chgData name="Rissanen Minna" userId="8d5aed1c-cba9-48f3-a298-4488cc75f225" providerId="ADAL" clId="{FBCB24DA-DA08-4E05-9D8F-C07A2FA8F5F1}" dt="2025-01-07T13:29:06.394" v="1814" actId="20577"/>
        <pc:sldMkLst>
          <pc:docMk/>
          <pc:sldMk cId="3905865877" sldId="292"/>
        </pc:sldMkLst>
      </pc:sldChg>
      <pc:sldChg chg="modSp mod">
        <pc:chgData name="Rissanen Minna" userId="8d5aed1c-cba9-48f3-a298-4488cc75f225" providerId="ADAL" clId="{FBCB24DA-DA08-4E05-9D8F-C07A2FA8F5F1}" dt="2025-01-07T13:30:45.398" v="1863" actId="20577"/>
        <pc:sldMkLst>
          <pc:docMk/>
          <pc:sldMk cId="2586900350" sldId="293"/>
        </pc:sldMkLst>
      </pc:sldChg>
      <pc:sldChg chg="modSp mod">
        <pc:chgData name="Rissanen Minna" userId="8d5aed1c-cba9-48f3-a298-4488cc75f225" providerId="ADAL" clId="{FBCB24DA-DA08-4E05-9D8F-C07A2FA8F5F1}" dt="2025-01-07T13:31:21.624" v="1877" actId="20577"/>
        <pc:sldMkLst>
          <pc:docMk/>
          <pc:sldMk cId="3838954554" sldId="294"/>
        </pc:sldMkLst>
      </pc:sldChg>
      <pc:sldChg chg="modSp mod">
        <pc:chgData name="Rissanen Minna" userId="8d5aed1c-cba9-48f3-a298-4488cc75f225" providerId="ADAL" clId="{FBCB24DA-DA08-4E05-9D8F-C07A2FA8F5F1}" dt="2025-01-10T08:06:17.673" v="3523" actId="1076"/>
        <pc:sldMkLst>
          <pc:docMk/>
          <pc:sldMk cId="638523519" sldId="295"/>
        </pc:sldMkLst>
      </pc:sldChg>
      <pc:sldChg chg="modSp mod">
        <pc:chgData name="Rissanen Minna" userId="8d5aed1c-cba9-48f3-a298-4488cc75f225" providerId="ADAL" clId="{FBCB24DA-DA08-4E05-9D8F-C07A2FA8F5F1}" dt="2025-01-07T13:34:05.816" v="1921" actId="20577"/>
        <pc:sldMkLst>
          <pc:docMk/>
          <pc:sldMk cId="207731627" sldId="297"/>
        </pc:sldMkLst>
      </pc:sldChg>
      <pc:sldChg chg="modSp mod">
        <pc:chgData name="Rissanen Minna" userId="8d5aed1c-cba9-48f3-a298-4488cc75f225" providerId="ADAL" clId="{FBCB24DA-DA08-4E05-9D8F-C07A2FA8F5F1}" dt="2025-01-07T13:34:56.843" v="1923" actId="20577"/>
        <pc:sldMkLst>
          <pc:docMk/>
          <pc:sldMk cId="1223912534" sldId="298"/>
        </pc:sldMkLst>
      </pc:sldChg>
      <pc:sldChg chg="modSp mod">
        <pc:chgData name="Rissanen Minna" userId="8d5aed1c-cba9-48f3-a298-4488cc75f225" providerId="ADAL" clId="{FBCB24DA-DA08-4E05-9D8F-C07A2FA8F5F1}" dt="2025-01-07T13:36:28.445" v="1972" actId="113"/>
        <pc:sldMkLst>
          <pc:docMk/>
          <pc:sldMk cId="1928729070" sldId="299"/>
        </pc:sldMkLst>
      </pc:sldChg>
      <pc:sldChg chg="modSp mod">
        <pc:chgData name="Rissanen Minna" userId="8d5aed1c-cba9-48f3-a298-4488cc75f225" providerId="ADAL" clId="{FBCB24DA-DA08-4E05-9D8F-C07A2FA8F5F1}" dt="2025-01-07T13:40:30.154" v="2117" actId="20577"/>
        <pc:sldMkLst>
          <pc:docMk/>
          <pc:sldMk cId="3961392529" sldId="300"/>
        </pc:sldMkLst>
      </pc:sldChg>
      <pc:sldChg chg="modSp mod">
        <pc:chgData name="Rissanen Minna" userId="8d5aed1c-cba9-48f3-a298-4488cc75f225" providerId="ADAL" clId="{FBCB24DA-DA08-4E05-9D8F-C07A2FA8F5F1}" dt="2025-01-07T13:38:24.165" v="1992" actId="20577"/>
        <pc:sldMkLst>
          <pc:docMk/>
          <pc:sldMk cId="2888547943" sldId="301"/>
        </pc:sldMkLst>
      </pc:sldChg>
      <pc:sldChg chg="modSp">
        <pc:chgData name="Rissanen Minna" userId="8d5aed1c-cba9-48f3-a298-4488cc75f225" providerId="ADAL" clId="{FBCB24DA-DA08-4E05-9D8F-C07A2FA8F5F1}" dt="2025-01-07T13:39:25.669" v="1993"/>
        <pc:sldMkLst>
          <pc:docMk/>
          <pc:sldMk cId="2986287608" sldId="302"/>
        </pc:sldMkLst>
      </pc:sldChg>
      <pc:sldChg chg="modSp mod">
        <pc:chgData name="Rissanen Minna" userId="8d5aed1c-cba9-48f3-a298-4488cc75f225" providerId="ADAL" clId="{FBCB24DA-DA08-4E05-9D8F-C07A2FA8F5F1}" dt="2025-01-07T13:35:43.311" v="1946" actId="20577"/>
        <pc:sldMkLst>
          <pc:docMk/>
          <pc:sldMk cId="3909183844" sldId="303"/>
        </pc:sldMkLst>
      </pc:sldChg>
      <pc:sldChg chg="modSp mod">
        <pc:chgData name="Rissanen Minna" userId="8d5aed1c-cba9-48f3-a298-4488cc75f225" providerId="ADAL" clId="{FBCB24DA-DA08-4E05-9D8F-C07A2FA8F5F1}" dt="2025-01-07T13:41:56.105" v="2161" actId="20577"/>
        <pc:sldMkLst>
          <pc:docMk/>
          <pc:sldMk cId="2335192217" sldId="304"/>
        </pc:sldMkLst>
      </pc:sldChg>
      <pc:sldChg chg="modSp">
        <pc:chgData name="Rissanen Minna" userId="8d5aed1c-cba9-48f3-a298-4488cc75f225" providerId="ADAL" clId="{FBCB24DA-DA08-4E05-9D8F-C07A2FA8F5F1}" dt="2025-01-07T13:43:03.003" v="2163"/>
        <pc:sldMkLst>
          <pc:docMk/>
          <pc:sldMk cId="580342522" sldId="305"/>
        </pc:sldMkLst>
      </pc:sldChg>
      <pc:sldChg chg="modSp mod">
        <pc:chgData name="Rissanen Minna" userId="8d5aed1c-cba9-48f3-a298-4488cc75f225" providerId="ADAL" clId="{FBCB24DA-DA08-4E05-9D8F-C07A2FA8F5F1}" dt="2025-01-07T13:44:36.706" v="2191" actId="20577"/>
        <pc:sldMkLst>
          <pc:docMk/>
          <pc:sldMk cId="4288761325" sldId="306"/>
        </pc:sldMkLst>
      </pc:sldChg>
      <pc:sldChg chg="modSp mod">
        <pc:chgData name="Rissanen Minna" userId="8d5aed1c-cba9-48f3-a298-4488cc75f225" providerId="ADAL" clId="{FBCB24DA-DA08-4E05-9D8F-C07A2FA8F5F1}" dt="2025-01-07T13:46:36.520" v="2227" actId="20577"/>
        <pc:sldMkLst>
          <pc:docMk/>
          <pc:sldMk cId="3194436156" sldId="308"/>
        </pc:sldMkLst>
      </pc:sldChg>
      <pc:sldChg chg="modSp mod">
        <pc:chgData name="Rissanen Minna" userId="8d5aed1c-cba9-48f3-a298-4488cc75f225" providerId="ADAL" clId="{FBCB24DA-DA08-4E05-9D8F-C07A2FA8F5F1}" dt="2025-01-07T13:47:05.059" v="2235" actId="20577"/>
        <pc:sldMkLst>
          <pc:docMk/>
          <pc:sldMk cId="3980426055" sldId="309"/>
        </pc:sldMkLst>
      </pc:sldChg>
      <pc:sldChg chg="modSp mod">
        <pc:chgData name="Rissanen Minna" userId="8d5aed1c-cba9-48f3-a298-4488cc75f225" providerId="ADAL" clId="{FBCB24DA-DA08-4E05-9D8F-C07A2FA8F5F1}" dt="2025-01-10T08:07:47.786" v="3530" actId="20577"/>
        <pc:sldMkLst>
          <pc:docMk/>
          <pc:sldMk cId="2246246866" sldId="310"/>
        </pc:sldMkLst>
      </pc:sldChg>
      <pc:sldChg chg="modSp mod">
        <pc:chgData name="Rissanen Minna" userId="8d5aed1c-cba9-48f3-a298-4488cc75f225" providerId="ADAL" clId="{FBCB24DA-DA08-4E05-9D8F-C07A2FA8F5F1}" dt="2025-01-24T08:48:07.852" v="29096" actId="20577"/>
        <pc:sldMkLst>
          <pc:docMk/>
          <pc:sldMk cId="3843952328" sldId="314"/>
        </pc:sldMkLst>
        <pc:spChg chg="mod">
          <ac:chgData name="Rissanen Minna" userId="8d5aed1c-cba9-48f3-a298-4488cc75f225" providerId="ADAL" clId="{FBCB24DA-DA08-4E05-9D8F-C07A2FA8F5F1}" dt="2025-01-24T08:48:07.852" v="29096" actId="20577"/>
          <ac:spMkLst>
            <pc:docMk/>
            <pc:sldMk cId="3843952328" sldId="314"/>
            <ac:spMk id="3" creationId="{B7D13294-845E-BE49-3696-B2B4099F2240}"/>
          </ac:spMkLst>
        </pc:spChg>
      </pc:sldChg>
      <pc:sldChg chg="modSp mod">
        <pc:chgData name="Rissanen Minna" userId="8d5aed1c-cba9-48f3-a298-4488cc75f225" providerId="ADAL" clId="{FBCB24DA-DA08-4E05-9D8F-C07A2FA8F5F1}" dt="2025-01-24T08:49:03.685" v="29097" actId="20577"/>
        <pc:sldMkLst>
          <pc:docMk/>
          <pc:sldMk cId="3853820271" sldId="315"/>
        </pc:sldMkLst>
        <pc:spChg chg="mod">
          <ac:chgData name="Rissanen Minna" userId="8d5aed1c-cba9-48f3-a298-4488cc75f225" providerId="ADAL" clId="{FBCB24DA-DA08-4E05-9D8F-C07A2FA8F5F1}" dt="2025-01-24T08:49:03.685" v="29097" actId="20577"/>
          <ac:spMkLst>
            <pc:docMk/>
            <pc:sldMk cId="3853820271" sldId="315"/>
            <ac:spMk id="3" creationId="{86BFCD62-352C-FB5D-2EA4-40EA343843F6}"/>
          </ac:spMkLst>
        </pc:spChg>
      </pc:sldChg>
      <pc:sldChg chg="modSp mod">
        <pc:chgData name="Rissanen Minna" userId="8d5aed1c-cba9-48f3-a298-4488cc75f225" providerId="ADAL" clId="{FBCB24DA-DA08-4E05-9D8F-C07A2FA8F5F1}" dt="2025-01-07T13:37:57.210" v="1987" actId="20577"/>
        <pc:sldMkLst>
          <pc:docMk/>
          <pc:sldMk cId="1420413960" sldId="356"/>
        </pc:sldMkLst>
      </pc:sldChg>
      <pc:sldChg chg="modSp mod">
        <pc:chgData name="Rissanen Minna" userId="8d5aed1c-cba9-48f3-a298-4488cc75f225" providerId="ADAL" clId="{FBCB24DA-DA08-4E05-9D8F-C07A2FA8F5F1}" dt="2025-01-07T13:45:29.119" v="2197" actId="20577"/>
        <pc:sldMkLst>
          <pc:docMk/>
          <pc:sldMk cId="1649060938" sldId="358"/>
        </pc:sldMkLst>
      </pc:sldChg>
      <pc:sldChg chg="modSp mod">
        <pc:chgData name="Rissanen Minna" userId="8d5aed1c-cba9-48f3-a298-4488cc75f225" providerId="ADAL" clId="{FBCB24DA-DA08-4E05-9D8F-C07A2FA8F5F1}" dt="2025-01-31T13:41:10.196" v="52537" actId="27636"/>
        <pc:sldMkLst>
          <pc:docMk/>
          <pc:sldMk cId="1387582878" sldId="368"/>
        </pc:sldMkLst>
        <pc:spChg chg="mod">
          <ac:chgData name="Rissanen Minna" userId="8d5aed1c-cba9-48f3-a298-4488cc75f225" providerId="ADAL" clId="{FBCB24DA-DA08-4E05-9D8F-C07A2FA8F5F1}" dt="2025-01-31T13:41:10.196" v="52537" actId="27636"/>
          <ac:spMkLst>
            <pc:docMk/>
            <pc:sldMk cId="1387582878" sldId="368"/>
            <ac:spMk id="3" creationId="{71E4851F-6673-A258-71C2-FAEED11E4FFA}"/>
          </ac:spMkLst>
        </pc:spChg>
      </pc:sldChg>
      <pc:sldChg chg="addSp delSp modSp mod">
        <pc:chgData name="Rissanen Minna" userId="8d5aed1c-cba9-48f3-a298-4488cc75f225" providerId="ADAL" clId="{FBCB24DA-DA08-4E05-9D8F-C07A2FA8F5F1}" dt="2025-02-26T08:44:35.816" v="75721" actId="20577"/>
        <pc:sldMkLst>
          <pc:docMk/>
          <pc:sldMk cId="527933959" sldId="392"/>
        </pc:sldMkLst>
        <pc:spChg chg="mod">
          <ac:chgData name="Rissanen Minna" userId="8d5aed1c-cba9-48f3-a298-4488cc75f225" providerId="ADAL" clId="{FBCB24DA-DA08-4E05-9D8F-C07A2FA8F5F1}" dt="2025-02-04T08:45:23.489" v="63354" actId="20577"/>
          <ac:spMkLst>
            <pc:docMk/>
            <pc:sldMk cId="527933959" sldId="392"/>
            <ac:spMk id="3" creationId="{95C93A53-3540-8BE8-EA73-29A5F7BDDD77}"/>
          </ac:spMkLst>
        </pc:spChg>
        <pc:spChg chg="add mod">
          <ac:chgData name="Rissanen Minna" userId="8d5aed1c-cba9-48f3-a298-4488cc75f225" providerId="ADAL" clId="{FBCB24DA-DA08-4E05-9D8F-C07A2FA8F5F1}" dt="2025-02-26T08:44:35.816" v="75721" actId="20577"/>
          <ac:spMkLst>
            <pc:docMk/>
            <pc:sldMk cId="527933959" sldId="392"/>
            <ac:spMk id="10" creationId="{62DFD0DA-028C-6908-8F55-9253AC4E14A8}"/>
          </ac:spMkLst>
        </pc:spChg>
      </pc:sldChg>
      <pc:sldChg chg="modSp mod">
        <pc:chgData name="Rissanen Minna" userId="8d5aed1c-cba9-48f3-a298-4488cc75f225" providerId="ADAL" clId="{FBCB24DA-DA08-4E05-9D8F-C07A2FA8F5F1}" dt="2025-01-10T11:00:42.812" v="6288" actId="20577"/>
        <pc:sldMkLst>
          <pc:docMk/>
          <pc:sldMk cId="1327990495" sldId="393"/>
        </pc:sldMkLst>
      </pc:sldChg>
      <pc:sldChg chg="modSp mod">
        <pc:chgData name="Rissanen Minna" userId="8d5aed1c-cba9-48f3-a298-4488cc75f225" providerId="ADAL" clId="{FBCB24DA-DA08-4E05-9D8F-C07A2FA8F5F1}" dt="2025-01-10T10:48:56.215" v="5399" actId="20577"/>
        <pc:sldMkLst>
          <pc:docMk/>
          <pc:sldMk cId="3859109605" sldId="395"/>
        </pc:sldMkLst>
      </pc:sldChg>
      <pc:sldChg chg="modSp mod">
        <pc:chgData name="Rissanen Minna" userId="8d5aed1c-cba9-48f3-a298-4488cc75f225" providerId="ADAL" clId="{FBCB24DA-DA08-4E05-9D8F-C07A2FA8F5F1}" dt="2025-01-23T14:10:56.337" v="25044" actId="1076"/>
        <pc:sldMkLst>
          <pc:docMk/>
          <pc:sldMk cId="876306753" sldId="400"/>
        </pc:sldMkLst>
        <pc:spChg chg="mod">
          <ac:chgData name="Rissanen Minna" userId="8d5aed1c-cba9-48f3-a298-4488cc75f225" providerId="ADAL" clId="{FBCB24DA-DA08-4E05-9D8F-C07A2FA8F5F1}" dt="2025-01-23T14:10:46.156" v="25043" actId="20577"/>
          <ac:spMkLst>
            <pc:docMk/>
            <pc:sldMk cId="876306753" sldId="400"/>
            <ac:spMk id="2" creationId="{0814A9F2-336C-8253-7105-BFCBE85EACEF}"/>
          </ac:spMkLst>
        </pc:spChg>
        <pc:spChg chg="mod">
          <ac:chgData name="Rissanen Minna" userId="8d5aed1c-cba9-48f3-a298-4488cc75f225" providerId="ADAL" clId="{FBCB24DA-DA08-4E05-9D8F-C07A2FA8F5F1}" dt="2025-01-23T14:10:56.337" v="25044" actId="1076"/>
          <ac:spMkLst>
            <pc:docMk/>
            <pc:sldMk cId="876306753" sldId="400"/>
            <ac:spMk id="3" creationId="{D0FDF610-FE7D-B2E0-9470-69AFCE4AD603}"/>
          </ac:spMkLst>
        </pc:spChg>
      </pc:sldChg>
      <pc:sldChg chg="modSp mod">
        <pc:chgData name="Rissanen Minna" userId="8d5aed1c-cba9-48f3-a298-4488cc75f225" providerId="ADAL" clId="{FBCB24DA-DA08-4E05-9D8F-C07A2FA8F5F1}" dt="2025-01-23T14:13:16.067" v="25114" actId="1035"/>
        <pc:sldMkLst>
          <pc:docMk/>
          <pc:sldMk cId="3059554969" sldId="401"/>
        </pc:sldMkLst>
        <pc:spChg chg="mod">
          <ac:chgData name="Rissanen Minna" userId="8d5aed1c-cba9-48f3-a298-4488cc75f225" providerId="ADAL" clId="{FBCB24DA-DA08-4E05-9D8F-C07A2FA8F5F1}" dt="2025-01-23T14:12:34.290" v="25054" actId="20577"/>
          <ac:spMkLst>
            <pc:docMk/>
            <pc:sldMk cId="3059554969" sldId="401"/>
            <ac:spMk id="3" creationId="{FBD4571E-BAAC-4188-018B-493789ACCA7F}"/>
          </ac:spMkLst>
        </pc:spChg>
        <pc:picChg chg="mod">
          <ac:chgData name="Rissanen Minna" userId="8d5aed1c-cba9-48f3-a298-4488cc75f225" providerId="ADAL" clId="{FBCB24DA-DA08-4E05-9D8F-C07A2FA8F5F1}" dt="2025-01-23T14:13:16.067" v="25114" actId="1035"/>
          <ac:picMkLst>
            <pc:docMk/>
            <pc:sldMk cId="3059554969" sldId="401"/>
            <ac:picMk id="5" creationId="{76B4948E-1910-2CB7-0A66-A798D690740D}"/>
          </ac:picMkLst>
        </pc:picChg>
        <pc:picChg chg="mod">
          <ac:chgData name="Rissanen Minna" userId="8d5aed1c-cba9-48f3-a298-4488cc75f225" providerId="ADAL" clId="{FBCB24DA-DA08-4E05-9D8F-C07A2FA8F5F1}" dt="2025-01-23T14:12:58.913" v="25071" actId="1035"/>
          <ac:picMkLst>
            <pc:docMk/>
            <pc:sldMk cId="3059554969" sldId="401"/>
            <ac:picMk id="6" creationId="{596E8E73-D3EC-61BF-BA25-294F7665AE72}"/>
          </ac:picMkLst>
        </pc:picChg>
        <pc:picChg chg="mod">
          <ac:chgData name="Rissanen Minna" userId="8d5aed1c-cba9-48f3-a298-4488cc75f225" providerId="ADAL" clId="{FBCB24DA-DA08-4E05-9D8F-C07A2FA8F5F1}" dt="2025-01-23T14:13:11.001" v="25092" actId="1035"/>
          <ac:picMkLst>
            <pc:docMk/>
            <pc:sldMk cId="3059554969" sldId="401"/>
            <ac:picMk id="8" creationId="{C73476E7-93BB-AAFB-E851-848255419D20}"/>
          </ac:picMkLst>
        </pc:picChg>
      </pc:sldChg>
      <pc:sldChg chg="addSp modSp mod">
        <pc:chgData name="Rissanen Minna" userId="8d5aed1c-cba9-48f3-a298-4488cc75f225" providerId="ADAL" clId="{FBCB24DA-DA08-4E05-9D8F-C07A2FA8F5F1}" dt="2025-01-10T10:17:04.069" v="4666" actId="1076"/>
        <pc:sldMkLst>
          <pc:docMk/>
          <pc:sldMk cId="207075978" sldId="403"/>
        </pc:sldMkLst>
      </pc:sldChg>
      <pc:sldChg chg="modSp mod">
        <pc:chgData name="Rissanen Minna" userId="8d5aed1c-cba9-48f3-a298-4488cc75f225" providerId="ADAL" clId="{FBCB24DA-DA08-4E05-9D8F-C07A2FA8F5F1}" dt="2025-01-24T08:50:42.059" v="29099" actId="1076"/>
        <pc:sldMkLst>
          <pc:docMk/>
          <pc:sldMk cId="174304062" sldId="404"/>
        </pc:sldMkLst>
        <pc:spChg chg="mod">
          <ac:chgData name="Rissanen Minna" userId="8d5aed1c-cba9-48f3-a298-4488cc75f225" providerId="ADAL" clId="{FBCB24DA-DA08-4E05-9D8F-C07A2FA8F5F1}" dt="2025-01-24T08:50:42.059" v="29099" actId="1076"/>
          <ac:spMkLst>
            <pc:docMk/>
            <pc:sldMk cId="174304062" sldId="404"/>
            <ac:spMk id="3" creationId="{4DDC5227-D344-8B07-7E0D-A723C2EB416D}"/>
          </ac:spMkLst>
        </pc:spChg>
      </pc:sldChg>
      <pc:sldChg chg="modSp mod">
        <pc:chgData name="Rissanen Minna" userId="8d5aed1c-cba9-48f3-a298-4488cc75f225" providerId="ADAL" clId="{FBCB24DA-DA08-4E05-9D8F-C07A2FA8F5F1}" dt="2025-01-10T10:17:36.113" v="4667" actId="688"/>
        <pc:sldMkLst>
          <pc:docMk/>
          <pc:sldMk cId="878962714" sldId="410"/>
        </pc:sldMkLst>
      </pc:sldChg>
      <pc:sldChg chg="modSp mod">
        <pc:chgData name="Rissanen Minna" userId="8d5aed1c-cba9-48f3-a298-4488cc75f225" providerId="ADAL" clId="{FBCB24DA-DA08-4E05-9D8F-C07A2FA8F5F1}" dt="2025-01-23T14:10:38.296" v="25034" actId="20577"/>
        <pc:sldMkLst>
          <pc:docMk/>
          <pc:sldMk cId="1885128130" sldId="422"/>
        </pc:sldMkLst>
        <pc:spChg chg="mod">
          <ac:chgData name="Rissanen Minna" userId="8d5aed1c-cba9-48f3-a298-4488cc75f225" providerId="ADAL" clId="{FBCB24DA-DA08-4E05-9D8F-C07A2FA8F5F1}" dt="2025-01-23T14:10:38.296" v="25034" actId="20577"/>
          <ac:spMkLst>
            <pc:docMk/>
            <pc:sldMk cId="1885128130" sldId="422"/>
            <ac:spMk id="2" creationId="{0814A9F2-336C-8253-7105-BFCBE85EACEF}"/>
          </ac:spMkLst>
        </pc:spChg>
      </pc:sldChg>
      <pc:sldChg chg="modSp mod">
        <pc:chgData name="Rissanen Minna" userId="8d5aed1c-cba9-48f3-a298-4488cc75f225" providerId="ADAL" clId="{FBCB24DA-DA08-4E05-9D8F-C07A2FA8F5F1}" dt="2025-01-23T14:14:32.414" v="25142" actId="20577"/>
        <pc:sldMkLst>
          <pc:docMk/>
          <pc:sldMk cId="1757318174" sldId="423"/>
        </pc:sldMkLst>
        <pc:spChg chg="mod">
          <ac:chgData name="Rissanen Minna" userId="8d5aed1c-cba9-48f3-a298-4488cc75f225" providerId="ADAL" clId="{FBCB24DA-DA08-4E05-9D8F-C07A2FA8F5F1}" dt="2025-01-23T14:14:32.414" v="25142" actId="20577"/>
          <ac:spMkLst>
            <pc:docMk/>
            <pc:sldMk cId="1757318174" sldId="423"/>
            <ac:spMk id="3" creationId="{373C4F62-AF7F-BB1F-30FE-1C77B561E028}"/>
          </ac:spMkLst>
        </pc:spChg>
      </pc:sldChg>
      <pc:sldChg chg="del">
        <pc:chgData name="Rissanen Minna" userId="8d5aed1c-cba9-48f3-a298-4488cc75f225" providerId="ADAL" clId="{FBCB24DA-DA08-4E05-9D8F-C07A2FA8F5F1}" dt="2025-01-07T12:00:37.777" v="0" actId="47"/>
        <pc:sldMkLst>
          <pc:docMk/>
          <pc:sldMk cId="2222389034" sldId="424"/>
        </pc:sldMkLst>
      </pc:sldChg>
      <pc:sldChg chg="new del">
        <pc:chgData name="Rissanen Minna" userId="8d5aed1c-cba9-48f3-a298-4488cc75f225" providerId="ADAL" clId="{FBCB24DA-DA08-4E05-9D8F-C07A2FA8F5F1}" dt="2025-01-07T12:03:56.298" v="43" actId="47"/>
        <pc:sldMkLst>
          <pc:docMk/>
          <pc:sldMk cId="2704711379" sldId="433"/>
        </pc:sldMkLst>
      </pc:sldChg>
      <pc:sldChg chg="new del">
        <pc:chgData name="Rissanen Minna" userId="8d5aed1c-cba9-48f3-a298-4488cc75f225" providerId="ADAL" clId="{FBCB24DA-DA08-4E05-9D8F-C07A2FA8F5F1}" dt="2025-01-07T12:03:50.091" v="40" actId="47"/>
        <pc:sldMkLst>
          <pc:docMk/>
          <pc:sldMk cId="3537796302" sldId="433"/>
        </pc:sldMkLst>
      </pc:sldChg>
      <pc:sldChg chg="addSp delSp modSp new mod">
        <pc:chgData name="Rissanen Minna" userId="8d5aed1c-cba9-48f3-a298-4488cc75f225" providerId="ADAL" clId="{FBCB24DA-DA08-4E05-9D8F-C07A2FA8F5F1}" dt="2025-02-04T11:14:37.440" v="66591" actId="478"/>
        <pc:sldMkLst>
          <pc:docMk/>
          <pc:sldMk cId="2349702692" sldId="434"/>
        </pc:sldMkLst>
        <pc:spChg chg="add mod">
          <ac:chgData name="Rissanen Minna" userId="8d5aed1c-cba9-48f3-a298-4488cc75f225" providerId="ADAL" clId="{FBCB24DA-DA08-4E05-9D8F-C07A2FA8F5F1}" dt="2025-01-23T14:08:53.505" v="24990" actId="20577"/>
          <ac:spMkLst>
            <pc:docMk/>
            <pc:sldMk cId="2349702692" sldId="434"/>
            <ac:spMk id="4" creationId="{0F8EAF06-C99E-A7F2-49D9-25E0C065FD43}"/>
          </ac:spMkLst>
        </pc:spChg>
        <pc:picChg chg="add mod">
          <ac:chgData name="Rissanen Minna" userId="8d5aed1c-cba9-48f3-a298-4488cc75f225" providerId="ADAL" clId="{FBCB24DA-DA08-4E05-9D8F-C07A2FA8F5F1}" dt="2025-02-04T11:14:35.581" v="66590"/>
          <ac:picMkLst>
            <pc:docMk/>
            <pc:sldMk cId="2349702692" sldId="434"/>
            <ac:picMk id="2" creationId="{0B8E4187-EB64-2187-CC66-5A2463FC775C}"/>
          </ac:picMkLst>
        </pc:picChg>
      </pc:sldChg>
      <pc:sldChg chg="add del">
        <pc:chgData name="Rissanen Minna" userId="8d5aed1c-cba9-48f3-a298-4488cc75f225" providerId="ADAL" clId="{FBCB24DA-DA08-4E05-9D8F-C07A2FA8F5F1}" dt="2025-01-10T08:40:46.279" v="3534" actId="47"/>
        <pc:sldMkLst>
          <pc:docMk/>
          <pc:sldMk cId="1241231866" sldId="435"/>
        </pc:sldMkLst>
      </pc:sldChg>
      <pc:sldChg chg="addSp modSp new mod">
        <pc:chgData name="Rissanen Minna" userId="8d5aed1c-cba9-48f3-a298-4488cc75f225" providerId="ADAL" clId="{FBCB24DA-DA08-4E05-9D8F-C07A2FA8F5F1}" dt="2025-02-04T11:37:15.353" v="66939" actId="20577"/>
        <pc:sldMkLst>
          <pc:docMk/>
          <pc:sldMk cId="1704887280" sldId="436"/>
        </pc:sldMkLst>
        <pc:spChg chg="add mod">
          <ac:chgData name="Rissanen Minna" userId="8d5aed1c-cba9-48f3-a298-4488cc75f225" providerId="ADAL" clId="{FBCB24DA-DA08-4E05-9D8F-C07A2FA8F5F1}" dt="2025-02-04T11:37:15.353" v="66939" actId="20577"/>
          <ac:spMkLst>
            <pc:docMk/>
            <pc:sldMk cId="1704887280" sldId="436"/>
            <ac:spMk id="2" creationId="{134962AC-B59A-A428-2887-75881338BE66}"/>
          </ac:spMkLst>
        </pc:spChg>
      </pc:sldChg>
      <pc:sldChg chg="addSp delSp modSp add mod ord">
        <pc:chgData name="Rissanen Minna" userId="8d5aed1c-cba9-48f3-a298-4488cc75f225" providerId="ADAL" clId="{FBCB24DA-DA08-4E05-9D8F-C07A2FA8F5F1}" dt="2025-02-11T08:13:21.098" v="69217"/>
        <pc:sldMkLst>
          <pc:docMk/>
          <pc:sldMk cId="420390806" sldId="437"/>
        </pc:sldMkLst>
      </pc:sldChg>
      <pc:sldChg chg="add">
        <pc:chgData name="Rissanen Minna" userId="8d5aed1c-cba9-48f3-a298-4488cc75f225" providerId="ADAL" clId="{FBCB24DA-DA08-4E05-9D8F-C07A2FA8F5F1}" dt="2025-01-10T10:23:12.423" v="4668"/>
        <pc:sldMkLst>
          <pc:docMk/>
          <pc:sldMk cId="3414988255" sldId="438"/>
        </pc:sldMkLst>
      </pc:sldChg>
      <pc:sldChg chg="add">
        <pc:chgData name="Rissanen Minna" userId="8d5aed1c-cba9-48f3-a298-4488cc75f225" providerId="ADAL" clId="{FBCB24DA-DA08-4E05-9D8F-C07A2FA8F5F1}" dt="2025-01-10T10:23:12.423" v="4668"/>
        <pc:sldMkLst>
          <pc:docMk/>
          <pc:sldMk cId="2301222684" sldId="439"/>
        </pc:sldMkLst>
      </pc:sldChg>
      <pc:sldChg chg="modSp add mod">
        <pc:chgData name="Rissanen Minna" userId="8d5aed1c-cba9-48f3-a298-4488cc75f225" providerId="ADAL" clId="{FBCB24DA-DA08-4E05-9D8F-C07A2FA8F5F1}" dt="2025-01-31T08:04:32.627" v="37137" actId="688"/>
        <pc:sldMkLst>
          <pc:docMk/>
          <pc:sldMk cId="1589999695" sldId="440"/>
        </pc:sldMkLst>
      </pc:sldChg>
      <pc:sldChg chg="add">
        <pc:chgData name="Rissanen Minna" userId="8d5aed1c-cba9-48f3-a298-4488cc75f225" providerId="ADAL" clId="{FBCB24DA-DA08-4E05-9D8F-C07A2FA8F5F1}" dt="2025-01-10T10:23:12.423" v="4668"/>
        <pc:sldMkLst>
          <pc:docMk/>
          <pc:sldMk cId="1951070519" sldId="441"/>
        </pc:sldMkLst>
      </pc:sldChg>
      <pc:sldChg chg="add">
        <pc:chgData name="Rissanen Minna" userId="8d5aed1c-cba9-48f3-a298-4488cc75f225" providerId="ADAL" clId="{FBCB24DA-DA08-4E05-9D8F-C07A2FA8F5F1}" dt="2025-01-10T10:23:12.423" v="4668"/>
        <pc:sldMkLst>
          <pc:docMk/>
          <pc:sldMk cId="1005446772" sldId="442"/>
        </pc:sldMkLst>
      </pc:sldChg>
      <pc:sldChg chg="add">
        <pc:chgData name="Rissanen Minna" userId="8d5aed1c-cba9-48f3-a298-4488cc75f225" providerId="ADAL" clId="{FBCB24DA-DA08-4E05-9D8F-C07A2FA8F5F1}" dt="2025-01-10T10:23:12.423" v="4668"/>
        <pc:sldMkLst>
          <pc:docMk/>
          <pc:sldMk cId="2124987122" sldId="443"/>
        </pc:sldMkLst>
      </pc:sldChg>
      <pc:sldChg chg="addSp delSp modSp new mod">
        <pc:chgData name="Rissanen Minna" userId="8d5aed1c-cba9-48f3-a298-4488cc75f225" providerId="ADAL" clId="{FBCB24DA-DA08-4E05-9D8F-C07A2FA8F5F1}" dt="2025-01-24T07:12:31.437" v="25378" actId="478"/>
        <pc:sldMkLst>
          <pc:docMk/>
          <pc:sldMk cId="574538001" sldId="444"/>
        </pc:sldMkLst>
        <pc:spChg chg="add mod">
          <ac:chgData name="Rissanen Minna" userId="8d5aed1c-cba9-48f3-a298-4488cc75f225" providerId="ADAL" clId="{FBCB24DA-DA08-4E05-9D8F-C07A2FA8F5F1}" dt="2025-01-24T07:10:39.018" v="25350" actId="20577"/>
          <ac:spMkLst>
            <pc:docMk/>
            <pc:sldMk cId="574538001" sldId="444"/>
            <ac:spMk id="2" creationId="{89F3741B-3D27-F3A7-F594-744401DB99B3}"/>
          </ac:spMkLst>
        </pc:spChg>
        <pc:picChg chg="add mod">
          <ac:chgData name="Rissanen Minna" userId="8d5aed1c-cba9-48f3-a298-4488cc75f225" providerId="ADAL" clId="{FBCB24DA-DA08-4E05-9D8F-C07A2FA8F5F1}" dt="2025-01-24T07:10:49.274" v="25355" actId="1035"/>
          <ac:picMkLst>
            <pc:docMk/>
            <pc:sldMk cId="574538001" sldId="444"/>
            <ac:picMk id="1026" creationId="{7556171B-3F28-3858-D463-644068C880A3}"/>
          </ac:picMkLst>
        </pc:picChg>
        <pc:picChg chg="add mod">
          <ac:chgData name="Rissanen Minna" userId="8d5aed1c-cba9-48f3-a298-4488cc75f225" providerId="ADAL" clId="{FBCB24DA-DA08-4E05-9D8F-C07A2FA8F5F1}" dt="2025-01-24T07:10:49.274" v="25355" actId="1035"/>
          <ac:picMkLst>
            <pc:docMk/>
            <pc:sldMk cId="574538001" sldId="444"/>
            <ac:picMk id="1028" creationId="{0A1B306D-6104-12FC-3614-34EB906A8F01}"/>
          </ac:picMkLst>
        </pc:picChg>
        <pc:picChg chg="add mod">
          <ac:chgData name="Rissanen Minna" userId="8d5aed1c-cba9-48f3-a298-4488cc75f225" providerId="ADAL" clId="{FBCB24DA-DA08-4E05-9D8F-C07A2FA8F5F1}" dt="2025-01-24T07:10:49.274" v="25355" actId="1035"/>
          <ac:picMkLst>
            <pc:docMk/>
            <pc:sldMk cId="574538001" sldId="444"/>
            <ac:picMk id="1030" creationId="{81457633-7F5D-0CE0-F017-BA5023248634}"/>
          </ac:picMkLst>
        </pc:picChg>
        <pc:picChg chg="add mod">
          <ac:chgData name="Rissanen Minna" userId="8d5aed1c-cba9-48f3-a298-4488cc75f225" providerId="ADAL" clId="{FBCB24DA-DA08-4E05-9D8F-C07A2FA8F5F1}" dt="2025-01-24T07:12:01.286" v="25375" actId="1076"/>
          <ac:picMkLst>
            <pc:docMk/>
            <pc:sldMk cId="574538001" sldId="444"/>
            <ac:picMk id="1032" creationId="{2CD4B097-0BD1-D3EB-E580-BDFBA6CB51A6}"/>
          </ac:picMkLst>
        </pc:picChg>
        <pc:picChg chg="add mod">
          <ac:chgData name="Rissanen Minna" userId="8d5aed1c-cba9-48f3-a298-4488cc75f225" providerId="ADAL" clId="{FBCB24DA-DA08-4E05-9D8F-C07A2FA8F5F1}" dt="2025-01-24T07:12:00.217" v="25374" actId="1076"/>
          <ac:picMkLst>
            <pc:docMk/>
            <pc:sldMk cId="574538001" sldId="444"/>
            <ac:picMk id="1036" creationId="{F3906EEA-F31B-5428-3071-83952B6FF79D}"/>
          </ac:picMkLst>
        </pc:picChg>
        <pc:picChg chg="add mod">
          <ac:chgData name="Rissanen Minna" userId="8d5aed1c-cba9-48f3-a298-4488cc75f225" providerId="ADAL" clId="{FBCB24DA-DA08-4E05-9D8F-C07A2FA8F5F1}" dt="2025-01-24T07:12:05.565" v="25376" actId="1076"/>
          <ac:picMkLst>
            <pc:docMk/>
            <pc:sldMk cId="574538001" sldId="444"/>
            <ac:picMk id="1038" creationId="{D79CBCA7-88C4-5D6A-45F8-4D2B603BF12C}"/>
          </ac:picMkLst>
        </pc:picChg>
      </pc:sldChg>
      <pc:sldChg chg="addSp delSp modSp new mod">
        <pc:chgData name="Rissanen Minna" userId="8d5aed1c-cba9-48f3-a298-4488cc75f225" providerId="ADAL" clId="{FBCB24DA-DA08-4E05-9D8F-C07A2FA8F5F1}" dt="2025-01-24T07:58:44.034" v="26127" actId="1076"/>
        <pc:sldMkLst>
          <pc:docMk/>
          <pc:sldMk cId="845478706" sldId="445"/>
        </pc:sldMkLst>
        <pc:spChg chg="add mod">
          <ac:chgData name="Rissanen Minna" userId="8d5aed1c-cba9-48f3-a298-4488cc75f225" providerId="ADAL" clId="{FBCB24DA-DA08-4E05-9D8F-C07A2FA8F5F1}" dt="2025-01-24T07:58:44.034" v="26127" actId="1076"/>
          <ac:spMkLst>
            <pc:docMk/>
            <pc:sldMk cId="845478706" sldId="445"/>
            <ac:spMk id="3" creationId="{472F5000-7AC9-DFCE-929F-7EE0F96E71A6}"/>
          </ac:spMkLst>
        </pc:spChg>
        <pc:spChg chg="add mod">
          <ac:chgData name="Rissanen Minna" userId="8d5aed1c-cba9-48f3-a298-4488cc75f225" providerId="ADAL" clId="{FBCB24DA-DA08-4E05-9D8F-C07A2FA8F5F1}" dt="2025-01-24T07:53:14.404" v="26006" actId="20577"/>
          <ac:spMkLst>
            <pc:docMk/>
            <pc:sldMk cId="845478706" sldId="445"/>
            <ac:spMk id="6" creationId="{EF93FA83-33F8-42A4-5711-7BD17DEEF81B}"/>
          </ac:spMkLst>
        </pc:spChg>
        <pc:picChg chg="add mod">
          <ac:chgData name="Rissanen Minna" userId="8d5aed1c-cba9-48f3-a298-4488cc75f225" providerId="ADAL" clId="{FBCB24DA-DA08-4E05-9D8F-C07A2FA8F5F1}" dt="2025-01-24T07:57:54.348" v="26111" actId="1076"/>
          <ac:picMkLst>
            <pc:docMk/>
            <pc:sldMk cId="845478706" sldId="445"/>
            <ac:picMk id="4098" creationId="{28E48AA1-F77F-2744-1EDA-D0F09BDB931C}"/>
          </ac:picMkLst>
        </pc:picChg>
        <pc:picChg chg="add mod">
          <ac:chgData name="Rissanen Minna" userId="8d5aed1c-cba9-48f3-a298-4488cc75f225" providerId="ADAL" clId="{FBCB24DA-DA08-4E05-9D8F-C07A2FA8F5F1}" dt="2025-01-24T07:57:44.946" v="26107" actId="1076"/>
          <ac:picMkLst>
            <pc:docMk/>
            <pc:sldMk cId="845478706" sldId="445"/>
            <ac:picMk id="4100" creationId="{8CC2A1FC-222F-68DF-38F4-6CC556B63E38}"/>
          </ac:picMkLst>
        </pc:picChg>
        <pc:picChg chg="add mod">
          <ac:chgData name="Rissanen Minna" userId="8d5aed1c-cba9-48f3-a298-4488cc75f225" providerId="ADAL" clId="{FBCB24DA-DA08-4E05-9D8F-C07A2FA8F5F1}" dt="2025-01-24T07:57:44.946" v="26107" actId="1076"/>
          <ac:picMkLst>
            <pc:docMk/>
            <pc:sldMk cId="845478706" sldId="445"/>
            <ac:picMk id="4102" creationId="{1E6DEE4A-6220-4CF1-DD7B-4F2067AF755C}"/>
          </ac:picMkLst>
        </pc:picChg>
        <pc:picChg chg="add mod">
          <ac:chgData name="Rissanen Minna" userId="8d5aed1c-cba9-48f3-a298-4488cc75f225" providerId="ADAL" clId="{FBCB24DA-DA08-4E05-9D8F-C07A2FA8F5F1}" dt="2025-01-24T07:57:44.946" v="26107" actId="1076"/>
          <ac:picMkLst>
            <pc:docMk/>
            <pc:sldMk cId="845478706" sldId="445"/>
            <ac:picMk id="4104" creationId="{4B6381CA-79E5-3248-F777-2CD28C66FE67}"/>
          </ac:picMkLst>
        </pc:picChg>
        <pc:picChg chg="add mod">
          <ac:chgData name="Rissanen Minna" userId="8d5aed1c-cba9-48f3-a298-4488cc75f225" providerId="ADAL" clId="{FBCB24DA-DA08-4E05-9D8F-C07A2FA8F5F1}" dt="2025-01-24T07:58:44.034" v="26127" actId="1076"/>
          <ac:picMkLst>
            <pc:docMk/>
            <pc:sldMk cId="845478706" sldId="445"/>
            <ac:picMk id="4108" creationId="{6248F74B-7899-7B82-DB6F-567BBB159C30}"/>
          </ac:picMkLst>
        </pc:picChg>
        <pc:picChg chg="add mod">
          <ac:chgData name="Rissanen Minna" userId="8d5aed1c-cba9-48f3-a298-4488cc75f225" providerId="ADAL" clId="{FBCB24DA-DA08-4E05-9D8F-C07A2FA8F5F1}" dt="2025-01-24T07:58:44.034" v="26127" actId="1076"/>
          <ac:picMkLst>
            <pc:docMk/>
            <pc:sldMk cId="845478706" sldId="445"/>
            <ac:picMk id="4110" creationId="{CBED7C0B-9460-F15B-45B3-08D35CA5F830}"/>
          </ac:picMkLst>
        </pc:picChg>
        <pc:picChg chg="add mod">
          <ac:chgData name="Rissanen Minna" userId="8d5aed1c-cba9-48f3-a298-4488cc75f225" providerId="ADAL" clId="{FBCB24DA-DA08-4E05-9D8F-C07A2FA8F5F1}" dt="2025-01-24T07:57:47.472" v="26108" actId="1076"/>
          <ac:picMkLst>
            <pc:docMk/>
            <pc:sldMk cId="845478706" sldId="445"/>
            <ac:picMk id="4112" creationId="{6DBD42A0-0696-C132-10C8-CA4DB6E60967}"/>
          </ac:picMkLst>
        </pc:picChg>
      </pc:sldChg>
      <pc:sldChg chg="addSp delSp modSp new mod">
        <pc:chgData name="Rissanen Minna" userId="8d5aed1c-cba9-48f3-a298-4488cc75f225" providerId="ADAL" clId="{FBCB24DA-DA08-4E05-9D8F-C07A2FA8F5F1}" dt="2025-01-24T08:16:01.483" v="26921" actId="20577"/>
        <pc:sldMkLst>
          <pc:docMk/>
          <pc:sldMk cId="2491645782" sldId="446"/>
        </pc:sldMkLst>
        <pc:spChg chg="add mod">
          <ac:chgData name="Rissanen Minna" userId="8d5aed1c-cba9-48f3-a298-4488cc75f225" providerId="ADAL" clId="{FBCB24DA-DA08-4E05-9D8F-C07A2FA8F5F1}" dt="2025-01-24T08:16:01.483" v="26921" actId="20577"/>
          <ac:spMkLst>
            <pc:docMk/>
            <pc:sldMk cId="2491645782" sldId="446"/>
            <ac:spMk id="9" creationId="{178E45A7-5842-E0A5-D433-32E31F318383}"/>
          </ac:spMkLst>
        </pc:spChg>
        <pc:picChg chg="add mod">
          <ac:chgData name="Rissanen Minna" userId="8d5aed1c-cba9-48f3-a298-4488cc75f225" providerId="ADAL" clId="{FBCB24DA-DA08-4E05-9D8F-C07A2FA8F5F1}" dt="2025-01-24T08:07:46.108" v="26240" actId="1076"/>
          <ac:picMkLst>
            <pc:docMk/>
            <pc:sldMk cId="2491645782" sldId="446"/>
            <ac:picMk id="2" creationId="{8A9499D5-CC30-9F3B-53CC-DD0857629662}"/>
          </ac:picMkLst>
        </pc:picChg>
        <pc:picChg chg="add mod">
          <ac:chgData name="Rissanen Minna" userId="8d5aed1c-cba9-48f3-a298-4488cc75f225" providerId="ADAL" clId="{FBCB24DA-DA08-4E05-9D8F-C07A2FA8F5F1}" dt="2025-01-24T08:07:59.498" v="26242" actId="1076"/>
          <ac:picMkLst>
            <pc:docMk/>
            <pc:sldMk cId="2491645782" sldId="446"/>
            <ac:picMk id="5122" creationId="{2C1136EA-6FD6-4263-22BC-7C0D3BE7E50D}"/>
          </ac:picMkLst>
        </pc:picChg>
        <pc:picChg chg="add mod">
          <ac:chgData name="Rissanen Minna" userId="8d5aed1c-cba9-48f3-a298-4488cc75f225" providerId="ADAL" clId="{FBCB24DA-DA08-4E05-9D8F-C07A2FA8F5F1}" dt="2025-01-24T08:06:45.095" v="26227" actId="1076"/>
          <ac:picMkLst>
            <pc:docMk/>
            <pc:sldMk cId="2491645782" sldId="446"/>
            <ac:picMk id="5124" creationId="{03C74851-201C-3DE2-FA8B-7E0B19B8B5CB}"/>
          </ac:picMkLst>
        </pc:picChg>
        <pc:picChg chg="add mod">
          <ac:chgData name="Rissanen Minna" userId="8d5aed1c-cba9-48f3-a298-4488cc75f225" providerId="ADAL" clId="{FBCB24DA-DA08-4E05-9D8F-C07A2FA8F5F1}" dt="2025-01-24T08:07:59.498" v="26242" actId="1076"/>
          <ac:picMkLst>
            <pc:docMk/>
            <pc:sldMk cId="2491645782" sldId="446"/>
            <ac:picMk id="5126" creationId="{741D4D1F-DBA7-872F-1081-86F21192CD37}"/>
          </ac:picMkLst>
        </pc:picChg>
        <pc:picChg chg="add mod">
          <ac:chgData name="Rissanen Minna" userId="8d5aed1c-cba9-48f3-a298-4488cc75f225" providerId="ADAL" clId="{FBCB24DA-DA08-4E05-9D8F-C07A2FA8F5F1}" dt="2025-01-24T08:07:59.498" v="26242" actId="1076"/>
          <ac:picMkLst>
            <pc:docMk/>
            <pc:sldMk cId="2491645782" sldId="446"/>
            <ac:picMk id="5128" creationId="{39D59082-D5AF-0820-7978-FB49419D938B}"/>
          </ac:picMkLst>
        </pc:picChg>
        <pc:picChg chg="add mod">
          <ac:chgData name="Rissanen Minna" userId="8d5aed1c-cba9-48f3-a298-4488cc75f225" providerId="ADAL" clId="{FBCB24DA-DA08-4E05-9D8F-C07A2FA8F5F1}" dt="2025-01-24T08:07:53.956" v="26241" actId="1076"/>
          <ac:picMkLst>
            <pc:docMk/>
            <pc:sldMk cId="2491645782" sldId="446"/>
            <ac:picMk id="5130" creationId="{872BA67C-47AB-D5F3-476C-2A5519EF112D}"/>
          </ac:picMkLst>
        </pc:picChg>
        <pc:picChg chg="add mod">
          <ac:chgData name="Rissanen Minna" userId="8d5aed1c-cba9-48f3-a298-4488cc75f225" providerId="ADAL" clId="{FBCB24DA-DA08-4E05-9D8F-C07A2FA8F5F1}" dt="2025-01-24T08:07:53.956" v="26241" actId="1076"/>
          <ac:picMkLst>
            <pc:docMk/>
            <pc:sldMk cId="2491645782" sldId="446"/>
            <ac:picMk id="5132" creationId="{E64FC696-E53D-6A5A-8CFE-906AF9B17B71}"/>
          </ac:picMkLst>
        </pc:picChg>
        <pc:picChg chg="add mod">
          <ac:chgData name="Rissanen Minna" userId="8d5aed1c-cba9-48f3-a298-4488cc75f225" providerId="ADAL" clId="{FBCB24DA-DA08-4E05-9D8F-C07A2FA8F5F1}" dt="2025-01-24T08:07:46.108" v="26240" actId="1076"/>
          <ac:picMkLst>
            <pc:docMk/>
            <pc:sldMk cId="2491645782" sldId="446"/>
            <ac:picMk id="5134" creationId="{7F884D24-06CD-B101-7490-6E80E4B848D8}"/>
          </ac:picMkLst>
        </pc:picChg>
      </pc:sldChg>
      <pc:sldChg chg="addSp delSp modSp new mod">
        <pc:chgData name="Rissanen Minna" userId="8d5aed1c-cba9-48f3-a298-4488cc75f225" providerId="ADAL" clId="{FBCB24DA-DA08-4E05-9D8F-C07A2FA8F5F1}" dt="2025-01-29T13:36:11.701" v="31929" actId="1076"/>
        <pc:sldMkLst>
          <pc:docMk/>
          <pc:sldMk cId="3185776053" sldId="447"/>
        </pc:sldMkLst>
        <pc:spChg chg="add mod">
          <ac:chgData name="Rissanen Minna" userId="8d5aed1c-cba9-48f3-a298-4488cc75f225" providerId="ADAL" clId="{FBCB24DA-DA08-4E05-9D8F-C07A2FA8F5F1}" dt="2025-01-24T08:14:59.644" v="26864" actId="20577"/>
          <ac:spMkLst>
            <pc:docMk/>
            <pc:sldMk cId="3185776053" sldId="447"/>
            <ac:spMk id="2" creationId="{98804E10-6A0B-32B9-41CD-053239A096DB}"/>
          </ac:spMkLst>
        </pc:spChg>
        <pc:spChg chg="add mod">
          <ac:chgData name="Rissanen Minna" userId="8d5aed1c-cba9-48f3-a298-4488cc75f225" providerId="ADAL" clId="{FBCB24DA-DA08-4E05-9D8F-C07A2FA8F5F1}" dt="2025-01-24T08:20:04.796" v="27019" actId="20577"/>
          <ac:spMkLst>
            <pc:docMk/>
            <pc:sldMk cId="3185776053" sldId="447"/>
            <ac:spMk id="3" creationId="{6BD2CA93-195E-848F-A2CF-2B327316D4B8}"/>
          </ac:spMkLst>
        </pc:spChg>
        <pc:spChg chg="add mod">
          <ac:chgData name="Rissanen Minna" userId="8d5aed1c-cba9-48f3-a298-4488cc75f225" providerId="ADAL" clId="{FBCB24DA-DA08-4E05-9D8F-C07A2FA8F5F1}" dt="2025-01-24T12:41:28.101" v="29203" actId="14100"/>
          <ac:spMkLst>
            <pc:docMk/>
            <pc:sldMk cId="3185776053" sldId="447"/>
            <ac:spMk id="7" creationId="{5EA24822-2EC4-492C-AE8C-64415CEAB1EA}"/>
          </ac:spMkLst>
        </pc:spChg>
        <pc:picChg chg="add mod">
          <ac:chgData name="Rissanen Minna" userId="8d5aed1c-cba9-48f3-a298-4488cc75f225" providerId="ADAL" clId="{FBCB24DA-DA08-4E05-9D8F-C07A2FA8F5F1}" dt="2025-01-29T13:36:11.701" v="31929" actId="1076"/>
          <ac:picMkLst>
            <pc:docMk/>
            <pc:sldMk cId="3185776053" sldId="447"/>
            <ac:picMk id="4" creationId="{665FA0A1-19A6-6BAA-9C90-4D8B3C97E786}"/>
          </ac:picMkLst>
        </pc:picChg>
        <pc:picChg chg="add mod">
          <ac:chgData name="Rissanen Minna" userId="8d5aed1c-cba9-48f3-a298-4488cc75f225" providerId="ADAL" clId="{FBCB24DA-DA08-4E05-9D8F-C07A2FA8F5F1}" dt="2025-01-24T12:41:39.795" v="29204" actId="1076"/>
          <ac:picMkLst>
            <pc:docMk/>
            <pc:sldMk cId="3185776053" sldId="447"/>
            <ac:picMk id="1026" creationId="{AF979BEC-B418-2F50-1361-1B8600ED0E67}"/>
          </ac:picMkLst>
        </pc:picChg>
        <pc:picChg chg="add mod">
          <ac:chgData name="Rissanen Minna" userId="8d5aed1c-cba9-48f3-a298-4488cc75f225" providerId="ADAL" clId="{FBCB24DA-DA08-4E05-9D8F-C07A2FA8F5F1}" dt="2025-01-24T12:41:39.795" v="29204" actId="1076"/>
          <ac:picMkLst>
            <pc:docMk/>
            <pc:sldMk cId="3185776053" sldId="447"/>
            <ac:picMk id="1028" creationId="{7C398CE1-3073-9EFB-37C4-2EA8D35889A6}"/>
          </ac:picMkLst>
        </pc:picChg>
        <pc:picChg chg="add mod">
          <ac:chgData name="Rissanen Minna" userId="8d5aed1c-cba9-48f3-a298-4488cc75f225" providerId="ADAL" clId="{FBCB24DA-DA08-4E05-9D8F-C07A2FA8F5F1}" dt="2025-01-24T12:38:20.166" v="29116" actId="1076"/>
          <ac:picMkLst>
            <pc:docMk/>
            <pc:sldMk cId="3185776053" sldId="447"/>
            <ac:picMk id="1030" creationId="{E07FC152-FAC9-FBFD-CCDB-B4683DFF881B}"/>
          </ac:picMkLst>
        </pc:picChg>
        <pc:picChg chg="add mod">
          <ac:chgData name="Rissanen Minna" userId="8d5aed1c-cba9-48f3-a298-4488cc75f225" providerId="ADAL" clId="{FBCB24DA-DA08-4E05-9D8F-C07A2FA8F5F1}" dt="2025-01-24T12:41:39.795" v="29204" actId="1076"/>
          <ac:picMkLst>
            <pc:docMk/>
            <pc:sldMk cId="3185776053" sldId="447"/>
            <ac:picMk id="1032" creationId="{5E27E8ED-B0E5-14A4-E497-07EADBEBB209}"/>
          </ac:picMkLst>
        </pc:picChg>
        <pc:picChg chg="add mod">
          <ac:chgData name="Rissanen Minna" userId="8d5aed1c-cba9-48f3-a298-4488cc75f225" providerId="ADAL" clId="{FBCB24DA-DA08-4E05-9D8F-C07A2FA8F5F1}" dt="2025-01-24T12:41:39.795" v="29204" actId="1076"/>
          <ac:picMkLst>
            <pc:docMk/>
            <pc:sldMk cId="3185776053" sldId="447"/>
            <ac:picMk id="1034" creationId="{880D98AE-6210-AD01-5BA6-500B3727AE3D}"/>
          </ac:picMkLst>
        </pc:picChg>
        <pc:picChg chg="add mod">
          <ac:chgData name="Rissanen Minna" userId="8d5aed1c-cba9-48f3-a298-4488cc75f225" providerId="ADAL" clId="{FBCB24DA-DA08-4E05-9D8F-C07A2FA8F5F1}" dt="2025-01-24T12:39:46.980" v="29128" actId="1076"/>
          <ac:picMkLst>
            <pc:docMk/>
            <pc:sldMk cId="3185776053" sldId="447"/>
            <ac:picMk id="1036" creationId="{BDD6D760-75BB-C78E-68E0-9EF1FC19B4A1}"/>
          </ac:picMkLst>
        </pc:picChg>
      </pc:sldChg>
      <pc:sldChg chg="addSp modSp new mod">
        <pc:chgData name="Rissanen Minna" userId="8d5aed1c-cba9-48f3-a298-4488cc75f225" providerId="ADAL" clId="{FBCB24DA-DA08-4E05-9D8F-C07A2FA8F5F1}" dt="2025-01-27T08:37:46.395" v="30841" actId="1036"/>
        <pc:sldMkLst>
          <pc:docMk/>
          <pc:sldMk cId="319610038" sldId="448"/>
        </pc:sldMkLst>
        <pc:spChg chg="add mod">
          <ac:chgData name="Rissanen Minna" userId="8d5aed1c-cba9-48f3-a298-4488cc75f225" providerId="ADAL" clId="{FBCB24DA-DA08-4E05-9D8F-C07A2FA8F5F1}" dt="2025-01-24T12:43:06.119" v="29227" actId="20577"/>
          <ac:spMkLst>
            <pc:docMk/>
            <pc:sldMk cId="319610038" sldId="448"/>
            <ac:spMk id="2" creationId="{6CF236BC-7FC7-55B7-73AA-115ADDA80937}"/>
          </ac:spMkLst>
        </pc:spChg>
        <pc:spChg chg="add mod">
          <ac:chgData name="Rissanen Minna" userId="8d5aed1c-cba9-48f3-a298-4488cc75f225" providerId="ADAL" clId="{FBCB24DA-DA08-4E05-9D8F-C07A2FA8F5F1}" dt="2025-01-24T12:48:13.578" v="29329" actId="20577"/>
          <ac:spMkLst>
            <pc:docMk/>
            <pc:sldMk cId="319610038" sldId="448"/>
            <ac:spMk id="3" creationId="{38FFA05B-35FC-AB75-A933-A858BBA1CC8D}"/>
          </ac:spMkLst>
        </pc:spChg>
        <pc:picChg chg="add mod">
          <ac:chgData name="Rissanen Minna" userId="8d5aed1c-cba9-48f3-a298-4488cc75f225" providerId="ADAL" clId="{FBCB24DA-DA08-4E05-9D8F-C07A2FA8F5F1}" dt="2025-01-27T08:37:46.395" v="30841" actId="1036"/>
          <ac:picMkLst>
            <pc:docMk/>
            <pc:sldMk cId="319610038" sldId="448"/>
            <ac:picMk id="3074" creationId="{F915865E-4DA5-A729-7861-E0065D66D064}"/>
          </ac:picMkLst>
        </pc:picChg>
        <pc:picChg chg="add mod">
          <ac:chgData name="Rissanen Minna" userId="8d5aed1c-cba9-48f3-a298-4488cc75f225" providerId="ADAL" clId="{FBCB24DA-DA08-4E05-9D8F-C07A2FA8F5F1}" dt="2025-01-27T08:37:46.395" v="30841" actId="1036"/>
          <ac:picMkLst>
            <pc:docMk/>
            <pc:sldMk cId="319610038" sldId="448"/>
            <ac:picMk id="3076" creationId="{E0883D7E-01EF-B0C1-E9BE-6B1F71AF694F}"/>
          </ac:picMkLst>
        </pc:picChg>
        <pc:picChg chg="add mod">
          <ac:chgData name="Rissanen Minna" userId="8d5aed1c-cba9-48f3-a298-4488cc75f225" providerId="ADAL" clId="{FBCB24DA-DA08-4E05-9D8F-C07A2FA8F5F1}" dt="2025-01-27T08:37:46.395" v="30841" actId="1036"/>
          <ac:picMkLst>
            <pc:docMk/>
            <pc:sldMk cId="319610038" sldId="448"/>
            <ac:picMk id="3078" creationId="{8F2C22A1-E16A-985E-4D12-10FF70AE2237}"/>
          </ac:picMkLst>
        </pc:picChg>
        <pc:picChg chg="add mod">
          <ac:chgData name="Rissanen Minna" userId="8d5aed1c-cba9-48f3-a298-4488cc75f225" providerId="ADAL" clId="{FBCB24DA-DA08-4E05-9D8F-C07A2FA8F5F1}" dt="2025-01-27T08:37:46.395" v="30841" actId="1036"/>
          <ac:picMkLst>
            <pc:docMk/>
            <pc:sldMk cId="319610038" sldId="448"/>
            <ac:picMk id="3080" creationId="{D975B915-A085-11F7-985D-C640051968B6}"/>
          </ac:picMkLst>
        </pc:picChg>
        <pc:picChg chg="add mod">
          <ac:chgData name="Rissanen Minna" userId="8d5aed1c-cba9-48f3-a298-4488cc75f225" providerId="ADAL" clId="{FBCB24DA-DA08-4E05-9D8F-C07A2FA8F5F1}" dt="2025-01-27T08:37:46.395" v="30841" actId="1036"/>
          <ac:picMkLst>
            <pc:docMk/>
            <pc:sldMk cId="319610038" sldId="448"/>
            <ac:picMk id="3082" creationId="{CE5002BA-26C2-FA5D-2658-366414EDAB09}"/>
          </ac:picMkLst>
        </pc:picChg>
        <pc:cxnChg chg="add mod">
          <ac:chgData name="Rissanen Minna" userId="8d5aed1c-cba9-48f3-a298-4488cc75f225" providerId="ADAL" clId="{FBCB24DA-DA08-4E05-9D8F-C07A2FA8F5F1}" dt="2025-01-27T08:36:51.063" v="30818" actId="14100"/>
          <ac:cxnSpMkLst>
            <pc:docMk/>
            <pc:sldMk cId="319610038" sldId="448"/>
            <ac:cxnSpMk id="4" creationId="{F2697042-1040-EA8A-995F-65D85B447FD3}"/>
          </ac:cxnSpMkLst>
        </pc:cxnChg>
        <pc:cxnChg chg="add mod">
          <ac:chgData name="Rissanen Minna" userId="8d5aed1c-cba9-48f3-a298-4488cc75f225" providerId="ADAL" clId="{FBCB24DA-DA08-4E05-9D8F-C07A2FA8F5F1}" dt="2025-01-27T08:36:56.532" v="30821" actId="14100"/>
          <ac:cxnSpMkLst>
            <pc:docMk/>
            <pc:sldMk cId="319610038" sldId="448"/>
            <ac:cxnSpMk id="6" creationId="{B091583D-15E9-ADFC-85BE-5564BBDB3EC9}"/>
          </ac:cxnSpMkLst>
        </pc:cxnChg>
        <pc:cxnChg chg="add mod">
          <ac:chgData name="Rissanen Minna" userId="8d5aed1c-cba9-48f3-a298-4488cc75f225" providerId="ADAL" clId="{FBCB24DA-DA08-4E05-9D8F-C07A2FA8F5F1}" dt="2025-01-27T08:37:04.015" v="30824" actId="14100"/>
          <ac:cxnSpMkLst>
            <pc:docMk/>
            <pc:sldMk cId="319610038" sldId="448"/>
            <ac:cxnSpMk id="8" creationId="{96DCEDC5-40F9-1BF8-D05D-C9A5B4516E8E}"/>
          </ac:cxnSpMkLst>
        </pc:cxnChg>
        <pc:cxnChg chg="add mod">
          <ac:chgData name="Rissanen Minna" userId="8d5aed1c-cba9-48f3-a298-4488cc75f225" providerId="ADAL" clId="{FBCB24DA-DA08-4E05-9D8F-C07A2FA8F5F1}" dt="2025-01-27T08:37:20.676" v="30828" actId="14100"/>
          <ac:cxnSpMkLst>
            <pc:docMk/>
            <pc:sldMk cId="319610038" sldId="448"/>
            <ac:cxnSpMk id="10" creationId="{CECC0A65-9391-F458-B35B-68BC358C398B}"/>
          </ac:cxnSpMkLst>
        </pc:cxnChg>
        <pc:cxnChg chg="add mod">
          <ac:chgData name="Rissanen Minna" userId="8d5aed1c-cba9-48f3-a298-4488cc75f225" providerId="ADAL" clId="{FBCB24DA-DA08-4E05-9D8F-C07A2FA8F5F1}" dt="2025-01-27T08:37:39.820" v="30831" actId="14100"/>
          <ac:cxnSpMkLst>
            <pc:docMk/>
            <pc:sldMk cId="319610038" sldId="448"/>
            <ac:cxnSpMk id="13" creationId="{A1F5AD0E-0769-5F34-664E-E5D70F8EBE3D}"/>
          </ac:cxnSpMkLst>
        </pc:cxnChg>
      </pc:sldChg>
      <pc:sldChg chg="addSp modSp new mod">
        <pc:chgData name="Rissanen Minna" userId="8d5aed1c-cba9-48f3-a298-4488cc75f225" providerId="ADAL" clId="{FBCB24DA-DA08-4E05-9D8F-C07A2FA8F5F1}" dt="2025-01-31T07:40:25.015" v="36742" actId="1076"/>
        <pc:sldMkLst>
          <pc:docMk/>
          <pc:sldMk cId="2216342589" sldId="449"/>
        </pc:sldMkLst>
        <pc:spChg chg="add mod">
          <ac:chgData name="Rissanen Minna" userId="8d5aed1c-cba9-48f3-a298-4488cc75f225" providerId="ADAL" clId="{FBCB24DA-DA08-4E05-9D8F-C07A2FA8F5F1}" dt="2025-01-31T07:38:25.118" v="36718" actId="1076"/>
          <ac:spMkLst>
            <pc:docMk/>
            <pc:sldMk cId="2216342589" sldId="449"/>
            <ac:spMk id="3" creationId="{95E2969E-A90C-5520-4526-EEABA4FFF959}"/>
          </ac:spMkLst>
        </pc:spChg>
        <pc:spChg chg="add mod">
          <ac:chgData name="Rissanen Minna" userId="8d5aed1c-cba9-48f3-a298-4488cc75f225" providerId="ADAL" clId="{FBCB24DA-DA08-4E05-9D8F-C07A2FA8F5F1}" dt="2025-01-31T07:40:25.015" v="36742" actId="1076"/>
          <ac:spMkLst>
            <pc:docMk/>
            <pc:sldMk cId="2216342589" sldId="449"/>
            <ac:spMk id="4" creationId="{E8525D0D-D838-0F50-FA88-856422E06997}"/>
          </ac:spMkLst>
        </pc:spChg>
        <pc:picChg chg="add mod">
          <ac:chgData name="Rissanen Minna" userId="8d5aed1c-cba9-48f3-a298-4488cc75f225" providerId="ADAL" clId="{FBCB24DA-DA08-4E05-9D8F-C07A2FA8F5F1}" dt="2025-01-29T14:03:16.593" v="33204" actId="14100"/>
          <ac:picMkLst>
            <pc:docMk/>
            <pc:sldMk cId="2216342589" sldId="449"/>
            <ac:picMk id="2050" creationId="{C986B18D-6757-E988-072C-2B7C8FB120D7}"/>
          </ac:picMkLst>
        </pc:picChg>
        <pc:picChg chg="add mod">
          <ac:chgData name="Rissanen Minna" userId="8d5aed1c-cba9-48f3-a298-4488cc75f225" providerId="ADAL" clId="{FBCB24DA-DA08-4E05-9D8F-C07A2FA8F5F1}" dt="2025-01-31T07:40:25.015" v="36742" actId="1076"/>
          <ac:picMkLst>
            <pc:docMk/>
            <pc:sldMk cId="2216342589" sldId="449"/>
            <ac:picMk id="4098" creationId="{6E6DAFED-ABFB-3B69-3ABB-0A167D3D8611}"/>
          </ac:picMkLst>
        </pc:picChg>
      </pc:sldChg>
      <pc:sldChg chg="addSp delSp modSp new mod">
        <pc:chgData name="Rissanen Minna" userId="8d5aed1c-cba9-48f3-a298-4488cc75f225" providerId="ADAL" clId="{FBCB24DA-DA08-4E05-9D8F-C07A2FA8F5F1}" dt="2025-01-31T07:35:23.059" v="36664" actId="1036"/>
        <pc:sldMkLst>
          <pc:docMk/>
          <pc:sldMk cId="2732979532" sldId="450"/>
        </pc:sldMkLst>
        <pc:spChg chg="add mod">
          <ac:chgData name="Rissanen Minna" userId="8d5aed1c-cba9-48f3-a298-4488cc75f225" providerId="ADAL" clId="{FBCB24DA-DA08-4E05-9D8F-C07A2FA8F5F1}" dt="2025-01-31T07:33:09.159" v="36639" actId="20577"/>
          <ac:spMkLst>
            <pc:docMk/>
            <pc:sldMk cId="2732979532" sldId="450"/>
            <ac:spMk id="2" creationId="{2FA74CF0-2116-7B8B-1FC7-3B18ED6650CC}"/>
          </ac:spMkLst>
        </pc:spChg>
        <pc:spChg chg="add mod">
          <ac:chgData name="Rissanen Minna" userId="8d5aed1c-cba9-48f3-a298-4488cc75f225" providerId="ADAL" clId="{FBCB24DA-DA08-4E05-9D8F-C07A2FA8F5F1}" dt="2025-01-31T07:32:22.604" v="36609" actId="20577"/>
          <ac:spMkLst>
            <pc:docMk/>
            <pc:sldMk cId="2732979532" sldId="450"/>
            <ac:spMk id="3" creationId="{C7B77C9A-8CC2-953F-4D0D-B33B11644A3F}"/>
          </ac:spMkLst>
        </pc:spChg>
        <pc:spChg chg="add mod">
          <ac:chgData name="Rissanen Minna" userId="8d5aed1c-cba9-48f3-a298-4488cc75f225" providerId="ADAL" clId="{FBCB24DA-DA08-4E05-9D8F-C07A2FA8F5F1}" dt="2025-01-31T07:12:09.323" v="36268" actId="1036"/>
          <ac:spMkLst>
            <pc:docMk/>
            <pc:sldMk cId="2732979532" sldId="450"/>
            <ac:spMk id="15" creationId="{692990B9-9325-8514-900E-C4286C0AF544}"/>
          </ac:spMkLst>
        </pc:spChg>
        <pc:spChg chg="add mod">
          <ac:chgData name="Rissanen Minna" userId="8d5aed1c-cba9-48f3-a298-4488cc75f225" providerId="ADAL" clId="{FBCB24DA-DA08-4E05-9D8F-C07A2FA8F5F1}" dt="2025-01-31T07:12:09.323" v="36268" actId="1036"/>
          <ac:spMkLst>
            <pc:docMk/>
            <pc:sldMk cId="2732979532" sldId="450"/>
            <ac:spMk id="16" creationId="{4413169E-84B0-945F-E127-6063518E0DCF}"/>
          </ac:spMkLst>
        </pc:spChg>
        <pc:spChg chg="add mod">
          <ac:chgData name="Rissanen Minna" userId="8d5aed1c-cba9-48f3-a298-4488cc75f225" providerId="ADAL" clId="{FBCB24DA-DA08-4E05-9D8F-C07A2FA8F5F1}" dt="2025-01-31T07:12:09.323" v="36268" actId="1036"/>
          <ac:spMkLst>
            <pc:docMk/>
            <pc:sldMk cId="2732979532" sldId="450"/>
            <ac:spMk id="17" creationId="{4F2D01B2-ECB8-A65A-B33A-119E7FFF1D95}"/>
          </ac:spMkLst>
        </pc:spChg>
        <pc:spChg chg="add mod">
          <ac:chgData name="Rissanen Minna" userId="8d5aed1c-cba9-48f3-a298-4488cc75f225" providerId="ADAL" clId="{FBCB24DA-DA08-4E05-9D8F-C07A2FA8F5F1}" dt="2025-01-31T07:12:09.323" v="36268" actId="1036"/>
          <ac:spMkLst>
            <pc:docMk/>
            <pc:sldMk cId="2732979532" sldId="450"/>
            <ac:spMk id="18" creationId="{3C388493-7F7F-3306-1E87-3512809C6172}"/>
          </ac:spMkLst>
        </pc:spChg>
        <pc:spChg chg="add mod">
          <ac:chgData name="Rissanen Minna" userId="8d5aed1c-cba9-48f3-a298-4488cc75f225" providerId="ADAL" clId="{FBCB24DA-DA08-4E05-9D8F-C07A2FA8F5F1}" dt="2025-01-31T07:09:08.776" v="36158" actId="1076"/>
          <ac:spMkLst>
            <pc:docMk/>
            <pc:sldMk cId="2732979532" sldId="450"/>
            <ac:spMk id="20" creationId="{A685C049-21AD-C3FD-431E-8600BD790A2E}"/>
          </ac:spMkLst>
        </pc:spChg>
        <pc:spChg chg="add mod">
          <ac:chgData name="Rissanen Minna" userId="8d5aed1c-cba9-48f3-a298-4488cc75f225" providerId="ADAL" clId="{FBCB24DA-DA08-4E05-9D8F-C07A2FA8F5F1}" dt="2025-01-31T07:09:06.461" v="36157" actId="688"/>
          <ac:spMkLst>
            <pc:docMk/>
            <pc:sldMk cId="2732979532" sldId="450"/>
            <ac:spMk id="21" creationId="{FBCCAA82-A7B4-89CA-14F6-3228558C455A}"/>
          </ac:spMkLst>
        </pc:spChg>
        <pc:spChg chg="add mod">
          <ac:chgData name="Rissanen Minna" userId="8d5aed1c-cba9-48f3-a298-4488cc75f225" providerId="ADAL" clId="{FBCB24DA-DA08-4E05-9D8F-C07A2FA8F5F1}" dt="2025-01-31T07:10:22.841" v="36199" actId="1076"/>
          <ac:spMkLst>
            <pc:docMk/>
            <pc:sldMk cId="2732979532" sldId="450"/>
            <ac:spMk id="27" creationId="{F0B8F6A5-9989-BAE5-616D-1AC35703AE38}"/>
          </ac:spMkLst>
        </pc:spChg>
        <pc:spChg chg="add mod">
          <ac:chgData name="Rissanen Minna" userId="8d5aed1c-cba9-48f3-a298-4488cc75f225" providerId="ADAL" clId="{FBCB24DA-DA08-4E05-9D8F-C07A2FA8F5F1}" dt="2025-01-31T07:12:09.323" v="36268" actId="1036"/>
          <ac:spMkLst>
            <pc:docMk/>
            <pc:sldMk cId="2732979532" sldId="450"/>
            <ac:spMk id="28" creationId="{69909EA4-FF19-1090-AB68-97569BE70AF5}"/>
          </ac:spMkLst>
        </pc:spChg>
        <pc:spChg chg="add mod">
          <ac:chgData name="Rissanen Minna" userId="8d5aed1c-cba9-48f3-a298-4488cc75f225" providerId="ADAL" clId="{FBCB24DA-DA08-4E05-9D8F-C07A2FA8F5F1}" dt="2025-01-31T07:12:09.323" v="36268" actId="1036"/>
          <ac:spMkLst>
            <pc:docMk/>
            <pc:sldMk cId="2732979532" sldId="450"/>
            <ac:spMk id="29" creationId="{506AE8F7-212A-BF6C-A11C-5034926713BD}"/>
          </ac:spMkLst>
        </pc:spChg>
        <pc:spChg chg="add mod">
          <ac:chgData name="Rissanen Minna" userId="8d5aed1c-cba9-48f3-a298-4488cc75f225" providerId="ADAL" clId="{FBCB24DA-DA08-4E05-9D8F-C07A2FA8F5F1}" dt="2025-01-31T07:12:09.323" v="36268" actId="1036"/>
          <ac:spMkLst>
            <pc:docMk/>
            <pc:sldMk cId="2732979532" sldId="450"/>
            <ac:spMk id="30" creationId="{FAF69633-5E85-F03F-D1FC-EC273E300460}"/>
          </ac:spMkLst>
        </pc:spChg>
        <pc:spChg chg="add mod">
          <ac:chgData name="Rissanen Minna" userId="8d5aed1c-cba9-48f3-a298-4488cc75f225" providerId="ADAL" clId="{FBCB24DA-DA08-4E05-9D8F-C07A2FA8F5F1}" dt="2025-01-31T07:12:09.323" v="36268" actId="1036"/>
          <ac:spMkLst>
            <pc:docMk/>
            <pc:sldMk cId="2732979532" sldId="450"/>
            <ac:spMk id="31" creationId="{21630AD0-3EED-9377-AB63-ADBA0F99093D}"/>
          </ac:spMkLst>
        </pc:spChg>
        <pc:spChg chg="add mod">
          <ac:chgData name="Rissanen Minna" userId="8d5aed1c-cba9-48f3-a298-4488cc75f225" providerId="ADAL" clId="{FBCB24DA-DA08-4E05-9D8F-C07A2FA8F5F1}" dt="2025-01-31T07:32:44.842" v="36622" actId="20577"/>
          <ac:spMkLst>
            <pc:docMk/>
            <pc:sldMk cId="2732979532" sldId="450"/>
            <ac:spMk id="32" creationId="{861787BA-2CA8-D5E6-6C19-BE1549096966}"/>
          </ac:spMkLst>
        </pc:spChg>
        <pc:spChg chg="add mod">
          <ac:chgData name="Rissanen Minna" userId="8d5aed1c-cba9-48f3-a298-4488cc75f225" providerId="ADAL" clId="{FBCB24DA-DA08-4E05-9D8F-C07A2FA8F5F1}" dt="2025-01-31T07:33:00.818" v="36637" actId="1076"/>
          <ac:spMkLst>
            <pc:docMk/>
            <pc:sldMk cId="2732979532" sldId="450"/>
            <ac:spMk id="33" creationId="{599D1563-9A36-BC1B-0528-9C95682EC1C4}"/>
          </ac:spMkLst>
        </pc:spChg>
        <pc:picChg chg="add mod">
          <ac:chgData name="Rissanen Minna" userId="8d5aed1c-cba9-48f3-a298-4488cc75f225" providerId="ADAL" clId="{FBCB24DA-DA08-4E05-9D8F-C07A2FA8F5F1}" dt="2025-01-31T07:12:09.323" v="36268" actId="1036"/>
          <ac:picMkLst>
            <pc:docMk/>
            <pc:sldMk cId="2732979532" sldId="450"/>
            <ac:picMk id="19" creationId="{0EE97B99-C03D-C699-5DAE-164E92E8447F}"/>
          </ac:picMkLst>
        </pc:picChg>
        <pc:picChg chg="add mod">
          <ac:chgData name="Rissanen Minna" userId="8d5aed1c-cba9-48f3-a298-4488cc75f225" providerId="ADAL" clId="{FBCB24DA-DA08-4E05-9D8F-C07A2FA8F5F1}" dt="2025-01-31T07:35:18.044" v="36659" actId="1035"/>
          <ac:picMkLst>
            <pc:docMk/>
            <pc:sldMk cId="2732979532" sldId="450"/>
            <ac:picMk id="2050" creationId="{A0EACA30-83DD-72CB-8BF1-0F03DB226FCA}"/>
          </ac:picMkLst>
        </pc:picChg>
        <pc:picChg chg="add mod">
          <ac:chgData name="Rissanen Minna" userId="8d5aed1c-cba9-48f3-a298-4488cc75f225" providerId="ADAL" clId="{FBCB24DA-DA08-4E05-9D8F-C07A2FA8F5F1}" dt="2025-01-31T07:12:09.323" v="36268" actId="1036"/>
          <ac:picMkLst>
            <pc:docMk/>
            <pc:sldMk cId="2732979532" sldId="450"/>
            <ac:picMk id="2052" creationId="{4DCBAE22-7388-536B-8C4A-55500DA42109}"/>
          </ac:picMkLst>
        </pc:picChg>
        <pc:picChg chg="add mod">
          <ac:chgData name="Rissanen Minna" userId="8d5aed1c-cba9-48f3-a298-4488cc75f225" providerId="ADAL" clId="{FBCB24DA-DA08-4E05-9D8F-C07A2FA8F5F1}" dt="2025-01-31T07:12:09.323" v="36268" actId="1036"/>
          <ac:picMkLst>
            <pc:docMk/>
            <pc:sldMk cId="2732979532" sldId="450"/>
            <ac:picMk id="2054" creationId="{B531A367-9E58-1C05-00E7-C789A009DE62}"/>
          </ac:picMkLst>
        </pc:picChg>
        <pc:picChg chg="add mod">
          <ac:chgData name="Rissanen Minna" userId="8d5aed1c-cba9-48f3-a298-4488cc75f225" providerId="ADAL" clId="{FBCB24DA-DA08-4E05-9D8F-C07A2FA8F5F1}" dt="2025-01-31T07:12:09.323" v="36268" actId="1036"/>
          <ac:picMkLst>
            <pc:docMk/>
            <pc:sldMk cId="2732979532" sldId="450"/>
            <ac:picMk id="2056" creationId="{1A59E29A-BD69-1704-0FDC-109460C4464B}"/>
          </ac:picMkLst>
        </pc:picChg>
        <pc:picChg chg="add mod">
          <ac:chgData name="Rissanen Minna" userId="8d5aed1c-cba9-48f3-a298-4488cc75f225" providerId="ADAL" clId="{FBCB24DA-DA08-4E05-9D8F-C07A2FA8F5F1}" dt="2025-01-31T07:12:09.323" v="36268" actId="1036"/>
          <ac:picMkLst>
            <pc:docMk/>
            <pc:sldMk cId="2732979532" sldId="450"/>
            <ac:picMk id="2058" creationId="{729F7274-9BB8-6421-FE7B-F3672B639B62}"/>
          </ac:picMkLst>
        </pc:picChg>
        <pc:picChg chg="add mod">
          <ac:chgData name="Rissanen Minna" userId="8d5aed1c-cba9-48f3-a298-4488cc75f225" providerId="ADAL" clId="{FBCB24DA-DA08-4E05-9D8F-C07A2FA8F5F1}" dt="2025-01-31T07:12:09.323" v="36268" actId="1036"/>
          <ac:picMkLst>
            <pc:docMk/>
            <pc:sldMk cId="2732979532" sldId="450"/>
            <ac:picMk id="2060" creationId="{5E72A759-9105-2085-CFCB-1301E6FD60DE}"/>
          </ac:picMkLst>
        </pc:picChg>
        <pc:picChg chg="add mod">
          <ac:chgData name="Rissanen Minna" userId="8d5aed1c-cba9-48f3-a298-4488cc75f225" providerId="ADAL" clId="{FBCB24DA-DA08-4E05-9D8F-C07A2FA8F5F1}" dt="2025-01-31T07:35:23.059" v="36664" actId="1036"/>
          <ac:picMkLst>
            <pc:docMk/>
            <pc:sldMk cId="2732979532" sldId="450"/>
            <ac:picMk id="2062" creationId="{CFBA63B5-A591-FF69-CFEC-81011A878C4A}"/>
          </ac:picMkLst>
        </pc:picChg>
        <pc:picChg chg="add mod">
          <ac:chgData name="Rissanen Minna" userId="8d5aed1c-cba9-48f3-a298-4488cc75f225" providerId="ADAL" clId="{FBCB24DA-DA08-4E05-9D8F-C07A2FA8F5F1}" dt="2025-01-31T07:12:09.323" v="36268" actId="1036"/>
          <ac:picMkLst>
            <pc:docMk/>
            <pc:sldMk cId="2732979532" sldId="450"/>
            <ac:picMk id="2064" creationId="{7BD350F7-415C-A2C9-8E37-4B44DCC19244}"/>
          </ac:picMkLst>
        </pc:picChg>
        <pc:picChg chg="add mod">
          <ac:chgData name="Rissanen Minna" userId="8d5aed1c-cba9-48f3-a298-4488cc75f225" providerId="ADAL" clId="{FBCB24DA-DA08-4E05-9D8F-C07A2FA8F5F1}" dt="2025-01-31T07:12:09.323" v="36268" actId="1036"/>
          <ac:picMkLst>
            <pc:docMk/>
            <pc:sldMk cId="2732979532" sldId="450"/>
            <ac:picMk id="2066" creationId="{2F42ADB1-EC2C-E29F-73FA-EB896916074B}"/>
          </ac:picMkLst>
        </pc:picChg>
        <pc:picChg chg="add mod">
          <ac:chgData name="Rissanen Minna" userId="8d5aed1c-cba9-48f3-a298-4488cc75f225" providerId="ADAL" clId="{FBCB24DA-DA08-4E05-9D8F-C07A2FA8F5F1}" dt="2025-01-31T07:12:09.323" v="36268" actId="1036"/>
          <ac:picMkLst>
            <pc:docMk/>
            <pc:sldMk cId="2732979532" sldId="450"/>
            <ac:picMk id="2068" creationId="{7FF50BC7-30DC-E0A7-08C7-95D8C6208443}"/>
          </ac:picMkLst>
        </pc:picChg>
        <pc:picChg chg="add mod">
          <ac:chgData name="Rissanen Minna" userId="8d5aed1c-cba9-48f3-a298-4488cc75f225" providerId="ADAL" clId="{FBCB24DA-DA08-4E05-9D8F-C07A2FA8F5F1}" dt="2025-01-31T07:08:59.077" v="36154" actId="1076"/>
          <ac:picMkLst>
            <pc:docMk/>
            <pc:sldMk cId="2732979532" sldId="450"/>
            <ac:picMk id="2072" creationId="{87A09A3C-D7D3-68A4-1BF2-BD4B522FA7BD}"/>
          </ac:picMkLst>
        </pc:picChg>
        <pc:picChg chg="add mod">
          <ac:chgData name="Rissanen Minna" userId="8d5aed1c-cba9-48f3-a298-4488cc75f225" providerId="ADAL" clId="{FBCB24DA-DA08-4E05-9D8F-C07A2FA8F5F1}" dt="2025-01-31T07:12:09.323" v="36268" actId="1036"/>
          <ac:picMkLst>
            <pc:docMk/>
            <pc:sldMk cId="2732979532" sldId="450"/>
            <ac:picMk id="2076" creationId="{89FF3379-88F2-2634-97BB-E19132ED658D}"/>
          </ac:picMkLst>
        </pc:picChg>
        <pc:picChg chg="add mod">
          <ac:chgData name="Rissanen Minna" userId="8d5aed1c-cba9-48f3-a298-4488cc75f225" providerId="ADAL" clId="{FBCB24DA-DA08-4E05-9D8F-C07A2FA8F5F1}" dt="2025-01-31T07:14:20.142" v="36283" actId="1076"/>
          <ac:picMkLst>
            <pc:docMk/>
            <pc:sldMk cId="2732979532" sldId="450"/>
            <ac:picMk id="2078" creationId="{30400E52-9DC8-BAF8-B925-A681354E3F32}"/>
          </ac:picMkLst>
        </pc:picChg>
        <pc:picChg chg="add mod">
          <ac:chgData name="Rissanen Minna" userId="8d5aed1c-cba9-48f3-a298-4488cc75f225" providerId="ADAL" clId="{FBCB24DA-DA08-4E05-9D8F-C07A2FA8F5F1}" dt="2025-01-31T07:32:57.658" v="36636" actId="1076"/>
          <ac:picMkLst>
            <pc:docMk/>
            <pc:sldMk cId="2732979532" sldId="450"/>
            <ac:picMk id="2080" creationId="{F44A4E41-FADF-9170-1BFA-E4B9439EE066}"/>
          </ac:picMkLst>
        </pc:picChg>
        <pc:picChg chg="add mod">
          <ac:chgData name="Rissanen Minna" userId="8d5aed1c-cba9-48f3-a298-4488cc75f225" providerId="ADAL" clId="{FBCB24DA-DA08-4E05-9D8F-C07A2FA8F5F1}" dt="2025-01-31T07:35:11.863" v="36656" actId="1076"/>
          <ac:picMkLst>
            <pc:docMk/>
            <pc:sldMk cId="2732979532" sldId="450"/>
            <ac:picMk id="2082" creationId="{FF51E3EA-568F-29A9-282E-7F47286103F2}"/>
          </ac:picMkLst>
        </pc:picChg>
        <pc:picChg chg="add mod">
          <ac:chgData name="Rissanen Minna" userId="8d5aed1c-cba9-48f3-a298-4488cc75f225" providerId="ADAL" clId="{FBCB24DA-DA08-4E05-9D8F-C07A2FA8F5F1}" dt="2025-01-31T07:35:10.151" v="36655" actId="1076"/>
          <ac:picMkLst>
            <pc:docMk/>
            <pc:sldMk cId="2732979532" sldId="450"/>
            <ac:picMk id="2084" creationId="{8BF75D9C-A25C-2F9A-3CD2-B2B18E2B979E}"/>
          </ac:picMkLst>
        </pc:picChg>
        <pc:cxnChg chg="add mod">
          <ac:chgData name="Rissanen Minna" userId="8d5aed1c-cba9-48f3-a298-4488cc75f225" providerId="ADAL" clId="{FBCB24DA-DA08-4E05-9D8F-C07A2FA8F5F1}" dt="2025-01-31T07:12:09.323" v="36268" actId="1036"/>
          <ac:cxnSpMkLst>
            <pc:docMk/>
            <pc:sldMk cId="2732979532" sldId="450"/>
            <ac:cxnSpMk id="5" creationId="{866A0A46-9242-556F-E4C1-2BB65CA207B3}"/>
          </ac:cxnSpMkLst>
        </pc:cxnChg>
        <pc:cxnChg chg="add mod">
          <ac:chgData name="Rissanen Minna" userId="8d5aed1c-cba9-48f3-a298-4488cc75f225" providerId="ADAL" clId="{FBCB24DA-DA08-4E05-9D8F-C07A2FA8F5F1}" dt="2025-01-31T07:12:09.323" v="36268" actId="1036"/>
          <ac:cxnSpMkLst>
            <pc:docMk/>
            <pc:sldMk cId="2732979532" sldId="450"/>
            <ac:cxnSpMk id="6" creationId="{11DF5F97-B753-744F-2BEB-B29CFB654593}"/>
          </ac:cxnSpMkLst>
        </pc:cxnChg>
        <pc:cxnChg chg="add mod">
          <ac:chgData name="Rissanen Minna" userId="8d5aed1c-cba9-48f3-a298-4488cc75f225" providerId="ADAL" clId="{FBCB24DA-DA08-4E05-9D8F-C07A2FA8F5F1}" dt="2025-01-31T07:12:09.323" v="36268" actId="1036"/>
          <ac:cxnSpMkLst>
            <pc:docMk/>
            <pc:sldMk cId="2732979532" sldId="450"/>
            <ac:cxnSpMk id="8" creationId="{2AD8FDC7-AFF7-89EA-06B0-F003B9F89DA3}"/>
          </ac:cxnSpMkLst>
        </pc:cxnChg>
        <pc:cxnChg chg="add mod">
          <ac:chgData name="Rissanen Minna" userId="8d5aed1c-cba9-48f3-a298-4488cc75f225" providerId="ADAL" clId="{FBCB24DA-DA08-4E05-9D8F-C07A2FA8F5F1}" dt="2025-01-31T07:12:09.323" v="36268" actId="1036"/>
          <ac:cxnSpMkLst>
            <pc:docMk/>
            <pc:sldMk cId="2732979532" sldId="450"/>
            <ac:cxnSpMk id="13" creationId="{AE820EEC-9CD3-F7DF-7101-19C35EB0D24E}"/>
          </ac:cxnSpMkLst>
        </pc:cxnChg>
        <pc:cxnChg chg="add mod">
          <ac:chgData name="Rissanen Minna" userId="8d5aed1c-cba9-48f3-a298-4488cc75f225" providerId="ADAL" clId="{FBCB24DA-DA08-4E05-9D8F-C07A2FA8F5F1}" dt="2025-01-31T07:12:09.323" v="36268" actId="1036"/>
          <ac:cxnSpMkLst>
            <pc:docMk/>
            <pc:sldMk cId="2732979532" sldId="450"/>
            <ac:cxnSpMk id="23" creationId="{3A4DBA0A-F64F-7E00-156E-3527A7B034FB}"/>
          </ac:cxnSpMkLst>
        </pc:cxnChg>
        <pc:cxnChg chg="add mod">
          <ac:chgData name="Rissanen Minna" userId="8d5aed1c-cba9-48f3-a298-4488cc75f225" providerId="ADAL" clId="{FBCB24DA-DA08-4E05-9D8F-C07A2FA8F5F1}" dt="2025-01-31T07:09:33.743" v="36162" actId="14100"/>
          <ac:cxnSpMkLst>
            <pc:docMk/>
            <pc:sldMk cId="2732979532" sldId="450"/>
            <ac:cxnSpMk id="25" creationId="{9353FFCE-AC08-20B0-B0AB-44AFE2E360CD}"/>
          </ac:cxnSpMkLst>
        </pc:cxnChg>
      </pc:sldChg>
      <pc:sldChg chg="addSp modSp new mod">
        <pc:chgData name="Rissanen Minna" userId="8d5aed1c-cba9-48f3-a298-4488cc75f225" providerId="ADAL" clId="{FBCB24DA-DA08-4E05-9D8F-C07A2FA8F5F1}" dt="2025-01-31T06:44:24.834" v="35816" actId="20577"/>
        <pc:sldMkLst>
          <pc:docMk/>
          <pc:sldMk cId="1768995226" sldId="451"/>
        </pc:sldMkLst>
        <pc:spChg chg="add mod">
          <ac:chgData name="Rissanen Minna" userId="8d5aed1c-cba9-48f3-a298-4488cc75f225" providerId="ADAL" clId="{FBCB24DA-DA08-4E05-9D8F-C07A2FA8F5F1}" dt="2025-01-31T06:43:48.756" v="35808" actId="1076"/>
          <ac:spMkLst>
            <pc:docMk/>
            <pc:sldMk cId="1768995226" sldId="451"/>
            <ac:spMk id="3" creationId="{506681E2-DD06-8B9F-E34A-86D052F8D490}"/>
          </ac:spMkLst>
        </pc:spChg>
        <pc:spChg chg="add mod">
          <ac:chgData name="Rissanen Minna" userId="8d5aed1c-cba9-48f3-a298-4488cc75f225" providerId="ADAL" clId="{FBCB24DA-DA08-4E05-9D8F-C07A2FA8F5F1}" dt="2025-01-31T06:44:24.834" v="35816" actId="20577"/>
          <ac:spMkLst>
            <pc:docMk/>
            <pc:sldMk cId="1768995226" sldId="451"/>
            <ac:spMk id="4" creationId="{E36EC37B-00DB-AA6B-0714-A6A406CF88E1}"/>
          </ac:spMkLst>
        </pc:spChg>
        <pc:picChg chg="add mod">
          <ac:chgData name="Rissanen Minna" userId="8d5aed1c-cba9-48f3-a298-4488cc75f225" providerId="ADAL" clId="{FBCB24DA-DA08-4E05-9D8F-C07A2FA8F5F1}" dt="2025-01-31T06:37:05.059" v="35284" actId="1076"/>
          <ac:picMkLst>
            <pc:docMk/>
            <pc:sldMk cId="1768995226" sldId="451"/>
            <ac:picMk id="1026" creationId="{9E809DBE-BCC7-E753-3A04-2763C31372D8}"/>
          </ac:picMkLst>
        </pc:picChg>
        <pc:picChg chg="add mod">
          <ac:chgData name="Rissanen Minna" userId="8d5aed1c-cba9-48f3-a298-4488cc75f225" providerId="ADAL" clId="{FBCB24DA-DA08-4E05-9D8F-C07A2FA8F5F1}" dt="2025-01-31T06:37:09.120" v="35285" actId="1076"/>
          <ac:picMkLst>
            <pc:docMk/>
            <pc:sldMk cId="1768995226" sldId="451"/>
            <ac:picMk id="1028" creationId="{7994842F-63C8-2FCE-778C-9F57E3E07116}"/>
          </ac:picMkLst>
        </pc:picChg>
        <pc:picChg chg="add mod">
          <ac:chgData name="Rissanen Minna" userId="8d5aed1c-cba9-48f3-a298-4488cc75f225" providerId="ADAL" clId="{FBCB24DA-DA08-4E05-9D8F-C07A2FA8F5F1}" dt="2025-01-31T06:36:59.468" v="35281" actId="1076"/>
          <ac:picMkLst>
            <pc:docMk/>
            <pc:sldMk cId="1768995226" sldId="451"/>
            <ac:picMk id="1030" creationId="{3457733C-5CB0-FBE8-BE3E-247B79BFAC2D}"/>
          </ac:picMkLst>
        </pc:picChg>
        <pc:picChg chg="add mod">
          <ac:chgData name="Rissanen Minna" userId="8d5aed1c-cba9-48f3-a298-4488cc75f225" providerId="ADAL" clId="{FBCB24DA-DA08-4E05-9D8F-C07A2FA8F5F1}" dt="2025-01-31T06:41:01.361" v="35554" actId="1076"/>
          <ac:picMkLst>
            <pc:docMk/>
            <pc:sldMk cId="1768995226" sldId="451"/>
            <ac:picMk id="1032" creationId="{BB654EC5-FF85-DFB1-F365-49BC7AD9ED44}"/>
          </ac:picMkLst>
        </pc:picChg>
      </pc:sldChg>
      <pc:sldChg chg="addSp modSp new mod ord">
        <pc:chgData name="Rissanen Minna" userId="8d5aed1c-cba9-48f3-a298-4488cc75f225" providerId="ADAL" clId="{FBCB24DA-DA08-4E05-9D8F-C07A2FA8F5F1}" dt="2025-01-24T12:42:02.784" v="29211" actId="1038"/>
        <pc:sldMkLst>
          <pc:docMk/>
          <pc:sldMk cId="336155609" sldId="452"/>
        </pc:sldMkLst>
        <pc:spChg chg="add mod">
          <ac:chgData name="Rissanen Minna" userId="8d5aed1c-cba9-48f3-a298-4488cc75f225" providerId="ADAL" clId="{FBCB24DA-DA08-4E05-9D8F-C07A2FA8F5F1}" dt="2025-01-24T08:41:36.620" v="28907" actId="1076"/>
          <ac:spMkLst>
            <pc:docMk/>
            <pc:sldMk cId="336155609" sldId="452"/>
            <ac:spMk id="2" creationId="{66BD35DA-2EE2-DC5B-2812-CEEC3A0B6EA7}"/>
          </ac:spMkLst>
        </pc:spChg>
        <pc:spChg chg="add mod">
          <ac:chgData name="Rissanen Minna" userId="8d5aed1c-cba9-48f3-a298-4488cc75f225" providerId="ADAL" clId="{FBCB24DA-DA08-4E05-9D8F-C07A2FA8F5F1}" dt="2025-01-24T08:26:41.408" v="27421" actId="20577"/>
          <ac:spMkLst>
            <pc:docMk/>
            <pc:sldMk cId="336155609" sldId="452"/>
            <ac:spMk id="3" creationId="{EAFFE54F-996C-47A6-8C51-A940EFEF8972}"/>
          </ac:spMkLst>
        </pc:spChg>
        <pc:spChg chg="add mod">
          <ac:chgData name="Rissanen Minna" userId="8d5aed1c-cba9-48f3-a298-4488cc75f225" providerId="ADAL" clId="{FBCB24DA-DA08-4E05-9D8F-C07A2FA8F5F1}" dt="2025-01-24T08:40:04.320" v="28894" actId="1076"/>
          <ac:spMkLst>
            <pc:docMk/>
            <pc:sldMk cId="336155609" sldId="452"/>
            <ac:spMk id="5" creationId="{C3D12DF3-11AD-AA08-37C7-379E2F5DAA41}"/>
          </ac:spMkLst>
        </pc:spChg>
        <pc:picChg chg="add mod">
          <ac:chgData name="Rissanen Minna" userId="8d5aed1c-cba9-48f3-a298-4488cc75f225" providerId="ADAL" clId="{FBCB24DA-DA08-4E05-9D8F-C07A2FA8F5F1}" dt="2025-01-24T12:42:02.784" v="29211" actId="1038"/>
          <ac:picMkLst>
            <pc:docMk/>
            <pc:sldMk cId="336155609" sldId="452"/>
            <ac:picMk id="2050" creationId="{0548E536-E73B-C12E-0BC6-31B977E1E70B}"/>
          </ac:picMkLst>
        </pc:picChg>
        <pc:cxnChg chg="add mod">
          <ac:chgData name="Rissanen Minna" userId="8d5aed1c-cba9-48f3-a298-4488cc75f225" providerId="ADAL" clId="{FBCB24DA-DA08-4E05-9D8F-C07A2FA8F5F1}" dt="2025-01-24T08:41:40.126" v="28908" actId="1076"/>
          <ac:cxnSpMkLst>
            <pc:docMk/>
            <pc:sldMk cId="336155609" sldId="452"/>
            <ac:cxnSpMk id="7" creationId="{2331673D-D8EA-EA48-63BD-64D86D86F639}"/>
          </ac:cxnSpMkLst>
        </pc:cxnChg>
      </pc:sldChg>
      <pc:sldChg chg="addSp modSp new mod">
        <pc:chgData name="Rissanen Minna" userId="8d5aed1c-cba9-48f3-a298-4488cc75f225" providerId="ADAL" clId="{FBCB24DA-DA08-4E05-9D8F-C07A2FA8F5F1}" dt="2025-01-23T14:00:35.847" v="24879" actId="1076"/>
        <pc:sldMkLst>
          <pc:docMk/>
          <pc:sldMk cId="3917753803" sldId="453"/>
        </pc:sldMkLst>
        <pc:spChg chg="mod">
          <ac:chgData name="Rissanen Minna" userId="8d5aed1c-cba9-48f3-a298-4488cc75f225" providerId="ADAL" clId="{FBCB24DA-DA08-4E05-9D8F-C07A2FA8F5F1}" dt="2025-01-23T13:54:22.604" v="24732" actId="20577"/>
          <ac:spMkLst>
            <pc:docMk/>
            <pc:sldMk cId="3917753803" sldId="453"/>
            <ac:spMk id="2" creationId="{DB31D36F-1E85-831B-11CA-932D099D10DD}"/>
          </ac:spMkLst>
        </pc:spChg>
        <pc:spChg chg="mod">
          <ac:chgData name="Rissanen Minna" userId="8d5aed1c-cba9-48f3-a298-4488cc75f225" providerId="ADAL" clId="{FBCB24DA-DA08-4E05-9D8F-C07A2FA8F5F1}" dt="2025-01-23T13:59:23.244" v="24871" actId="20577"/>
          <ac:spMkLst>
            <pc:docMk/>
            <pc:sldMk cId="3917753803" sldId="453"/>
            <ac:spMk id="3" creationId="{6DFBA64F-3DAC-740E-582E-A98621850FC1}"/>
          </ac:spMkLst>
        </pc:spChg>
        <pc:picChg chg="add mod">
          <ac:chgData name="Rissanen Minna" userId="8d5aed1c-cba9-48f3-a298-4488cc75f225" providerId="ADAL" clId="{FBCB24DA-DA08-4E05-9D8F-C07A2FA8F5F1}" dt="2025-01-23T13:58:09.765" v="24809" actId="1076"/>
          <ac:picMkLst>
            <pc:docMk/>
            <pc:sldMk cId="3917753803" sldId="453"/>
            <ac:picMk id="1026" creationId="{15B4188E-31B8-B98A-D1E1-9B26A61BC3CC}"/>
          </ac:picMkLst>
        </pc:picChg>
        <pc:picChg chg="add mod">
          <ac:chgData name="Rissanen Minna" userId="8d5aed1c-cba9-48f3-a298-4488cc75f225" providerId="ADAL" clId="{FBCB24DA-DA08-4E05-9D8F-C07A2FA8F5F1}" dt="2025-01-23T13:58:14.119" v="24813" actId="1036"/>
          <ac:picMkLst>
            <pc:docMk/>
            <pc:sldMk cId="3917753803" sldId="453"/>
            <ac:picMk id="1028" creationId="{13F92525-DE17-0B20-F2DE-615FCEFD88E8}"/>
          </ac:picMkLst>
        </pc:picChg>
        <pc:picChg chg="add mod">
          <ac:chgData name="Rissanen Minna" userId="8d5aed1c-cba9-48f3-a298-4488cc75f225" providerId="ADAL" clId="{FBCB24DA-DA08-4E05-9D8F-C07A2FA8F5F1}" dt="2025-01-23T13:58:49.779" v="24816" actId="1076"/>
          <ac:picMkLst>
            <pc:docMk/>
            <pc:sldMk cId="3917753803" sldId="453"/>
            <ac:picMk id="1030" creationId="{4ABF317C-33D2-FF87-5DA0-ABC1013CFA90}"/>
          </ac:picMkLst>
        </pc:picChg>
        <pc:picChg chg="add mod">
          <ac:chgData name="Rissanen Minna" userId="8d5aed1c-cba9-48f3-a298-4488cc75f225" providerId="ADAL" clId="{FBCB24DA-DA08-4E05-9D8F-C07A2FA8F5F1}" dt="2025-01-23T14:00:14.235" v="24875" actId="1076"/>
          <ac:picMkLst>
            <pc:docMk/>
            <pc:sldMk cId="3917753803" sldId="453"/>
            <ac:picMk id="1032" creationId="{9899FF3C-EE7F-5DFD-DEB7-2F57BD87E234}"/>
          </ac:picMkLst>
        </pc:picChg>
        <pc:picChg chg="add mod">
          <ac:chgData name="Rissanen Minna" userId="8d5aed1c-cba9-48f3-a298-4488cc75f225" providerId="ADAL" clId="{FBCB24DA-DA08-4E05-9D8F-C07A2FA8F5F1}" dt="2025-01-23T14:00:35.847" v="24879" actId="1076"/>
          <ac:picMkLst>
            <pc:docMk/>
            <pc:sldMk cId="3917753803" sldId="453"/>
            <ac:picMk id="1034" creationId="{EA271642-9DF6-41E5-6A33-BD2F2C33D944}"/>
          </ac:picMkLst>
        </pc:picChg>
      </pc:sldChg>
      <pc:sldChg chg="addSp delSp modSp new mod ord modClrScheme chgLayout">
        <pc:chgData name="Rissanen Minna" userId="8d5aed1c-cba9-48f3-a298-4488cc75f225" providerId="ADAL" clId="{FBCB24DA-DA08-4E05-9D8F-C07A2FA8F5F1}" dt="2025-01-31T08:03:45.598" v="37134" actId="1035"/>
        <pc:sldMkLst>
          <pc:docMk/>
          <pc:sldMk cId="2848543495" sldId="454"/>
        </pc:sldMkLst>
        <pc:spChg chg="mod">
          <ac:chgData name="Rissanen Minna" userId="8d5aed1c-cba9-48f3-a298-4488cc75f225" providerId="ADAL" clId="{FBCB24DA-DA08-4E05-9D8F-C07A2FA8F5F1}" dt="2025-01-23T12:00:12.280" v="22920" actId="26606"/>
          <ac:spMkLst>
            <pc:docMk/>
            <pc:sldMk cId="2848543495" sldId="454"/>
            <ac:spMk id="2" creationId="{6C118307-2D79-93D8-0CF3-4628C50A926A}"/>
          </ac:spMkLst>
        </pc:spChg>
        <pc:spChg chg="mod ord">
          <ac:chgData name="Rissanen Minna" userId="8d5aed1c-cba9-48f3-a298-4488cc75f225" providerId="ADAL" clId="{FBCB24DA-DA08-4E05-9D8F-C07A2FA8F5F1}" dt="2025-01-31T08:03:45.598" v="37134" actId="1035"/>
          <ac:spMkLst>
            <pc:docMk/>
            <pc:sldMk cId="2848543495" sldId="454"/>
            <ac:spMk id="3" creationId="{7A69DFF0-C75A-E729-E7A8-DFCD5D83DB1D}"/>
          </ac:spMkLst>
        </pc:spChg>
        <pc:picChg chg="add mod">
          <ac:chgData name="Rissanen Minna" userId="8d5aed1c-cba9-48f3-a298-4488cc75f225" providerId="ADAL" clId="{FBCB24DA-DA08-4E05-9D8F-C07A2FA8F5F1}" dt="2025-01-31T08:03:45.598" v="37134" actId="1035"/>
          <ac:picMkLst>
            <pc:docMk/>
            <pc:sldMk cId="2848543495" sldId="454"/>
            <ac:picMk id="7" creationId="{C02BB33C-B617-6D71-ECE2-7DF9AEB9B070}"/>
          </ac:picMkLst>
        </pc:picChg>
      </pc:sldChg>
      <pc:sldChg chg="addSp modSp new mod">
        <pc:chgData name="Rissanen Minna" userId="8d5aed1c-cba9-48f3-a298-4488cc75f225" providerId="ADAL" clId="{FBCB24DA-DA08-4E05-9D8F-C07A2FA8F5F1}" dt="2025-01-31T08:02:28.806" v="37094" actId="1076"/>
        <pc:sldMkLst>
          <pc:docMk/>
          <pc:sldMk cId="1256735584" sldId="455"/>
        </pc:sldMkLst>
        <pc:spChg chg="mod">
          <ac:chgData name="Rissanen Minna" userId="8d5aed1c-cba9-48f3-a298-4488cc75f225" providerId="ADAL" clId="{FBCB24DA-DA08-4E05-9D8F-C07A2FA8F5F1}" dt="2025-01-23T06:54:22.092" v="18528" actId="20577"/>
          <ac:spMkLst>
            <pc:docMk/>
            <pc:sldMk cId="1256735584" sldId="455"/>
            <ac:spMk id="2" creationId="{90FDD61B-0602-9910-8707-6484BF62ECB2}"/>
          </ac:spMkLst>
        </pc:spChg>
        <pc:spChg chg="mod">
          <ac:chgData name="Rissanen Minna" userId="8d5aed1c-cba9-48f3-a298-4488cc75f225" providerId="ADAL" clId="{FBCB24DA-DA08-4E05-9D8F-C07A2FA8F5F1}" dt="2025-01-31T08:02:28.806" v="37094" actId="1076"/>
          <ac:spMkLst>
            <pc:docMk/>
            <pc:sldMk cId="1256735584" sldId="455"/>
            <ac:spMk id="3" creationId="{170A1238-F251-F91E-6F59-860D3C6929FF}"/>
          </ac:spMkLst>
        </pc:spChg>
        <pc:picChg chg="add mod">
          <ac:chgData name="Rissanen Minna" userId="8d5aed1c-cba9-48f3-a298-4488cc75f225" providerId="ADAL" clId="{FBCB24DA-DA08-4E05-9D8F-C07A2FA8F5F1}" dt="2025-01-31T08:02:22.796" v="37093" actId="1076"/>
          <ac:picMkLst>
            <pc:docMk/>
            <pc:sldMk cId="1256735584" sldId="455"/>
            <ac:picMk id="5" creationId="{1E82C6D7-AE98-E565-8A70-C15AFD4C4A86}"/>
          </ac:picMkLst>
        </pc:picChg>
      </pc:sldChg>
      <pc:sldChg chg="addSp modSp new mod modClrScheme chgLayout">
        <pc:chgData name="Rissanen Minna" userId="8d5aed1c-cba9-48f3-a298-4488cc75f225" providerId="ADAL" clId="{FBCB24DA-DA08-4E05-9D8F-C07A2FA8F5F1}" dt="2025-01-31T08:01:42.205" v="37084" actId="20577"/>
        <pc:sldMkLst>
          <pc:docMk/>
          <pc:sldMk cId="3007265598" sldId="456"/>
        </pc:sldMkLst>
        <pc:spChg chg="mod">
          <ac:chgData name="Rissanen Minna" userId="8d5aed1c-cba9-48f3-a298-4488cc75f225" providerId="ADAL" clId="{FBCB24DA-DA08-4E05-9D8F-C07A2FA8F5F1}" dt="2025-01-23T11:23:01.644" v="19402" actId="26606"/>
          <ac:spMkLst>
            <pc:docMk/>
            <pc:sldMk cId="3007265598" sldId="456"/>
            <ac:spMk id="2" creationId="{78647BEC-876D-480B-2E84-8F4D891D6492}"/>
          </ac:spMkLst>
        </pc:spChg>
        <pc:spChg chg="mod">
          <ac:chgData name="Rissanen Minna" userId="8d5aed1c-cba9-48f3-a298-4488cc75f225" providerId="ADAL" clId="{FBCB24DA-DA08-4E05-9D8F-C07A2FA8F5F1}" dt="2025-01-31T08:01:42.205" v="37084" actId="20577"/>
          <ac:spMkLst>
            <pc:docMk/>
            <pc:sldMk cId="3007265598" sldId="456"/>
            <ac:spMk id="3" creationId="{462058EF-605F-AE37-CC5B-5E5E681FD3BF}"/>
          </ac:spMkLst>
        </pc:spChg>
        <pc:picChg chg="add mod">
          <ac:chgData name="Rissanen Minna" userId="8d5aed1c-cba9-48f3-a298-4488cc75f225" providerId="ADAL" clId="{FBCB24DA-DA08-4E05-9D8F-C07A2FA8F5F1}" dt="2025-01-23T11:23:50.886" v="19480" actId="14100"/>
          <ac:picMkLst>
            <pc:docMk/>
            <pc:sldMk cId="3007265598" sldId="456"/>
            <ac:picMk id="5" creationId="{3C8617D3-3806-3BDE-6610-03AF5B5A4A2D}"/>
          </ac:picMkLst>
        </pc:picChg>
      </pc:sldChg>
      <pc:sldChg chg="addSp modSp new mod">
        <pc:chgData name="Rissanen Minna" userId="8d5aed1c-cba9-48f3-a298-4488cc75f225" providerId="ADAL" clId="{FBCB24DA-DA08-4E05-9D8F-C07A2FA8F5F1}" dt="2025-01-23T14:06:05.768" v="24948" actId="1037"/>
        <pc:sldMkLst>
          <pc:docMk/>
          <pc:sldMk cId="2212436104" sldId="457"/>
        </pc:sldMkLst>
        <pc:spChg chg="mod">
          <ac:chgData name="Rissanen Minna" userId="8d5aed1c-cba9-48f3-a298-4488cc75f225" providerId="ADAL" clId="{FBCB24DA-DA08-4E05-9D8F-C07A2FA8F5F1}" dt="2025-01-23T13:48:59.801" v="24385" actId="1076"/>
          <ac:spMkLst>
            <pc:docMk/>
            <pc:sldMk cId="2212436104" sldId="457"/>
            <ac:spMk id="2" creationId="{8845188E-DC4C-5DDE-C061-E39ECC5B678A}"/>
          </ac:spMkLst>
        </pc:spChg>
        <pc:spChg chg="mod">
          <ac:chgData name="Rissanen Minna" userId="8d5aed1c-cba9-48f3-a298-4488cc75f225" providerId="ADAL" clId="{FBCB24DA-DA08-4E05-9D8F-C07A2FA8F5F1}" dt="2025-01-23T13:48:56.781" v="24384" actId="1076"/>
          <ac:spMkLst>
            <pc:docMk/>
            <pc:sldMk cId="2212436104" sldId="457"/>
            <ac:spMk id="3" creationId="{4F4D6F6D-1272-5614-5C2E-96B6EC860DB5}"/>
          </ac:spMkLst>
        </pc:spChg>
        <pc:picChg chg="add mod">
          <ac:chgData name="Rissanen Minna" userId="8d5aed1c-cba9-48f3-a298-4488cc75f225" providerId="ADAL" clId="{FBCB24DA-DA08-4E05-9D8F-C07A2FA8F5F1}" dt="2025-01-23T14:03:00.459" v="24882" actId="1076"/>
          <ac:picMkLst>
            <pc:docMk/>
            <pc:sldMk cId="2212436104" sldId="457"/>
            <ac:picMk id="2050" creationId="{4168D4FA-A2FA-4580-76DA-87BAE39AC0E3}"/>
          </ac:picMkLst>
        </pc:picChg>
        <pc:picChg chg="add mod">
          <ac:chgData name="Rissanen Minna" userId="8d5aed1c-cba9-48f3-a298-4488cc75f225" providerId="ADAL" clId="{FBCB24DA-DA08-4E05-9D8F-C07A2FA8F5F1}" dt="2025-01-23T14:05:14.264" v="24904" actId="1036"/>
          <ac:picMkLst>
            <pc:docMk/>
            <pc:sldMk cId="2212436104" sldId="457"/>
            <ac:picMk id="2052" creationId="{500A6EC3-13FD-588D-9BC5-43B92157D952}"/>
          </ac:picMkLst>
        </pc:picChg>
        <pc:picChg chg="add mod">
          <ac:chgData name="Rissanen Minna" userId="8d5aed1c-cba9-48f3-a298-4488cc75f225" providerId="ADAL" clId="{FBCB24DA-DA08-4E05-9D8F-C07A2FA8F5F1}" dt="2025-01-23T14:06:01.962" v="24943" actId="1037"/>
          <ac:picMkLst>
            <pc:docMk/>
            <pc:sldMk cId="2212436104" sldId="457"/>
            <ac:picMk id="2054" creationId="{EDB303E9-A477-0824-C327-1387C1B6884C}"/>
          </ac:picMkLst>
        </pc:picChg>
        <pc:picChg chg="add mod">
          <ac:chgData name="Rissanen Minna" userId="8d5aed1c-cba9-48f3-a298-4488cc75f225" providerId="ADAL" clId="{FBCB24DA-DA08-4E05-9D8F-C07A2FA8F5F1}" dt="2025-01-23T14:05:59.022" v="24936" actId="1036"/>
          <ac:picMkLst>
            <pc:docMk/>
            <pc:sldMk cId="2212436104" sldId="457"/>
            <ac:picMk id="2056" creationId="{22B176AF-1067-B363-252D-A1FF01143C08}"/>
          </ac:picMkLst>
        </pc:picChg>
        <pc:picChg chg="add mod">
          <ac:chgData name="Rissanen Minna" userId="8d5aed1c-cba9-48f3-a298-4488cc75f225" providerId="ADAL" clId="{FBCB24DA-DA08-4E05-9D8F-C07A2FA8F5F1}" dt="2025-01-23T14:06:05.768" v="24948" actId="1037"/>
          <ac:picMkLst>
            <pc:docMk/>
            <pc:sldMk cId="2212436104" sldId="457"/>
            <ac:picMk id="2058" creationId="{C71C988C-3401-356C-1C8B-755D7C688B54}"/>
          </ac:picMkLst>
        </pc:picChg>
      </pc:sldChg>
      <pc:sldChg chg="addSp delSp modSp new mod">
        <pc:chgData name="Rissanen Minna" userId="8d5aed1c-cba9-48f3-a298-4488cc75f225" providerId="ADAL" clId="{FBCB24DA-DA08-4E05-9D8F-C07A2FA8F5F1}" dt="2025-01-24T07:43:36.761" v="25910" actId="20577"/>
        <pc:sldMkLst>
          <pc:docMk/>
          <pc:sldMk cId="1168755143" sldId="458"/>
        </pc:sldMkLst>
        <pc:spChg chg="add mod">
          <ac:chgData name="Rissanen Minna" userId="8d5aed1c-cba9-48f3-a298-4488cc75f225" providerId="ADAL" clId="{FBCB24DA-DA08-4E05-9D8F-C07A2FA8F5F1}" dt="2025-01-24T07:43:36.761" v="25910" actId="20577"/>
          <ac:spMkLst>
            <pc:docMk/>
            <pc:sldMk cId="1168755143" sldId="458"/>
            <ac:spMk id="3" creationId="{4C7DA288-9422-DF7A-EB0D-5E0E08DA68DC}"/>
          </ac:spMkLst>
        </pc:spChg>
        <pc:spChg chg="add mod">
          <ac:chgData name="Rissanen Minna" userId="8d5aed1c-cba9-48f3-a298-4488cc75f225" providerId="ADAL" clId="{FBCB24DA-DA08-4E05-9D8F-C07A2FA8F5F1}" dt="2025-01-24T07:09:39.299" v="25328" actId="20577"/>
          <ac:spMkLst>
            <pc:docMk/>
            <pc:sldMk cId="1168755143" sldId="458"/>
            <ac:spMk id="4" creationId="{76CD8080-25D0-84B9-9850-EE2EF1912F03}"/>
          </ac:spMkLst>
        </pc:spChg>
        <pc:spChg chg="add mod">
          <ac:chgData name="Rissanen Minna" userId="8d5aed1c-cba9-48f3-a298-4488cc75f225" providerId="ADAL" clId="{FBCB24DA-DA08-4E05-9D8F-C07A2FA8F5F1}" dt="2025-01-24T07:34:53.371" v="25858" actId="1035"/>
          <ac:spMkLst>
            <pc:docMk/>
            <pc:sldMk cId="1168755143" sldId="458"/>
            <ac:spMk id="6" creationId="{61B9651E-000A-DE62-FBEA-E320F0C9EA40}"/>
          </ac:spMkLst>
        </pc:spChg>
        <pc:spChg chg="add mod">
          <ac:chgData name="Rissanen Minna" userId="8d5aed1c-cba9-48f3-a298-4488cc75f225" providerId="ADAL" clId="{FBCB24DA-DA08-4E05-9D8F-C07A2FA8F5F1}" dt="2025-01-24T07:34:53.371" v="25858" actId="1035"/>
          <ac:spMkLst>
            <pc:docMk/>
            <pc:sldMk cId="1168755143" sldId="458"/>
            <ac:spMk id="7" creationId="{0DBE9EED-5F8C-5F55-E192-2D72F68C2290}"/>
          </ac:spMkLst>
        </pc:spChg>
        <pc:spChg chg="add mod">
          <ac:chgData name="Rissanen Minna" userId="8d5aed1c-cba9-48f3-a298-4488cc75f225" providerId="ADAL" clId="{FBCB24DA-DA08-4E05-9D8F-C07A2FA8F5F1}" dt="2025-01-24T07:34:53.371" v="25858" actId="1035"/>
          <ac:spMkLst>
            <pc:docMk/>
            <pc:sldMk cId="1168755143" sldId="458"/>
            <ac:spMk id="8" creationId="{FA6C5065-2322-0DF6-4AC5-874191AC8378}"/>
          </ac:spMkLst>
        </pc:spChg>
        <pc:spChg chg="add mod">
          <ac:chgData name="Rissanen Minna" userId="8d5aed1c-cba9-48f3-a298-4488cc75f225" providerId="ADAL" clId="{FBCB24DA-DA08-4E05-9D8F-C07A2FA8F5F1}" dt="2025-01-24T07:34:53.371" v="25858" actId="1035"/>
          <ac:spMkLst>
            <pc:docMk/>
            <pc:sldMk cId="1168755143" sldId="458"/>
            <ac:spMk id="9" creationId="{B58B8BDB-1DDF-035D-2A71-2BF926D1B019}"/>
          </ac:spMkLst>
        </pc:spChg>
        <pc:spChg chg="add mod">
          <ac:chgData name="Rissanen Minna" userId="8d5aed1c-cba9-48f3-a298-4488cc75f225" providerId="ADAL" clId="{FBCB24DA-DA08-4E05-9D8F-C07A2FA8F5F1}" dt="2025-01-24T07:34:53.371" v="25858" actId="1035"/>
          <ac:spMkLst>
            <pc:docMk/>
            <pc:sldMk cId="1168755143" sldId="458"/>
            <ac:spMk id="10" creationId="{11591BFD-D9B6-B8ED-AED5-5DBF99CAA555}"/>
          </ac:spMkLst>
        </pc:spChg>
        <pc:spChg chg="add mod">
          <ac:chgData name="Rissanen Minna" userId="8d5aed1c-cba9-48f3-a298-4488cc75f225" providerId="ADAL" clId="{FBCB24DA-DA08-4E05-9D8F-C07A2FA8F5F1}" dt="2025-01-24T07:34:53.371" v="25858" actId="1035"/>
          <ac:spMkLst>
            <pc:docMk/>
            <pc:sldMk cId="1168755143" sldId="458"/>
            <ac:spMk id="11" creationId="{D9DFED10-0480-5987-95AC-48C5A1D971E3}"/>
          </ac:spMkLst>
        </pc:spChg>
        <pc:spChg chg="add mod">
          <ac:chgData name="Rissanen Minna" userId="8d5aed1c-cba9-48f3-a298-4488cc75f225" providerId="ADAL" clId="{FBCB24DA-DA08-4E05-9D8F-C07A2FA8F5F1}" dt="2025-01-24T07:34:53.371" v="25858" actId="1035"/>
          <ac:spMkLst>
            <pc:docMk/>
            <pc:sldMk cId="1168755143" sldId="458"/>
            <ac:spMk id="12" creationId="{4BAB38C6-97FF-F1EF-F952-40CBDFB72CB9}"/>
          </ac:spMkLst>
        </pc:spChg>
        <pc:spChg chg="add mod">
          <ac:chgData name="Rissanen Minna" userId="8d5aed1c-cba9-48f3-a298-4488cc75f225" providerId="ADAL" clId="{FBCB24DA-DA08-4E05-9D8F-C07A2FA8F5F1}" dt="2025-01-24T07:34:53.371" v="25858" actId="1035"/>
          <ac:spMkLst>
            <pc:docMk/>
            <pc:sldMk cId="1168755143" sldId="458"/>
            <ac:spMk id="13" creationId="{EA572E31-FB70-CDC4-AF34-C256615414B7}"/>
          </ac:spMkLst>
        </pc:spChg>
        <pc:spChg chg="add mod">
          <ac:chgData name="Rissanen Minna" userId="8d5aed1c-cba9-48f3-a298-4488cc75f225" providerId="ADAL" clId="{FBCB24DA-DA08-4E05-9D8F-C07A2FA8F5F1}" dt="2025-01-24T07:34:53.371" v="25858" actId="1035"/>
          <ac:spMkLst>
            <pc:docMk/>
            <pc:sldMk cId="1168755143" sldId="458"/>
            <ac:spMk id="14" creationId="{75A8112E-D716-C883-5561-B0A9EAB41DA7}"/>
          </ac:spMkLst>
        </pc:spChg>
        <pc:picChg chg="add mod">
          <ac:chgData name="Rissanen Minna" userId="8d5aed1c-cba9-48f3-a298-4488cc75f225" providerId="ADAL" clId="{FBCB24DA-DA08-4E05-9D8F-C07A2FA8F5F1}" dt="2025-01-24T07:27:10.565" v="25590" actId="1076"/>
          <ac:picMkLst>
            <pc:docMk/>
            <pc:sldMk cId="1168755143" sldId="458"/>
            <ac:picMk id="5" creationId="{0746792A-6150-9D25-84C0-A437770B4A55}"/>
          </ac:picMkLst>
        </pc:picChg>
        <pc:picChg chg="add mod">
          <ac:chgData name="Rissanen Minna" userId="8d5aed1c-cba9-48f3-a298-4488cc75f225" providerId="ADAL" clId="{FBCB24DA-DA08-4E05-9D8F-C07A2FA8F5F1}" dt="2025-01-24T07:34:53.371" v="25858" actId="1035"/>
          <ac:picMkLst>
            <pc:docMk/>
            <pc:sldMk cId="1168755143" sldId="458"/>
            <ac:picMk id="1034" creationId="{583EA127-BEC4-E3B4-6AAF-E034AA7DE917}"/>
          </ac:picMkLst>
        </pc:picChg>
        <pc:picChg chg="add mod">
          <ac:chgData name="Rissanen Minna" userId="8d5aed1c-cba9-48f3-a298-4488cc75f225" providerId="ADAL" clId="{FBCB24DA-DA08-4E05-9D8F-C07A2FA8F5F1}" dt="2025-01-24T07:34:53.371" v="25858" actId="1035"/>
          <ac:picMkLst>
            <pc:docMk/>
            <pc:sldMk cId="1168755143" sldId="458"/>
            <ac:picMk id="2052" creationId="{27FC397C-B300-E2D1-1D84-B42C3BC0A346}"/>
          </ac:picMkLst>
        </pc:picChg>
        <pc:picChg chg="add mod">
          <ac:chgData name="Rissanen Minna" userId="8d5aed1c-cba9-48f3-a298-4488cc75f225" providerId="ADAL" clId="{FBCB24DA-DA08-4E05-9D8F-C07A2FA8F5F1}" dt="2025-01-24T07:34:53.371" v="25858" actId="1035"/>
          <ac:picMkLst>
            <pc:docMk/>
            <pc:sldMk cId="1168755143" sldId="458"/>
            <ac:picMk id="2054" creationId="{C967C1AE-347F-5FAB-5C88-4462F0DE0A73}"/>
          </ac:picMkLst>
        </pc:picChg>
        <pc:picChg chg="add mod">
          <ac:chgData name="Rissanen Minna" userId="8d5aed1c-cba9-48f3-a298-4488cc75f225" providerId="ADAL" clId="{FBCB24DA-DA08-4E05-9D8F-C07A2FA8F5F1}" dt="2025-01-24T07:34:53.371" v="25858" actId="1035"/>
          <ac:picMkLst>
            <pc:docMk/>
            <pc:sldMk cId="1168755143" sldId="458"/>
            <ac:picMk id="2056" creationId="{430EDE26-9804-9748-DC68-43B01DA919DC}"/>
          </ac:picMkLst>
        </pc:picChg>
        <pc:picChg chg="add mod">
          <ac:chgData name="Rissanen Minna" userId="8d5aed1c-cba9-48f3-a298-4488cc75f225" providerId="ADAL" clId="{FBCB24DA-DA08-4E05-9D8F-C07A2FA8F5F1}" dt="2025-01-24T07:34:53.371" v="25858" actId="1035"/>
          <ac:picMkLst>
            <pc:docMk/>
            <pc:sldMk cId="1168755143" sldId="458"/>
            <ac:picMk id="2058" creationId="{2B915ACA-F070-31E8-AD97-F2F5C2D8839A}"/>
          </ac:picMkLst>
        </pc:picChg>
        <pc:picChg chg="add mod">
          <ac:chgData name="Rissanen Minna" userId="8d5aed1c-cba9-48f3-a298-4488cc75f225" providerId="ADAL" clId="{FBCB24DA-DA08-4E05-9D8F-C07A2FA8F5F1}" dt="2025-01-24T07:34:53.371" v="25858" actId="1035"/>
          <ac:picMkLst>
            <pc:docMk/>
            <pc:sldMk cId="1168755143" sldId="458"/>
            <ac:picMk id="2060" creationId="{D81DAD13-0D24-74C3-DCCC-61734F1AFDEE}"/>
          </ac:picMkLst>
        </pc:picChg>
        <pc:picChg chg="add mod">
          <ac:chgData name="Rissanen Minna" userId="8d5aed1c-cba9-48f3-a298-4488cc75f225" providerId="ADAL" clId="{FBCB24DA-DA08-4E05-9D8F-C07A2FA8F5F1}" dt="2025-01-24T07:34:53.371" v="25858" actId="1035"/>
          <ac:picMkLst>
            <pc:docMk/>
            <pc:sldMk cId="1168755143" sldId="458"/>
            <ac:picMk id="2062" creationId="{721F8657-2547-DFD0-2D1D-EA210D129312}"/>
          </ac:picMkLst>
        </pc:picChg>
        <pc:picChg chg="add mod">
          <ac:chgData name="Rissanen Minna" userId="8d5aed1c-cba9-48f3-a298-4488cc75f225" providerId="ADAL" clId="{FBCB24DA-DA08-4E05-9D8F-C07A2FA8F5F1}" dt="2025-01-24T07:34:53.371" v="25858" actId="1035"/>
          <ac:picMkLst>
            <pc:docMk/>
            <pc:sldMk cId="1168755143" sldId="458"/>
            <ac:picMk id="2064" creationId="{9CF16FD3-0CF8-A74C-1462-6FFA28B19338}"/>
          </ac:picMkLst>
        </pc:picChg>
        <pc:picChg chg="add mod">
          <ac:chgData name="Rissanen Minna" userId="8d5aed1c-cba9-48f3-a298-4488cc75f225" providerId="ADAL" clId="{FBCB24DA-DA08-4E05-9D8F-C07A2FA8F5F1}" dt="2025-01-24T07:34:53.371" v="25858" actId="1035"/>
          <ac:picMkLst>
            <pc:docMk/>
            <pc:sldMk cId="1168755143" sldId="458"/>
            <ac:picMk id="2066" creationId="{A2286F91-7077-B989-9D7F-BEF9DB6A7B92}"/>
          </ac:picMkLst>
        </pc:picChg>
        <pc:picChg chg="add mod">
          <ac:chgData name="Rissanen Minna" userId="8d5aed1c-cba9-48f3-a298-4488cc75f225" providerId="ADAL" clId="{FBCB24DA-DA08-4E05-9D8F-C07A2FA8F5F1}" dt="2025-01-24T07:34:53.371" v="25858" actId="1035"/>
          <ac:picMkLst>
            <pc:docMk/>
            <pc:sldMk cId="1168755143" sldId="458"/>
            <ac:picMk id="2068" creationId="{A402BB39-DD1F-F8B4-F70E-6B7C4023ACA1}"/>
          </ac:picMkLst>
        </pc:picChg>
        <pc:picChg chg="add mod">
          <ac:chgData name="Rissanen Minna" userId="8d5aed1c-cba9-48f3-a298-4488cc75f225" providerId="ADAL" clId="{FBCB24DA-DA08-4E05-9D8F-C07A2FA8F5F1}" dt="2025-01-24T07:27:10.565" v="25590" actId="1076"/>
          <ac:picMkLst>
            <pc:docMk/>
            <pc:sldMk cId="1168755143" sldId="458"/>
            <ac:picMk id="2070" creationId="{57C2DF2E-6E86-2D62-F56A-E89419F15FF3}"/>
          </ac:picMkLst>
        </pc:picChg>
        <pc:picChg chg="add mod">
          <ac:chgData name="Rissanen Minna" userId="8d5aed1c-cba9-48f3-a298-4488cc75f225" providerId="ADAL" clId="{FBCB24DA-DA08-4E05-9D8F-C07A2FA8F5F1}" dt="2025-01-24T07:27:10.565" v="25590" actId="1076"/>
          <ac:picMkLst>
            <pc:docMk/>
            <pc:sldMk cId="1168755143" sldId="458"/>
            <ac:picMk id="2072" creationId="{C19BEA00-C4BB-0659-3FCE-B918A163E183}"/>
          </ac:picMkLst>
        </pc:picChg>
        <pc:picChg chg="add mod">
          <ac:chgData name="Rissanen Minna" userId="8d5aed1c-cba9-48f3-a298-4488cc75f225" providerId="ADAL" clId="{FBCB24DA-DA08-4E05-9D8F-C07A2FA8F5F1}" dt="2025-01-24T07:27:10.565" v="25590" actId="1076"/>
          <ac:picMkLst>
            <pc:docMk/>
            <pc:sldMk cId="1168755143" sldId="458"/>
            <ac:picMk id="2074" creationId="{31D47A1F-1399-9E87-4AD0-FD987AAC65F2}"/>
          </ac:picMkLst>
        </pc:picChg>
        <pc:picChg chg="add mod">
          <ac:chgData name="Rissanen Minna" userId="8d5aed1c-cba9-48f3-a298-4488cc75f225" providerId="ADAL" clId="{FBCB24DA-DA08-4E05-9D8F-C07A2FA8F5F1}" dt="2025-01-24T07:27:10.565" v="25590" actId="1076"/>
          <ac:picMkLst>
            <pc:docMk/>
            <pc:sldMk cId="1168755143" sldId="458"/>
            <ac:picMk id="2076" creationId="{D7075ADE-9BE6-979B-9C78-514C160F86F8}"/>
          </ac:picMkLst>
        </pc:picChg>
        <pc:picChg chg="add mod">
          <ac:chgData name="Rissanen Minna" userId="8d5aed1c-cba9-48f3-a298-4488cc75f225" providerId="ADAL" clId="{FBCB24DA-DA08-4E05-9D8F-C07A2FA8F5F1}" dt="2025-01-24T07:27:10.565" v="25590" actId="1076"/>
          <ac:picMkLst>
            <pc:docMk/>
            <pc:sldMk cId="1168755143" sldId="458"/>
            <ac:picMk id="2078" creationId="{E977E61C-DD8C-D5A4-8D1B-FEAB7824476D}"/>
          </ac:picMkLst>
        </pc:picChg>
        <pc:picChg chg="add mod">
          <ac:chgData name="Rissanen Minna" userId="8d5aed1c-cba9-48f3-a298-4488cc75f225" providerId="ADAL" clId="{FBCB24DA-DA08-4E05-9D8F-C07A2FA8F5F1}" dt="2025-01-24T07:34:53.371" v="25858" actId="1035"/>
          <ac:picMkLst>
            <pc:docMk/>
            <pc:sldMk cId="1168755143" sldId="458"/>
            <ac:picMk id="2080" creationId="{F924A324-0DA6-BFBB-90CB-89D2CC193ECE}"/>
          </ac:picMkLst>
        </pc:picChg>
      </pc:sldChg>
      <pc:sldChg chg="addSp modSp new mod">
        <pc:chgData name="Rissanen Minna" userId="8d5aed1c-cba9-48f3-a298-4488cc75f225" providerId="ADAL" clId="{FBCB24DA-DA08-4E05-9D8F-C07A2FA8F5F1}" dt="2025-01-24T07:51:23.311" v="25984" actId="1076"/>
        <pc:sldMkLst>
          <pc:docMk/>
          <pc:sldMk cId="2902733644" sldId="459"/>
        </pc:sldMkLst>
        <pc:spChg chg="add mod">
          <ac:chgData name="Rissanen Minna" userId="8d5aed1c-cba9-48f3-a298-4488cc75f225" providerId="ADAL" clId="{FBCB24DA-DA08-4E05-9D8F-C07A2FA8F5F1}" dt="2025-01-24T07:45:36.094" v="25945" actId="20577"/>
          <ac:spMkLst>
            <pc:docMk/>
            <pc:sldMk cId="2902733644" sldId="459"/>
            <ac:spMk id="3" creationId="{E228C5FE-E02D-C04A-A70C-C342DB74DAAE}"/>
          </ac:spMkLst>
        </pc:spChg>
        <pc:spChg chg="add mod">
          <ac:chgData name="Rissanen Minna" userId="8d5aed1c-cba9-48f3-a298-4488cc75f225" providerId="ADAL" clId="{FBCB24DA-DA08-4E05-9D8F-C07A2FA8F5F1}" dt="2025-01-24T07:40:57.621" v="25876" actId="20577"/>
          <ac:spMkLst>
            <pc:docMk/>
            <pc:sldMk cId="2902733644" sldId="459"/>
            <ac:spMk id="4" creationId="{F3F59E80-83E2-4E1A-AF9B-4A047856D1E0}"/>
          </ac:spMkLst>
        </pc:spChg>
        <pc:picChg chg="add mod">
          <ac:chgData name="Rissanen Minna" userId="8d5aed1c-cba9-48f3-a298-4488cc75f225" providerId="ADAL" clId="{FBCB24DA-DA08-4E05-9D8F-C07A2FA8F5F1}" dt="2025-01-24T07:47:23.125" v="25955" actId="1076"/>
          <ac:picMkLst>
            <pc:docMk/>
            <pc:sldMk cId="2902733644" sldId="459"/>
            <ac:picMk id="5" creationId="{4C6C3BD6-648E-BBAA-F956-DD818EE54592}"/>
          </ac:picMkLst>
        </pc:picChg>
        <pc:picChg chg="add mod">
          <ac:chgData name="Rissanen Minna" userId="8d5aed1c-cba9-48f3-a298-4488cc75f225" providerId="ADAL" clId="{FBCB24DA-DA08-4E05-9D8F-C07A2FA8F5F1}" dt="2025-01-24T07:51:23.311" v="25984" actId="1076"/>
          <ac:picMkLst>
            <pc:docMk/>
            <pc:sldMk cId="2902733644" sldId="459"/>
            <ac:picMk id="6" creationId="{BEE9F0E5-324E-2A5F-FEF6-25C5CE75EA71}"/>
          </ac:picMkLst>
        </pc:picChg>
        <pc:picChg chg="add mod">
          <ac:chgData name="Rissanen Minna" userId="8d5aed1c-cba9-48f3-a298-4488cc75f225" providerId="ADAL" clId="{FBCB24DA-DA08-4E05-9D8F-C07A2FA8F5F1}" dt="2025-01-24T07:51:23.311" v="25984" actId="1076"/>
          <ac:picMkLst>
            <pc:docMk/>
            <pc:sldMk cId="2902733644" sldId="459"/>
            <ac:picMk id="3074" creationId="{340AE580-FCC2-AB05-5F52-283221932796}"/>
          </ac:picMkLst>
        </pc:picChg>
        <pc:picChg chg="add mod">
          <ac:chgData name="Rissanen Minna" userId="8d5aed1c-cba9-48f3-a298-4488cc75f225" providerId="ADAL" clId="{FBCB24DA-DA08-4E05-9D8F-C07A2FA8F5F1}" dt="2025-01-24T07:51:23.311" v="25984" actId="1076"/>
          <ac:picMkLst>
            <pc:docMk/>
            <pc:sldMk cId="2902733644" sldId="459"/>
            <ac:picMk id="3076" creationId="{8D6866AD-8397-C42E-7B6E-66187CBB4DB2}"/>
          </ac:picMkLst>
        </pc:picChg>
        <pc:picChg chg="add mod">
          <ac:chgData name="Rissanen Minna" userId="8d5aed1c-cba9-48f3-a298-4488cc75f225" providerId="ADAL" clId="{FBCB24DA-DA08-4E05-9D8F-C07A2FA8F5F1}" dt="2025-01-24T07:51:23.311" v="25984" actId="1076"/>
          <ac:picMkLst>
            <pc:docMk/>
            <pc:sldMk cId="2902733644" sldId="459"/>
            <ac:picMk id="3078" creationId="{78BDC1A7-263B-1631-C9EC-819624E28D9C}"/>
          </ac:picMkLst>
        </pc:picChg>
        <pc:picChg chg="add mod">
          <ac:chgData name="Rissanen Minna" userId="8d5aed1c-cba9-48f3-a298-4488cc75f225" providerId="ADAL" clId="{FBCB24DA-DA08-4E05-9D8F-C07A2FA8F5F1}" dt="2025-01-24T07:51:23.311" v="25984" actId="1076"/>
          <ac:picMkLst>
            <pc:docMk/>
            <pc:sldMk cId="2902733644" sldId="459"/>
            <ac:picMk id="3080" creationId="{B7A31437-ED0E-EC5B-EBF5-B351032339B6}"/>
          </ac:picMkLst>
        </pc:picChg>
        <pc:picChg chg="add mod">
          <ac:chgData name="Rissanen Minna" userId="8d5aed1c-cba9-48f3-a298-4488cc75f225" providerId="ADAL" clId="{FBCB24DA-DA08-4E05-9D8F-C07A2FA8F5F1}" dt="2025-01-24T07:51:23.311" v="25984" actId="1076"/>
          <ac:picMkLst>
            <pc:docMk/>
            <pc:sldMk cId="2902733644" sldId="459"/>
            <ac:picMk id="3082" creationId="{46E913C9-503A-7AD2-E235-5611C2CF4570}"/>
          </ac:picMkLst>
        </pc:picChg>
        <pc:picChg chg="add mod">
          <ac:chgData name="Rissanen Minna" userId="8d5aed1c-cba9-48f3-a298-4488cc75f225" providerId="ADAL" clId="{FBCB24DA-DA08-4E05-9D8F-C07A2FA8F5F1}" dt="2025-01-24T07:51:23.311" v="25984" actId="1076"/>
          <ac:picMkLst>
            <pc:docMk/>
            <pc:sldMk cId="2902733644" sldId="459"/>
            <ac:picMk id="3084" creationId="{9B88937F-C5FA-705E-05FA-A4A818A27973}"/>
          </ac:picMkLst>
        </pc:picChg>
      </pc:sldChg>
      <pc:sldChg chg="addSp delSp modSp new mod">
        <pc:chgData name="Rissanen Minna" userId="8d5aed1c-cba9-48f3-a298-4488cc75f225" providerId="ADAL" clId="{FBCB24DA-DA08-4E05-9D8F-C07A2FA8F5F1}" dt="2025-01-31T07:59:59.120" v="37037" actId="1076"/>
        <pc:sldMkLst>
          <pc:docMk/>
          <pc:sldMk cId="2984924503" sldId="460"/>
        </pc:sldMkLst>
        <pc:spChg chg="add mod">
          <ac:chgData name="Rissanen Minna" userId="8d5aed1c-cba9-48f3-a298-4488cc75f225" providerId="ADAL" clId="{FBCB24DA-DA08-4E05-9D8F-C07A2FA8F5F1}" dt="2025-01-31T07:47:26.532" v="36888" actId="113"/>
          <ac:spMkLst>
            <pc:docMk/>
            <pc:sldMk cId="2984924503" sldId="460"/>
            <ac:spMk id="3" creationId="{83BEFAEF-EFA7-ABD8-E0D8-10E6B7F61C75}"/>
          </ac:spMkLst>
        </pc:spChg>
        <pc:spChg chg="add mod">
          <ac:chgData name="Rissanen Minna" userId="8d5aed1c-cba9-48f3-a298-4488cc75f225" providerId="ADAL" clId="{FBCB24DA-DA08-4E05-9D8F-C07A2FA8F5F1}" dt="2025-01-24T08:45:07.035" v="29090" actId="20577"/>
          <ac:spMkLst>
            <pc:docMk/>
            <pc:sldMk cId="2984924503" sldId="460"/>
            <ac:spMk id="4" creationId="{E02A2E06-F23B-74C4-8A00-87EFE975114C}"/>
          </ac:spMkLst>
        </pc:spChg>
        <pc:spChg chg="add mod">
          <ac:chgData name="Rissanen Minna" userId="8d5aed1c-cba9-48f3-a298-4488cc75f225" providerId="ADAL" clId="{FBCB24DA-DA08-4E05-9D8F-C07A2FA8F5F1}" dt="2025-01-29T14:06:09.598" v="33276" actId="1076"/>
          <ac:spMkLst>
            <pc:docMk/>
            <pc:sldMk cId="2984924503" sldId="460"/>
            <ac:spMk id="5" creationId="{B6EA734D-844C-018F-1CC3-AD366162065C}"/>
          </ac:spMkLst>
        </pc:spChg>
        <pc:spChg chg="add mod">
          <ac:chgData name="Rissanen Minna" userId="8d5aed1c-cba9-48f3-a298-4488cc75f225" providerId="ADAL" clId="{FBCB24DA-DA08-4E05-9D8F-C07A2FA8F5F1}" dt="2025-01-31T07:59:17.135" v="37027" actId="1076"/>
          <ac:spMkLst>
            <pc:docMk/>
            <pc:sldMk cId="2984924503" sldId="460"/>
            <ac:spMk id="7" creationId="{FCDE2FF8-E5CF-57A2-7460-CC589260AC87}"/>
          </ac:spMkLst>
        </pc:spChg>
        <pc:picChg chg="add mod">
          <ac:chgData name="Rissanen Minna" userId="8d5aed1c-cba9-48f3-a298-4488cc75f225" providerId="ADAL" clId="{FBCB24DA-DA08-4E05-9D8F-C07A2FA8F5F1}" dt="2025-01-31T07:43:06.390" v="36759" actId="1076"/>
          <ac:picMkLst>
            <pc:docMk/>
            <pc:sldMk cId="2984924503" sldId="460"/>
            <ac:picMk id="6" creationId="{9A7CA617-270A-A745-0E65-9D2D6F3258FF}"/>
          </ac:picMkLst>
        </pc:picChg>
        <pc:picChg chg="add mod">
          <ac:chgData name="Rissanen Minna" userId="8d5aed1c-cba9-48f3-a298-4488cc75f225" providerId="ADAL" clId="{FBCB24DA-DA08-4E05-9D8F-C07A2FA8F5F1}" dt="2025-01-31T07:59:35.538" v="37034" actId="1076"/>
          <ac:picMkLst>
            <pc:docMk/>
            <pc:sldMk cId="2984924503" sldId="460"/>
            <ac:picMk id="2054" creationId="{EB2E97AF-7DA1-455B-FAC7-D32E7ABF9EDA}"/>
          </ac:picMkLst>
        </pc:picChg>
        <pc:picChg chg="add mod">
          <ac:chgData name="Rissanen Minna" userId="8d5aed1c-cba9-48f3-a298-4488cc75f225" providerId="ADAL" clId="{FBCB24DA-DA08-4E05-9D8F-C07A2FA8F5F1}" dt="2025-01-31T07:59:33.766" v="37033" actId="1076"/>
          <ac:picMkLst>
            <pc:docMk/>
            <pc:sldMk cId="2984924503" sldId="460"/>
            <ac:picMk id="2056" creationId="{81D846B8-683A-03F6-0E11-12FDA607A994}"/>
          </ac:picMkLst>
        </pc:picChg>
        <pc:picChg chg="add mod">
          <ac:chgData name="Rissanen Minna" userId="8d5aed1c-cba9-48f3-a298-4488cc75f225" providerId="ADAL" clId="{FBCB24DA-DA08-4E05-9D8F-C07A2FA8F5F1}" dt="2025-01-31T07:59:32.568" v="37032" actId="1076"/>
          <ac:picMkLst>
            <pc:docMk/>
            <pc:sldMk cId="2984924503" sldId="460"/>
            <ac:picMk id="2058" creationId="{61ABBE8F-A638-D8F7-586B-606E29F166D6}"/>
          </ac:picMkLst>
        </pc:picChg>
        <pc:picChg chg="add mod">
          <ac:chgData name="Rissanen Minna" userId="8d5aed1c-cba9-48f3-a298-4488cc75f225" providerId="ADAL" clId="{FBCB24DA-DA08-4E05-9D8F-C07A2FA8F5F1}" dt="2025-01-31T07:41:50.479" v="36748" actId="1076"/>
          <ac:picMkLst>
            <pc:docMk/>
            <pc:sldMk cId="2984924503" sldId="460"/>
            <ac:picMk id="5122" creationId="{5186D66D-B84D-7556-49EE-9EAAE6DA0F45}"/>
          </ac:picMkLst>
        </pc:picChg>
        <pc:picChg chg="add mod">
          <ac:chgData name="Rissanen Minna" userId="8d5aed1c-cba9-48f3-a298-4488cc75f225" providerId="ADAL" clId="{FBCB24DA-DA08-4E05-9D8F-C07A2FA8F5F1}" dt="2025-01-31T07:42:25.745" v="36753" actId="1076"/>
          <ac:picMkLst>
            <pc:docMk/>
            <pc:sldMk cId="2984924503" sldId="460"/>
            <ac:picMk id="5124" creationId="{597094D8-81F5-4981-489E-1F3321122E30}"/>
          </ac:picMkLst>
        </pc:picChg>
        <pc:picChg chg="add mod">
          <ac:chgData name="Rissanen Minna" userId="8d5aed1c-cba9-48f3-a298-4488cc75f225" providerId="ADAL" clId="{FBCB24DA-DA08-4E05-9D8F-C07A2FA8F5F1}" dt="2025-01-31T07:43:22.163" v="36764" actId="1076"/>
          <ac:picMkLst>
            <pc:docMk/>
            <pc:sldMk cId="2984924503" sldId="460"/>
            <ac:picMk id="5128" creationId="{135B105D-61D2-B987-A514-3E72C01C4BF6}"/>
          </ac:picMkLst>
        </pc:picChg>
        <pc:picChg chg="add mod">
          <ac:chgData name="Rissanen Minna" userId="8d5aed1c-cba9-48f3-a298-4488cc75f225" providerId="ADAL" clId="{FBCB24DA-DA08-4E05-9D8F-C07A2FA8F5F1}" dt="2025-01-31T07:46:22.261" v="36882" actId="1076"/>
          <ac:picMkLst>
            <pc:docMk/>
            <pc:sldMk cId="2984924503" sldId="460"/>
            <ac:picMk id="5130" creationId="{15459C8B-AD2A-4612-508B-93F9C23FEBF8}"/>
          </ac:picMkLst>
        </pc:picChg>
        <pc:picChg chg="add mod">
          <ac:chgData name="Rissanen Minna" userId="8d5aed1c-cba9-48f3-a298-4488cc75f225" providerId="ADAL" clId="{FBCB24DA-DA08-4E05-9D8F-C07A2FA8F5F1}" dt="2025-01-31T07:47:22.081" v="36887" actId="1076"/>
          <ac:picMkLst>
            <pc:docMk/>
            <pc:sldMk cId="2984924503" sldId="460"/>
            <ac:picMk id="5132" creationId="{20DB4559-961F-B8ED-2627-3EF38CBCFCAF}"/>
          </ac:picMkLst>
        </pc:picChg>
        <pc:picChg chg="add mod">
          <ac:chgData name="Rissanen Minna" userId="8d5aed1c-cba9-48f3-a298-4488cc75f225" providerId="ADAL" clId="{FBCB24DA-DA08-4E05-9D8F-C07A2FA8F5F1}" dt="2025-01-31T07:59:36.746" v="37035" actId="1076"/>
          <ac:picMkLst>
            <pc:docMk/>
            <pc:sldMk cId="2984924503" sldId="460"/>
            <ac:picMk id="5134" creationId="{9350D382-99B5-A675-1CC4-8308D2EC8B49}"/>
          </ac:picMkLst>
        </pc:picChg>
        <pc:picChg chg="add mod">
          <ac:chgData name="Rissanen Minna" userId="8d5aed1c-cba9-48f3-a298-4488cc75f225" providerId="ADAL" clId="{FBCB24DA-DA08-4E05-9D8F-C07A2FA8F5F1}" dt="2025-01-31T07:59:59.120" v="37037" actId="1076"/>
          <ac:picMkLst>
            <pc:docMk/>
            <pc:sldMk cId="2984924503" sldId="460"/>
            <ac:picMk id="5136" creationId="{E1B45643-DFFE-4AA0-E88E-1882E9041308}"/>
          </ac:picMkLst>
        </pc:picChg>
      </pc:sldChg>
      <pc:sldChg chg="addSp delSp modSp new mod">
        <pc:chgData name="Rissanen Minna" userId="8d5aed1c-cba9-48f3-a298-4488cc75f225" providerId="ADAL" clId="{FBCB24DA-DA08-4E05-9D8F-C07A2FA8F5F1}" dt="2025-01-27T08:36:17.294" v="30815" actId="1076"/>
        <pc:sldMkLst>
          <pc:docMk/>
          <pc:sldMk cId="315935259" sldId="461"/>
        </pc:sldMkLst>
        <pc:spChg chg="add mod">
          <ac:chgData name="Rissanen Minna" userId="8d5aed1c-cba9-48f3-a298-4488cc75f225" providerId="ADAL" clId="{FBCB24DA-DA08-4E05-9D8F-C07A2FA8F5F1}" dt="2025-01-24T12:43:03.667" v="29225" actId="20577"/>
          <ac:spMkLst>
            <pc:docMk/>
            <pc:sldMk cId="315935259" sldId="461"/>
            <ac:spMk id="2" creationId="{7BF614BD-24B7-29AC-857F-5A8576701A63}"/>
          </ac:spMkLst>
        </pc:spChg>
        <pc:spChg chg="add mod">
          <ac:chgData name="Rissanen Minna" userId="8d5aed1c-cba9-48f3-a298-4488cc75f225" providerId="ADAL" clId="{FBCB24DA-DA08-4E05-9D8F-C07A2FA8F5F1}" dt="2025-01-27T08:36:08.994" v="30814" actId="20577"/>
          <ac:spMkLst>
            <pc:docMk/>
            <pc:sldMk cId="315935259" sldId="461"/>
            <ac:spMk id="4" creationId="{3AA80A6E-6E61-8BF5-6A18-D0541206E380}"/>
          </ac:spMkLst>
        </pc:spChg>
        <pc:spChg chg="add mod">
          <ac:chgData name="Rissanen Minna" userId="8d5aed1c-cba9-48f3-a298-4488cc75f225" providerId="ADAL" clId="{FBCB24DA-DA08-4E05-9D8F-C07A2FA8F5F1}" dt="2025-01-27T08:35:32.831" v="30773" actId="1076"/>
          <ac:spMkLst>
            <pc:docMk/>
            <pc:sldMk cId="315935259" sldId="461"/>
            <ac:spMk id="6" creationId="{B31ABEC1-596C-7699-7E47-2577BEF2AC0A}"/>
          </ac:spMkLst>
        </pc:spChg>
        <pc:spChg chg="add mod">
          <ac:chgData name="Rissanen Minna" userId="8d5aed1c-cba9-48f3-a298-4488cc75f225" providerId="ADAL" clId="{FBCB24DA-DA08-4E05-9D8F-C07A2FA8F5F1}" dt="2025-01-27T08:33:13.958" v="30703" actId="14100"/>
          <ac:spMkLst>
            <pc:docMk/>
            <pc:sldMk cId="315935259" sldId="461"/>
            <ac:spMk id="8" creationId="{793F97FF-F18B-C11D-7CCF-423B1CFA383B}"/>
          </ac:spMkLst>
        </pc:spChg>
        <pc:spChg chg="add mod">
          <ac:chgData name="Rissanen Minna" userId="8d5aed1c-cba9-48f3-a298-4488cc75f225" providerId="ADAL" clId="{FBCB24DA-DA08-4E05-9D8F-C07A2FA8F5F1}" dt="2025-01-27T08:35:30.709" v="30772" actId="1076"/>
          <ac:spMkLst>
            <pc:docMk/>
            <pc:sldMk cId="315935259" sldId="461"/>
            <ac:spMk id="10" creationId="{2056CDB4-A77E-5772-C836-0F452A207790}"/>
          </ac:spMkLst>
        </pc:spChg>
        <pc:spChg chg="add mod">
          <ac:chgData name="Rissanen Minna" userId="8d5aed1c-cba9-48f3-a298-4488cc75f225" providerId="ADAL" clId="{FBCB24DA-DA08-4E05-9D8F-C07A2FA8F5F1}" dt="2025-01-27T08:32:47.798" v="30685" actId="20577"/>
          <ac:spMkLst>
            <pc:docMk/>
            <pc:sldMk cId="315935259" sldId="461"/>
            <ac:spMk id="12" creationId="{DE1F7418-E133-8D3F-3AB5-EA2B0D02CC31}"/>
          </ac:spMkLst>
        </pc:spChg>
        <pc:spChg chg="add mod">
          <ac:chgData name="Rissanen Minna" userId="8d5aed1c-cba9-48f3-a298-4488cc75f225" providerId="ADAL" clId="{FBCB24DA-DA08-4E05-9D8F-C07A2FA8F5F1}" dt="2025-01-27T08:34:20.254" v="30740" actId="20577"/>
          <ac:spMkLst>
            <pc:docMk/>
            <pc:sldMk cId="315935259" sldId="461"/>
            <ac:spMk id="14" creationId="{EE7185A2-A122-047D-489A-855189AABC9D}"/>
          </ac:spMkLst>
        </pc:spChg>
        <pc:spChg chg="add mod">
          <ac:chgData name="Rissanen Minna" userId="8d5aed1c-cba9-48f3-a298-4488cc75f225" providerId="ADAL" clId="{FBCB24DA-DA08-4E05-9D8F-C07A2FA8F5F1}" dt="2025-01-27T08:32:30.120" v="30678" actId="20577"/>
          <ac:spMkLst>
            <pc:docMk/>
            <pc:sldMk cId="315935259" sldId="461"/>
            <ac:spMk id="16" creationId="{78FEFCCD-3E91-0107-4C23-11B411ED689E}"/>
          </ac:spMkLst>
        </pc:spChg>
        <pc:spChg chg="add mod">
          <ac:chgData name="Rissanen Minna" userId="8d5aed1c-cba9-48f3-a298-4488cc75f225" providerId="ADAL" clId="{FBCB24DA-DA08-4E05-9D8F-C07A2FA8F5F1}" dt="2025-01-27T08:33:29.910" v="30712" actId="20577"/>
          <ac:spMkLst>
            <pc:docMk/>
            <pc:sldMk cId="315935259" sldId="461"/>
            <ac:spMk id="18" creationId="{6CA5D41D-5DF1-25B8-3E25-98F399AC3166}"/>
          </ac:spMkLst>
        </pc:spChg>
        <pc:spChg chg="add mod">
          <ac:chgData name="Rissanen Minna" userId="8d5aed1c-cba9-48f3-a298-4488cc75f225" providerId="ADAL" clId="{FBCB24DA-DA08-4E05-9D8F-C07A2FA8F5F1}" dt="2025-01-24T13:39:38.711" v="29742" actId="1038"/>
          <ac:spMkLst>
            <pc:docMk/>
            <pc:sldMk cId="315935259" sldId="461"/>
            <ac:spMk id="20" creationId="{422844A5-2BCC-83AC-FB53-63C19A4FCDF2}"/>
          </ac:spMkLst>
        </pc:spChg>
        <pc:spChg chg="add mod">
          <ac:chgData name="Rissanen Minna" userId="8d5aed1c-cba9-48f3-a298-4488cc75f225" providerId="ADAL" clId="{FBCB24DA-DA08-4E05-9D8F-C07A2FA8F5F1}" dt="2025-01-27T08:35:38.725" v="30774" actId="1076"/>
          <ac:spMkLst>
            <pc:docMk/>
            <pc:sldMk cId="315935259" sldId="461"/>
            <ac:spMk id="22" creationId="{B0414AAE-EF80-57F2-EBC2-828E551010BB}"/>
          </ac:spMkLst>
        </pc:spChg>
        <pc:spChg chg="add mod">
          <ac:chgData name="Rissanen Minna" userId="8d5aed1c-cba9-48f3-a298-4488cc75f225" providerId="ADAL" clId="{FBCB24DA-DA08-4E05-9D8F-C07A2FA8F5F1}" dt="2025-01-27T08:33:42.783" v="30729" actId="20577"/>
          <ac:spMkLst>
            <pc:docMk/>
            <pc:sldMk cId="315935259" sldId="461"/>
            <ac:spMk id="46" creationId="{E57BE961-1865-FDD4-4C3A-357F3C66C579}"/>
          </ac:spMkLst>
        </pc:spChg>
        <pc:spChg chg="add mod">
          <ac:chgData name="Rissanen Minna" userId="8d5aed1c-cba9-48f3-a298-4488cc75f225" providerId="ADAL" clId="{FBCB24DA-DA08-4E05-9D8F-C07A2FA8F5F1}" dt="2025-01-24T13:39:38.711" v="29742" actId="1038"/>
          <ac:spMkLst>
            <pc:docMk/>
            <pc:sldMk cId="315935259" sldId="461"/>
            <ac:spMk id="50" creationId="{4E598DDC-E0D3-3565-0394-A8039F22B1B3}"/>
          </ac:spMkLst>
        </pc:spChg>
        <pc:spChg chg="add mod">
          <ac:chgData name="Rissanen Minna" userId="8d5aed1c-cba9-48f3-a298-4488cc75f225" providerId="ADAL" clId="{FBCB24DA-DA08-4E05-9D8F-C07A2FA8F5F1}" dt="2025-01-27T08:32:56.007" v="30692" actId="20577"/>
          <ac:spMkLst>
            <pc:docMk/>
            <pc:sldMk cId="315935259" sldId="461"/>
            <ac:spMk id="53" creationId="{A77C5A64-8074-5F2E-A122-8A904E090086}"/>
          </ac:spMkLst>
        </pc:spChg>
        <pc:picChg chg="add mod">
          <ac:chgData name="Rissanen Minna" userId="8d5aed1c-cba9-48f3-a298-4488cc75f225" providerId="ADAL" clId="{FBCB24DA-DA08-4E05-9D8F-C07A2FA8F5F1}" dt="2025-01-24T13:39:38.711" v="29742" actId="1038"/>
          <ac:picMkLst>
            <pc:docMk/>
            <pc:sldMk cId="315935259" sldId="461"/>
            <ac:picMk id="4100" creationId="{883F6FFE-9DC5-48EE-77D5-272D3C0D1335}"/>
          </ac:picMkLst>
        </pc:picChg>
        <pc:picChg chg="add mod">
          <ac:chgData name="Rissanen Minna" userId="8d5aed1c-cba9-48f3-a298-4488cc75f225" providerId="ADAL" clId="{FBCB24DA-DA08-4E05-9D8F-C07A2FA8F5F1}" dt="2025-01-27T08:36:17.294" v="30815" actId="1076"/>
          <ac:picMkLst>
            <pc:docMk/>
            <pc:sldMk cId="315935259" sldId="461"/>
            <ac:picMk id="4102" creationId="{87B7A36C-EA52-52B9-804E-00B0096EAE4B}"/>
          </ac:picMkLst>
        </pc:picChg>
        <pc:picChg chg="add mod">
          <ac:chgData name="Rissanen Minna" userId="8d5aed1c-cba9-48f3-a298-4488cc75f225" providerId="ADAL" clId="{FBCB24DA-DA08-4E05-9D8F-C07A2FA8F5F1}" dt="2025-01-27T08:35:42.854" v="30775" actId="1076"/>
          <ac:picMkLst>
            <pc:docMk/>
            <pc:sldMk cId="315935259" sldId="461"/>
            <ac:picMk id="4104" creationId="{64386CA0-7961-0EEE-43B3-642EA9127621}"/>
          </ac:picMkLst>
        </pc:picChg>
        <pc:cxnChg chg="add mod">
          <ac:chgData name="Rissanen Minna" userId="8d5aed1c-cba9-48f3-a298-4488cc75f225" providerId="ADAL" clId="{FBCB24DA-DA08-4E05-9D8F-C07A2FA8F5F1}" dt="2025-01-24T13:39:38.711" v="29742" actId="1038"/>
          <ac:cxnSpMkLst>
            <pc:docMk/>
            <pc:sldMk cId="315935259" sldId="461"/>
            <ac:cxnSpMk id="24" creationId="{B24F40C4-6CF9-9668-175B-D926FE9BFF11}"/>
          </ac:cxnSpMkLst>
        </pc:cxnChg>
        <pc:cxnChg chg="add mod">
          <ac:chgData name="Rissanen Minna" userId="8d5aed1c-cba9-48f3-a298-4488cc75f225" providerId="ADAL" clId="{FBCB24DA-DA08-4E05-9D8F-C07A2FA8F5F1}" dt="2025-01-24T13:39:38.711" v="29742" actId="1038"/>
          <ac:cxnSpMkLst>
            <pc:docMk/>
            <pc:sldMk cId="315935259" sldId="461"/>
            <ac:cxnSpMk id="25" creationId="{89531304-0C26-89DE-E965-4F900C1C7F82}"/>
          </ac:cxnSpMkLst>
        </pc:cxnChg>
        <pc:cxnChg chg="add mod">
          <ac:chgData name="Rissanen Minna" userId="8d5aed1c-cba9-48f3-a298-4488cc75f225" providerId="ADAL" clId="{FBCB24DA-DA08-4E05-9D8F-C07A2FA8F5F1}" dt="2025-01-24T13:39:38.711" v="29742" actId="1038"/>
          <ac:cxnSpMkLst>
            <pc:docMk/>
            <pc:sldMk cId="315935259" sldId="461"/>
            <ac:cxnSpMk id="30" creationId="{A4768569-379D-DE86-F030-31E6318DDF88}"/>
          </ac:cxnSpMkLst>
        </pc:cxnChg>
        <pc:cxnChg chg="add mod">
          <ac:chgData name="Rissanen Minna" userId="8d5aed1c-cba9-48f3-a298-4488cc75f225" providerId="ADAL" clId="{FBCB24DA-DA08-4E05-9D8F-C07A2FA8F5F1}" dt="2025-01-27T08:35:28.349" v="30771" actId="1076"/>
          <ac:cxnSpMkLst>
            <pc:docMk/>
            <pc:sldMk cId="315935259" sldId="461"/>
            <ac:cxnSpMk id="33" creationId="{86B2447E-03FB-02EC-1DF9-C8C7F8D62204}"/>
          </ac:cxnSpMkLst>
        </pc:cxnChg>
        <pc:cxnChg chg="add mod">
          <ac:chgData name="Rissanen Minna" userId="8d5aed1c-cba9-48f3-a298-4488cc75f225" providerId="ADAL" clId="{FBCB24DA-DA08-4E05-9D8F-C07A2FA8F5F1}" dt="2025-01-24T13:39:38.711" v="29742" actId="1038"/>
          <ac:cxnSpMkLst>
            <pc:docMk/>
            <pc:sldMk cId="315935259" sldId="461"/>
            <ac:cxnSpMk id="35" creationId="{D9985D28-2BDA-11AC-7A82-492185BE372F}"/>
          </ac:cxnSpMkLst>
        </pc:cxnChg>
        <pc:cxnChg chg="add mod">
          <ac:chgData name="Rissanen Minna" userId="8d5aed1c-cba9-48f3-a298-4488cc75f225" providerId="ADAL" clId="{FBCB24DA-DA08-4E05-9D8F-C07A2FA8F5F1}" dt="2025-01-24T13:39:38.711" v="29742" actId="1038"/>
          <ac:cxnSpMkLst>
            <pc:docMk/>
            <pc:sldMk cId="315935259" sldId="461"/>
            <ac:cxnSpMk id="38" creationId="{9A84633C-923B-03BF-72E1-375BF91DD0AE}"/>
          </ac:cxnSpMkLst>
        </pc:cxnChg>
        <pc:cxnChg chg="add mod">
          <ac:chgData name="Rissanen Minna" userId="8d5aed1c-cba9-48f3-a298-4488cc75f225" providerId="ADAL" clId="{FBCB24DA-DA08-4E05-9D8F-C07A2FA8F5F1}" dt="2025-01-24T13:39:38.711" v="29742" actId="1038"/>
          <ac:cxnSpMkLst>
            <pc:docMk/>
            <pc:sldMk cId="315935259" sldId="461"/>
            <ac:cxnSpMk id="40" creationId="{2E290F52-C401-1BF5-2A8B-FC737C27BB54}"/>
          </ac:cxnSpMkLst>
        </pc:cxnChg>
        <pc:cxnChg chg="add mod">
          <ac:chgData name="Rissanen Minna" userId="8d5aed1c-cba9-48f3-a298-4488cc75f225" providerId="ADAL" clId="{FBCB24DA-DA08-4E05-9D8F-C07A2FA8F5F1}" dt="2025-01-24T13:39:38.711" v="29742" actId="1038"/>
          <ac:cxnSpMkLst>
            <pc:docMk/>
            <pc:sldMk cId="315935259" sldId="461"/>
            <ac:cxnSpMk id="42" creationId="{CCB7B9D3-D73D-22AE-F0C9-C37A9A2B69C0}"/>
          </ac:cxnSpMkLst>
        </pc:cxnChg>
        <pc:cxnChg chg="add mod">
          <ac:chgData name="Rissanen Minna" userId="8d5aed1c-cba9-48f3-a298-4488cc75f225" providerId="ADAL" clId="{FBCB24DA-DA08-4E05-9D8F-C07A2FA8F5F1}" dt="2025-01-27T08:33:40.480" v="30727" actId="14100"/>
          <ac:cxnSpMkLst>
            <pc:docMk/>
            <pc:sldMk cId="315935259" sldId="461"/>
            <ac:cxnSpMk id="45" creationId="{1363DC68-CCEE-887E-4227-FA360B489D3A}"/>
          </ac:cxnSpMkLst>
        </pc:cxnChg>
        <pc:cxnChg chg="add mod">
          <ac:chgData name="Rissanen Minna" userId="8d5aed1c-cba9-48f3-a298-4488cc75f225" providerId="ADAL" clId="{FBCB24DA-DA08-4E05-9D8F-C07A2FA8F5F1}" dt="2025-01-24T13:39:38.711" v="29742" actId="1038"/>
          <ac:cxnSpMkLst>
            <pc:docMk/>
            <pc:sldMk cId="315935259" sldId="461"/>
            <ac:cxnSpMk id="48" creationId="{CF5BC305-710C-6DF3-A1F7-C670040403DC}"/>
          </ac:cxnSpMkLst>
        </pc:cxnChg>
        <pc:cxnChg chg="add mod">
          <ac:chgData name="Rissanen Minna" userId="8d5aed1c-cba9-48f3-a298-4488cc75f225" providerId="ADAL" clId="{FBCB24DA-DA08-4E05-9D8F-C07A2FA8F5F1}" dt="2025-01-24T13:39:38.711" v="29742" actId="1038"/>
          <ac:cxnSpMkLst>
            <pc:docMk/>
            <pc:sldMk cId="315935259" sldId="461"/>
            <ac:cxnSpMk id="51" creationId="{52A26100-9A6D-0859-FA3E-8CDF2D2D9801}"/>
          </ac:cxnSpMkLst>
        </pc:cxnChg>
        <pc:cxnChg chg="add mod">
          <ac:chgData name="Rissanen Minna" userId="8d5aed1c-cba9-48f3-a298-4488cc75f225" providerId="ADAL" clId="{FBCB24DA-DA08-4E05-9D8F-C07A2FA8F5F1}" dt="2025-01-24T13:37:23.209" v="29690" actId="14100"/>
          <ac:cxnSpMkLst>
            <pc:docMk/>
            <pc:sldMk cId="315935259" sldId="461"/>
            <ac:cxnSpMk id="58" creationId="{623D7013-EB27-FEE6-9A3D-A2C01B8E5676}"/>
          </ac:cxnSpMkLst>
        </pc:cxnChg>
        <pc:cxnChg chg="add mod">
          <ac:chgData name="Rissanen Minna" userId="8d5aed1c-cba9-48f3-a298-4488cc75f225" providerId="ADAL" clId="{FBCB24DA-DA08-4E05-9D8F-C07A2FA8F5F1}" dt="2025-01-24T13:39:16.063" v="29702" actId="14100"/>
          <ac:cxnSpMkLst>
            <pc:docMk/>
            <pc:sldMk cId="315935259" sldId="461"/>
            <ac:cxnSpMk id="62" creationId="{209A29EB-3086-7CFB-A029-8B9183D3ABAC}"/>
          </ac:cxnSpMkLst>
        </pc:cxnChg>
      </pc:sldChg>
      <pc:sldChg chg="addSp delSp modSp new mod">
        <pc:chgData name="Rissanen Minna" userId="8d5aed1c-cba9-48f3-a298-4488cc75f225" providerId="ADAL" clId="{FBCB24DA-DA08-4E05-9D8F-C07A2FA8F5F1}" dt="2025-01-31T08:00:21.009" v="37071" actId="1038"/>
        <pc:sldMkLst>
          <pc:docMk/>
          <pc:sldMk cId="2919566149" sldId="462"/>
        </pc:sldMkLst>
        <pc:spChg chg="add mod">
          <ac:chgData name="Rissanen Minna" userId="8d5aed1c-cba9-48f3-a298-4488cc75f225" providerId="ADAL" clId="{FBCB24DA-DA08-4E05-9D8F-C07A2FA8F5F1}" dt="2025-01-24T12:43:11.630" v="29231" actId="20577"/>
          <ac:spMkLst>
            <pc:docMk/>
            <pc:sldMk cId="2919566149" sldId="462"/>
            <ac:spMk id="2" creationId="{2101A4F0-30FB-68DE-8D0F-F0BA2FF6ED90}"/>
          </ac:spMkLst>
        </pc:spChg>
        <pc:spChg chg="add mod">
          <ac:chgData name="Rissanen Minna" userId="8d5aed1c-cba9-48f3-a298-4488cc75f225" providerId="ADAL" clId="{FBCB24DA-DA08-4E05-9D8F-C07A2FA8F5F1}" dt="2025-01-31T08:00:21.009" v="37071" actId="1038"/>
          <ac:spMkLst>
            <pc:docMk/>
            <pc:sldMk cId="2919566149" sldId="462"/>
            <ac:spMk id="3" creationId="{F08B22AF-CAA7-34E7-73F0-F2CA940BF7A8}"/>
          </ac:spMkLst>
        </pc:spChg>
        <pc:spChg chg="add mod">
          <ac:chgData name="Rissanen Minna" userId="8d5aed1c-cba9-48f3-a298-4488cc75f225" providerId="ADAL" clId="{FBCB24DA-DA08-4E05-9D8F-C07A2FA8F5F1}" dt="2025-01-29T14:03:52.631" v="33217" actId="20577"/>
          <ac:spMkLst>
            <pc:docMk/>
            <pc:sldMk cId="2919566149" sldId="462"/>
            <ac:spMk id="4" creationId="{97E02D95-9EA8-327E-DB3A-0BE0469B5830}"/>
          </ac:spMkLst>
        </pc:spChg>
        <pc:spChg chg="add mod">
          <ac:chgData name="Rissanen Minna" userId="8d5aed1c-cba9-48f3-a298-4488cc75f225" providerId="ADAL" clId="{FBCB24DA-DA08-4E05-9D8F-C07A2FA8F5F1}" dt="2025-01-31T08:00:21.009" v="37071" actId="1038"/>
          <ac:spMkLst>
            <pc:docMk/>
            <pc:sldMk cId="2919566149" sldId="462"/>
            <ac:spMk id="5" creationId="{29F05118-E14F-1C97-1251-D98EAFE52C44}"/>
          </ac:spMkLst>
        </pc:spChg>
        <pc:spChg chg="add mod">
          <ac:chgData name="Rissanen Minna" userId="8d5aed1c-cba9-48f3-a298-4488cc75f225" providerId="ADAL" clId="{FBCB24DA-DA08-4E05-9D8F-C07A2FA8F5F1}" dt="2025-01-31T08:00:21.009" v="37071" actId="1038"/>
          <ac:spMkLst>
            <pc:docMk/>
            <pc:sldMk cId="2919566149" sldId="462"/>
            <ac:spMk id="6" creationId="{AEC3E375-C7B7-CCDA-DFB4-0B51B47C67EE}"/>
          </ac:spMkLst>
        </pc:spChg>
        <pc:spChg chg="add mod">
          <ac:chgData name="Rissanen Minna" userId="8d5aed1c-cba9-48f3-a298-4488cc75f225" providerId="ADAL" clId="{FBCB24DA-DA08-4E05-9D8F-C07A2FA8F5F1}" dt="2025-01-31T08:00:21.009" v="37071" actId="1038"/>
          <ac:spMkLst>
            <pc:docMk/>
            <pc:sldMk cId="2919566149" sldId="462"/>
            <ac:spMk id="7" creationId="{69EEBECA-5676-8103-D0CF-D06F058DD061}"/>
          </ac:spMkLst>
        </pc:spChg>
        <pc:spChg chg="add mod">
          <ac:chgData name="Rissanen Minna" userId="8d5aed1c-cba9-48f3-a298-4488cc75f225" providerId="ADAL" clId="{FBCB24DA-DA08-4E05-9D8F-C07A2FA8F5F1}" dt="2025-01-31T08:00:21.009" v="37071" actId="1038"/>
          <ac:spMkLst>
            <pc:docMk/>
            <pc:sldMk cId="2919566149" sldId="462"/>
            <ac:spMk id="8" creationId="{E5AA6B2E-FBC9-E25B-3560-343F76415140}"/>
          </ac:spMkLst>
        </pc:spChg>
        <pc:spChg chg="add mod">
          <ac:chgData name="Rissanen Minna" userId="8d5aed1c-cba9-48f3-a298-4488cc75f225" providerId="ADAL" clId="{FBCB24DA-DA08-4E05-9D8F-C07A2FA8F5F1}" dt="2025-01-31T08:00:21.009" v="37071" actId="1038"/>
          <ac:spMkLst>
            <pc:docMk/>
            <pc:sldMk cId="2919566149" sldId="462"/>
            <ac:spMk id="9" creationId="{A89EFD94-F198-D9F1-DB29-A0A389ADE3FD}"/>
          </ac:spMkLst>
        </pc:spChg>
        <pc:picChg chg="add mod">
          <ac:chgData name="Rissanen Minna" userId="8d5aed1c-cba9-48f3-a298-4488cc75f225" providerId="ADAL" clId="{FBCB24DA-DA08-4E05-9D8F-C07A2FA8F5F1}" dt="2025-01-29T14:04:07.537" v="33221" actId="1076"/>
          <ac:picMkLst>
            <pc:docMk/>
            <pc:sldMk cId="2919566149" sldId="462"/>
            <ac:picMk id="15" creationId="{830C7999-654D-D484-EE19-CACF6B66CA17}"/>
          </ac:picMkLst>
        </pc:picChg>
        <pc:picChg chg="add mod">
          <ac:chgData name="Rissanen Minna" userId="8d5aed1c-cba9-48f3-a298-4488cc75f225" providerId="ADAL" clId="{FBCB24DA-DA08-4E05-9D8F-C07A2FA8F5F1}" dt="2025-01-31T08:00:21.009" v="37071" actId="1038"/>
          <ac:picMkLst>
            <pc:docMk/>
            <pc:sldMk cId="2919566149" sldId="462"/>
            <ac:picMk id="5122" creationId="{BD599C7F-0D9E-2CEB-4798-387AA64BF5D0}"/>
          </ac:picMkLst>
        </pc:picChg>
        <pc:cxnChg chg="add mod">
          <ac:chgData name="Rissanen Minna" userId="8d5aed1c-cba9-48f3-a298-4488cc75f225" providerId="ADAL" clId="{FBCB24DA-DA08-4E05-9D8F-C07A2FA8F5F1}" dt="2025-01-29T13:40:25.928" v="31966" actId="14100"/>
          <ac:cxnSpMkLst>
            <pc:docMk/>
            <pc:sldMk cId="2919566149" sldId="462"/>
            <ac:cxnSpMk id="12" creationId="{FD8B2C7B-31C5-8C21-9CE8-51139141C03E}"/>
          </ac:cxnSpMkLst>
        </pc:cxnChg>
      </pc:sldChg>
      <pc:sldChg chg="addSp delSp modSp new mod">
        <pc:chgData name="Rissanen Minna" userId="8d5aed1c-cba9-48f3-a298-4488cc75f225" providerId="ADAL" clId="{FBCB24DA-DA08-4E05-9D8F-C07A2FA8F5F1}" dt="2025-01-31T07:32:11.617" v="36607" actId="1037"/>
        <pc:sldMkLst>
          <pc:docMk/>
          <pc:sldMk cId="860507245" sldId="463"/>
        </pc:sldMkLst>
        <pc:spChg chg="add mod">
          <ac:chgData name="Rissanen Minna" userId="8d5aed1c-cba9-48f3-a298-4488cc75f225" providerId="ADAL" clId="{FBCB24DA-DA08-4E05-9D8F-C07A2FA8F5F1}" dt="2025-01-31T07:31:42.918" v="36598" actId="20577"/>
          <ac:spMkLst>
            <pc:docMk/>
            <pc:sldMk cId="860507245" sldId="463"/>
            <ac:spMk id="2" creationId="{535E4F26-3788-3B9D-5E4F-6DAA0777AD69}"/>
          </ac:spMkLst>
        </pc:spChg>
        <pc:spChg chg="add mod">
          <ac:chgData name="Rissanen Minna" userId="8d5aed1c-cba9-48f3-a298-4488cc75f225" providerId="ADAL" clId="{FBCB24DA-DA08-4E05-9D8F-C07A2FA8F5F1}" dt="2025-01-31T07:31:14.769" v="36567" actId="20577"/>
          <ac:spMkLst>
            <pc:docMk/>
            <pc:sldMk cId="860507245" sldId="463"/>
            <ac:spMk id="4" creationId="{447E92B3-F1A1-DEB4-F870-651C2FFE2EDC}"/>
          </ac:spMkLst>
        </pc:spChg>
        <pc:picChg chg="add mod">
          <ac:chgData name="Rissanen Minna" userId="8d5aed1c-cba9-48f3-a298-4488cc75f225" providerId="ADAL" clId="{FBCB24DA-DA08-4E05-9D8F-C07A2FA8F5F1}" dt="2025-01-31T07:31:28.462" v="36578" actId="1035"/>
          <ac:picMkLst>
            <pc:docMk/>
            <pc:sldMk cId="860507245" sldId="463"/>
            <ac:picMk id="3" creationId="{0E570BB9-8EC6-B4DF-067C-173BB843C134}"/>
          </ac:picMkLst>
        </pc:picChg>
        <pc:picChg chg="add mod">
          <ac:chgData name="Rissanen Minna" userId="8d5aed1c-cba9-48f3-a298-4488cc75f225" providerId="ADAL" clId="{FBCB24DA-DA08-4E05-9D8F-C07A2FA8F5F1}" dt="2025-01-31T07:31:28.462" v="36578" actId="1035"/>
          <ac:picMkLst>
            <pc:docMk/>
            <pc:sldMk cId="860507245" sldId="463"/>
            <ac:picMk id="5" creationId="{49AA6F2B-10D1-34CB-8E98-2696D8E8E5D9}"/>
          </ac:picMkLst>
        </pc:picChg>
        <pc:picChg chg="add mod">
          <ac:chgData name="Rissanen Minna" userId="8d5aed1c-cba9-48f3-a298-4488cc75f225" providerId="ADAL" clId="{FBCB24DA-DA08-4E05-9D8F-C07A2FA8F5F1}" dt="2025-01-31T07:31:28.462" v="36578" actId="1035"/>
          <ac:picMkLst>
            <pc:docMk/>
            <pc:sldMk cId="860507245" sldId="463"/>
            <ac:picMk id="3076" creationId="{427ECF4F-2D6A-DA9E-4138-37F5F5013706}"/>
          </ac:picMkLst>
        </pc:picChg>
        <pc:picChg chg="add mod">
          <ac:chgData name="Rissanen Minna" userId="8d5aed1c-cba9-48f3-a298-4488cc75f225" providerId="ADAL" clId="{FBCB24DA-DA08-4E05-9D8F-C07A2FA8F5F1}" dt="2025-01-31T07:31:28.462" v="36578" actId="1035"/>
          <ac:picMkLst>
            <pc:docMk/>
            <pc:sldMk cId="860507245" sldId="463"/>
            <ac:picMk id="3078" creationId="{81304162-5560-C979-2C70-F89E00BAF140}"/>
          </ac:picMkLst>
        </pc:picChg>
        <pc:picChg chg="add mod">
          <ac:chgData name="Rissanen Minna" userId="8d5aed1c-cba9-48f3-a298-4488cc75f225" providerId="ADAL" clId="{FBCB24DA-DA08-4E05-9D8F-C07A2FA8F5F1}" dt="2025-01-31T07:31:28.462" v="36578" actId="1035"/>
          <ac:picMkLst>
            <pc:docMk/>
            <pc:sldMk cId="860507245" sldId="463"/>
            <ac:picMk id="3080" creationId="{6AB1C318-AA00-3173-E389-9FC032A06649}"/>
          </ac:picMkLst>
        </pc:picChg>
        <pc:picChg chg="add mod">
          <ac:chgData name="Rissanen Minna" userId="8d5aed1c-cba9-48f3-a298-4488cc75f225" providerId="ADAL" clId="{FBCB24DA-DA08-4E05-9D8F-C07A2FA8F5F1}" dt="2025-01-31T07:31:28.462" v="36578" actId="1035"/>
          <ac:picMkLst>
            <pc:docMk/>
            <pc:sldMk cId="860507245" sldId="463"/>
            <ac:picMk id="3084" creationId="{C1C0D2C5-E109-C387-1919-16221A1B8EF4}"/>
          </ac:picMkLst>
        </pc:picChg>
        <pc:picChg chg="add mod">
          <ac:chgData name="Rissanen Minna" userId="8d5aed1c-cba9-48f3-a298-4488cc75f225" providerId="ADAL" clId="{FBCB24DA-DA08-4E05-9D8F-C07A2FA8F5F1}" dt="2025-01-31T07:31:28.462" v="36578" actId="1035"/>
          <ac:picMkLst>
            <pc:docMk/>
            <pc:sldMk cId="860507245" sldId="463"/>
            <ac:picMk id="3086" creationId="{C5E1A889-DDF7-76D7-A196-3C5F803835B0}"/>
          </ac:picMkLst>
        </pc:picChg>
        <pc:picChg chg="add mod">
          <ac:chgData name="Rissanen Minna" userId="8d5aed1c-cba9-48f3-a298-4488cc75f225" providerId="ADAL" clId="{FBCB24DA-DA08-4E05-9D8F-C07A2FA8F5F1}" dt="2025-01-31T07:31:28.462" v="36578" actId="1035"/>
          <ac:picMkLst>
            <pc:docMk/>
            <pc:sldMk cId="860507245" sldId="463"/>
            <ac:picMk id="3088" creationId="{FE00053C-D91A-C384-225D-4A47DBA071EE}"/>
          </ac:picMkLst>
        </pc:picChg>
        <pc:picChg chg="add mod">
          <ac:chgData name="Rissanen Minna" userId="8d5aed1c-cba9-48f3-a298-4488cc75f225" providerId="ADAL" clId="{FBCB24DA-DA08-4E05-9D8F-C07A2FA8F5F1}" dt="2025-01-31T07:31:28.462" v="36578" actId="1035"/>
          <ac:picMkLst>
            <pc:docMk/>
            <pc:sldMk cId="860507245" sldId="463"/>
            <ac:picMk id="3090" creationId="{23FC8FF5-1B14-E1DA-4C5D-466CB3082F1E}"/>
          </ac:picMkLst>
        </pc:picChg>
        <pc:picChg chg="add mod">
          <ac:chgData name="Rissanen Minna" userId="8d5aed1c-cba9-48f3-a298-4488cc75f225" providerId="ADAL" clId="{FBCB24DA-DA08-4E05-9D8F-C07A2FA8F5F1}" dt="2025-01-31T07:31:28.462" v="36578" actId="1035"/>
          <ac:picMkLst>
            <pc:docMk/>
            <pc:sldMk cId="860507245" sldId="463"/>
            <ac:picMk id="3092" creationId="{7CDA4DB1-3900-6079-AAE7-2AA4CD0FA0AD}"/>
          </ac:picMkLst>
        </pc:picChg>
        <pc:picChg chg="add mod">
          <ac:chgData name="Rissanen Minna" userId="8d5aed1c-cba9-48f3-a298-4488cc75f225" providerId="ADAL" clId="{FBCB24DA-DA08-4E05-9D8F-C07A2FA8F5F1}" dt="2025-01-31T07:31:28.462" v="36578" actId="1035"/>
          <ac:picMkLst>
            <pc:docMk/>
            <pc:sldMk cId="860507245" sldId="463"/>
            <ac:picMk id="3094" creationId="{FEF56DA0-85A0-1982-12A7-2562F12538AB}"/>
          </ac:picMkLst>
        </pc:picChg>
        <pc:picChg chg="add mod">
          <ac:chgData name="Rissanen Minna" userId="8d5aed1c-cba9-48f3-a298-4488cc75f225" providerId="ADAL" clId="{FBCB24DA-DA08-4E05-9D8F-C07A2FA8F5F1}" dt="2025-01-31T07:31:28.462" v="36578" actId="1035"/>
          <ac:picMkLst>
            <pc:docMk/>
            <pc:sldMk cId="860507245" sldId="463"/>
            <ac:picMk id="3098" creationId="{AAC74941-9FA8-276C-D79A-1EB82E7DD5E0}"/>
          </ac:picMkLst>
        </pc:picChg>
        <pc:picChg chg="add mod">
          <ac:chgData name="Rissanen Minna" userId="8d5aed1c-cba9-48f3-a298-4488cc75f225" providerId="ADAL" clId="{FBCB24DA-DA08-4E05-9D8F-C07A2FA8F5F1}" dt="2025-01-31T07:32:11.617" v="36607" actId="1037"/>
          <ac:picMkLst>
            <pc:docMk/>
            <pc:sldMk cId="860507245" sldId="463"/>
            <ac:picMk id="3100" creationId="{25576843-911E-B203-22DF-39F3AAEC77F8}"/>
          </ac:picMkLst>
        </pc:picChg>
      </pc:sldChg>
      <pc:sldChg chg="addSp delSp modSp new mod ord">
        <pc:chgData name="Rissanen Minna" userId="8d5aed1c-cba9-48f3-a298-4488cc75f225" providerId="ADAL" clId="{FBCB24DA-DA08-4E05-9D8F-C07A2FA8F5F1}" dt="2025-01-31T12:44:18.190" v="50083" actId="20577"/>
        <pc:sldMkLst>
          <pc:docMk/>
          <pc:sldMk cId="2429306351" sldId="464"/>
        </pc:sldMkLst>
        <pc:spChg chg="mod">
          <ac:chgData name="Rissanen Minna" userId="8d5aed1c-cba9-48f3-a298-4488cc75f225" providerId="ADAL" clId="{FBCB24DA-DA08-4E05-9D8F-C07A2FA8F5F1}" dt="2025-01-31T12:42:35.769" v="50044" actId="20577"/>
          <ac:spMkLst>
            <pc:docMk/>
            <pc:sldMk cId="2429306351" sldId="464"/>
            <ac:spMk id="2" creationId="{E17CF5D2-962D-BACB-9290-8CABF1AC40BE}"/>
          </ac:spMkLst>
        </pc:spChg>
        <pc:spChg chg="mod">
          <ac:chgData name="Rissanen Minna" userId="8d5aed1c-cba9-48f3-a298-4488cc75f225" providerId="ADAL" clId="{FBCB24DA-DA08-4E05-9D8F-C07A2FA8F5F1}" dt="2025-01-31T12:44:18.190" v="50083" actId="20577"/>
          <ac:spMkLst>
            <pc:docMk/>
            <pc:sldMk cId="2429306351" sldId="464"/>
            <ac:spMk id="3" creationId="{8415A617-D9A5-EA19-4939-B6D57111F68E}"/>
          </ac:spMkLst>
        </pc:spChg>
        <pc:picChg chg="add mod">
          <ac:chgData name="Rissanen Minna" userId="8d5aed1c-cba9-48f3-a298-4488cc75f225" providerId="ADAL" clId="{FBCB24DA-DA08-4E05-9D8F-C07A2FA8F5F1}" dt="2025-01-31T12:42:41.958" v="50045" actId="1076"/>
          <ac:picMkLst>
            <pc:docMk/>
            <pc:sldMk cId="2429306351" sldId="464"/>
            <ac:picMk id="4" creationId="{F5EDCF3E-D725-A81D-9812-79774C702F4D}"/>
          </ac:picMkLst>
        </pc:picChg>
        <pc:picChg chg="add mod">
          <ac:chgData name="Rissanen Minna" userId="8d5aed1c-cba9-48f3-a298-4488cc75f225" providerId="ADAL" clId="{FBCB24DA-DA08-4E05-9D8F-C07A2FA8F5F1}" dt="2025-01-31T12:42:41.958" v="50045" actId="1076"/>
          <ac:picMkLst>
            <pc:docMk/>
            <pc:sldMk cId="2429306351" sldId="464"/>
            <ac:picMk id="5" creationId="{4F07735B-8A80-51B6-FB72-F3AAA864A179}"/>
          </ac:picMkLst>
        </pc:picChg>
        <pc:picChg chg="add mod">
          <ac:chgData name="Rissanen Minna" userId="8d5aed1c-cba9-48f3-a298-4488cc75f225" providerId="ADAL" clId="{FBCB24DA-DA08-4E05-9D8F-C07A2FA8F5F1}" dt="2025-01-31T12:42:41.958" v="50045" actId="1076"/>
          <ac:picMkLst>
            <pc:docMk/>
            <pc:sldMk cId="2429306351" sldId="464"/>
            <ac:picMk id="6" creationId="{075602C3-7490-C04C-BE32-043CECDF918E}"/>
          </ac:picMkLst>
        </pc:picChg>
        <pc:picChg chg="add mod">
          <ac:chgData name="Rissanen Minna" userId="8d5aed1c-cba9-48f3-a298-4488cc75f225" providerId="ADAL" clId="{FBCB24DA-DA08-4E05-9D8F-C07A2FA8F5F1}" dt="2025-01-31T12:42:41.958" v="50045" actId="1076"/>
          <ac:picMkLst>
            <pc:docMk/>
            <pc:sldMk cId="2429306351" sldId="464"/>
            <ac:picMk id="7" creationId="{EAEE48BD-36D7-9663-2909-4AF15F6BDB77}"/>
          </ac:picMkLst>
        </pc:picChg>
      </pc:sldChg>
      <pc:sldChg chg="addSp delSp modSp new mod">
        <pc:chgData name="Rissanen Minna" userId="8d5aed1c-cba9-48f3-a298-4488cc75f225" providerId="ADAL" clId="{FBCB24DA-DA08-4E05-9D8F-C07A2FA8F5F1}" dt="2025-01-31T12:40:42.020" v="49941" actId="1076"/>
        <pc:sldMkLst>
          <pc:docMk/>
          <pc:sldMk cId="2083655162" sldId="465"/>
        </pc:sldMkLst>
        <pc:spChg chg="mod">
          <ac:chgData name="Rissanen Minna" userId="8d5aed1c-cba9-48f3-a298-4488cc75f225" providerId="ADAL" clId="{FBCB24DA-DA08-4E05-9D8F-C07A2FA8F5F1}" dt="2025-01-31T09:36:41.888" v="42468" actId="20577"/>
          <ac:spMkLst>
            <pc:docMk/>
            <pc:sldMk cId="2083655162" sldId="465"/>
            <ac:spMk id="2" creationId="{94936018-E16E-86B2-74FE-A94CB2459112}"/>
          </ac:spMkLst>
        </pc:spChg>
        <pc:spChg chg="mod">
          <ac:chgData name="Rissanen Minna" userId="8d5aed1c-cba9-48f3-a298-4488cc75f225" providerId="ADAL" clId="{FBCB24DA-DA08-4E05-9D8F-C07A2FA8F5F1}" dt="2025-01-31T12:32:29.629" v="49867" actId="207"/>
          <ac:spMkLst>
            <pc:docMk/>
            <pc:sldMk cId="2083655162" sldId="465"/>
            <ac:spMk id="3" creationId="{553A5BDF-716F-123A-B808-FD1AF11D4859}"/>
          </ac:spMkLst>
        </pc:spChg>
        <pc:picChg chg="add mod">
          <ac:chgData name="Rissanen Minna" userId="8d5aed1c-cba9-48f3-a298-4488cc75f225" providerId="ADAL" clId="{FBCB24DA-DA08-4E05-9D8F-C07A2FA8F5F1}" dt="2025-01-31T12:35:54.776" v="49902" actId="1076"/>
          <ac:picMkLst>
            <pc:docMk/>
            <pc:sldMk cId="2083655162" sldId="465"/>
            <ac:picMk id="6" creationId="{E976659E-F385-5DCC-3C26-B0BFA82323B7}"/>
          </ac:picMkLst>
        </pc:picChg>
        <pc:picChg chg="add mod">
          <ac:chgData name="Rissanen Minna" userId="8d5aed1c-cba9-48f3-a298-4488cc75f225" providerId="ADAL" clId="{FBCB24DA-DA08-4E05-9D8F-C07A2FA8F5F1}" dt="2025-01-31T12:40:42.020" v="49941" actId="1076"/>
          <ac:picMkLst>
            <pc:docMk/>
            <pc:sldMk cId="2083655162" sldId="465"/>
            <ac:picMk id="7" creationId="{1E57D12A-4FB1-A9EB-6348-55060B4E123E}"/>
          </ac:picMkLst>
        </pc:picChg>
        <pc:picChg chg="add mod">
          <ac:chgData name="Rissanen Minna" userId="8d5aed1c-cba9-48f3-a298-4488cc75f225" providerId="ADAL" clId="{FBCB24DA-DA08-4E05-9D8F-C07A2FA8F5F1}" dt="2025-01-31T12:35:42.606" v="49901" actId="1076"/>
          <ac:picMkLst>
            <pc:docMk/>
            <pc:sldMk cId="2083655162" sldId="465"/>
            <ac:picMk id="8196" creationId="{2FAB0310-406E-C7BA-5EE4-CE777CE31B25}"/>
          </ac:picMkLst>
        </pc:picChg>
        <pc:picChg chg="add mod">
          <ac:chgData name="Rissanen Minna" userId="8d5aed1c-cba9-48f3-a298-4488cc75f225" providerId="ADAL" clId="{FBCB24DA-DA08-4E05-9D8F-C07A2FA8F5F1}" dt="2025-01-31T12:32:18.023" v="49865" actId="1076"/>
          <ac:picMkLst>
            <pc:docMk/>
            <pc:sldMk cId="2083655162" sldId="465"/>
            <ac:picMk id="12290" creationId="{425B5E39-EB56-5342-BB56-980159DBCE4D}"/>
          </ac:picMkLst>
        </pc:picChg>
        <pc:picChg chg="add mod">
          <ac:chgData name="Rissanen Minna" userId="8d5aed1c-cba9-48f3-a298-4488cc75f225" providerId="ADAL" clId="{FBCB24DA-DA08-4E05-9D8F-C07A2FA8F5F1}" dt="2025-01-31T12:33:47.828" v="49879" actId="1076"/>
          <ac:picMkLst>
            <pc:docMk/>
            <pc:sldMk cId="2083655162" sldId="465"/>
            <ac:picMk id="12292" creationId="{54592F35-C3E6-B60C-A74B-586092AEBAF9}"/>
          </ac:picMkLst>
        </pc:picChg>
        <pc:picChg chg="add mod">
          <ac:chgData name="Rissanen Minna" userId="8d5aed1c-cba9-48f3-a298-4488cc75f225" providerId="ADAL" clId="{FBCB24DA-DA08-4E05-9D8F-C07A2FA8F5F1}" dt="2025-01-31T12:34:31.573" v="49886" actId="1076"/>
          <ac:picMkLst>
            <pc:docMk/>
            <pc:sldMk cId="2083655162" sldId="465"/>
            <ac:picMk id="12294" creationId="{C4896F32-4D70-1EC4-6C28-EC700B5144A6}"/>
          </ac:picMkLst>
        </pc:picChg>
      </pc:sldChg>
      <pc:sldChg chg="addSp modSp new mod ord">
        <pc:chgData name="Rissanen Minna" userId="8d5aed1c-cba9-48f3-a298-4488cc75f225" providerId="ADAL" clId="{FBCB24DA-DA08-4E05-9D8F-C07A2FA8F5F1}" dt="2025-01-31T12:31:23.355" v="49859" actId="1076"/>
        <pc:sldMkLst>
          <pc:docMk/>
          <pc:sldMk cId="895293457" sldId="466"/>
        </pc:sldMkLst>
        <pc:spChg chg="mod">
          <ac:chgData name="Rissanen Minna" userId="8d5aed1c-cba9-48f3-a298-4488cc75f225" providerId="ADAL" clId="{FBCB24DA-DA08-4E05-9D8F-C07A2FA8F5F1}" dt="2025-01-31T09:36:22.693" v="42452" actId="20577"/>
          <ac:spMkLst>
            <pc:docMk/>
            <pc:sldMk cId="895293457" sldId="466"/>
            <ac:spMk id="2" creationId="{D9F76C59-7341-A46E-6231-FC9935773C89}"/>
          </ac:spMkLst>
        </pc:spChg>
        <pc:spChg chg="mod">
          <ac:chgData name="Rissanen Minna" userId="8d5aed1c-cba9-48f3-a298-4488cc75f225" providerId="ADAL" clId="{FBCB24DA-DA08-4E05-9D8F-C07A2FA8F5F1}" dt="2025-01-31T09:59:16.049" v="44112" actId="20577"/>
          <ac:spMkLst>
            <pc:docMk/>
            <pc:sldMk cId="895293457" sldId="466"/>
            <ac:spMk id="3" creationId="{C600E98E-BFD8-4F7F-0367-CBA43D43D799}"/>
          </ac:spMkLst>
        </pc:spChg>
        <pc:spChg chg="add mod">
          <ac:chgData name="Rissanen Minna" userId="8d5aed1c-cba9-48f3-a298-4488cc75f225" providerId="ADAL" clId="{FBCB24DA-DA08-4E05-9D8F-C07A2FA8F5F1}" dt="2025-01-31T12:31:03.595" v="49856" actId="1076"/>
          <ac:spMkLst>
            <pc:docMk/>
            <pc:sldMk cId="895293457" sldId="466"/>
            <ac:spMk id="4" creationId="{8A1D4415-32F8-F854-E563-6D622A4D1132}"/>
          </ac:spMkLst>
        </pc:spChg>
        <pc:picChg chg="add mod">
          <ac:chgData name="Rissanen Minna" userId="8d5aed1c-cba9-48f3-a298-4488cc75f225" providerId="ADAL" clId="{FBCB24DA-DA08-4E05-9D8F-C07A2FA8F5F1}" dt="2025-01-31T12:28:37.616" v="49799" actId="1076"/>
          <ac:picMkLst>
            <pc:docMk/>
            <pc:sldMk cId="895293457" sldId="466"/>
            <ac:picMk id="11266" creationId="{E9D05644-2E7C-5F2C-56AC-D9D8C71B9CD2}"/>
          </ac:picMkLst>
        </pc:picChg>
        <pc:picChg chg="add mod">
          <ac:chgData name="Rissanen Minna" userId="8d5aed1c-cba9-48f3-a298-4488cc75f225" providerId="ADAL" clId="{FBCB24DA-DA08-4E05-9D8F-C07A2FA8F5F1}" dt="2025-01-31T12:29:42.067" v="49811" actId="1076"/>
          <ac:picMkLst>
            <pc:docMk/>
            <pc:sldMk cId="895293457" sldId="466"/>
            <ac:picMk id="11268" creationId="{16EBD7B9-6E56-6E85-06DC-D83BD407BD51}"/>
          </ac:picMkLst>
        </pc:picChg>
        <pc:picChg chg="add mod">
          <ac:chgData name="Rissanen Minna" userId="8d5aed1c-cba9-48f3-a298-4488cc75f225" providerId="ADAL" clId="{FBCB24DA-DA08-4E05-9D8F-C07A2FA8F5F1}" dt="2025-01-31T12:31:23.355" v="49859" actId="1076"/>
          <ac:picMkLst>
            <pc:docMk/>
            <pc:sldMk cId="895293457" sldId="466"/>
            <ac:picMk id="11270" creationId="{9EEBF3EB-AC32-8CA4-BCE4-B2DB06FB3EA1}"/>
          </ac:picMkLst>
        </pc:picChg>
        <pc:picChg chg="add mod">
          <ac:chgData name="Rissanen Minna" userId="8d5aed1c-cba9-48f3-a298-4488cc75f225" providerId="ADAL" clId="{FBCB24DA-DA08-4E05-9D8F-C07A2FA8F5F1}" dt="2025-01-31T12:31:18.108" v="49858" actId="1076"/>
          <ac:picMkLst>
            <pc:docMk/>
            <pc:sldMk cId="895293457" sldId="466"/>
            <ac:picMk id="11272" creationId="{18260CA3-6988-ECED-803E-B52EF2E467D1}"/>
          </ac:picMkLst>
        </pc:picChg>
        <pc:picChg chg="add mod">
          <ac:chgData name="Rissanen Minna" userId="8d5aed1c-cba9-48f3-a298-4488cc75f225" providerId="ADAL" clId="{FBCB24DA-DA08-4E05-9D8F-C07A2FA8F5F1}" dt="2025-01-31T12:31:18.108" v="49858" actId="1076"/>
          <ac:picMkLst>
            <pc:docMk/>
            <pc:sldMk cId="895293457" sldId="466"/>
            <ac:picMk id="11274" creationId="{8EC770AC-115E-900F-2098-19E62BEE9986}"/>
          </ac:picMkLst>
        </pc:picChg>
      </pc:sldChg>
      <pc:sldChg chg="modSp new del mod ord">
        <pc:chgData name="Rissanen Minna" userId="8d5aed1c-cba9-48f3-a298-4488cc75f225" providerId="ADAL" clId="{FBCB24DA-DA08-4E05-9D8F-C07A2FA8F5F1}" dt="2025-01-31T09:37:27.355" v="42497" actId="47"/>
        <pc:sldMkLst>
          <pc:docMk/>
          <pc:sldMk cId="310240655" sldId="467"/>
        </pc:sldMkLst>
      </pc:sldChg>
      <pc:sldChg chg="addSp modSp new mod">
        <pc:chgData name="Rissanen Minna" userId="8d5aed1c-cba9-48f3-a298-4488cc75f225" providerId="ADAL" clId="{FBCB24DA-DA08-4E05-9D8F-C07A2FA8F5F1}" dt="2025-01-31T11:54:41.735" v="49456" actId="1076"/>
        <pc:sldMkLst>
          <pc:docMk/>
          <pc:sldMk cId="1265765010" sldId="468"/>
        </pc:sldMkLst>
        <pc:spChg chg="mod">
          <ac:chgData name="Rissanen Minna" userId="8d5aed1c-cba9-48f3-a298-4488cc75f225" providerId="ADAL" clId="{FBCB24DA-DA08-4E05-9D8F-C07A2FA8F5F1}" dt="2025-01-31T08:44:45.779" v="39296" actId="20577"/>
          <ac:spMkLst>
            <pc:docMk/>
            <pc:sldMk cId="1265765010" sldId="468"/>
            <ac:spMk id="2" creationId="{7402E07B-5A42-AEFF-DA71-3B25A585F9CA}"/>
          </ac:spMkLst>
        </pc:spChg>
        <pc:spChg chg="mod">
          <ac:chgData name="Rissanen Minna" userId="8d5aed1c-cba9-48f3-a298-4488cc75f225" providerId="ADAL" clId="{FBCB24DA-DA08-4E05-9D8F-C07A2FA8F5F1}" dt="2025-01-31T09:30:30.248" v="41952" actId="20577"/>
          <ac:spMkLst>
            <pc:docMk/>
            <pc:sldMk cId="1265765010" sldId="468"/>
            <ac:spMk id="3" creationId="{66FCBCAE-C103-98C3-801C-B77DD89D38B9}"/>
          </ac:spMkLst>
        </pc:spChg>
        <pc:picChg chg="add mod modCrop">
          <ac:chgData name="Rissanen Minna" userId="8d5aed1c-cba9-48f3-a298-4488cc75f225" providerId="ADAL" clId="{FBCB24DA-DA08-4E05-9D8F-C07A2FA8F5F1}" dt="2025-01-31T11:54:38.641" v="49455" actId="1076"/>
          <ac:picMkLst>
            <pc:docMk/>
            <pc:sldMk cId="1265765010" sldId="468"/>
            <ac:picMk id="5" creationId="{4531B3B2-C429-F0BE-F7BC-8E7B1E9FD54F}"/>
          </ac:picMkLst>
        </pc:picChg>
        <pc:picChg chg="add mod">
          <ac:chgData name="Rissanen Minna" userId="8d5aed1c-cba9-48f3-a298-4488cc75f225" providerId="ADAL" clId="{FBCB24DA-DA08-4E05-9D8F-C07A2FA8F5F1}" dt="2025-01-31T11:54:41.735" v="49456" actId="1076"/>
          <ac:picMkLst>
            <pc:docMk/>
            <pc:sldMk cId="1265765010" sldId="468"/>
            <ac:picMk id="7170" creationId="{CE233189-8F38-20CD-8971-1A90E819C617}"/>
          </ac:picMkLst>
        </pc:picChg>
        <pc:picChg chg="add mod">
          <ac:chgData name="Rissanen Minna" userId="8d5aed1c-cba9-48f3-a298-4488cc75f225" providerId="ADAL" clId="{FBCB24DA-DA08-4E05-9D8F-C07A2FA8F5F1}" dt="2025-01-31T11:54:37.445" v="49454" actId="1076"/>
          <ac:picMkLst>
            <pc:docMk/>
            <pc:sldMk cId="1265765010" sldId="468"/>
            <ac:picMk id="7174" creationId="{04835187-5AB6-3161-A1FA-517015D2C4FB}"/>
          </ac:picMkLst>
        </pc:picChg>
      </pc:sldChg>
      <pc:sldChg chg="addSp modSp new mod ord">
        <pc:chgData name="Rissanen Minna" userId="8d5aed1c-cba9-48f3-a298-4488cc75f225" providerId="ADAL" clId="{FBCB24DA-DA08-4E05-9D8F-C07A2FA8F5F1}" dt="2025-01-31T11:53:06.988" v="49435" actId="1076"/>
        <pc:sldMkLst>
          <pc:docMk/>
          <pc:sldMk cId="3788556664" sldId="469"/>
        </pc:sldMkLst>
        <pc:spChg chg="mod">
          <ac:chgData name="Rissanen Minna" userId="8d5aed1c-cba9-48f3-a298-4488cc75f225" providerId="ADAL" clId="{FBCB24DA-DA08-4E05-9D8F-C07A2FA8F5F1}" dt="2025-01-31T08:45:12.824" v="39340" actId="20577"/>
          <ac:spMkLst>
            <pc:docMk/>
            <pc:sldMk cId="3788556664" sldId="469"/>
            <ac:spMk id="2" creationId="{28B81451-6751-6CD4-5E38-489AA1B44B5D}"/>
          </ac:spMkLst>
        </pc:spChg>
        <pc:spChg chg="mod">
          <ac:chgData name="Rissanen Minna" userId="8d5aed1c-cba9-48f3-a298-4488cc75f225" providerId="ADAL" clId="{FBCB24DA-DA08-4E05-9D8F-C07A2FA8F5F1}" dt="2025-01-31T11:51:59.331" v="49430" actId="20577"/>
          <ac:spMkLst>
            <pc:docMk/>
            <pc:sldMk cId="3788556664" sldId="469"/>
            <ac:spMk id="3" creationId="{681D66D8-A6AE-E89C-5FC5-F7E42D21CE12}"/>
          </ac:spMkLst>
        </pc:spChg>
        <pc:picChg chg="add mod">
          <ac:chgData name="Rissanen Minna" userId="8d5aed1c-cba9-48f3-a298-4488cc75f225" providerId="ADAL" clId="{FBCB24DA-DA08-4E05-9D8F-C07A2FA8F5F1}" dt="2025-01-31T11:53:06.988" v="49435" actId="1076"/>
          <ac:picMkLst>
            <pc:docMk/>
            <pc:sldMk cId="3788556664" sldId="469"/>
            <ac:picMk id="6146" creationId="{7AB9E436-756B-2CC5-7E44-56CC9ADF49CE}"/>
          </ac:picMkLst>
        </pc:picChg>
        <pc:picChg chg="add mod">
          <ac:chgData name="Rissanen Minna" userId="8d5aed1c-cba9-48f3-a298-4488cc75f225" providerId="ADAL" clId="{FBCB24DA-DA08-4E05-9D8F-C07A2FA8F5F1}" dt="2025-01-31T11:53:06.988" v="49435" actId="1076"/>
          <ac:picMkLst>
            <pc:docMk/>
            <pc:sldMk cId="3788556664" sldId="469"/>
            <ac:picMk id="6148" creationId="{1871649F-C203-8698-B817-BE19DC2BDDA9}"/>
          </ac:picMkLst>
        </pc:picChg>
      </pc:sldChg>
      <pc:sldChg chg="addSp delSp modSp new mod">
        <pc:chgData name="Rissanen Minna" userId="8d5aed1c-cba9-48f3-a298-4488cc75f225" providerId="ADAL" clId="{FBCB24DA-DA08-4E05-9D8F-C07A2FA8F5F1}" dt="2025-01-31T12:35:29.206" v="49897" actId="21"/>
        <pc:sldMkLst>
          <pc:docMk/>
          <pc:sldMk cId="3470314653" sldId="470"/>
        </pc:sldMkLst>
        <pc:spChg chg="mod">
          <ac:chgData name="Rissanen Minna" userId="8d5aed1c-cba9-48f3-a298-4488cc75f225" providerId="ADAL" clId="{FBCB24DA-DA08-4E05-9D8F-C07A2FA8F5F1}" dt="2025-01-31T12:03:28.002" v="49528" actId="1076"/>
          <ac:spMkLst>
            <pc:docMk/>
            <pc:sldMk cId="3470314653" sldId="470"/>
            <ac:spMk id="2" creationId="{CC40169C-5690-0302-C753-4C0102D02E09}"/>
          </ac:spMkLst>
        </pc:spChg>
        <pc:spChg chg="mod">
          <ac:chgData name="Rissanen Minna" userId="8d5aed1c-cba9-48f3-a298-4488cc75f225" providerId="ADAL" clId="{FBCB24DA-DA08-4E05-9D8F-C07A2FA8F5F1}" dt="2025-01-31T12:33:00.180" v="49872" actId="20577"/>
          <ac:spMkLst>
            <pc:docMk/>
            <pc:sldMk cId="3470314653" sldId="470"/>
            <ac:spMk id="3" creationId="{70A34086-0997-2EB6-8BDC-33E9B4A44AFF}"/>
          </ac:spMkLst>
        </pc:spChg>
        <pc:spChg chg="add mod">
          <ac:chgData name="Rissanen Minna" userId="8d5aed1c-cba9-48f3-a298-4488cc75f225" providerId="ADAL" clId="{FBCB24DA-DA08-4E05-9D8F-C07A2FA8F5F1}" dt="2025-01-31T12:02:57.304" v="49516" actId="1076"/>
          <ac:spMkLst>
            <pc:docMk/>
            <pc:sldMk cId="3470314653" sldId="470"/>
            <ac:spMk id="7" creationId="{A9A4EB49-CFC8-D00E-F5E9-F682AACC3315}"/>
          </ac:spMkLst>
        </pc:spChg>
        <pc:spChg chg="add mod">
          <ac:chgData name="Rissanen Minna" userId="8d5aed1c-cba9-48f3-a298-4488cc75f225" providerId="ADAL" clId="{FBCB24DA-DA08-4E05-9D8F-C07A2FA8F5F1}" dt="2025-01-31T12:03:05.707" v="49523" actId="20577"/>
          <ac:spMkLst>
            <pc:docMk/>
            <pc:sldMk cId="3470314653" sldId="470"/>
            <ac:spMk id="8" creationId="{1D197E9C-D06A-52C6-92ED-128FFFFA6E09}"/>
          </ac:spMkLst>
        </pc:spChg>
        <pc:picChg chg="add mod">
          <ac:chgData name="Rissanen Minna" userId="8d5aed1c-cba9-48f3-a298-4488cc75f225" providerId="ADAL" clId="{FBCB24DA-DA08-4E05-9D8F-C07A2FA8F5F1}" dt="2025-01-31T12:00:51.328" v="49497" actId="14100"/>
          <ac:picMkLst>
            <pc:docMk/>
            <pc:sldMk cId="3470314653" sldId="470"/>
            <ac:picMk id="8194" creationId="{3D94F689-6B49-628E-181F-D34CB7C7266B}"/>
          </ac:picMkLst>
        </pc:picChg>
        <pc:picChg chg="add del mod">
          <ac:chgData name="Rissanen Minna" userId="8d5aed1c-cba9-48f3-a298-4488cc75f225" providerId="ADAL" clId="{FBCB24DA-DA08-4E05-9D8F-C07A2FA8F5F1}" dt="2025-01-31T12:35:29.206" v="49897" actId="21"/>
          <ac:picMkLst>
            <pc:docMk/>
            <pc:sldMk cId="3470314653" sldId="470"/>
            <ac:picMk id="8196" creationId="{2FAB0310-406E-C7BA-5EE4-CE777CE31B25}"/>
          </ac:picMkLst>
        </pc:picChg>
        <pc:picChg chg="add mod">
          <ac:chgData name="Rissanen Minna" userId="8d5aed1c-cba9-48f3-a298-4488cc75f225" providerId="ADAL" clId="{FBCB24DA-DA08-4E05-9D8F-C07A2FA8F5F1}" dt="2025-01-31T12:02:35.622" v="49506" actId="1076"/>
          <ac:picMkLst>
            <pc:docMk/>
            <pc:sldMk cId="3470314653" sldId="470"/>
            <ac:picMk id="8198" creationId="{41F7278C-BB76-CFC6-4F4A-0DBCEB73C72A}"/>
          </ac:picMkLst>
        </pc:picChg>
        <pc:picChg chg="add mod">
          <ac:chgData name="Rissanen Minna" userId="8d5aed1c-cba9-48f3-a298-4488cc75f225" providerId="ADAL" clId="{FBCB24DA-DA08-4E05-9D8F-C07A2FA8F5F1}" dt="2025-01-31T11:59:20.392" v="49482" actId="1076"/>
          <ac:picMkLst>
            <pc:docMk/>
            <pc:sldMk cId="3470314653" sldId="470"/>
            <ac:picMk id="8200" creationId="{0E303878-E30A-9721-0F05-3BA0F91CC175}"/>
          </ac:picMkLst>
        </pc:picChg>
        <pc:picChg chg="add mod">
          <ac:chgData name="Rissanen Minna" userId="8d5aed1c-cba9-48f3-a298-4488cc75f225" providerId="ADAL" clId="{FBCB24DA-DA08-4E05-9D8F-C07A2FA8F5F1}" dt="2025-01-31T11:59:08.086" v="49480" actId="1076"/>
          <ac:picMkLst>
            <pc:docMk/>
            <pc:sldMk cId="3470314653" sldId="470"/>
            <ac:picMk id="8202" creationId="{FCCC8211-A435-24E5-85D4-4AC124B31C6D}"/>
          </ac:picMkLst>
        </pc:picChg>
        <pc:picChg chg="add mod">
          <ac:chgData name="Rissanen Minna" userId="8d5aed1c-cba9-48f3-a298-4488cc75f225" providerId="ADAL" clId="{FBCB24DA-DA08-4E05-9D8F-C07A2FA8F5F1}" dt="2025-01-31T12:00:44.826" v="49496" actId="1076"/>
          <ac:picMkLst>
            <pc:docMk/>
            <pc:sldMk cId="3470314653" sldId="470"/>
            <ac:picMk id="8204" creationId="{9105FBD2-6938-178C-E421-1AA6FB512B5D}"/>
          </ac:picMkLst>
        </pc:picChg>
        <pc:picChg chg="add mod">
          <ac:chgData name="Rissanen Minna" userId="8d5aed1c-cba9-48f3-a298-4488cc75f225" providerId="ADAL" clId="{FBCB24DA-DA08-4E05-9D8F-C07A2FA8F5F1}" dt="2025-01-31T12:00:40.655" v="49495" actId="167"/>
          <ac:picMkLst>
            <pc:docMk/>
            <pc:sldMk cId="3470314653" sldId="470"/>
            <ac:picMk id="8206" creationId="{AEE1F230-3EB2-CF4C-FD6F-74A6A574D5EB}"/>
          </ac:picMkLst>
        </pc:picChg>
        <pc:picChg chg="add mod">
          <ac:chgData name="Rissanen Minna" userId="8d5aed1c-cba9-48f3-a298-4488cc75f225" providerId="ADAL" clId="{FBCB24DA-DA08-4E05-9D8F-C07A2FA8F5F1}" dt="2025-01-31T12:02:35.622" v="49506" actId="1076"/>
          <ac:picMkLst>
            <pc:docMk/>
            <pc:sldMk cId="3470314653" sldId="470"/>
            <ac:picMk id="8208" creationId="{C21F21F9-DC8D-4F7E-387F-6BFA99DE3177}"/>
          </ac:picMkLst>
        </pc:picChg>
        <pc:picChg chg="add mod">
          <ac:chgData name="Rissanen Minna" userId="8d5aed1c-cba9-48f3-a298-4488cc75f225" providerId="ADAL" clId="{FBCB24DA-DA08-4E05-9D8F-C07A2FA8F5F1}" dt="2025-01-31T12:33:10.184" v="49874" actId="1076"/>
          <ac:picMkLst>
            <pc:docMk/>
            <pc:sldMk cId="3470314653" sldId="470"/>
            <ac:picMk id="8210" creationId="{05A35734-3437-E834-20F8-55AB9DCCF34D}"/>
          </ac:picMkLst>
        </pc:picChg>
        <pc:cxnChg chg="add mod">
          <ac:chgData name="Rissanen Minna" userId="8d5aed1c-cba9-48f3-a298-4488cc75f225" providerId="ADAL" clId="{FBCB24DA-DA08-4E05-9D8F-C07A2FA8F5F1}" dt="2025-01-31T12:02:23.875" v="49505" actId="14100"/>
          <ac:cxnSpMkLst>
            <pc:docMk/>
            <pc:sldMk cId="3470314653" sldId="470"/>
            <ac:cxnSpMk id="5" creationId="{F7732C3E-782C-5731-8F2F-E8DFABDC2E56}"/>
          </ac:cxnSpMkLst>
        </pc:cxnChg>
      </pc:sldChg>
      <pc:sldChg chg="addSp modSp new mod">
        <pc:chgData name="Rissanen Minna" userId="8d5aed1c-cba9-48f3-a298-4488cc75f225" providerId="ADAL" clId="{FBCB24DA-DA08-4E05-9D8F-C07A2FA8F5F1}" dt="2025-01-31T12:08:06.494" v="49554" actId="1076"/>
        <pc:sldMkLst>
          <pc:docMk/>
          <pc:sldMk cId="1846744985" sldId="471"/>
        </pc:sldMkLst>
        <pc:spChg chg="mod">
          <ac:chgData name="Rissanen Minna" userId="8d5aed1c-cba9-48f3-a298-4488cc75f225" providerId="ADAL" clId="{FBCB24DA-DA08-4E05-9D8F-C07A2FA8F5F1}" dt="2025-01-31T09:52:00.759" v="43379" actId="20577"/>
          <ac:spMkLst>
            <pc:docMk/>
            <pc:sldMk cId="1846744985" sldId="471"/>
            <ac:spMk id="2" creationId="{EC8D0A7F-7BC7-3A91-D50B-92F85C4DE179}"/>
          </ac:spMkLst>
        </pc:spChg>
        <pc:spChg chg="mod">
          <ac:chgData name="Rissanen Minna" userId="8d5aed1c-cba9-48f3-a298-4488cc75f225" providerId="ADAL" clId="{FBCB24DA-DA08-4E05-9D8F-C07A2FA8F5F1}" dt="2025-01-31T11:45:10.901" v="49259" actId="113"/>
          <ac:spMkLst>
            <pc:docMk/>
            <pc:sldMk cId="1846744985" sldId="471"/>
            <ac:spMk id="3" creationId="{3130EDA3-1AB1-9964-F896-7E20AED51015}"/>
          </ac:spMkLst>
        </pc:spChg>
        <pc:picChg chg="add mod">
          <ac:chgData name="Rissanen Minna" userId="8d5aed1c-cba9-48f3-a298-4488cc75f225" providerId="ADAL" clId="{FBCB24DA-DA08-4E05-9D8F-C07A2FA8F5F1}" dt="2025-01-31T12:05:08.960" v="49534" actId="1076"/>
          <ac:picMkLst>
            <pc:docMk/>
            <pc:sldMk cId="1846744985" sldId="471"/>
            <ac:picMk id="9218" creationId="{FBA87D8A-7E46-9D2D-F4DB-3506D84382C6}"/>
          </ac:picMkLst>
        </pc:picChg>
        <pc:picChg chg="add mod">
          <ac:chgData name="Rissanen Minna" userId="8d5aed1c-cba9-48f3-a298-4488cc75f225" providerId="ADAL" clId="{FBCB24DA-DA08-4E05-9D8F-C07A2FA8F5F1}" dt="2025-01-31T12:08:00.935" v="49552" actId="1076"/>
          <ac:picMkLst>
            <pc:docMk/>
            <pc:sldMk cId="1846744985" sldId="471"/>
            <ac:picMk id="9220" creationId="{EA5B7ED1-8F39-98FA-214B-F157A35B6267}"/>
          </ac:picMkLst>
        </pc:picChg>
        <pc:picChg chg="add mod">
          <ac:chgData name="Rissanen Minna" userId="8d5aed1c-cba9-48f3-a298-4488cc75f225" providerId="ADAL" clId="{FBCB24DA-DA08-4E05-9D8F-C07A2FA8F5F1}" dt="2025-01-31T12:08:02.758" v="49553" actId="1076"/>
          <ac:picMkLst>
            <pc:docMk/>
            <pc:sldMk cId="1846744985" sldId="471"/>
            <ac:picMk id="9222" creationId="{0C831AC7-94FE-F766-2E35-928FEDAC9E66}"/>
          </ac:picMkLst>
        </pc:picChg>
        <pc:picChg chg="add mod">
          <ac:chgData name="Rissanen Minna" userId="8d5aed1c-cba9-48f3-a298-4488cc75f225" providerId="ADAL" clId="{FBCB24DA-DA08-4E05-9D8F-C07A2FA8F5F1}" dt="2025-01-31T12:08:06.494" v="49554" actId="1076"/>
          <ac:picMkLst>
            <pc:docMk/>
            <pc:sldMk cId="1846744985" sldId="471"/>
            <ac:picMk id="9224" creationId="{412F8866-CEC2-D6D2-10F5-A32C39F5A3A0}"/>
          </ac:picMkLst>
        </pc:picChg>
      </pc:sldChg>
      <pc:sldChg chg="modSp new mod">
        <pc:chgData name="Rissanen Minna" userId="8d5aed1c-cba9-48f3-a298-4488cc75f225" providerId="ADAL" clId="{FBCB24DA-DA08-4E05-9D8F-C07A2FA8F5F1}" dt="2025-01-31T12:55:31.982" v="50187" actId="20577"/>
        <pc:sldMkLst>
          <pc:docMk/>
          <pc:sldMk cId="2246651987" sldId="472"/>
        </pc:sldMkLst>
        <pc:spChg chg="mod">
          <ac:chgData name="Rissanen Minna" userId="8d5aed1c-cba9-48f3-a298-4488cc75f225" providerId="ADAL" clId="{FBCB24DA-DA08-4E05-9D8F-C07A2FA8F5F1}" dt="2025-01-31T11:46:45.596" v="49339" actId="20577"/>
          <ac:spMkLst>
            <pc:docMk/>
            <pc:sldMk cId="2246651987" sldId="472"/>
            <ac:spMk id="2" creationId="{E5AE745C-C973-E81D-35FB-5419E8154536}"/>
          </ac:spMkLst>
        </pc:spChg>
        <pc:spChg chg="mod">
          <ac:chgData name="Rissanen Minna" userId="8d5aed1c-cba9-48f3-a298-4488cc75f225" providerId="ADAL" clId="{FBCB24DA-DA08-4E05-9D8F-C07A2FA8F5F1}" dt="2025-01-31T12:55:31.982" v="50187" actId="20577"/>
          <ac:spMkLst>
            <pc:docMk/>
            <pc:sldMk cId="2246651987" sldId="472"/>
            <ac:spMk id="3" creationId="{190A62AB-78B2-BB0E-D03C-F14B689F33C2}"/>
          </ac:spMkLst>
        </pc:spChg>
      </pc:sldChg>
      <pc:sldChg chg="addSp modSp new mod">
        <pc:chgData name="Rissanen Minna" userId="8d5aed1c-cba9-48f3-a298-4488cc75f225" providerId="ADAL" clId="{FBCB24DA-DA08-4E05-9D8F-C07A2FA8F5F1}" dt="2025-02-03T10:53:19.546" v="52585" actId="20577"/>
        <pc:sldMkLst>
          <pc:docMk/>
          <pc:sldMk cId="4090225953" sldId="473"/>
        </pc:sldMkLst>
        <pc:spChg chg="mod">
          <ac:chgData name="Rissanen Minna" userId="8d5aed1c-cba9-48f3-a298-4488cc75f225" providerId="ADAL" clId="{FBCB24DA-DA08-4E05-9D8F-C07A2FA8F5F1}" dt="2025-01-31T11:47:44.472" v="49373" actId="1076"/>
          <ac:spMkLst>
            <pc:docMk/>
            <pc:sldMk cId="4090225953" sldId="473"/>
            <ac:spMk id="2" creationId="{4EB87A04-B670-FF4F-4064-94275BFF2646}"/>
          </ac:spMkLst>
        </pc:spChg>
        <pc:spChg chg="mod">
          <ac:chgData name="Rissanen Minna" userId="8d5aed1c-cba9-48f3-a298-4488cc75f225" providerId="ADAL" clId="{FBCB24DA-DA08-4E05-9D8F-C07A2FA8F5F1}" dt="2025-02-03T10:53:19.546" v="52585" actId="20577"/>
          <ac:spMkLst>
            <pc:docMk/>
            <pc:sldMk cId="4090225953" sldId="473"/>
            <ac:spMk id="3" creationId="{F7286A4D-CDBC-1569-DABB-5A82433C739F}"/>
          </ac:spMkLst>
        </pc:spChg>
        <pc:spChg chg="add mod">
          <ac:chgData name="Rissanen Minna" userId="8d5aed1c-cba9-48f3-a298-4488cc75f225" providerId="ADAL" clId="{FBCB24DA-DA08-4E05-9D8F-C07A2FA8F5F1}" dt="2025-01-31T11:14:38.038" v="46556" actId="20577"/>
          <ac:spMkLst>
            <pc:docMk/>
            <pc:sldMk cId="4090225953" sldId="473"/>
            <ac:spMk id="5" creationId="{63E9BDD0-0901-40D3-33CF-E87CF3785639}"/>
          </ac:spMkLst>
        </pc:spChg>
        <pc:picChg chg="add mod">
          <ac:chgData name="Rissanen Minna" userId="8d5aed1c-cba9-48f3-a298-4488cc75f225" providerId="ADAL" clId="{FBCB24DA-DA08-4E05-9D8F-C07A2FA8F5F1}" dt="2025-01-31T12:45:11.195" v="50086" actId="1076"/>
          <ac:picMkLst>
            <pc:docMk/>
            <pc:sldMk cId="4090225953" sldId="473"/>
            <ac:picMk id="14338" creationId="{047F59FA-5260-9168-E68B-41B609D26F7D}"/>
          </ac:picMkLst>
        </pc:picChg>
      </pc:sldChg>
      <pc:sldChg chg="addSp modSp new mod">
        <pc:chgData name="Rissanen Minna" userId="8d5aed1c-cba9-48f3-a298-4488cc75f225" providerId="ADAL" clId="{FBCB24DA-DA08-4E05-9D8F-C07A2FA8F5F1}" dt="2025-02-26T08:46:45.485" v="75821" actId="20577"/>
        <pc:sldMkLst>
          <pc:docMk/>
          <pc:sldMk cId="829226924" sldId="474"/>
        </pc:sldMkLst>
        <pc:spChg chg="mod">
          <ac:chgData name="Rissanen Minna" userId="8d5aed1c-cba9-48f3-a298-4488cc75f225" providerId="ADAL" clId="{FBCB24DA-DA08-4E05-9D8F-C07A2FA8F5F1}" dt="2025-01-31T11:47:51.835" v="49375" actId="1076"/>
          <ac:spMkLst>
            <pc:docMk/>
            <pc:sldMk cId="829226924" sldId="474"/>
            <ac:spMk id="2" creationId="{DC428AAD-9714-52C2-08C2-6F1CA6E7A231}"/>
          </ac:spMkLst>
        </pc:spChg>
        <pc:spChg chg="mod">
          <ac:chgData name="Rissanen Minna" userId="8d5aed1c-cba9-48f3-a298-4488cc75f225" providerId="ADAL" clId="{FBCB24DA-DA08-4E05-9D8F-C07A2FA8F5F1}" dt="2025-02-26T08:46:45.485" v="75821" actId="20577"/>
          <ac:spMkLst>
            <pc:docMk/>
            <pc:sldMk cId="829226924" sldId="474"/>
            <ac:spMk id="3" creationId="{564A630A-DFBB-109F-7823-CD2613575A34}"/>
          </ac:spMkLst>
        </pc:spChg>
        <pc:picChg chg="add mod">
          <ac:chgData name="Rissanen Minna" userId="8d5aed1c-cba9-48f3-a298-4488cc75f225" providerId="ADAL" clId="{FBCB24DA-DA08-4E05-9D8F-C07A2FA8F5F1}" dt="2025-01-31T12:47:40.559" v="50104" actId="1076"/>
          <ac:picMkLst>
            <pc:docMk/>
            <pc:sldMk cId="829226924" sldId="474"/>
            <ac:picMk id="15362" creationId="{FC89EFEB-9FEA-E1F9-A5BB-1CCE81731A01}"/>
          </ac:picMkLst>
        </pc:picChg>
        <pc:picChg chg="add mod">
          <ac:chgData name="Rissanen Minna" userId="8d5aed1c-cba9-48f3-a298-4488cc75f225" providerId="ADAL" clId="{FBCB24DA-DA08-4E05-9D8F-C07A2FA8F5F1}" dt="2025-01-31T12:48:13.793" v="50112" actId="1076"/>
          <ac:picMkLst>
            <pc:docMk/>
            <pc:sldMk cId="829226924" sldId="474"/>
            <ac:picMk id="15364" creationId="{14A7AE64-E34D-98DD-0E4E-EA67E894770D}"/>
          </ac:picMkLst>
        </pc:picChg>
        <pc:picChg chg="add mod">
          <ac:chgData name="Rissanen Minna" userId="8d5aed1c-cba9-48f3-a298-4488cc75f225" providerId="ADAL" clId="{FBCB24DA-DA08-4E05-9D8F-C07A2FA8F5F1}" dt="2025-01-31T12:47:35.449" v="50101" actId="1076"/>
          <ac:picMkLst>
            <pc:docMk/>
            <pc:sldMk cId="829226924" sldId="474"/>
            <ac:picMk id="15366" creationId="{FB5B8FC3-D616-2D93-A015-59F3D26625C7}"/>
          </ac:picMkLst>
        </pc:picChg>
        <pc:picChg chg="add mod">
          <ac:chgData name="Rissanen Minna" userId="8d5aed1c-cba9-48f3-a298-4488cc75f225" providerId="ADAL" clId="{FBCB24DA-DA08-4E05-9D8F-C07A2FA8F5F1}" dt="2025-01-31T12:48:09.736" v="50111" actId="1076"/>
          <ac:picMkLst>
            <pc:docMk/>
            <pc:sldMk cId="829226924" sldId="474"/>
            <ac:picMk id="15368" creationId="{426AAB21-DB94-6B18-CD35-98F1311BB7C6}"/>
          </ac:picMkLst>
        </pc:picChg>
        <pc:picChg chg="add mod">
          <ac:chgData name="Rissanen Minna" userId="8d5aed1c-cba9-48f3-a298-4488cc75f225" providerId="ADAL" clId="{FBCB24DA-DA08-4E05-9D8F-C07A2FA8F5F1}" dt="2025-01-31T12:49:33.033" v="50125" actId="1076"/>
          <ac:picMkLst>
            <pc:docMk/>
            <pc:sldMk cId="829226924" sldId="474"/>
            <ac:picMk id="15370" creationId="{FFC2066D-4606-EA6B-8DC5-B04F08666705}"/>
          </ac:picMkLst>
        </pc:picChg>
        <pc:picChg chg="add mod">
          <ac:chgData name="Rissanen Minna" userId="8d5aed1c-cba9-48f3-a298-4488cc75f225" providerId="ADAL" clId="{FBCB24DA-DA08-4E05-9D8F-C07A2FA8F5F1}" dt="2025-01-31T12:49:28.526" v="50123" actId="1076"/>
          <ac:picMkLst>
            <pc:docMk/>
            <pc:sldMk cId="829226924" sldId="474"/>
            <ac:picMk id="15372" creationId="{1DC72775-98FE-468C-D204-6DF114B724EE}"/>
          </ac:picMkLst>
        </pc:picChg>
      </pc:sldChg>
      <pc:sldChg chg="addSp modSp new mod">
        <pc:chgData name="Rissanen Minna" userId="8d5aed1c-cba9-48f3-a298-4488cc75f225" providerId="ADAL" clId="{FBCB24DA-DA08-4E05-9D8F-C07A2FA8F5F1}" dt="2025-01-31T12:55:10.545" v="50162" actId="1076"/>
        <pc:sldMkLst>
          <pc:docMk/>
          <pc:sldMk cId="3432786507" sldId="475"/>
        </pc:sldMkLst>
        <pc:spChg chg="mod">
          <ac:chgData name="Rissanen Minna" userId="8d5aed1c-cba9-48f3-a298-4488cc75f225" providerId="ADAL" clId="{FBCB24DA-DA08-4E05-9D8F-C07A2FA8F5F1}" dt="2025-01-31T11:46:37.595" v="49322" actId="20577"/>
          <ac:spMkLst>
            <pc:docMk/>
            <pc:sldMk cId="3432786507" sldId="475"/>
            <ac:spMk id="2" creationId="{BCAF9575-52BF-0F96-78B7-63C7A18C9C31}"/>
          </ac:spMkLst>
        </pc:spChg>
        <pc:spChg chg="mod">
          <ac:chgData name="Rissanen Minna" userId="8d5aed1c-cba9-48f3-a298-4488cc75f225" providerId="ADAL" clId="{FBCB24DA-DA08-4E05-9D8F-C07A2FA8F5F1}" dt="2025-01-31T11:44:11.315" v="49225" actId="20577"/>
          <ac:spMkLst>
            <pc:docMk/>
            <pc:sldMk cId="3432786507" sldId="475"/>
            <ac:spMk id="3" creationId="{BAEE97EF-9523-CB0D-64D9-A20B98D4EB5B}"/>
          </ac:spMkLst>
        </pc:spChg>
        <pc:picChg chg="add mod">
          <ac:chgData name="Rissanen Minna" userId="8d5aed1c-cba9-48f3-a298-4488cc75f225" providerId="ADAL" clId="{FBCB24DA-DA08-4E05-9D8F-C07A2FA8F5F1}" dt="2025-01-31T12:54:25.152" v="50160" actId="1076"/>
          <ac:picMkLst>
            <pc:docMk/>
            <pc:sldMk cId="3432786507" sldId="475"/>
            <ac:picMk id="17410" creationId="{8653D1D0-581F-37C3-0267-669DF3174C6D}"/>
          </ac:picMkLst>
        </pc:picChg>
        <pc:picChg chg="add mod">
          <ac:chgData name="Rissanen Minna" userId="8d5aed1c-cba9-48f3-a298-4488cc75f225" providerId="ADAL" clId="{FBCB24DA-DA08-4E05-9D8F-C07A2FA8F5F1}" dt="2025-01-31T12:55:10.545" v="50162" actId="1076"/>
          <ac:picMkLst>
            <pc:docMk/>
            <pc:sldMk cId="3432786507" sldId="475"/>
            <ac:picMk id="17412" creationId="{143824F5-722D-E2C2-D791-CBF8E90D4472}"/>
          </ac:picMkLst>
        </pc:picChg>
      </pc:sldChg>
      <pc:sldChg chg="addSp delSp modSp new mod">
        <pc:chgData name="Rissanen Minna" userId="8d5aed1c-cba9-48f3-a298-4488cc75f225" providerId="ADAL" clId="{FBCB24DA-DA08-4E05-9D8F-C07A2FA8F5F1}" dt="2025-01-31T12:53:04.486" v="50156" actId="1076"/>
        <pc:sldMkLst>
          <pc:docMk/>
          <pc:sldMk cId="367114778" sldId="476"/>
        </pc:sldMkLst>
        <pc:spChg chg="mod">
          <ac:chgData name="Rissanen Minna" userId="8d5aed1c-cba9-48f3-a298-4488cc75f225" providerId="ADAL" clId="{FBCB24DA-DA08-4E05-9D8F-C07A2FA8F5F1}" dt="2025-01-31T11:36:09.114" v="48378" actId="1076"/>
          <ac:spMkLst>
            <pc:docMk/>
            <pc:sldMk cId="367114778" sldId="476"/>
            <ac:spMk id="2" creationId="{197E7B0E-5325-84D6-0CF7-776D8981113B}"/>
          </ac:spMkLst>
        </pc:spChg>
        <pc:spChg chg="mod">
          <ac:chgData name="Rissanen Minna" userId="8d5aed1c-cba9-48f3-a298-4488cc75f225" providerId="ADAL" clId="{FBCB24DA-DA08-4E05-9D8F-C07A2FA8F5F1}" dt="2025-01-31T12:50:48.416" v="50132" actId="207"/>
          <ac:spMkLst>
            <pc:docMk/>
            <pc:sldMk cId="367114778" sldId="476"/>
            <ac:spMk id="3" creationId="{DE8F6600-F43B-6FE2-CDBA-F2E136D2152F}"/>
          </ac:spMkLst>
        </pc:spChg>
        <pc:picChg chg="add mod">
          <ac:chgData name="Rissanen Minna" userId="8d5aed1c-cba9-48f3-a298-4488cc75f225" providerId="ADAL" clId="{FBCB24DA-DA08-4E05-9D8F-C07A2FA8F5F1}" dt="2025-01-31T12:52:01.944" v="50146" actId="1076"/>
          <ac:picMkLst>
            <pc:docMk/>
            <pc:sldMk cId="367114778" sldId="476"/>
            <ac:picMk id="16388" creationId="{2584069E-AD83-0988-05A8-A09F801AFFB2}"/>
          </ac:picMkLst>
        </pc:picChg>
        <pc:picChg chg="add mod">
          <ac:chgData name="Rissanen Minna" userId="8d5aed1c-cba9-48f3-a298-4488cc75f225" providerId="ADAL" clId="{FBCB24DA-DA08-4E05-9D8F-C07A2FA8F5F1}" dt="2025-01-31T12:51:51.995" v="50141" actId="1076"/>
          <ac:picMkLst>
            <pc:docMk/>
            <pc:sldMk cId="367114778" sldId="476"/>
            <ac:picMk id="16390" creationId="{6768D3D8-90EE-02B2-5162-CF8242261642}"/>
          </ac:picMkLst>
        </pc:picChg>
        <pc:picChg chg="add mod">
          <ac:chgData name="Rissanen Minna" userId="8d5aed1c-cba9-48f3-a298-4488cc75f225" providerId="ADAL" clId="{FBCB24DA-DA08-4E05-9D8F-C07A2FA8F5F1}" dt="2025-01-31T12:53:04.486" v="50156" actId="1076"/>
          <ac:picMkLst>
            <pc:docMk/>
            <pc:sldMk cId="367114778" sldId="476"/>
            <ac:picMk id="16392" creationId="{F077AF97-2D60-8C2F-38E8-73E3092B6684}"/>
          </ac:picMkLst>
        </pc:picChg>
      </pc:sldChg>
      <pc:sldChg chg="addSp delSp modSp new mod">
        <pc:chgData name="Rissanen Minna" userId="8d5aed1c-cba9-48f3-a298-4488cc75f225" providerId="ADAL" clId="{FBCB24DA-DA08-4E05-9D8F-C07A2FA8F5F1}" dt="2025-01-31T12:28:09.796" v="49796" actId="1076"/>
        <pc:sldMkLst>
          <pc:docMk/>
          <pc:sldMk cId="138079634" sldId="477"/>
        </pc:sldMkLst>
        <pc:spChg chg="mod">
          <ac:chgData name="Rissanen Minna" userId="8d5aed1c-cba9-48f3-a298-4488cc75f225" providerId="ADAL" clId="{FBCB24DA-DA08-4E05-9D8F-C07A2FA8F5F1}" dt="2025-01-31T12:13:51.744" v="49677" actId="1076"/>
          <ac:spMkLst>
            <pc:docMk/>
            <pc:sldMk cId="138079634" sldId="477"/>
            <ac:spMk id="2" creationId="{42131476-9CE3-9795-4F09-BB563692F6DC}"/>
          </ac:spMkLst>
        </pc:spChg>
        <pc:spChg chg="add mod">
          <ac:chgData name="Rissanen Minna" userId="8d5aed1c-cba9-48f3-a298-4488cc75f225" providerId="ADAL" clId="{FBCB24DA-DA08-4E05-9D8F-C07A2FA8F5F1}" dt="2025-01-31T12:12:53.540" v="49630" actId="1076"/>
          <ac:spMkLst>
            <pc:docMk/>
            <pc:sldMk cId="138079634" sldId="477"/>
            <ac:spMk id="4" creationId="{7E4A823D-63BE-B99F-B9F1-8454502294C5}"/>
          </ac:spMkLst>
        </pc:spChg>
        <pc:spChg chg="add mod">
          <ac:chgData name="Rissanen Minna" userId="8d5aed1c-cba9-48f3-a298-4488cc75f225" providerId="ADAL" clId="{FBCB24DA-DA08-4E05-9D8F-C07A2FA8F5F1}" dt="2025-01-31T12:15:35.200" v="49700" actId="1076"/>
          <ac:spMkLst>
            <pc:docMk/>
            <pc:sldMk cId="138079634" sldId="477"/>
            <ac:spMk id="5" creationId="{77F95E2C-B95B-D81B-81DA-97DDE8AF39A4}"/>
          </ac:spMkLst>
        </pc:spChg>
        <pc:spChg chg="add mod">
          <ac:chgData name="Rissanen Minna" userId="8d5aed1c-cba9-48f3-a298-4488cc75f225" providerId="ADAL" clId="{FBCB24DA-DA08-4E05-9D8F-C07A2FA8F5F1}" dt="2025-01-31T12:17:00.271" v="49746" actId="1076"/>
          <ac:spMkLst>
            <pc:docMk/>
            <pc:sldMk cId="138079634" sldId="477"/>
            <ac:spMk id="6" creationId="{E1696CB9-F75E-8A51-04B4-3E2B0830CE4C}"/>
          </ac:spMkLst>
        </pc:spChg>
        <pc:spChg chg="add mod">
          <ac:chgData name="Rissanen Minna" userId="8d5aed1c-cba9-48f3-a298-4488cc75f225" providerId="ADAL" clId="{FBCB24DA-DA08-4E05-9D8F-C07A2FA8F5F1}" dt="2025-01-31T12:13:46.129" v="49676" actId="1076"/>
          <ac:spMkLst>
            <pc:docMk/>
            <pc:sldMk cId="138079634" sldId="477"/>
            <ac:spMk id="7" creationId="{DE92C6C2-D357-253B-DD8C-7B8DA0190195}"/>
          </ac:spMkLst>
        </pc:spChg>
        <pc:spChg chg="add mod">
          <ac:chgData name="Rissanen Minna" userId="8d5aed1c-cba9-48f3-a298-4488cc75f225" providerId="ADAL" clId="{FBCB24DA-DA08-4E05-9D8F-C07A2FA8F5F1}" dt="2025-01-31T12:28:01.534" v="49794" actId="1076"/>
          <ac:spMkLst>
            <pc:docMk/>
            <pc:sldMk cId="138079634" sldId="477"/>
            <ac:spMk id="9" creationId="{6B933622-9AD2-131E-39E0-FCBCAFA82BA8}"/>
          </ac:spMkLst>
        </pc:spChg>
        <pc:picChg chg="add mod">
          <ac:chgData name="Rissanen Minna" userId="8d5aed1c-cba9-48f3-a298-4488cc75f225" providerId="ADAL" clId="{FBCB24DA-DA08-4E05-9D8F-C07A2FA8F5F1}" dt="2025-01-31T12:28:07.392" v="49795" actId="1076"/>
          <ac:picMkLst>
            <pc:docMk/>
            <pc:sldMk cId="138079634" sldId="477"/>
            <ac:picMk id="10242" creationId="{D944D6A2-710D-6608-F3BA-2935D17C7621}"/>
          </ac:picMkLst>
        </pc:picChg>
        <pc:picChg chg="add mod">
          <ac:chgData name="Rissanen Minna" userId="8d5aed1c-cba9-48f3-a298-4488cc75f225" providerId="ADAL" clId="{FBCB24DA-DA08-4E05-9D8F-C07A2FA8F5F1}" dt="2025-01-31T12:28:09.796" v="49796" actId="1076"/>
          <ac:picMkLst>
            <pc:docMk/>
            <pc:sldMk cId="138079634" sldId="477"/>
            <ac:picMk id="10244" creationId="{BF9B98F2-1A03-17F6-E159-BDC8BCD6E1BB}"/>
          </ac:picMkLst>
        </pc:picChg>
        <pc:picChg chg="add mod">
          <ac:chgData name="Rissanen Minna" userId="8d5aed1c-cba9-48f3-a298-4488cc75f225" providerId="ADAL" clId="{FBCB24DA-DA08-4E05-9D8F-C07A2FA8F5F1}" dt="2025-01-31T12:15:35.200" v="49700" actId="1076"/>
          <ac:picMkLst>
            <pc:docMk/>
            <pc:sldMk cId="138079634" sldId="477"/>
            <ac:picMk id="10246" creationId="{DB91EA6F-1C4C-3F83-62A3-F2789D580E4C}"/>
          </ac:picMkLst>
        </pc:picChg>
        <pc:picChg chg="add mod">
          <ac:chgData name="Rissanen Minna" userId="8d5aed1c-cba9-48f3-a298-4488cc75f225" providerId="ADAL" clId="{FBCB24DA-DA08-4E05-9D8F-C07A2FA8F5F1}" dt="2025-01-31T12:15:35.200" v="49700" actId="1076"/>
          <ac:picMkLst>
            <pc:docMk/>
            <pc:sldMk cId="138079634" sldId="477"/>
            <ac:picMk id="10250" creationId="{78D74DFE-E38C-F1DB-6244-3B60C3D50C47}"/>
          </ac:picMkLst>
        </pc:picChg>
        <pc:picChg chg="add mod">
          <ac:chgData name="Rissanen Minna" userId="8d5aed1c-cba9-48f3-a298-4488cc75f225" providerId="ADAL" clId="{FBCB24DA-DA08-4E05-9D8F-C07A2FA8F5F1}" dt="2025-01-31T12:12:33.929" v="49603" actId="1076"/>
          <ac:picMkLst>
            <pc:docMk/>
            <pc:sldMk cId="138079634" sldId="477"/>
            <ac:picMk id="10252" creationId="{DE7FAB0F-8A39-CA38-D5AE-7A122C713247}"/>
          </ac:picMkLst>
        </pc:picChg>
        <pc:picChg chg="add mod">
          <ac:chgData name="Rissanen Minna" userId="8d5aed1c-cba9-48f3-a298-4488cc75f225" providerId="ADAL" clId="{FBCB24DA-DA08-4E05-9D8F-C07A2FA8F5F1}" dt="2025-01-31T12:15:10.040" v="49698" actId="14100"/>
          <ac:picMkLst>
            <pc:docMk/>
            <pc:sldMk cId="138079634" sldId="477"/>
            <ac:picMk id="10254" creationId="{E4DB3161-61E9-DE8D-1D53-3517F485661A}"/>
          </ac:picMkLst>
        </pc:picChg>
      </pc:sldChg>
      <pc:sldChg chg="modSp new mod">
        <pc:chgData name="Rissanen Minna" userId="8d5aed1c-cba9-48f3-a298-4488cc75f225" providerId="ADAL" clId="{FBCB24DA-DA08-4E05-9D8F-C07A2FA8F5F1}" dt="2025-01-31T13:30:59.618" v="52514" actId="113"/>
        <pc:sldMkLst>
          <pc:docMk/>
          <pc:sldMk cId="1261938423" sldId="478"/>
        </pc:sldMkLst>
        <pc:spChg chg="mod">
          <ac:chgData name="Rissanen Minna" userId="8d5aed1c-cba9-48f3-a298-4488cc75f225" providerId="ADAL" clId="{FBCB24DA-DA08-4E05-9D8F-C07A2FA8F5F1}" dt="2025-01-31T13:15:54.920" v="51443" actId="20577"/>
          <ac:spMkLst>
            <pc:docMk/>
            <pc:sldMk cId="1261938423" sldId="478"/>
            <ac:spMk id="2" creationId="{51F28FA5-7E79-9B6A-7B37-16DD900705CF}"/>
          </ac:spMkLst>
        </pc:spChg>
        <pc:spChg chg="mod">
          <ac:chgData name="Rissanen Minna" userId="8d5aed1c-cba9-48f3-a298-4488cc75f225" providerId="ADAL" clId="{FBCB24DA-DA08-4E05-9D8F-C07A2FA8F5F1}" dt="2025-01-31T13:30:59.618" v="52514" actId="113"/>
          <ac:spMkLst>
            <pc:docMk/>
            <pc:sldMk cId="1261938423" sldId="478"/>
            <ac:spMk id="3" creationId="{F8AF1C03-BFB3-E259-6E3D-33445DE63DC6}"/>
          </ac:spMkLst>
        </pc:spChg>
      </pc:sldChg>
      <pc:sldChg chg="addSp modSp new mod modClrScheme chgLayout">
        <pc:chgData name="Rissanen Minna" userId="8d5aed1c-cba9-48f3-a298-4488cc75f225" providerId="ADAL" clId="{FBCB24DA-DA08-4E05-9D8F-C07A2FA8F5F1}" dt="2025-01-31T13:38:40.732" v="52533" actId="1076"/>
        <pc:sldMkLst>
          <pc:docMk/>
          <pc:sldMk cId="808433616" sldId="479"/>
        </pc:sldMkLst>
        <pc:spChg chg="mod">
          <ac:chgData name="Rissanen Minna" userId="8d5aed1c-cba9-48f3-a298-4488cc75f225" providerId="ADAL" clId="{FBCB24DA-DA08-4E05-9D8F-C07A2FA8F5F1}" dt="2025-01-31T13:34:56.367" v="52519" actId="26606"/>
          <ac:spMkLst>
            <pc:docMk/>
            <pc:sldMk cId="808433616" sldId="479"/>
            <ac:spMk id="2" creationId="{D6DA222C-93FE-70C7-E5D9-234E6C9CB6C5}"/>
          </ac:spMkLst>
        </pc:spChg>
        <pc:spChg chg="mod">
          <ac:chgData name="Rissanen Minna" userId="8d5aed1c-cba9-48f3-a298-4488cc75f225" providerId="ADAL" clId="{FBCB24DA-DA08-4E05-9D8F-C07A2FA8F5F1}" dt="2025-01-31T13:34:56.367" v="52519" actId="26606"/>
          <ac:spMkLst>
            <pc:docMk/>
            <pc:sldMk cId="808433616" sldId="479"/>
            <ac:spMk id="3" creationId="{8CE2B824-BE41-D437-CFB0-D607B29280C0}"/>
          </ac:spMkLst>
        </pc:spChg>
        <pc:picChg chg="add mod">
          <ac:chgData name="Rissanen Minna" userId="8d5aed1c-cba9-48f3-a298-4488cc75f225" providerId="ADAL" clId="{FBCB24DA-DA08-4E05-9D8F-C07A2FA8F5F1}" dt="2025-01-31T13:37:42.408" v="52531" actId="1076"/>
          <ac:picMkLst>
            <pc:docMk/>
            <pc:sldMk cId="808433616" sldId="479"/>
            <ac:picMk id="18436" creationId="{DBD8A19D-907F-F009-CDFB-F54EF9563D24}"/>
          </ac:picMkLst>
        </pc:picChg>
      </pc:sldChg>
      <pc:sldChg chg="modSp add mod">
        <pc:chgData name="Rissanen Minna" userId="8d5aed1c-cba9-48f3-a298-4488cc75f225" providerId="ADAL" clId="{FBCB24DA-DA08-4E05-9D8F-C07A2FA8F5F1}" dt="2025-02-04T11:10:26.968" v="66287" actId="14100"/>
        <pc:sldMkLst>
          <pc:docMk/>
          <pc:sldMk cId="3329406055" sldId="480"/>
        </pc:sldMkLst>
      </pc:sldChg>
      <pc:sldChg chg="add">
        <pc:chgData name="Rissanen Minna" userId="8d5aed1c-cba9-48f3-a298-4488cc75f225" providerId="ADAL" clId="{FBCB24DA-DA08-4E05-9D8F-C07A2FA8F5F1}" dt="2025-02-03T14:01:50.862" v="52586"/>
        <pc:sldMkLst>
          <pc:docMk/>
          <pc:sldMk cId="1473824021" sldId="481"/>
        </pc:sldMkLst>
      </pc:sldChg>
      <pc:sldChg chg="addSp modSp new mod">
        <pc:chgData name="Rissanen Minna" userId="8d5aed1c-cba9-48f3-a298-4488cc75f225" providerId="ADAL" clId="{FBCB24DA-DA08-4E05-9D8F-C07A2FA8F5F1}" dt="2025-02-04T11:15:17.770" v="66592" actId="1076"/>
        <pc:sldMkLst>
          <pc:docMk/>
          <pc:sldMk cId="2369507611" sldId="482"/>
        </pc:sldMkLst>
        <pc:spChg chg="add mod">
          <ac:chgData name="Rissanen Minna" userId="8d5aed1c-cba9-48f3-a298-4488cc75f225" providerId="ADAL" clId="{FBCB24DA-DA08-4E05-9D8F-C07A2FA8F5F1}" dt="2025-02-04T06:42:47.804" v="57198" actId="20577"/>
          <ac:spMkLst>
            <pc:docMk/>
            <pc:sldMk cId="2369507611" sldId="482"/>
            <ac:spMk id="2" creationId="{7EBE7DE7-EBDA-5699-45F9-32165D319206}"/>
          </ac:spMkLst>
        </pc:spChg>
        <pc:spChg chg="add mod">
          <ac:chgData name="Rissanen Minna" userId="8d5aed1c-cba9-48f3-a298-4488cc75f225" providerId="ADAL" clId="{FBCB24DA-DA08-4E05-9D8F-C07A2FA8F5F1}" dt="2025-02-04T11:15:17.770" v="66592" actId="1076"/>
          <ac:spMkLst>
            <pc:docMk/>
            <pc:sldMk cId="2369507611" sldId="482"/>
            <ac:spMk id="3" creationId="{DB34D7BA-DD5A-4326-DDAE-BA7FEF84C67B}"/>
          </ac:spMkLst>
        </pc:spChg>
        <pc:spChg chg="add mod">
          <ac:chgData name="Rissanen Minna" userId="8d5aed1c-cba9-48f3-a298-4488cc75f225" providerId="ADAL" clId="{FBCB24DA-DA08-4E05-9D8F-C07A2FA8F5F1}" dt="2025-02-04T06:31:08.086" v="56493" actId="1076"/>
          <ac:spMkLst>
            <pc:docMk/>
            <pc:sldMk cId="2369507611" sldId="482"/>
            <ac:spMk id="4" creationId="{334D4637-F13D-811E-3021-8FE57F6C6D8E}"/>
          </ac:spMkLst>
        </pc:spChg>
        <pc:spChg chg="add mod">
          <ac:chgData name="Rissanen Minna" userId="8d5aed1c-cba9-48f3-a298-4488cc75f225" providerId="ADAL" clId="{FBCB24DA-DA08-4E05-9D8F-C07A2FA8F5F1}" dt="2025-02-04T06:31:25.484" v="56519" actId="20577"/>
          <ac:spMkLst>
            <pc:docMk/>
            <pc:sldMk cId="2369507611" sldId="482"/>
            <ac:spMk id="5" creationId="{52B72DBD-FF39-FCC4-A2DE-C5A881C9C292}"/>
          </ac:spMkLst>
        </pc:spChg>
        <pc:picChg chg="add mod">
          <ac:chgData name="Rissanen Minna" userId="8d5aed1c-cba9-48f3-a298-4488cc75f225" providerId="ADAL" clId="{FBCB24DA-DA08-4E05-9D8F-C07A2FA8F5F1}" dt="2025-02-03T15:15:24.442" v="56240" actId="1076"/>
          <ac:picMkLst>
            <pc:docMk/>
            <pc:sldMk cId="2369507611" sldId="482"/>
            <ac:picMk id="1026" creationId="{1FB0E815-1586-C108-1C59-42B5C816ADEE}"/>
          </ac:picMkLst>
        </pc:picChg>
        <pc:picChg chg="add mod">
          <ac:chgData name="Rissanen Minna" userId="8d5aed1c-cba9-48f3-a298-4488cc75f225" providerId="ADAL" clId="{FBCB24DA-DA08-4E05-9D8F-C07A2FA8F5F1}" dt="2025-02-04T06:30:43.222" v="56474" actId="1076"/>
          <ac:picMkLst>
            <pc:docMk/>
            <pc:sldMk cId="2369507611" sldId="482"/>
            <ac:picMk id="1028" creationId="{8C3116BD-FA0D-5CEA-FFAA-A021D79CB44C}"/>
          </ac:picMkLst>
        </pc:picChg>
        <pc:picChg chg="add mod">
          <ac:chgData name="Rissanen Minna" userId="8d5aed1c-cba9-48f3-a298-4488cc75f225" providerId="ADAL" clId="{FBCB24DA-DA08-4E05-9D8F-C07A2FA8F5F1}" dt="2025-02-04T06:31:13.586" v="56497" actId="1038"/>
          <ac:picMkLst>
            <pc:docMk/>
            <pc:sldMk cId="2369507611" sldId="482"/>
            <ac:picMk id="1030" creationId="{E4FE6FE1-BC78-B116-6C3F-6AE2467F555D}"/>
          </ac:picMkLst>
        </pc:picChg>
      </pc:sldChg>
      <pc:sldChg chg="addSp delSp modSp new mod">
        <pc:chgData name="Rissanen Minna" userId="8d5aed1c-cba9-48f3-a298-4488cc75f225" providerId="ADAL" clId="{FBCB24DA-DA08-4E05-9D8F-C07A2FA8F5F1}" dt="2025-02-04T11:16:32.077" v="66604" actId="12"/>
        <pc:sldMkLst>
          <pc:docMk/>
          <pc:sldMk cId="1382892917" sldId="483"/>
        </pc:sldMkLst>
        <pc:spChg chg="add mod">
          <ac:chgData name="Rissanen Minna" userId="8d5aed1c-cba9-48f3-a298-4488cc75f225" providerId="ADAL" clId="{FBCB24DA-DA08-4E05-9D8F-C07A2FA8F5F1}" dt="2025-02-04T06:42:53.929" v="57201" actId="20577"/>
          <ac:spMkLst>
            <pc:docMk/>
            <pc:sldMk cId="1382892917" sldId="483"/>
            <ac:spMk id="2" creationId="{D261E94B-12D5-3E72-B057-7774906CEF33}"/>
          </ac:spMkLst>
        </pc:spChg>
        <pc:spChg chg="add mod ord">
          <ac:chgData name="Rissanen Minna" userId="8d5aed1c-cba9-48f3-a298-4488cc75f225" providerId="ADAL" clId="{FBCB24DA-DA08-4E05-9D8F-C07A2FA8F5F1}" dt="2025-02-04T11:16:32.077" v="66604" actId="12"/>
          <ac:spMkLst>
            <pc:docMk/>
            <pc:sldMk cId="1382892917" sldId="483"/>
            <ac:spMk id="7" creationId="{C38C67C5-ED6E-206F-622A-4DAE62316956}"/>
          </ac:spMkLst>
        </pc:spChg>
      </pc:sldChg>
      <pc:sldChg chg="addSp modSp new mod">
        <pc:chgData name="Rissanen Minna" userId="8d5aed1c-cba9-48f3-a298-4488cc75f225" providerId="ADAL" clId="{FBCB24DA-DA08-4E05-9D8F-C07A2FA8F5F1}" dt="2025-02-04T11:18:13.177" v="66613" actId="113"/>
        <pc:sldMkLst>
          <pc:docMk/>
          <pc:sldMk cId="3669188575" sldId="484"/>
        </pc:sldMkLst>
        <pc:spChg chg="add mod">
          <ac:chgData name="Rissanen Minna" userId="8d5aed1c-cba9-48f3-a298-4488cc75f225" providerId="ADAL" clId="{FBCB24DA-DA08-4E05-9D8F-C07A2FA8F5F1}" dt="2025-02-04T11:18:13.177" v="66613" actId="113"/>
          <ac:spMkLst>
            <pc:docMk/>
            <pc:sldMk cId="3669188575" sldId="484"/>
            <ac:spMk id="2" creationId="{26D2B29E-DC0D-0B5C-E8E3-6AE27297EC3E}"/>
          </ac:spMkLst>
        </pc:spChg>
        <pc:spChg chg="add mod">
          <ac:chgData name="Rissanen Minna" userId="8d5aed1c-cba9-48f3-a298-4488cc75f225" providerId="ADAL" clId="{FBCB24DA-DA08-4E05-9D8F-C07A2FA8F5F1}" dt="2025-02-04T07:14:49.631" v="59685" actId="1076"/>
          <ac:spMkLst>
            <pc:docMk/>
            <pc:sldMk cId="3669188575" sldId="484"/>
            <ac:spMk id="3" creationId="{58114541-E537-F512-3B8D-E69DDDF597ED}"/>
          </ac:spMkLst>
        </pc:spChg>
        <pc:spChg chg="add mod">
          <ac:chgData name="Rissanen Minna" userId="8d5aed1c-cba9-48f3-a298-4488cc75f225" providerId="ADAL" clId="{FBCB24DA-DA08-4E05-9D8F-C07A2FA8F5F1}" dt="2025-02-04T11:17:57.071" v="66612" actId="20577"/>
          <ac:spMkLst>
            <pc:docMk/>
            <pc:sldMk cId="3669188575" sldId="484"/>
            <ac:spMk id="5" creationId="{4BD7CFC3-5F72-844C-2659-441C42742408}"/>
          </ac:spMkLst>
        </pc:spChg>
      </pc:sldChg>
      <pc:sldChg chg="addSp delSp modSp new mod">
        <pc:chgData name="Rissanen Minna" userId="8d5aed1c-cba9-48f3-a298-4488cc75f225" providerId="ADAL" clId="{FBCB24DA-DA08-4E05-9D8F-C07A2FA8F5F1}" dt="2025-02-04T11:10:57.706" v="66289" actId="21"/>
        <pc:sldMkLst>
          <pc:docMk/>
          <pc:sldMk cId="720405212" sldId="485"/>
        </pc:sldMkLst>
        <pc:spChg chg="add mod">
          <ac:chgData name="Rissanen Minna" userId="8d5aed1c-cba9-48f3-a298-4488cc75f225" providerId="ADAL" clId="{FBCB24DA-DA08-4E05-9D8F-C07A2FA8F5F1}" dt="2025-02-04T08:05:36.843" v="62638" actId="1076"/>
          <ac:spMkLst>
            <pc:docMk/>
            <pc:sldMk cId="720405212" sldId="485"/>
            <ac:spMk id="2" creationId="{CE342D83-2944-743E-3CF9-C4A1F5BA84B6}"/>
          </ac:spMkLst>
        </pc:spChg>
        <pc:spChg chg="add mod">
          <ac:chgData name="Rissanen Minna" userId="8d5aed1c-cba9-48f3-a298-4488cc75f225" providerId="ADAL" clId="{FBCB24DA-DA08-4E05-9D8F-C07A2FA8F5F1}" dt="2025-02-04T11:09:44.027" v="66278" actId="20577"/>
          <ac:spMkLst>
            <pc:docMk/>
            <pc:sldMk cId="720405212" sldId="485"/>
            <ac:spMk id="3" creationId="{EA4CF2A4-9BD2-AD5C-1C8D-EDDAB64B8C0C}"/>
          </ac:spMkLst>
        </pc:spChg>
      </pc:sldChg>
      <pc:sldChg chg="addSp modSp new mod">
        <pc:chgData name="Rissanen Minna" userId="8d5aed1c-cba9-48f3-a298-4488cc75f225" providerId="ADAL" clId="{FBCB24DA-DA08-4E05-9D8F-C07A2FA8F5F1}" dt="2025-02-04T11:14:28.473" v="66588"/>
        <pc:sldMkLst>
          <pc:docMk/>
          <pc:sldMk cId="3781716541" sldId="486"/>
        </pc:sldMkLst>
        <pc:spChg chg="add mod">
          <ac:chgData name="Rissanen Minna" userId="8d5aed1c-cba9-48f3-a298-4488cc75f225" providerId="ADAL" clId="{FBCB24DA-DA08-4E05-9D8F-C07A2FA8F5F1}" dt="2025-02-04T10:56:32.969" v="64819" actId="1076"/>
          <ac:spMkLst>
            <pc:docMk/>
            <pc:sldMk cId="3781716541" sldId="486"/>
            <ac:spMk id="2" creationId="{A79C4D9E-2BBF-B8ED-34F4-D9938EC73F7C}"/>
          </ac:spMkLst>
        </pc:spChg>
        <pc:spChg chg="add mod">
          <ac:chgData name="Rissanen Minna" userId="8d5aed1c-cba9-48f3-a298-4488cc75f225" providerId="ADAL" clId="{FBCB24DA-DA08-4E05-9D8F-C07A2FA8F5F1}" dt="2025-02-04T11:07:55.910" v="66100" actId="21"/>
          <ac:spMkLst>
            <pc:docMk/>
            <pc:sldMk cId="3781716541" sldId="486"/>
            <ac:spMk id="4" creationId="{83EC68D2-4D7D-A437-B22A-79978380ED54}"/>
          </ac:spMkLst>
        </pc:spChg>
      </pc:sldChg>
      <pc:sldChg chg="addSp delSp modSp new mod">
        <pc:chgData name="Rissanen Minna" userId="8d5aed1c-cba9-48f3-a298-4488cc75f225" providerId="ADAL" clId="{FBCB24DA-DA08-4E05-9D8F-C07A2FA8F5F1}" dt="2025-02-04T11:17:18.479" v="66608" actId="1076"/>
        <pc:sldMkLst>
          <pc:docMk/>
          <pc:sldMk cId="3231112090" sldId="487"/>
        </pc:sldMkLst>
        <pc:spChg chg="add mod">
          <ac:chgData name="Rissanen Minna" userId="8d5aed1c-cba9-48f3-a298-4488cc75f225" providerId="ADAL" clId="{FBCB24DA-DA08-4E05-9D8F-C07A2FA8F5F1}" dt="2025-02-04T07:14:36.879" v="59684" actId="1076"/>
          <ac:spMkLst>
            <pc:docMk/>
            <pc:sldMk cId="3231112090" sldId="487"/>
            <ac:spMk id="4" creationId="{EE1D8025-87F0-CBC3-CC10-62B588430599}"/>
          </ac:spMkLst>
        </pc:spChg>
        <pc:spChg chg="add mod">
          <ac:chgData name="Rissanen Minna" userId="8d5aed1c-cba9-48f3-a298-4488cc75f225" providerId="ADAL" clId="{FBCB24DA-DA08-4E05-9D8F-C07A2FA8F5F1}" dt="2025-02-04T11:17:18.479" v="66608" actId="1076"/>
          <ac:spMkLst>
            <pc:docMk/>
            <pc:sldMk cId="3231112090" sldId="487"/>
            <ac:spMk id="6" creationId="{B72AA76B-8C91-BD4E-C975-DE8D5C1BCBEB}"/>
          </ac:spMkLst>
        </pc:spChg>
      </pc:sldChg>
      <pc:sldChg chg="new del">
        <pc:chgData name="Rissanen Minna" userId="8d5aed1c-cba9-48f3-a298-4488cc75f225" providerId="ADAL" clId="{FBCB24DA-DA08-4E05-9D8F-C07A2FA8F5F1}" dt="2025-02-04T10:39:48.206" v="63797" actId="680"/>
        <pc:sldMkLst>
          <pc:docMk/>
          <pc:sldMk cId="1964549742" sldId="488"/>
        </pc:sldMkLst>
      </pc:sldChg>
      <pc:sldChg chg="addSp modSp new mod">
        <pc:chgData name="Rissanen Minna" userId="8d5aed1c-cba9-48f3-a298-4488cc75f225" providerId="ADAL" clId="{FBCB24DA-DA08-4E05-9D8F-C07A2FA8F5F1}" dt="2025-02-04T11:14:29.839" v="66589"/>
        <pc:sldMkLst>
          <pc:docMk/>
          <pc:sldMk cId="2406065172" sldId="488"/>
        </pc:sldMkLst>
        <pc:spChg chg="add mod">
          <ac:chgData name="Rissanen Minna" userId="8d5aed1c-cba9-48f3-a298-4488cc75f225" providerId="ADAL" clId="{FBCB24DA-DA08-4E05-9D8F-C07A2FA8F5F1}" dt="2025-02-04T10:55:17.299" v="64815" actId="20577"/>
          <ac:spMkLst>
            <pc:docMk/>
            <pc:sldMk cId="2406065172" sldId="488"/>
            <ac:spMk id="3" creationId="{4F54E27D-0AC2-BD8D-1E3F-76A34B5125B7}"/>
          </ac:spMkLst>
        </pc:spChg>
        <pc:spChg chg="add mod">
          <ac:chgData name="Rissanen Minna" userId="8d5aed1c-cba9-48f3-a298-4488cc75f225" providerId="ADAL" clId="{FBCB24DA-DA08-4E05-9D8F-C07A2FA8F5F1}" dt="2025-02-04T10:40:15.897" v="63814" actId="20577"/>
          <ac:spMkLst>
            <pc:docMk/>
            <pc:sldMk cId="2406065172" sldId="488"/>
            <ac:spMk id="4" creationId="{4C2ADCD4-4F35-6E10-375B-33B242BA94B1}"/>
          </ac:spMkLst>
        </pc:spChg>
      </pc:sldChg>
      <pc:sldChg chg="addSp modSp new mod">
        <pc:chgData name="Rissanen Minna" userId="8d5aed1c-cba9-48f3-a298-4488cc75f225" providerId="ADAL" clId="{FBCB24DA-DA08-4E05-9D8F-C07A2FA8F5F1}" dt="2025-02-04T11:13:35.240" v="66587" actId="20577"/>
        <pc:sldMkLst>
          <pc:docMk/>
          <pc:sldMk cId="782437732" sldId="489"/>
        </pc:sldMkLst>
        <pc:spChg chg="add mod">
          <ac:chgData name="Rissanen Minna" userId="8d5aed1c-cba9-48f3-a298-4488cc75f225" providerId="ADAL" clId="{FBCB24DA-DA08-4E05-9D8F-C07A2FA8F5F1}" dt="2025-02-04T11:11:18.421" v="66314" actId="20577"/>
          <ac:spMkLst>
            <pc:docMk/>
            <pc:sldMk cId="782437732" sldId="489"/>
            <ac:spMk id="2" creationId="{BF9985D8-ECDF-015D-321B-A809C2BFD105}"/>
          </ac:spMkLst>
        </pc:spChg>
        <pc:spChg chg="add mod">
          <ac:chgData name="Rissanen Minna" userId="8d5aed1c-cba9-48f3-a298-4488cc75f225" providerId="ADAL" clId="{FBCB24DA-DA08-4E05-9D8F-C07A2FA8F5F1}" dt="2025-02-04T11:13:35.240" v="66587" actId="20577"/>
          <ac:spMkLst>
            <pc:docMk/>
            <pc:sldMk cId="782437732" sldId="489"/>
            <ac:spMk id="6" creationId="{18CF62B1-D1C1-AA8A-D874-2F195338C7EC}"/>
          </ac:spMkLst>
        </pc:spChg>
      </pc:sldChg>
      <pc:sldChg chg="add del">
        <pc:chgData name="Rissanen Minna" userId="8d5aed1c-cba9-48f3-a298-4488cc75f225" providerId="ADAL" clId="{FBCB24DA-DA08-4E05-9D8F-C07A2FA8F5F1}" dt="2025-02-04T10:39:47.662" v="63796"/>
        <pc:sldMkLst>
          <pc:docMk/>
          <pc:sldMk cId="1426425657" sldId="489"/>
        </pc:sldMkLst>
      </pc:sldChg>
      <pc:sldChg chg="add del">
        <pc:chgData name="Rissanen Minna" userId="8d5aed1c-cba9-48f3-a298-4488cc75f225" providerId="ADAL" clId="{FBCB24DA-DA08-4E05-9D8F-C07A2FA8F5F1}" dt="2025-02-04T10:39:45.735" v="63794"/>
        <pc:sldMkLst>
          <pc:docMk/>
          <pc:sldMk cId="1759881709" sldId="489"/>
        </pc:sldMkLst>
      </pc:sldChg>
      <pc:sldChg chg="addSp modSp new mod ord">
        <pc:chgData name="Rissanen Minna" userId="8d5aed1c-cba9-48f3-a298-4488cc75f225" providerId="ADAL" clId="{FBCB24DA-DA08-4E05-9D8F-C07A2FA8F5F1}" dt="2025-02-04T13:15:33.871" v="69189" actId="20577"/>
        <pc:sldMkLst>
          <pc:docMk/>
          <pc:sldMk cId="1608305200" sldId="490"/>
        </pc:sldMkLst>
        <pc:spChg chg="add mod">
          <ac:chgData name="Rissanen Minna" userId="8d5aed1c-cba9-48f3-a298-4488cc75f225" providerId="ADAL" clId="{FBCB24DA-DA08-4E05-9D8F-C07A2FA8F5F1}" dt="2025-02-04T13:15:33.871" v="69189" actId="20577"/>
          <ac:spMkLst>
            <pc:docMk/>
            <pc:sldMk cId="1608305200" sldId="490"/>
            <ac:spMk id="3" creationId="{B6BA2FB0-73D2-8846-90EE-0A5768341E42}"/>
          </ac:spMkLst>
        </pc:spChg>
        <pc:spChg chg="add mod">
          <ac:chgData name="Rissanen Minna" userId="8d5aed1c-cba9-48f3-a298-4488cc75f225" providerId="ADAL" clId="{FBCB24DA-DA08-4E05-9D8F-C07A2FA8F5F1}" dt="2025-02-04T12:11:30.847" v="68551" actId="1076"/>
          <ac:spMkLst>
            <pc:docMk/>
            <pc:sldMk cId="1608305200" sldId="490"/>
            <ac:spMk id="4" creationId="{BA2EC767-9790-91EB-8CC8-1DFAF09EA1EA}"/>
          </ac:spMkLst>
        </pc:spChg>
      </pc:sldChg>
      <pc:sldChg chg="addSp modSp new mod ord">
        <pc:chgData name="Rissanen Minna" userId="8d5aed1c-cba9-48f3-a298-4488cc75f225" providerId="ADAL" clId="{FBCB24DA-DA08-4E05-9D8F-C07A2FA8F5F1}" dt="2025-02-04T13:15:43.318" v="69214" actId="20577"/>
        <pc:sldMkLst>
          <pc:docMk/>
          <pc:sldMk cId="208777746" sldId="491"/>
        </pc:sldMkLst>
      </pc:sldChg>
      <pc:sldChg chg="modSp new mod">
        <pc:chgData name="Rissanen Minna" userId="8d5aed1c-cba9-48f3-a298-4488cc75f225" providerId="ADAL" clId="{FBCB24DA-DA08-4E05-9D8F-C07A2FA8F5F1}" dt="2025-02-04T11:35:09.786" v="66932"/>
        <pc:sldMkLst>
          <pc:docMk/>
          <pc:sldMk cId="4088399488" sldId="492"/>
        </pc:sldMkLst>
        <pc:spChg chg="mod">
          <ac:chgData name="Rissanen Minna" userId="8d5aed1c-cba9-48f3-a298-4488cc75f225" providerId="ADAL" clId="{FBCB24DA-DA08-4E05-9D8F-C07A2FA8F5F1}" dt="2025-02-04T11:35:09.786" v="66932"/>
          <ac:spMkLst>
            <pc:docMk/>
            <pc:sldMk cId="4088399488" sldId="492"/>
            <ac:spMk id="3" creationId="{6A826645-0A1C-10F6-6278-09DB07E868B2}"/>
          </ac:spMkLst>
        </pc:spChg>
      </pc:sldChg>
      <pc:sldChg chg="addSp delSp modSp add mod">
        <pc:chgData name="Rissanen Minna" userId="8d5aed1c-cba9-48f3-a298-4488cc75f225" providerId="ADAL" clId="{FBCB24DA-DA08-4E05-9D8F-C07A2FA8F5F1}" dt="2025-02-04T12:15:42.593" v="68922" actId="1037"/>
        <pc:sldMkLst>
          <pc:docMk/>
          <pc:sldMk cId="1404577263" sldId="493"/>
        </pc:sldMkLst>
        <pc:spChg chg="mod">
          <ac:chgData name="Rissanen Minna" userId="8d5aed1c-cba9-48f3-a298-4488cc75f225" providerId="ADAL" clId="{FBCB24DA-DA08-4E05-9D8F-C07A2FA8F5F1}" dt="2025-02-04T12:15:37.838" v="68905" actId="1037"/>
          <ac:spMkLst>
            <pc:docMk/>
            <pc:sldMk cId="1404577263" sldId="493"/>
            <ac:spMk id="2" creationId="{CAA526E5-8934-69F6-71D2-BC0058593026}"/>
          </ac:spMkLst>
        </pc:spChg>
        <pc:spChg chg="mod">
          <ac:chgData name="Rissanen Minna" userId="8d5aed1c-cba9-48f3-a298-4488cc75f225" providerId="ADAL" clId="{FBCB24DA-DA08-4E05-9D8F-C07A2FA8F5F1}" dt="2025-02-04T12:15:37.838" v="68905" actId="1037"/>
          <ac:spMkLst>
            <pc:docMk/>
            <pc:sldMk cId="1404577263" sldId="493"/>
            <ac:spMk id="3" creationId="{43C65A82-3A24-742C-B239-579F08B27420}"/>
          </ac:spMkLst>
        </pc:spChg>
        <pc:picChg chg="add mod">
          <ac:chgData name="Rissanen Minna" userId="8d5aed1c-cba9-48f3-a298-4488cc75f225" providerId="ADAL" clId="{FBCB24DA-DA08-4E05-9D8F-C07A2FA8F5F1}" dt="2025-02-04T12:15:42.593" v="68922" actId="1037"/>
          <ac:picMkLst>
            <pc:docMk/>
            <pc:sldMk cId="1404577263" sldId="493"/>
            <ac:picMk id="6" creationId="{57F47718-39E5-E85E-1E5B-F2A81A663CDA}"/>
          </ac:picMkLst>
        </pc:picChg>
      </pc:sldChg>
      <pc:sldChg chg="modSp add del mod">
        <pc:chgData name="Rissanen Minna" userId="8d5aed1c-cba9-48f3-a298-4488cc75f225" providerId="ADAL" clId="{FBCB24DA-DA08-4E05-9D8F-C07A2FA8F5F1}" dt="2025-02-04T11:41:41.073" v="67013" actId="47"/>
        <pc:sldMkLst>
          <pc:docMk/>
          <pc:sldMk cId="168253064" sldId="494"/>
        </pc:sldMkLst>
      </pc:sldChg>
      <pc:sldChg chg="addSp delSp modSp add del mod">
        <pc:chgData name="Rissanen Minna" userId="8d5aed1c-cba9-48f3-a298-4488cc75f225" providerId="ADAL" clId="{FBCB24DA-DA08-4E05-9D8F-C07A2FA8F5F1}" dt="2025-02-04T11:48:06.474" v="67268" actId="47"/>
        <pc:sldMkLst>
          <pc:docMk/>
          <pc:sldMk cId="2544354153" sldId="495"/>
        </pc:sldMkLst>
      </pc:sldChg>
      <pc:sldChg chg="delSp modSp add mod">
        <pc:chgData name="Rissanen Minna" userId="8d5aed1c-cba9-48f3-a298-4488cc75f225" providerId="ADAL" clId="{FBCB24DA-DA08-4E05-9D8F-C07A2FA8F5F1}" dt="2025-02-04T12:11:56.846" v="68556" actId="1076"/>
        <pc:sldMkLst>
          <pc:docMk/>
          <pc:sldMk cId="1808545520" sldId="496"/>
        </pc:sldMkLst>
        <pc:spChg chg="mod">
          <ac:chgData name="Rissanen Minna" userId="8d5aed1c-cba9-48f3-a298-4488cc75f225" providerId="ADAL" clId="{FBCB24DA-DA08-4E05-9D8F-C07A2FA8F5F1}" dt="2025-02-04T12:07:13.607" v="68353" actId="1076"/>
          <ac:spMkLst>
            <pc:docMk/>
            <pc:sldMk cId="1808545520" sldId="496"/>
            <ac:spMk id="2" creationId="{B377F4B3-A70E-BEA0-8479-2D1B4ABA505D}"/>
          </ac:spMkLst>
        </pc:spChg>
        <pc:spChg chg="mod">
          <ac:chgData name="Rissanen Minna" userId="8d5aed1c-cba9-48f3-a298-4488cc75f225" providerId="ADAL" clId="{FBCB24DA-DA08-4E05-9D8F-C07A2FA8F5F1}" dt="2025-02-04T12:07:00.510" v="68341" actId="20577"/>
          <ac:spMkLst>
            <pc:docMk/>
            <pc:sldMk cId="1808545520" sldId="496"/>
            <ac:spMk id="3" creationId="{0C43C04F-F8FC-3ABF-CC1E-ADFB2D5F7601}"/>
          </ac:spMkLst>
        </pc:spChg>
        <pc:spChg chg="mod">
          <ac:chgData name="Rissanen Minna" userId="8d5aed1c-cba9-48f3-a298-4488cc75f225" providerId="ADAL" clId="{FBCB24DA-DA08-4E05-9D8F-C07A2FA8F5F1}" dt="2025-02-04T12:11:50.120" v="68553" actId="14100"/>
          <ac:spMkLst>
            <pc:docMk/>
            <pc:sldMk cId="1808545520" sldId="496"/>
            <ac:spMk id="5" creationId="{3F21F1F7-3512-8467-303C-0EDA305C9B6C}"/>
          </ac:spMkLst>
        </pc:spChg>
        <pc:spChg chg="mod">
          <ac:chgData name="Rissanen Minna" userId="8d5aed1c-cba9-48f3-a298-4488cc75f225" providerId="ADAL" clId="{FBCB24DA-DA08-4E05-9D8F-C07A2FA8F5F1}" dt="2025-02-04T12:11:54.750" v="68555" actId="1076"/>
          <ac:spMkLst>
            <pc:docMk/>
            <pc:sldMk cId="1808545520" sldId="496"/>
            <ac:spMk id="6" creationId="{EFEFB73A-E6B0-6134-E888-76BE32AB55F7}"/>
          </ac:spMkLst>
        </pc:spChg>
        <pc:spChg chg="mod">
          <ac:chgData name="Rissanen Minna" userId="8d5aed1c-cba9-48f3-a298-4488cc75f225" providerId="ADAL" clId="{FBCB24DA-DA08-4E05-9D8F-C07A2FA8F5F1}" dt="2025-02-04T12:11:52.288" v="68554" actId="1076"/>
          <ac:spMkLst>
            <pc:docMk/>
            <pc:sldMk cId="1808545520" sldId="496"/>
            <ac:spMk id="8" creationId="{660CC4BF-87FF-B4D8-6C7E-302A92ADC642}"/>
          </ac:spMkLst>
        </pc:spChg>
        <pc:spChg chg="mod">
          <ac:chgData name="Rissanen Minna" userId="8d5aed1c-cba9-48f3-a298-4488cc75f225" providerId="ADAL" clId="{FBCB24DA-DA08-4E05-9D8F-C07A2FA8F5F1}" dt="2025-02-04T12:11:56.846" v="68556" actId="1076"/>
          <ac:spMkLst>
            <pc:docMk/>
            <pc:sldMk cId="1808545520" sldId="496"/>
            <ac:spMk id="9" creationId="{020CD1DD-5658-E2D5-A960-B270AE100B31}"/>
          </ac:spMkLst>
        </pc:spChg>
      </pc:sldChg>
      <pc:sldChg chg="delSp modSp add mod ord">
        <pc:chgData name="Rissanen Minna" userId="8d5aed1c-cba9-48f3-a298-4488cc75f225" providerId="ADAL" clId="{FBCB24DA-DA08-4E05-9D8F-C07A2FA8F5F1}" dt="2025-02-04T12:06:14.311" v="68327" actId="20577"/>
        <pc:sldMkLst>
          <pc:docMk/>
          <pc:sldMk cId="1499829280" sldId="497"/>
        </pc:sldMkLst>
        <pc:spChg chg="mod">
          <ac:chgData name="Rissanen Minna" userId="8d5aed1c-cba9-48f3-a298-4488cc75f225" providerId="ADAL" clId="{FBCB24DA-DA08-4E05-9D8F-C07A2FA8F5F1}" dt="2025-02-04T12:01:37.756" v="68112" actId="255"/>
          <ac:spMkLst>
            <pc:docMk/>
            <pc:sldMk cId="1499829280" sldId="497"/>
            <ac:spMk id="2" creationId="{B377F4B3-A70E-BEA0-8479-2D1B4ABA505D}"/>
          </ac:spMkLst>
        </pc:spChg>
        <pc:spChg chg="mod">
          <ac:chgData name="Rissanen Minna" userId="8d5aed1c-cba9-48f3-a298-4488cc75f225" providerId="ADAL" clId="{FBCB24DA-DA08-4E05-9D8F-C07A2FA8F5F1}" dt="2025-02-04T12:06:14.311" v="68327" actId="20577"/>
          <ac:spMkLst>
            <pc:docMk/>
            <pc:sldMk cId="1499829280" sldId="497"/>
            <ac:spMk id="3" creationId="{0C43C04F-F8FC-3ABF-CC1E-ADFB2D5F7601}"/>
          </ac:spMkLst>
        </pc:spChg>
        <pc:picChg chg="mod">
          <ac:chgData name="Rissanen Minna" userId="8d5aed1c-cba9-48f3-a298-4488cc75f225" providerId="ADAL" clId="{FBCB24DA-DA08-4E05-9D8F-C07A2FA8F5F1}" dt="2025-02-04T12:01:42.819" v="68114" actId="1076"/>
          <ac:picMkLst>
            <pc:docMk/>
            <pc:sldMk cId="1499829280" sldId="497"/>
            <ac:picMk id="5" creationId="{531AA285-F5AD-C089-70F1-998289BF6720}"/>
          </ac:picMkLst>
        </pc:picChg>
      </pc:sldChg>
      <pc:sldChg chg="add del">
        <pc:chgData name="Rissanen Minna" userId="8d5aed1c-cba9-48f3-a298-4488cc75f225" providerId="ADAL" clId="{FBCB24DA-DA08-4E05-9D8F-C07A2FA8F5F1}" dt="2025-02-04T12:04:30.854" v="68225" actId="47"/>
        <pc:sldMkLst>
          <pc:docMk/>
          <pc:sldMk cId="2215024669" sldId="498"/>
        </pc:sldMkLst>
      </pc:sldChg>
      <pc:sldChg chg="modSp new mod ord">
        <pc:chgData name="Rissanen Minna" userId="8d5aed1c-cba9-48f3-a298-4488cc75f225" providerId="ADAL" clId="{FBCB24DA-DA08-4E05-9D8F-C07A2FA8F5F1}" dt="2025-02-12T13:55:13.942" v="75023" actId="20577"/>
        <pc:sldMkLst>
          <pc:docMk/>
          <pc:sldMk cId="2948015153" sldId="498"/>
        </pc:sldMkLst>
        <pc:spChg chg="mod">
          <ac:chgData name="Rissanen Minna" userId="8d5aed1c-cba9-48f3-a298-4488cc75f225" providerId="ADAL" clId="{FBCB24DA-DA08-4E05-9D8F-C07A2FA8F5F1}" dt="2025-02-12T13:55:13.942" v="75023" actId="20577"/>
          <ac:spMkLst>
            <pc:docMk/>
            <pc:sldMk cId="2948015153" sldId="498"/>
            <ac:spMk id="2" creationId="{5A1DAAB2-0350-783D-BAA9-DAAF7438CE05}"/>
          </ac:spMkLst>
        </pc:spChg>
        <pc:spChg chg="mod">
          <ac:chgData name="Rissanen Minna" userId="8d5aed1c-cba9-48f3-a298-4488cc75f225" providerId="ADAL" clId="{FBCB24DA-DA08-4E05-9D8F-C07A2FA8F5F1}" dt="2025-02-12T13:53:34.174" v="74981" actId="20577"/>
          <ac:spMkLst>
            <pc:docMk/>
            <pc:sldMk cId="2948015153" sldId="498"/>
            <ac:spMk id="3" creationId="{4DCDEF06-6BFA-B6AC-1C60-F72C51D98AFA}"/>
          </ac:spMkLst>
        </pc:spChg>
      </pc:sldChg>
      <pc:sldChg chg="add del">
        <pc:chgData name="Rissanen Minna" userId="8d5aed1c-cba9-48f3-a298-4488cc75f225" providerId="ADAL" clId="{FBCB24DA-DA08-4E05-9D8F-C07A2FA8F5F1}" dt="2025-02-04T12:02:54.466" v="68149" actId="47"/>
        <pc:sldMkLst>
          <pc:docMk/>
          <pc:sldMk cId="115370838" sldId="499"/>
        </pc:sldMkLst>
      </pc:sldChg>
      <pc:sldChg chg="addSp delSp modSp new mod ord">
        <pc:chgData name="Rissanen Minna" userId="8d5aed1c-cba9-48f3-a298-4488cc75f225" providerId="ADAL" clId="{FBCB24DA-DA08-4E05-9D8F-C07A2FA8F5F1}" dt="2025-02-12T13:07:23.981" v="73085" actId="478"/>
        <pc:sldMkLst>
          <pc:docMk/>
          <pc:sldMk cId="3941896674" sldId="499"/>
        </pc:sldMkLst>
        <pc:spChg chg="mod">
          <ac:chgData name="Rissanen Minna" userId="8d5aed1c-cba9-48f3-a298-4488cc75f225" providerId="ADAL" clId="{FBCB24DA-DA08-4E05-9D8F-C07A2FA8F5F1}" dt="2025-02-12T13:07:11.527" v="73083" actId="1076"/>
          <ac:spMkLst>
            <pc:docMk/>
            <pc:sldMk cId="3941896674" sldId="499"/>
            <ac:spMk id="2" creationId="{30164341-9353-57BA-38B5-EBEC962C2B6C}"/>
          </ac:spMkLst>
        </pc:spChg>
        <pc:spChg chg="mod">
          <ac:chgData name="Rissanen Minna" userId="8d5aed1c-cba9-48f3-a298-4488cc75f225" providerId="ADAL" clId="{FBCB24DA-DA08-4E05-9D8F-C07A2FA8F5F1}" dt="2025-02-12T13:06:57.730" v="73080" actId="1076"/>
          <ac:spMkLst>
            <pc:docMk/>
            <pc:sldMk cId="3941896674" sldId="499"/>
            <ac:spMk id="3" creationId="{5A717967-1700-324A-B3A3-A71DFCBB67A1}"/>
          </ac:spMkLst>
        </pc:spChg>
      </pc:sldChg>
      <pc:sldChg chg="modSp new mod">
        <pc:chgData name="Rissanen Minna" userId="8d5aed1c-cba9-48f3-a298-4488cc75f225" providerId="ADAL" clId="{FBCB24DA-DA08-4E05-9D8F-C07A2FA8F5F1}" dt="2025-02-12T14:05:17.869" v="75719" actId="20577"/>
        <pc:sldMkLst>
          <pc:docMk/>
          <pc:sldMk cId="335389914" sldId="500"/>
        </pc:sldMkLst>
        <pc:spChg chg="mod">
          <ac:chgData name="Rissanen Minna" userId="8d5aed1c-cba9-48f3-a298-4488cc75f225" providerId="ADAL" clId="{FBCB24DA-DA08-4E05-9D8F-C07A2FA8F5F1}" dt="2025-02-12T13:09:29.198" v="73109" actId="20577"/>
          <ac:spMkLst>
            <pc:docMk/>
            <pc:sldMk cId="335389914" sldId="500"/>
            <ac:spMk id="2" creationId="{5C92705D-70C0-3002-22D4-AC297315BACB}"/>
          </ac:spMkLst>
        </pc:spChg>
        <pc:spChg chg="mod">
          <ac:chgData name="Rissanen Minna" userId="8d5aed1c-cba9-48f3-a298-4488cc75f225" providerId="ADAL" clId="{FBCB24DA-DA08-4E05-9D8F-C07A2FA8F5F1}" dt="2025-02-12T14:05:17.869" v="75719" actId="20577"/>
          <ac:spMkLst>
            <pc:docMk/>
            <pc:sldMk cId="335389914" sldId="500"/>
            <ac:spMk id="3" creationId="{F4E2BA9D-A695-39C6-733C-CDC4EB19691E}"/>
          </ac:spMkLst>
        </pc:spChg>
      </pc:sldChg>
      <pc:sldChg chg="add del">
        <pc:chgData name="Rissanen Minna" userId="8d5aed1c-cba9-48f3-a298-4488cc75f225" providerId="ADAL" clId="{FBCB24DA-DA08-4E05-9D8F-C07A2FA8F5F1}" dt="2025-02-04T12:04:59.386" v="68253" actId="47"/>
        <pc:sldMkLst>
          <pc:docMk/>
          <pc:sldMk cId="2764739413" sldId="500"/>
        </pc:sldMkLst>
      </pc:sldChg>
      <pc:sldChg chg="addSp delSp modSp new mod">
        <pc:chgData name="Rissanen Minna" userId="8d5aed1c-cba9-48f3-a298-4488cc75f225" providerId="ADAL" clId="{FBCB24DA-DA08-4E05-9D8F-C07A2FA8F5F1}" dt="2025-02-12T14:02:44.232" v="75457" actId="21"/>
        <pc:sldMkLst>
          <pc:docMk/>
          <pc:sldMk cId="2684932287" sldId="501"/>
        </pc:sldMkLst>
        <pc:spChg chg="mod">
          <ac:chgData name="Rissanen Minna" userId="8d5aed1c-cba9-48f3-a298-4488cc75f225" providerId="ADAL" clId="{FBCB24DA-DA08-4E05-9D8F-C07A2FA8F5F1}" dt="2025-02-12T13:09:36.133" v="73112" actId="20577"/>
          <ac:spMkLst>
            <pc:docMk/>
            <pc:sldMk cId="2684932287" sldId="501"/>
            <ac:spMk id="2" creationId="{8502CD15-6C25-67FB-73C9-90CD6A32A645}"/>
          </ac:spMkLst>
        </pc:spChg>
        <pc:spChg chg="add mod">
          <ac:chgData name="Rissanen Minna" userId="8d5aed1c-cba9-48f3-a298-4488cc75f225" providerId="ADAL" clId="{FBCB24DA-DA08-4E05-9D8F-C07A2FA8F5F1}" dt="2025-02-12T14:02:44.232" v="75457" actId="21"/>
          <ac:spMkLst>
            <pc:docMk/>
            <pc:sldMk cId="2684932287" sldId="501"/>
            <ac:spMk id="7" creationId="{EAA95AF5-3E0E-0935-F278-1523D336AB4E}"/>
          </ac:spMkLst>
        </pc:spChg>
      </pc:sldChg>
      <pc:sldChg chg="modSp new mod">
        <pc:chgData name="Rissanen Minna" userId="8d5aed1c-cba9-48f3-a298-4488cc75f225" providerId="ADAL" clId="{FBCB24DA-DA08-4E05-9D8F-C07A2FA8F5F1}" dt="2025-02-12T13:09:47.317" v="73123" actId="20577"/>
        <pc:sldMkLst>
          <pc:docMk/>
          <pc:sldMk cId="1820491501" sldId="502"/>
        </pc:sldMkLst>
        <pc:spChg chg="mod">
          <ac:chgData name="Rissanen Minna" userId="8d5aed1c-cba9-48f3-a298-4488cc75f225" providerId="ADAL" clId="{FBCB24DA-DA08-4E05-9D8F-C07A2FA8F5F1}" dt="2025-02-12T13:09:47.317" v="73123" actId="20577"/>
          <ac:spMkLst>
            <pc:docMk/>
            <pc:sldMk cId="1820491501" sldId="502"/>
            <ac:spMk id="2" creationId="{A7107624-4690-75AE-2CAF-1DA3D19A2966}"/>
          </ac:spMkLst>
        </pc:spChg>
        <pc:spChg chg="mod">
          <ac:chgData name="Rissanen Minna" userId="8d5aed1c-cba9-48f3-a298-4488cc75f225" providerId="ADAL" clId="{FBCB24DA-DA08-4E05-9D8F-C07A2FA8F5F1}" dt="2025-02-12T13:01:50.937" v="72889" actId="27636"/>
          <ac:spMkLst>
            <pc:docMk/>
            <pc:sldMk cId="1820491501" sldId="502"/>
            <ac:spMk id="3" creationId="{37C3E777-D9F4-A765-130A-5CCC1ACE25AE}"/>
          </ac:spMkLst>
        </pc:spChg>
      </pc:sldChg>
      <pc:sldChg chg="modSp new mod">
        <pc:chgData name="Rissanen Minna" userId="8d5aed1c-cba9-48f3-a298-4488cc75f225" providerId="ADAL" clId="{FBCB24DA-DA08-4E05-9D8F-C07A2FA8F5F1}" dt="2025-02-12T13:10:04.406" v="73143" actId="20577"/>
        <pc:sldMkLst>
          <pc:docMk/>
          <pc:sldMk cId="4117260241" sldId="503"/>
        </pc:sldMkLst>
        <pc:spChg chg="mod">
          <ac:chgData name="Rissanen Minna" userId="8d5aed1c-cba9-48f3-a298-4488cc75f225" providerId="ADAL" clId="{FBCB24DA-DA08-4E05-9D8F-C07A2FA8F5F1}" dt="2025-02-12T13:10:04.406" v="73143" actId="20577"/>
          <ac:spMkLst>
            <pc:docMk/>
            <pc:sldMk cId="4117260241" sldId="503"/>
            <ac:spMk id="2" creationId="{B9950378-14F1-4AFC-721A-95019D085331}"/>
          </ac:spMkLst>
        </pc:spChg>
        <pc:spChg chg="mod">
          <ac:chgData name="Rissanen Minna" userId="8d5aed1c-cba9-48f3-a298-4488cc75f225" providerId="ADAL" clId="{FBCB24DA-DA08-4E05-9D8F-C07A2FA8F5F1}" dt="2025-02-12T13:01:31.609" v="72887" actId="27636"/>
          <ac:spMkLst>
            <pc:docMk/>
            <pc:sldMk cId="4117260241" sldId="503"/>
            <ac:spMk id="3" creationId="{86A24263-271C-589A-E288-B92FA51A2F21}"/>
          </ac:spMkLst>
        </pc:spChg>
      </pc:sldChg>
      <pc:sldChg chg="addSp delSp modSp new mod">
        <pc:chgData name="Rissanen Minna" userId="8d5aed1c-cba9-48f3-a298-4488cc75f225" providerId="ADAL" clId="{FBCB24DA-DA08-4E05-9D8F-C07A2FA8F5F1}" dt="2025-02-12T13:10:16.626" v="73158" actId="22"/>
        <pc:sldMkLst>
          <pc:docMk/>
          <pc:sldMk cId="975115640" sldId="504"/>
        </pc:sldMkLst>
        <pc:spChg chg="mod">
          <ac:chgData name="Rissanen Minna" userId="8d5aed1c-cba9-48f3-a298-4488cc75f225" providerId="ADAL" clId="{FBCB24DA-DA08-4E05-9D8F-C07A2FA8F5F1}" dt="2025-02-12T13:10:09.453" v="73156" actId="20577"/>
          <ac:spMkLst>
            <pc:docMk/>
            <pc:sldMk cId="975115640" sldId="504"/>
            <ac:spMk id="2" creationId="{AE1C3033-5BE5-BD37-5A3F-7D589158BC24}"/>
          </ac:spMkLst>
        </pc:spChg>
        <pc:spChg chg="mod">
          <ac:chgData name="Rissanen Minna" userId="8d5aed1c-cba9-48f3-a298-4488cc75f225" providerId="ADAL" clId="{FBCB24DA-DA08-4E05-9D8F-C07A2FA8F5F1}" dt="2025-02-11T08:57:01.812" v="69995" actId="27636"/>
          <ac:spMkLst>
            <pc:docMk/>
            <pc:sldMk cId="975115640" sldId="504"/>
            <ac:spMk id="3" creationId="{36CEC5A5-29EE-0527-3568-C6BDF993F38E}"/>
          </ac:spMkLst>
        </pc:spChg>
      </pc:sldChg>
      <pc:sldChg chg="modSp new mod">
        <pc:chgData name="Rissanen Minna" userId="8d5aed1c-cba9-48f3-a298-4488cc75f225" providerId="ADAL" clId="{FBCB24DA-DA08-4E05-9D8F-C07A2FA8F5F1}" dt="2025-02-12T13:10:20.149" v="73159"/>
        <pc:sldMkLst>
          <pc:docMk/>
          <pc:sldMk cId="2577079429" sldId="505"/>
        </pc:sldMkLst>
        <pc:spChg chg="mod">
          <ac:chgData name="Rissanen Minna" userId="8d5aed1c-cba9-48f3-a298-4488cc75f225" providerId="ADAL" clId="{FBCB24DA-DA08-4E05-9D8F-C07A2FA8F5F1}" dt="2025-02-12T13:10:20.149" v="73159"/>
          <ac:spMkLst>
            <pc:docMk/>
            <pc:sldMk cId="2577079429" sldId="505"/>
            <ac:spMk id="2" creationId="{3BCD7F10-1992-8BDF-26F7-E137E8654B31}"/>
          </ac:spMkLst>
        </pc:spChg>
        <pc:spChg chg="mod">
          <ac:chgData name="Rissanen Minna" userId="8d5aed1c-cba9-48f3-a298-4488cc75f225" providerId="ADAL" clId="{FBCB24DA-DA08-4E05-9D8F-C07A2FA8F5F1}" dt="2025-02-11T08:57:19.822" v="69998" actId="27636"/>
          <ac:spMkLst>
            <pc:docMk/>
            <pc:sldMk cId="2577079429" sldId="505"/>
            <ac:spMk id="3" creationId="{D111CC22-B4B8-FE52-1B1D-8E85903902B0}"/>
          </ac:spMkLst>
        </pc:spChg>
      </pc:sldChg>
      <pc:sldChg chg="modSp new mod">
        <pc:chgData name="Rissanen Minna" userId="8d5aed1c-cba9-48f3-a298-4488cc75f225" providerId="ADAL" clId="{FBCB24DA-DA08-4E05-9D8F-C07A2FA8F5F1}" dt="2025-02-12T13:10:37.184" v="73190" actId="20577"/>
        <pc:sldMkLst>
          <pc:docMk/>
          <pc:sldMk cId="144385298" sldId="506"/>
        </pc:sldMkLst>
        <pc:spChg chg="mod">
          <ac:chgData name="Rissanen Minna" userId="8d5aed1c-cba9-48f3-a298-4488cc75f225" providerId="ADAL" clId="{FBCB24DA-DA08-4E05-9D8F-C07A2FA8F5F1}" dt="2025-02-12T13:10:37.184" v="73190" actId="20577"/>
          <ac:spMkLst>
            <pc:docMk/>
            <pc:sldMk cId="144385298" sldId="506"/>
            <ac:spMk id="2" creationId="{5997B058-5601-D7C1-6AEA-33EA631A203F}"/>
          </ac:spMkLst>
        </pc:spChg>
        <pc:spChg chg="mod">
          <ac:chgData name="Rissanen Minna" userId="8d5aed1c-cba9-48f3-a298-4488cc75f225" providerId="ADAL" clId="{FBCB24DA-DA08-4E05-9D8F-C07A2FA8F5F1}" dt="2025-02-11T09:01:08.646" v="70075"/>
          <ac:spMkLst>
            <pc:docMk/>
            <pc:sldMk cId="144385298" sldId="506"/>
            <ac:spMk id="3" creationId="{C93FF88D-8146-B94F-1EA1-54AB56ADBBA8}"/>
          </ac:spMkLst>
        </pc:spChg>
      </pc:sldChg>
      <pc:sldChg chg="modSp new mod ord">
        <pc:chgData name="Rissanen Minna" userId="8d5aed1c-cba9-48f3-a298-4488cc75f225" providerId="ADAL" clId="{FBCB24DA-DA08-4E05-9D8F-C07A2FA8F5F1}" dt="2025-02-12T13:10:59.107" v="73194"/>
        <pc:sldMkLst>
          <pc:docMk/>
          <pc:sldMk cId="1891784044" sldId="507"/>
        </pc:sldMkLst>
        <pc:spChg chg="mod">
          <ac:chgData name="Rissanen Minna" userId="8d5aed1c-cba9-48f3-a298-4488cc75f225" providerId="ADAL" clId="{FBCB24DA-DA08-4E05-9D8F-C07A2FA8F5F1}" dt="2025-02-11T09:01:53.247" v="70093" actId="20577"/>
          <ac:spMkLst>
            <pc:docMk/>
            <pc:sldMk cId="1891784044" sldId="507"/>
            <ac:spMk id="3" creationId="{74C4B96C-56FC-2075-D161-BC940450B2B0}"/>
          </ac:spMkLst>
        </pc:spChg>
      </pc:sldChg>
      <pc:sldChg chg="modSp new mod ord">
        <pc:chgData name="Rissanen Minna" userId="8d5aed1c-cba9-48f3-a298-4488cc75f225" providerId="ADAL" clId="{FBCB24DA-DA08-4E05-9D8F-C07A2FA8F5F1}" dt="2025-02-12T12:56:07.824" v="72541" actId="21"/>
        <pc:sldMkLst>
          <pc:docMk/>
          <pc:sldMk cId="2908720058" sldId="508"/>
        </pc:sldMkLst>
        <pc:spChg chg="mod">
          <ac:chgData name="Rissanen Minna" userId="8d5aed1c-cba9-48f3-a298-4488cc75f225" providerId="ADAL" clId="{FBCB24DA-DA08-4E05-9D8F-C07A2FA8F5F1}" dt="2025-02-11T09:54:24.391" v="70528" actId="20577"/>
          <ac:spMkLst>
            <pc:docMk/>
            <pc:sldMk cId="2908720058" sldId="508"/>
            <ac:spMk id="2" creationId="{D24C1C30-C7A3-034C-CC59-3FFBB0FB93B2}"/>
          </ac:spMkLst>
        </pc:spChg>
        <pc:spChg chg="mod">
          <ac:chgData name="Rissanen Minna" userId="8d5aed1c-cba9-48f3-a298-4488cc75f225" providerId="ADAL" clId="{FBCB24DA-DA08-4E05-9D8F-C07A2FA8F5F1}" dt="2025-02-12T12:56:07.824" v="72541" actId="21"/>
          <ac:spMkLst>
            <pc:docMk/>
            <pc:sldMk cId="2908720058" sldId="508"/>
            <ac:spMk id="3" creationId="{A1BBCF3D-EFE3-8D22-F3C3-C763FB4AE451}"/>
          </ac:spMkLst>
        </pc:spChg>
      </pc:sldChg>
      <pc:sldChg chg="addSp delSp modSp new mod ord">
        <pc:chgData name="Rissanen Minna" userId="8d5aed1c-cba9-48f3-a298-4488cc75f225" providerId="ADAL" clId="{FBCB24DA-DA08-4E05-9D8F-C07A2FA8F5F1}" dt="2025-02-12T13:09:50.830" v="73125"/>
        <pc:sldMkLst>
          <pc:docMk/>
          <pc:sldMk cId="2091386114" sldId="509"/>
        </pc:sldMkLst>
        <pc:spChg chg="mod">
          <ac:chgData name="Rissanen Minna" userId="8d5aed1c-cba9-48f3-a298-4488cc75f225" providerId="ADAL" clId="{FBCB24DA-DA08-4E05-9D8F-C07A2FA8F5F1}" dt="2025-02-12T10:07:29.667" v="72461" actId="20577"/>
          <ac:spMkLst>
            <pc:docMk/>
            <pc:sldMk cId="2091386114" sldId="509"/>
            <ac:spMk id="2" creationId="{A98B1F56-5D4B-713E-2D07-3A2C1DB4BE8A}"/>
          </ac:spMkLst>
        </pc:spChg>
        <pc:spChg chg="add mod">
          <ac:chgData name="Rissanen Minna" userId="8d5aed1c-cba9-48f3-a298-4488cc75f225" providerId="ADAL" clId="{FBCB24DA-DA08-4E05-9D8F-C07A2FA8F5F1}" dt="2025-02-12T12:59:41.912" v="72797" actId="5793"/>
          <ac:spMkLst>
            <pc:docMk/>
            <pc:sldMk cId="2091386114" sldId="509"/>
            <ac:spMk id="7" creationId="{9581CA27-275D-C5BC-FC71-1D770954A7C8}"/>
          </ac:spMkLst>
        </pc:spChg>
      </pc:sldChg>
      <pc:sldChg chg="modSp new mod">
        <pc:chgData name="Rissanen Minna" userId="8d5aed1c-cba9-48f3-a298-4488cc75f225" providerId="ADAL" clId="{FBCB24DA-DA08-4E05-9D8F-C07A2FA8F5F1}" dt="2025-02-12T14:04:52.218" v="75693" actId="20577"/>
        <pc:sldMkLst>
          <pc:docMk/>
          <pc:sldMk cId="865168300" sldId="510"/>
        </pc:sldMkLst>
        <pc:spChg chg="mod">
          <ac:chgData name="Rissanen Minna" userId="8d5aed1c-cba9-48f3-a298-4488cc75f225" providerId="ADAL" clId="{FBCB24DA-DA08-4E05-9D8F-C07A2FA8F5F1}" dt="2025-02-12T10:08:10.994" v="72473" actId="20577"/>
          <ac:spMkLst>
            <pc:docMk/>
            <pc:sldMk cId="865168300" sldId="510"/>
            <ac:spMk id="2" creationId="{913FF746-F288-62DC-7CFF-F09C6F68F1FE}"/>
          </ac:spMkLst>
        </pc:spChg>
        <pc:spChg chg="mod">
          <ac:chgData name="Rissanen Minna" userId="8d5aed1c-cba9-48f3-a298-4488cc75f225" providerId="ADAL" clId="{FBCB24DA-DA08-4E05-9D8F-C07A2FA8F5F1}" dt="2025-02-12T14:04:52.218" v="75693" actId="20577"/>
          <ac:spMkLst>
            <pc:docMk/>
            <pc:sldMk cId="865168300" sldId="510"/>
            <ac:spMk id="3" creationId="{95613BD4-ED49-C105-B176-82527D049701}"/>
          </ac:spMkLst>
        </pc:spChg>
      </pc:sldChg>
      <pc:sldChg chg="modSp new mod">
        <pc:chgData name="Rissanen Minna" userId="8d5aed1c-cba9-48f3-a298-4488cc75f225" providerId="ADAL" clId="{FBCB24DA-DA08-4E05-9D8F-C07A2FA8F5F1}" dt="2025-02-12T13:56:16.230" v="75048" actId="20577"/>
        <pc:sldMkLst>
          <pc:docMk/>
          <pc:sldMk cId="46451952" sldId="511"/>
        </pc:sldMkLst>
        <pc:spChg chg="mod">
          <ac:chgData name="Rissanen Minna" userId="8d5aed1c-cba9-48f3-a298-4488cc75f225" providerId="ADAL" clId="{FBCB24DA-DA08-4E05-9D8F-C07A2FA8F5F1}" dt="2025-02-12T13:55:20.781" v="75039" actId="20577"/>
          <ac:spMkLst>
            <pc:docMk/>
            <pc:sldMk cId="46451952" sldId="511"/>
            <ac:spMk id="2" creationId="{C5153D54-AAEF-272C-FEC5-0C8D55DC8819}"/>
          </ac:spMkLst>
        </pc:spChg>
        <pc:spChg chg="mod">
          <ac:chgData name="Rissanen Minna" userId="8d5aed1c-cba9-48f3-a298-4488cc75f225" providerId="ADAL" clId="{FBCB24DA-DA08-4E05-9D8F-C07A2FA8F5F1}" dt="2025-02-12T13:56:16.230" v="75048" actId="20577"/>
          <ac:spMkLst>
            <pc:docMk/>
            <pc:sldMk cId="46451952" sldId="511"/>
            <ac:spMk id="3" creationId="{57E006CB-2969-05CA-7D21-1A8AC040350D}"/>
          </ac:spMkLst>
        </pc:spChg>
      </pc:sldChg>
    </pc:docChg>
  </pc:docChgLst>
  <pc:docChgLst>
    <pc:chgData name="Rissanen Minna" userId="8d5aed1c-cba9-48f3-a298-4488cc75f225" providerId="ADAL" clId="{E848A0F7-6BFC-4AF1-B935-9FED00433EF4}"/>
    <pc:docChg chg="custSel modSld sldOrd modNotesMaster modHandout">
      <pc:chgData name="Rissanen Minna" userId="8d5aed1c-cba9-48f3-a298-4488cc75f225" providerId="ADAL" clId="{E848A0F7-6BFC-4AF1-B935-9FED00433EF4}" dt="2024-09-02T11:39:13.014" v="29"/>
      <pc:docMkLst>
        <pc:docMk/>
      </pc:docMkLst>
      <pc:sldChg chg="modSp mod">
        <pc:chgData name="Rissanen Minna" userId="8d5aed1c-cba9-48f3-a298-4488cc75f225" providerId="ADAL" clId="{E848A0F7-6BFC-4AF1-B935-9FED00433EF4}" dt="2024-09-02T11:34:35.919" v="3" actId="313"/>
        <pc:sldMkLst>
          <pc:docMk/>
          <pc:sldMk cId="3843952328" sldId="314"/>
        </pc:sldMkLst>
      </pc:sldChg>
      <pc:sldChg chg="modSp mod">
        <pc:chgData name="Rissanen Minna" userId="8d5aed1c-cba9-48f3-a298-4488cc75f225" providerId="ADAL" clId="{E848A0F7-6BFC-4AF1-B935-9FED00433EF4}" dt="2024-09-02T11:37:46.612" v="21" actId="20577"/>
        <pc:sldMkLst>
          <pc:docMk/>
          <pc:sldMk cId="2155136764" sldId="320"/>
        </pc:sldMkLst>
      </pc:sldChg>
      <pc:sldChg chg="ord">
        <pc:chgData name="Rissanen Minna" userId="8d5aed1c-cba9-48f3-a298-4488cc75f225" providerId="ADAL" clId="{E848A0F7-6BFC-4AF1-B935-9FED00433EF4}" dt="2024-09-02T11:39:10.599" v="27"/>
        <pc:sldMkLst>
          <pc:docMk/>
          <pc:sldMk cId="3607190353" sldId="323"/>
        </pc:sldMkLst>
      </pc:sldChg>
      <pc:sldChg chg="ord">
        <pc:chgData name="Rissanen Minna" userId="8d5aed1c-cba9-48f3-a298-4488cc75f225" providerId="ADAL" clId="{E848A0F7-6BFC-4AF1-B935-9FED00433EF4}" dt="2024-09-02T11:38:47.613" v="25"/>
        <pc:sldMkLst>
          <pc:docMk/>
          <pc:sldMk cId="2960051072" sldId="382"/>
        </pc:sldMkLst>
      </pc:sldChg>
      <pc:sldChg chg="ord">
        <pc:chgData name="Rissanen Minna" userId="8d5aed1c-cba9-48f3-a298-4488cc75f225" providerId="ADAL" clId="{E848A0F7-6BFC-4AF1-B935-9FED00433EF4}" dt="2024-09-02T11:39:13.014" v="29"/>
        <pc:sldMkLst>
          <pc:docMk/>
          <pc:sldMk cId="651915626" sldId="383"/>
        </pc:sldMkLst>
      </pc:sldChg>
    </pc:docChg>
  </pc:docChgLst>
</pc:chgInfo>
</file>

<file path=ppt/comments/modernComment_1A0_7ADBD93F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25AAD2EB-5C1E-4298-9CED-9894E936B021}" authorId="{B275CEE5-E905-4AE1-FA76-9FD1636C6351}" created="2025-04-22T06:42:14.207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061228351" sldId="416"/>
      <ac:picMk id="7" creationId="{9C0CAEDC-519D-8E27-29EB-B1A2FF1317FF}"/>
    </ac:deMkLst>
    <p188:txBody>
      <a:bodyPr/>
      <a:lstStyle/>
      <a:p>
        <a:r>
          <a:rPr lang="fi-FI"/>
          <a:t>Sisällysluettelo: Ikääntyneiden osallisuus ja kuntoutuminen, Suvi Kan ja Sanoma Pro Oy (ISBN 978-952-63-5780-5)
Kuvat: Papunetin kuvapankki, papunet.net, Elina Vanninen, Sergio Palao / ARASAAC ja Sclera ja Microsoft Copilot (tekoäly), copilot.microsoft.com.</a:t>
        </a:r>
      </a:p>
    </p188:txBody>
  </p188:cm>
</p188:cmLst>
</file>

<file path=ppt/comments/modernComment_1A1_24309FCC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2D4AC014-30AB-4CBB-B663-A0775FA7146C}" authorId="{B275CEE5-E905-4AE1-FA76-9FD1636C6351}" created="2025-04-22T06:42:47.218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607166412" sldId="417"/>
      <ac:picMk id="6" creationId="{4F3C1328-17FD-A536-E353-0353EC6ADA15}"/>
    </ac:deMkLst>
    <p188:txBody>
      <a:bodyPr/>
      <a:lstStyle/>
      <a:p>
        <a:r>
          <a:rPr lang="fi-FI"/>
          <a:t>Sisällysluettelo: Ikääntyneiden osallisuus ja kuntoutuminen, Suvi Kan ja Sanoma Pro Oy (ISBN 978-952-63-5780-5)
Kuvat: Papunetin kuvapankki, papunet.net, Elina Vanninen, Sergio Palao / ARASAAC ja Sclera ja Microsoft Copilot (tekoäly), copilot.microsoft.com.</a:t>
        </a:r>
      </a:p>
    </p188:txBody>
  </p188:cm>
</p188:cmLst>
</file>

<file path=ppt/comments/modernComment_1A2_9445B26B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CC732958-C84E-4C76-8DB5-7568BD3447F8}" authorId="{B275CEE5-E905-4AE1-FA76-9FD1636C6351}" created="2025-04-22T06:43:15.455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487595627" sldId="418"/>
      <ac:picMk id="6" creationId="{5FEBC469-BC6D-FADE-0C0D-0D0507B3E575}"/>
    </ac:deMkLst>
    <p188:txBody>
      <a:bodyPr/>
      <a:lstStyle/>
      <a:p>
        <a:r>
          <a:rPr lang="fi-FI"/>
          <a:t>Sisällysluettelo: Ikääntyneiden osallisuus ja kuntoutuminen, Suvi Kan ja Sanoma Pro Oy (ISBN 978-952-63-5780-5)
Kuva: Microsoft Copilot (tekoäly), copilot.microsoft.com.</a:t>
        </a:r>
      </a:p>
    </p188:txBody>
  </p188:cm>
</p188:cmLst>
</file>

<file path=ppt/comments/modernComment_1A6_705CC5C2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1D59F0CA-AB39-41EA-BD05-E234522A09AC}" authorId="{B275CEE5-E905-4AE1-FA76-9FD1636C6351}" created="2025-04-22T12:12:35.273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1885128130" sldId="422"/>
      <ac:picMk id="6146" creationId="{4A90D072-DB07-01D0-BB33-F5C36FB16E14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A7_68BE8C1E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1D51954B-DA12-478B-AB30-733D2BED3293}" authorId="{B275CEE5-E905-4AE1-FA76-9FD1636C6351}" created="2025-04-22T06:30:30.060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1757318174" sldId="423"/>
      <ac:picMk id="2052" creationId="{8F91818E-76CC-27C7-D66A-59AFF268980B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A9_7A4122A6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055344A8-949B-4AF6-A6C5-0E3A7155362B}" authorId="{B275CEE5-E905-4AE1-FA76-9FD1636C6351}" created="2025-04-22T12:11:58.436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051089062" sldId="425"/>
      <ac:picMk id="5142" creationId="{566DC561-C57C-1BD4-2A42-BE444E4CBABF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AA_F52D1442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39B5E02C-F722-4930-9394-CAD319C62F90}" authorId="{B275CEE5-E905-4AE1-FA76-9FD1636C6351}" created="2025-04-22T12:11:46.418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4113372226" sldId="426"/>
      <ac:picMk id="3078" creationId="{16FCF7E3-F86F-9A0F-DE3C-6F5F20140E1D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AB_64272195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60A7BD6E-FCB9-4066-A5B5-39CAFC4D1DA7}" authorId="{B275CEE5-E905-4AE1-FA76-9FD1636C6351}" created="2025-04-22T12:12:04.494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1680286101" sldId="427"/>
      <ac:picMk id="13314" creationId="{27ABDD49-B7ED-5C1A-44F3-288E4F6BC7B7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AC_1A50E568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4C5B5B2E-207B-4FB3-8785-6A5C2D6EFC34}" authorId="{B275CEE5-E905-4AE1-FA76-9FD1636C6351}" created="2025-04-22T12:12:09.378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441509224" sldId="428"/>
      <ac:picMk id="14338" creationId="{B3053B36-C982-2EDB-BF97-935240C589A3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AD_CA726E1A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43D69C17-D170-4B22-8AF2-D7C15C9F644A}" authorId="{B275CEE5-E905-4AE1-FA76-9FD1636C6351}" created="2025-04-22T12:12:15.892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3396496922" sldId="429"/>
      <ac:picMk id="4098" creationId="{CDF36D76-2D4A-E42D-229A-0EA3BA5D8CB7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AE_C8C2424E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A30A0394-D15E-403F-840D-DE44AFC60D7D}" authorId="{B275CEE5-E905-4AE1-FA76-9FD1636C6351}" created="2025-04-22T12:11:36.380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3368174158" sldId="430"/>
      <ac:picMk id="3076" creationId="{EF51D305-33F8-9DB3-84E7-7B9FB4875B92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AF_4FCA6DDB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CFEE0DD1-F9A6-44AE-9FD7-DD90ED3DF133}" authorId="{B275CEE5-E905-4AE1-FA76-9FD1636C6351}" created="2025-04-22T12:11:24.664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1338666459" sldId="431"/>
      <ac:picMk id="11266" creationId="{72AFDA67-D383-E9BA-02F9-48D6D0D0A02B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B0_D0510A0A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4F9F4B82-A76C-4669-8527-00EB2DBE216B}" authorId="{B275CEE5-E905-4AE1-FA76-9FD1636C6351}" created="2025-04-22T12:11:29.846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3494971914" sldId="432"/>
      <ac:picMk id="2050" creationId="{323D917E-4289-6BC1-4DDB-3A130CE22880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B5_190EA796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17A0C0C2-8AE6-4533-90FE-978D96A7E15B}" authorId="{B275CEE5-E905-4AE1-FA76-9FD1636C6351}" created="2025-04-22T06:07:13.787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420390806" sldId="437"/>
      <ac:picMk id="9" creationId="{CDC31C36-0C36-F607-1D9F-0554300819AC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BC_223EC111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48A01818-0684-48E7-8380-633D8B7AFA85}" authorId="{B275CEE5-E905-4AE1-FA76-9FD1636C6351}" created="2025-04-22T08:53:34.045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574538001" sldId="444"/>
      <ac:picMk id="1026" creationId="{7556171B-3F28-3858-D463-644068C880A3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BD_3264FB32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D244DBDC-457F-420E-BB8F-906E016F12CF}" authorId="{B275CEE5-E905-4AE1-FA76-9FD1636C6351}" created="2025-04-22T08:54:03.255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845478706" sldId="445"/>
      <ac:picMk id="4098" creationId="{28E48AA1-F77F-2744-1EDA-D0F09BDB931C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BE_94837F56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D8BA1CD0-78C4-4792-A4E0-C3BF78D5A8E0}" authorId="{B275CEE5-E905-4AE1-FA76-9FD1636C6351}" created="2025-04-22T08:54:09.407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491645782" sldId="446"/>
      <ac:picMk id="5124" creationId="{03C74851-201C-3DE2-FA8B-7E0B19B8B5CB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BF_BDE315B5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445D60EE-ECC5-4B0D-BE16-22C98F05606C}" authorId="{B275CEE5-E905-4AE1-FA76-9FD1636C6351}" created="2025-04-22T08:54:18.724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3185776053" sldId="447"/>
      <ac:picMk id="4" creationId="{665FA0A1-19A6-6BAA-9C90-4D8B3C97E786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C0_130CDCB6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A0AF7D5B-D996-49A9-9595-298BED90B96A}" authorId="{B275CEE5-E905-4AE1-FA76-9FD1636C6351}" created="2025-04-22T08:54:32.661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319610038" sldId="448"/>
      <ac:picMk id="3082" creationId="{CE5002BA-26C2-FA5D-2658-366414EDAB09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C1_841AB43D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50EC1756-5E0B-4904-B80D-644913AE8D75}" authorId="{B275CEE5-E905-4AE1-FA76-9FD1636C6351}" created="2025-04-22T12:00:28.034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216342589" sldId="449"/>
      <ac:picMk id="2050" creationId="{C986B18D-6757-E988-072C-2B7C8FB120D7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C2_A2E5F54C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A59CE120-85B4-4E7A-B706-5F4A909BA35B}" authorId="{B275CEE5-E905-4AE1-FA76-9FD1636C6351}" created="2025-04-22T12:00:43.334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732979532" sldId="450"/>
      <ac:picMk id="2082" creationId="{FF51E3EA-568F-29A9-282E-7F47286103F2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C3_6970B99A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FD7E651B-0DC5-4045-B16C-7B356CCAF454}" authorId="{B275CEE5-E905-4AE1-FA76-9FD1636C6351}" created="2025-04-22T12:00:51.872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1768995226" sldId="451"/>
      <ac:picMk id="1028" creationId="{7994842F-63C8-2FCE-778C-9F57E3E07116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C4_140953D9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CA3499C9-9F8C-47D1-A7A1-B79C23FB6484}" authorId="{B275CEE5-E905-4AE1-FA76-9FD1636C6351}" created="2025-04-22T08:54:25.655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336155609" sldId="452"/>
      <ac:picMk id="2050" creationId="{0548E536-E73B-C12E-0BC6-31B977E1E70B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C5_E9842DCB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79CE07E2-9D4A-4363-ABEB-67D17BDD0008}" authorId="{B275CEE5-E905-4AE1-FA76-9FD1636C6351}" created="2025-04-22T12:01:50.564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3917753803" sldId="453"/>
      <ac:picMk id="1026" creationId="{15B4188E-31B8-B98A-D1E1-9B26A61BC3CC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C6_A9C95307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9FBE5F56-5CB5-441E-B83A-C61FC7584A77}" authorId="{B275CEE5-E905-4AE1-FA76-9FD1636C6351}" created="2025-04-22T12:02:47.988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848543495" sldId="454"/>
      <ac:picMk id="7" creationId="{C02BB33C-B617-6D71-ECE2-7DF9AEB9B070}"/>
    </ac:deMkLst>
    <p188:txBody>
      <a:bodyPr/>
      <a:lstStyle/>
      <a:p>
        <a:r>
          <a:rPr lang="fi-FI"/>
          <a:t>© Microsoft Copilot (tekoäly), copilot.microsoft.com</a:t>
        </a:r>
      </a:p>
    </p188:txBody>
  </p188:cm>
</p188:cmLst>
</file>

<file path=ppt/comments/modernComment_1C7_4AE84360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B3F10B3E-1FDB-44E4-AD38-C391AD483807}" authorId="{B275CEE5-E905-4AE1-FA76-9FD1636C6351}" created="2025-04-22T12:02:54.010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1256735584" sldId="455"/>
      <ac:picMk id="5" creationId="{1E82C6D7-AE98-E565-8A70-C15AFD4C4A86}"/>
    </ac:deMkLst>
    <p188:txBody>
      <a:bodyPr/>
      <a:lstStyle/>
      <a:p>
        <a:r>
          <a:rPr lang="fi-FI"/>
          <a:t>© Microsoft Copilot (tekoäly), copilot.microsoft.com</a:t>
        </a:r>
      </a:p>
    </p188:txBody>
  </p188:cm>
</p188:cmLst>
</file>

<file path=ppt/comments/modernComment_1C8_B33F3B3E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DD5AD500-E804-4ED9-AA27-4C56DE1D8F4F}" authorId="{B275CEE5-E905-4AE1-FA76-9FD1636C6351}" created="2025-04-22T12:02:59.480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3007265598" sldId="456"/>
      <ac:picMk id="5" creationId="{3C8617D3-3806-3BDE-6610-03AF5B5A4A2D}"/>
    </ac:deMkLst>
    <p188:txBody>
      <a:bodyPr/>
      <a:lstStyle/>
      <a:p>
        <a:r>
          <a:rPr lang="fi-FI"/>
          <a:t>© Microsoft Copilot (tekoäly), copilot.microsoft.com</a:t>
        </a:r>
      </a:p>
    </p188:txBody>
  </p188:cm>
</p188:cmLst>
</file>

<file path=ppt/comments/modernComment_1C9_83DF1888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D1796898-25C8-4D6F-AB98-FF5DBC0C496C}" authorId="{B275CEE5-E905-4AE1-FA76-9FD1636C6351}" created="2025-04-22T12:01:57.610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212436104" sldId="457"/>
      <ac:picMk id="2050" creationId="{4168D4FA-A2FA-4580-76DA-87BAE39AC0E3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CA_45A9C9C7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ADC8E22F-2CBB-4710-B3D8-5594E968FCD4}" authorId="{B275CEE5-E905-4AE1-FA76-9FD1636C6351}" created="2025-04-22T08:53:48.744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1168755143" sldId="458"/>
      <ac:picMk id="1034" creationId="{583EA127-BEC4-E3B4-6AAF-E034AA7DE917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CB_AD04334C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8634FDE8-F0F4-45FA-B06E-31ACF9A30F90}" authorId="{B275CEE5-E905-4AE1-FA76-9FD1636C6351}" created="2025-04-22T08:53:56.353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902733644" sldId="459"/>
      <ac:picMk id="3076" creationId="{8D6866AD-8397-C42E-7B6E-66187CBB4DB2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CC_B1EA5557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AAECC317-943A-4BF1-BACB-C85DDE6FBAF2}" authorId="{B275CEE5-E905-4AE1-FA76-9FD1636C6351}" created="2025-04-22T08:54:53.850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984924503" sldId="460"/>
      <ac:picMk id="5132" creationId="{20DB4559-961F-B8ED-2627-3EF38CBCFCAF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CD_12D4CA1B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3D4FE125-58F0-4005-9E5C-6B03A7FAC618}" authorId="{B275CEE5-E905-4AE1-FA76-9FD1636C6351}" created="2025-04-22T08:54:39.371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315935259" sldId="461"/>
      <ac:picMk id="4102" creationId="{87B7A36C-EA52-52B9-804E-00B0096EAE4B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CE_AE050B45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A8D6B038-9FBD-4A4C-9C35-153960B4CE75}" authorId="{B275CEE5-E905-4AE1-FA76-9FD1636C6351}" created="2025-04-22T12:00:01.166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919566149" sldId="462"/>
      <ac:picMk id="17" creationId="{611B5BA1-1B22-CDD5-D329-2E6F324CB43C}"/>
    </ac:deMkLst>
    <p188:txBody>
      <a:bodyPr/>
      <a:lstStyle/>
      <a:p>
        <a:r>
          <a:rPr lang="fi-FI"/>
          <a:t>© Microsoft Copilot (tekoäly), copilot.microsoft.com ja Papunetin kuvapankki, papunet.net, Elina Vanninen, Sergio Palao / ARASAAC ja Sclera.</a:t>
        </a:r>
      </a:p>
    </p188:txBody>
  </p188:cm>
</p188:cmLst>
</file>

<file path=ppt/comments/modernComment_1CF_334A4C6D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B0F5BD78-CD6E-4864-8167-551A20AC1B22}" authorId="{B275CEE5-E905-4AE1-FA76-9FD1636C6351}" created="2025-04-22T12:00:34.370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860507245" sldId="463"/>
      <ac:picMk id="3078" creationId="{81304162-5560-C979-2C70-F89E00BAF140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D0_90CC45EF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CE60C4ED-67F1-4256-BCD9-992344890F37}" authorId="{B275CEE5-E905-4AE1-FA76-9FD1636C6351}" created="2025-04-22T12:06:33.350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429306351" sldId="464"/>
      <ac:picMk id="4" creationId="{F5EDCF3E-D725-A81D-9812-79774C702F4D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D1_7C320DFA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962A8B78-A4A8-4205-B5FB-1D62D2C91C41}" authorId="{B275CEE5-E905-4AE1-FA76-9FD1636C6351}" created="2025-04-22T12:06:39.556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083655162" sldId="465"/>
      <ac:picMk id="12290" creationId="{425B5E39-EB56-5342-BB56-980159DBCE4D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D2_355D1811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8B70E4DC-DBCC-4A8E-906E-719EC59A69AD}" authorId="{B275CEE5-E905-4AE1-FA76-9FD1636C6351}" created="2025-04-22T12:07:11.754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895293457" sldId="466"/>
      <ac:picMk id="11266" creationId="{E9D05644-2E7C-5F2C-56AC-D9D8C71B9CD2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D4_4B720A92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D01167B5-39FE-4B0B-AB7F-9883B92BC2C5}" authorId="{B275CEE5-E905-4AE1-FA76-9FD1636C6351}" created="2025-04-22T12:06:50.498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1265765010" sldId="468"/>
      <ac:picMk id="7174" creationId="{04835187-5AB6-3161-A1FA-517015D2C4FB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D5_E1D0C978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8D37AFA1-E1EC-4385-8396-24BD976A6F49}" authorId="{B275CEE5-E905-4AE1-FA76-9FD1636C6351}" created="2025-04-22T12:06:55.378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3788556664" sldId="469"/>
      <ac:picMk id="6146" creationId="{7AB9E436-756B-2CC5-7E44-56CC9ADF49CE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D6_CED8CC9D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2A178344-F09A-4EA6-9D68-CA583B9C4D80}" authorId="{B275CEE5-E905-4AE1-FA76-9FD1636C6351}" created="2025-04-22T12:06:45.504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3470314653" sldId="470"/>
      <ac:picMk id="8196" creationId="{2FAB0310-406E-C7BA-5EE4-CE777CE31B25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D7_6E131799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501E9600-F460-4EE9-8E41-D7A683C75B16}" authorId="{B275CEE5-E905-4AE1-FA76-9FD1636C6351}" created="2025-04-22T12:06:59.965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1846744985" sldId="471"/>
      <ac:picMk id="9218" creationId="{FBA87D8A-7E46-9D2D-F4DB-3506D84382C6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D8_85E93053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B07A45F1-B38F-4FFB-B2D2-5B8E09A8DDC3}" authorId="{B275CEE5-E905-4AE1-FA76-9FD1636C6351}" created="2025-04-22T12:07:17.663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246651987" sldId="472"/>
      <ac:picMk id="21" creationId="{95A44645-B8A4-8D37-D9A3-54472A224E1C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D9_F3CBE521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F34DFDAE-409F-418A-BCB4-F07DF72AFF5E}" authorId="{B275CEE5-E905-4AE1-FA76-9FD1636C6351}" created="2025-04-22T12:07:22.515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4090225953" sldId="473"/>
      <ac:picMk id="14338" creationId="{047F59FA-5260-9168-E68B-41B609D26F7D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DA_316CFFAC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653D20CF-10D4-4A5A-9613-2338FC14EFBB}" authorId="{B275CEE5-E905-4AE1-FA76-9FD1636C6351}" created="2025-04-22T12:07:27.798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829226924" sldId="474"/>
      <ac:picMk id="15366" creationId="{FB5B8FC3-D616-2D93-A015-59F3D26625C7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DB_CC9C2A4B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58375921-34E1-400E-B7CE-C39D031FCE75}" authorId="{B275CEE5-E905-4AE1-FA76-9FD1636C6351}" created="2025-04-22T12:07:37.641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3432786507" sldId="475"/>
      <ac:picMk id="17412" creationId="{143824F5-722D-E2C2-D791-CBF8E90D4472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DC_15E1BA1A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85C71601-8E59-4F57-A9F1-869A6BAE80DB}" authorId="{B275CEE5-E905-4AE1-FA76-9FD1636C6351}" created="2025-04-22T12:07:32.909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367114778" sldId="476"/>
      <ac:picMk id="16390" creationId="{6768D3D8-90EE-02B2-5162-CF8242261642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DD_83AED92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EE11CFCB-9007-473C-B081-2BDF622E290B}" authorId="{B275CEE5-E905-4AE1-FA76-9FD1636C6351}" created="2025-04-22T12:07:05.772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138079634" sldId="477"/>
      <ac:picMk id="10242" creationId="{D944D6A2-710D-6608-F3BA-2935D17C7621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DE_4B37A6F7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D4259A93-268A-4F43-A872-65108A9A4B87}" authorId="{B275CEE5-E905-4AE1-FA76-9FD1636C6351}" created="2025-04-22T12:10:43.431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1261938423" sldId="478"/>
      <ac:picMk id="9224" creationId="{A19ABFB2-972E-B8F8-DA8E-6BFCC1165533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DF_302FB7D0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F2364083-76C9-432B-8CB1-0044FB1811B5}" authorId="{B275CEE5-E905-4AE1-FA76-9FD1636C6351}" created="2025-04-22T12:17:56.305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808433616" sldId="479"/>
      <ac:picMk id="10244" creationId="{5551B666-6BAD-F980-151F-DEBC64BD3E71}"/>
    </ac:deMkLst>
    <p188:txBody>
      <a:bodyPr/>
      <a:lstStyle/>
      <a:p>
        <a:r>
          <a:rPr lang="fi-FI"/>
          <a:t>© Papunetin kuvapankki, papunet.net, Elina Vanninen, Sergio Palao / ARASAAC ja Sclera ja Microsoft Copilot (tekoäly), copilot.microsoft.com.</a:t>
        </a:r>
      </a:p>
    </p188:txBody>
  </p188:cm>
</p188:cmLst>
</file>

<file path=ppt/comments/modernComment_1E2_8D3BD11B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12EFCC79-763E-4737-9C46-A22BD37E3843}" authorId="{B275CEE5-E905-4AE1-FA76-9FD1636C6351}" created="2025-04-22T12:12:53.953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369507611" sldId="482"/>
      <ac:picMk id="1026" creationId="{1FB0E815-1586-C108-1C59-42B5C816ADEE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E3_526D4575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B4344D3F-8249-4E37-8793-483966F67C09}" authorId="{B275CEE5-E905-4AE1-FA76-9FD1636C6351}" created="2025-04-22T12:12:57.659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1382892917" sldId="483"/>
      <ac:picMk id="7172" creationId="{DDCBBEA2-E02B-FC78-9AFB-39A61A05DAE5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E4_DAB35FDF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74E2F555-88F6-4EAB-B0EE-7F7BDDC4BDFD}" authorId="{B275CEE5-E905-4AE1-FA76-9FD1636C6351}" created="2025-04-22T12:13:11.659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3669188575" sldId="484"/>
      <ac:picMk id="6" creationId="{50485E50-C5D9-7F8A-A7C5-612E10EF7ACD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E5_2AF082DC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67EE7C17-BBC9-4FDC-BF7D-E6CD09E5DFDB}" authorId="{B275CEE5-E905-4AE1-FA76-9FD1636C6351}" created="2025-04-22T12:13:16.333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720405212" sldId="485"/>
      <ac:picMk id="11266" creationId="{6B7F179C-0971-8719-A3FA-34555846E364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E6_E1686A3D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D6E73FB9-D206-4ACC-9595-011BF0E192D2}" authorId="{B275CEE5-E905-4AE1-FA76-9FD1636C6351}" created="2025-04-22T12:13:25.004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3781716541" sldId="486"/>
      <ac:picMk id="13314" creationId="{73130EAA-FD4A-4249-F7D8-91487ED371B7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E7_C096DB9A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51A2ED1C-D402-4C70-87C6-60C145CF5402}" authorId="{B275CEE5-E905-4AE1-FA76-9FD1636C6351}" created="2025-04-22T12:13:07.151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3231112090" sldId="487"/>
      <ac:picMk id="9218" creationId="{1E15F829-5A1B-FD25-C18B-C740510E26DE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E8_8F69A414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A8D4EBD7-32C0-45C9-B6C3-7CEC71BAC7CD}" authorId="{B275CEE5-E905-4AE1-FA76-9FD1636C6351}" created="2025-04-22T12:13:21.131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406065172" sldId="488"/>
      <ac:picMk id="12290" creationId="{659C2C15-721D-37B5-C83D-E70EC920B3B1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E9_2EA30D64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9339A183-827D-4AB1-BE63-8F4ABFFF1883}" authorId="{B275CEE5-E905-4AE1-FA76-9FD1636C6351}" created="2025-04-22T12:13:31.722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782437732" sldId="489"/>
      <ac:picMk id="4" creationId="{2C10EBFB-88C3-88EA-DF62-988086B0B507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EA_5FDCCA30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4555B0DA-2455-41E0-868C-76542B74E626}" authorId="{B275CEE5-E905-4AE1-FA76-9FD1636C6351}" created="2025-04-22T12:13:46.627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1608305200" sldId="490"/>
      <ac:picMk id="5" creationId="{463EE901-732F-3B42-16E2-A4DF4568DAB5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EC_F3B00680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9E3286D8-763E-425F-B524-554D021D7C79}" authorId="{B275CEE5-E905-4AE1-FA76-9FD1636C6351}" created="2025-04-22T12:09:02.793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4088399488" sldId="492"/>
      <ac:picMk id="2050" creationId="{2CD11F85-431D-E3E5-5DBE-409903068168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ED_53B825EF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4FBAFDF5-8C26-4DBD-A5CA-D43F6236A14E}" authorId="{B275CEE5-E905-4AE1-FA76-9FD1636C6351}" created="2025-04-22T12:23:13.606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1404577263" sldId="493"/>
      <ac:picMk id="6" creationId="{57F47718-39E5-E85E-1E5B-F2A81A663CDA}"/>
    </ac:deMkLst>
    <p188:replyLst>
      <p188:reply id="{F956D8AD-1041-4D54-86B6-6507E9B88D48}" authorId="{B275CEE5-E905-4AE1-FA76-9FD1636C6351}" created="2025-04-22T13:07:27.662">
        <p188:txBody>
          <a:bodyPr/>
          <a:lstStyle/>
          <a:p>
            <a:r>
              <a:rPr lang="fi-FI"/>
              <a:t>©Työterveyslaitos</a:t>
            </a:r>
          </a:p>
        </p188:txBody>
      </p188:reply>
    </p188:replyLst>
    <p188:txBody>
      <a:bodyPr/>
      <a:lstStyle/>
      <a:p>
        <a:r>
          <a:rPr lang="fi-FI"/>
          <a:t>https://www.ttl.fi/teemat/tyohyvinvointi-ja-tyokyky/tyokyky</a:t>
        </a:r>
      </a:p>
    </p188:txBody>
  </p188:cm>
</p188:cmLst>
</file>

<file path=ppt/comments/modernComment_1F1_59659420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54132BE4-7A9B-4611-8FD3-97EC30BDBA8F}" authorId="{B275CEE5-E905-4AE1-FA76-9FD1636C6351}" created="2025-04-22T12:13:39.154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1499829280" sldId="497"/>
      <ac:picMk id="5" creationId="{531AA285-F5AD-C089-70F1-998289BF6720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F2_AFB72431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DDEF0E16-C156-40B0-B065-68FEB354D0C8}" authorId="{B275CEE5-E905-4AE1-FA76-9FD1636C6351}" created="2025-04-22T12:07:44.445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948015153" sldId="498"/>
      <ac:picMk id="1026" creationId="{5286DDDF-33E2-7B4D-6C4F-FA83603A235E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F3_EAF491E2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78D77F83-DC38-486B-A1EE-AF19BE3F9634}" authorId="{B275CEE5-E905-4AE1-FA76-9FD1636C6351}" created="2025-04-22T12:07:59.184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3941896674" sldId="499"/>
      <ac:picMk id="4098" creationId="{829D3716-DB1D-5621-9551-50C80DE21EAD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F4_13FDA4DA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8C83F4EE-16C4-4FFA-9E38-1BBA69FADE56}" authorId="{B275CEE5-E905-4AE1-FA76-9FD1636C6351}" created="2025-04-22T12:08:13.707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335389914" sldId="500"/>
      <ac:picMk id="8212" creationId="{240C2F2C-6E23-63C3-D33F-7FFB949BF3D8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F5_A008D0BF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5A80F1E6-19B9-4183-A0A7-B5876E545125}" authorId="{B275CEE5-E905-4AE1-FA76-9FD1636C6351}" created="2025-04-22T12:08:19.001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684932287" sldId="501"/>
      <ac:picMk id="9220" creationId="{9859FE2A-11B6-E875-F417-723F0A0F4D8B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F6_6C827EED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4A3E1348-06A8-41A9-9990-5E08E597A713}" authorId="{B275CEE5-E905-4AE1-FA76-9FD1636C6351}" created="2025-04-22T12:08:29.024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1820491501" sldId="502"/>
      <ac:picMk id="6146" creationId="{03D06F80-3847-83F4-7F95-C250ABDADF23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F7_F56867D1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F8161FA8-E305-4FE9-A813-1D2309319F93}" authorId="{B275CEE5-E905-4AE1-FA76-9FD1636C6351}" created="2025-04-22T12:08:33.485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4117260241" sldId="503"/>
      <ac:picMk id="10244" creationId="{A4C56648-E7E2-D922-A699-4DD142E1778E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F8_3A1F1578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34263041-3ED1-4061-BDED-D772F2ED9957}" authorId="{B275CEE5-E905-4AE1-FA76-9FD1636C6351}" created="2025-04-22T12:03:21.616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975115640" sldId="504"/>
      <ac:picMk id="5" creationId="{AE116E5B-7BE3-703A-5751-8D7A456FA3F5}"/>
    </ac:deMkLst>
    <p188:txBody>
      <a:bodyPr/>
      <a:lstStyle/>
      <a:p>
        <a:r>
          <a:rPr lang="fi-FI"/>
          <a:t>© Microsoft Copilot (tekoäly), copilot.microsoft.com</a:t>
        </a:r>
      </a:p>
    </p188:txBody>
  </p188:cm>
</p188:cmLst>
</file>

<file path=ppt/comments/modernComment_1F9_999B1C85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2BDE3A7C-4F24-4408-83C9-68CEFD75E3BB}" authorId="{B275CEE5-E905-4AE1-FA76-9FD1636C6351}" created="2025-04-22T12:03:26.912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577079429" sldId="505"/>
      <ac:picMk id="9" creationId="{CD1045DC-AF68-34EC-B538-53E2ABF70992}"/>
    </ac:deMkLst>
    <p188:txBody>
      <a:bodyPr/>
      <a:lstStyle/>
      <a:p>
        <a:r>
          <a:rPr lang="fi-FI"/>
          <a:t>© Microsoft Copilot (tekoäly), copilot.microsoft.com</a:t>
        </a:r>
      </a:p>
    </p188:txBody>
  </p188:cm>
</p188:cmLst>
</file>

<file path=ppt/comments/modernComment_1FA_89B2512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5E328913-1706-49AB-8C2C-2CA9AD80D167}" authorId="{B275CEE5-E905-4AE1-FA76-9FD1636C6351}" created="2025-04-22T12:08:42.328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144385298" sldId="506"/>
      <ac:picMk id="3074" creationId="{557AF98D-D3D9-2843-8D1C-C16868E14E85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FB_70C2556C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FC804B76-E3BE-4A32-B60E-F2507CD2BCA3}" authorId="{B275CEE5-E905-4AE1-FA76-9FD1636C6351}" created="2025-04-22T12:08:49.362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1891784044" sldId="507"/>
      <ac:picMk id="5122" creationId="{22A0B7BC-B572-20DC-9290-8351A2536416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FC_AD5F8BBA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147E106B-448D-4442-86BB-39B6642AAF31}" authorId="{B275CEE5-E905-4AE1-FA76-9FD1636C6351}" created="2025-04-22T12:07:53.737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908720058" sldId="508"/>
      <ac:picMk id="3074" creationId="{0A3EA660-25C7-D62D-9B4A-EE6AA81F72A9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FD_7CA80502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40D7334B-C49D-4E15-AFA5-BDEDC7F66900}" authorId="{B275CEE5-E905-4AE1-FA76-9FD1636C6351}" created="2025-04-22T12:08:24.004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091386114" sldId="509"/>
      <ac:picMk id="7170" creationId="{8D92C957-C201-5213-105A-FC47D7A3B0E1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FE_33916BAC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67849679-578A-49C9-BC39-EB15F254C3FB}" authorId="{B275CEE5-E905-4AE1-FA76-9FD1636C6351}" created="2025-04-22T12:08:07.891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865168300" sldId="510"/>
      <ac:picMk id="5140" creationId="{87DEDC5A-CA07-F1E6-D8BE-BA6467742149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FF_2C4CCF0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A832B6DE-571B-4BA6-87CD-06D2B7DBB60A}" authorId="{B275CEE5-E905-4AE1-FA76-9FD1636C6351}" created="2025-04-22T12:07:49.147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46451952" sldId="511"/>
      <ac:picMk id="2054" creationId="{A191D8CF-A4DB-98E3-484C-5C1BC4C5AD1E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0B_6C9D48F6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29E3632E-D00C-43E8-A971-8EEC36264FBE}" authorId="{B275CEE5-E905-4AE1-FA76-9FD1636C6351}" created="2025-04-22T06:06:58.237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1822247158" sldId="267"/>
      <ac:picMk id="11" creationId="{2298C90E-2F71-9207-A109-64D5DB9D16EF}"/>
    </ac:deMkLst>
    <p188:txBody>
      <a:bodyPr/>
      <a:lstStyle/>
      <a:p>
        <a:r>
          <a:rPr lang="fi-FI"/>
          <a:t>© Microsoft Copilot (tekoäly), copilot.microsoft.com</a:t>
        </a:r>
      </a:p>
    </p188:txBody>
  </p188:cm>
</p188:cmLst>
</file>

<file path=ppt/comments/modernComment_10C_F88ED070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01610488-E80A-4E54-AD58-1044D2B95E40}" authorId="{B275CEE5-E905-4AE1-FA76-9FD1636C6351}" created="2025-04-22T06:33:13.694">
    <pc:sldMkLst xmlns:pc="http://schemas.microsoft.com/office/powerpoint/2013/main/command">
      <pc:docMk/>
      <pc:sldMk cId="4170109040" sldId="268"/>
    </pc:sldMkLst>
    <p188:txBody>
      <a:bodyPr/>
      <a:lstStyle/>
      <a:p>
        <a:r>
          <a:rPr lang="fi-FI"/>
          <a:t>Sisällysluettelo: Ikääntyneiden osallisuus ja kuntoutuminen, Suvi Kan ja Sanoma Pro Oy (ISBN 978-952-63-5780-5)
Kuvat: Papunetin kuvapankki, papunet.net, Elina Vanninen, Sergio Palao / ARASAAC ja Sclera.</a:t>
        </a:r>
      </a:p>
    </p188:txBody>
  </p188:cm>
</p188:cmLst>
</file>

<file path=ppt/comments/modernComment_11D_ECD9E7F0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2216FCE3-1348-4856-A522-3D728506A9EC}" authorId="{B275CEE5-E905-4AE1-FA76-9FD1636C6351}" created="2025-04-22T06:05:32.914">
    <pc:sldMkLst xmlns:pc="http://schemas.microsoft.com/office/powerpoint/2013/main/command">
      <pc:docMk/>
      <pc:sldMk cId="3973703664" sldId="285"/>
    </pc:sldMkLst>
    <p188:txBody>
      <a:bodyPr/>
      <a:lstStyle/>
      <a:p>
        <a:r>
          <a:rPr lang="fi-FI"/>
          <a:t>© Microsoft Copilot (tekoäly), copilot.microsoft.com.</a:t>
        </a:r>
      </a:p>
    </p188:txBody>
  </p188:cm>
</p188:cmLst>
</file>

<file path=ppt/comments/modernComment_11E_9083F452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817B2975-48D0-45E6-A605-38A5A5E644C9}" authorId="{B275CEE5-E905-4AE1-FA76-9FD1636C6351}" created="2025-04-22T06:26:43.059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424566866" sldId="286"/>
      <ac:picMk id="8" creationId="{F34CD8A7-57DB-4E37-33EF-4698FB9E371F}"/>
    </ac:deMkLst>
    <p188:txBody>
      <a:bodyPr/>
      <a:lstStyle/>
      <a:p>
        <a:r>
          <a:rPr lang="fi-FI"/>
          <a:t>© Microsoft Copilot (tekoäly), copilot.microsoft.com.</a:t>
        </a:r>
      </a:p>
    </p188:txBody>
  </p188:cm>
</p188:cmLst>
</file>

<file path=ppt/comments/modernComment_11F_B97FCF83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1077139B-2819-498C-ABA8-B35FDBE7C384}" authorId="{B275CEE5-E905-4AE1-FA76-9FD1636C6351}" created="2025-04-22T06:26:58.471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3112161155" sldId="287"/>
      <ac:picMk id="19" creationId="{23848394-A212-77FC-EFE8-B90D0AC8994C}"/>
    </ac:deMkLst>
    <p188:txBody>
      <a:bodyPr/>
      <a:lstStyle/>
      <a:p>
        <a:r>
          <a:rPr lang="fi-FI"/>
          <a:t>© Microsoft Copilot (tekoäly), copilot.microsoft.com.</a:t>
        </a:r>
      </a:p>
    </p188:txBody>
  </p188:cm>
</p188:cmLst>
</file>

<file path=ppt/comments/modernComment_12A_48F36C56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BFE0CE23-3746-4BA8-AD81-5677D9A6557F}" authorId="{B275CEE5-E905-4AE1-FA76-9FD1636C6351}" created="2025-04-22T06:48:13.661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1223912534" sldId="298"/>
      <ac:picMk id="9" creationId="{6947F2F8-EA8F-BB52-6069-29F456EBE374}"/>
    </ac:deMkLst>
    <p188:txBody>
      <a:bodyPr/>
      <a:lstStyle/>
      <a:p>
        <a:r>
          <a:rPr lang="fi-FI"/>
          <a:t>© Papunetin kuvapankki, papunet.net, Elina Vanninen, Sergio Palao / ARASAAC ja Sclera ja Microsoft Copilot (tekoäly), copilot.microsoft.com</a:t>
        </a:r>
      </a:p>
    </p188:txBody>
  </p188:cm>
</p188:cmLst>
</file>

<file path=ppt/comments/modernComment_12B_72F611EE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8CB44ED9-B877-402C-921F-68A70C58D885}" authorId="{B275CEE5-E905-4AE1-FA76-9FD1636C6351}" created="2025-04-22T06:49:11.584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1928729070" sldId="299"/>
      <ac:picMk id="1026" creationId="{7931BFFD-AE1D-42A2-9560-A27027C1F437}"/>
    </ac:deMkLst>
    <p188:txBody>
      <a:bodyPr/>
      <a:lstStyle/>
      <a:p>
        <a:r>
          <a:rPr lang="fi-FI"/>
          <a:t>© Papunetin kuvapankki, papunet.net, Elina Vanninen, Sergio Palao / ARASAAC ja Sclera ja Microsoft Copilot (tekoäly), copilot.microsoft.com</a:t>
        </a:r>
      </a:p>
    </p188:txBody>
  </p188:cm>
</p188:cmLst>
</file>

<file path=ppt/comments/modernComment_12C_EC1E0D91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2E07C7B3-515B-46F2-9287-8B02D8530CB0}" authorId="{B275CEE5-E905-4AE1-FA76-9FD1636C6351}" created="2025-04-22T06:53:12.861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3961392529" sldId="300"/>
      <ac:picMk id="5" creationId="{8F7AB065-0980-99F3-D1BC-E8109590998A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2D_AC2BBE67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ABCF63C9-EB50-4A4C-B182-7B39CC890374}" authorId="{B275CEE5-E905-4AE1-FA76-9FD1636C6351}" created="2025-04-22T06:51:00.034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888547943" sldId="301"/>
      <ac:picMk id="5" creationId="{33FD5511-AD62-04DA-19B4-57570F15D2E7}"/>
    </ac:deMkLst>
    <p188:txBody>
      <a:bodyPr/>
      <a:lstStyle/>
      <a:p>
        <a:r>
          <a:rPr lang="fi-FI"/>
          <a:t>Powerpointin kuvapankkikuvat</a:t>
        </a:r>
      </a:p>
    </p188:txBody>
  </p188:cm>
</p188:cmLst>
</file>

<file path=ppt/comments/modernComment_12E_B1FF21F8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AC0FFC56-F3E1-42CA-9120-AD3BE820C918}" authorId="{B275CEE5-E905-4AE1-FA76-9FD1636C6351}" created="2024-06-17T16:56:00.111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986287608" sldId="302"/>
      <ac:picMk id="5" creationId="{6341D8F9-420E-F21F-04A8-E608C4496895}"/>
    </ac:deMkLst>
    <p188:replyLst>
      <p188:reply id="{AF69FB96-FF66-4393-A14A-23A271C74970}" authorId="{B275CEE5-E905-4AE1-FA76-9FD1636C6351}" created="2025-04-22T06:52:19.723">
        <p188:txBody>
          <a:bodyPr/>
          <a:lstStyle/>
          <a:p>
            <a:r>
              <a:rPr lang="fi-FI"/>
              <a:t>https://mieli.fi/wp-content/uploads/2021/07/hyvan_mielen_ohjaajan_opas.pdf</a:t>
            </a:r>
          </a:p>
        </p188:txBody>
      </p188:reply>
    </p188:replyLst>
    <p188:txBody>
      <a:bodyPr/>
      <a:lstStyle/>
      <a:p>
        <a:r>
          <a:rPr lang="fi-FI"/>
          <a:t>Hyvän mielen ohjaajan opas, Mieli ry</a:t>
        </a:r>
      </a:p>
    </p188:txBody>
  </p188:cm>
  <p188:cm id="{F7D9AE7E-F2DD-4B5C-BD3C-826E684F7AC8}" authorId="{B275CEE5-E905-4AE1-FA76-9FD1636C6351}" created="2025-04-22T06:51:55.359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986287608" sldId="302"/>
      <ac:picMk id="6" creationId="{E60995C1-42E5-A3B4-0C6D-C1618363F4D1}"/>
    </ac:deMkLst>
    <p188:txBody>
      <a:bodyPr/>
      <a:lstStyle/>
      <a:p>
        <a:r>
          <a:rPr lang="fi-FI"/>
          <a:t>Kuva tehty Canvassa ja käytetty ilmaisia kuvia.</a:t>
        </a:r>
      </a:p>
    </p188:txBody>
  </p188:cm>
</p188:cmLst>
</file>

<file path=ppt/comments/modernComment_12F_E9016964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B3B6CEF5-A547-4247-ADFF-4288DDEF3E69}" authorId="{B275CEE5-E905-4AE1-FA76-9FD1636C6351}" created="2025-04-22T06:48:57.282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3909183844" sldId="303"/>
      <ac:picMk id="1026" creationId="{39347FC6-5687-D2EC-831B-4405458ACC93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3A_E51E0EC8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9A59E317-9B6F-43E8-9B00-A8419EC5738C}" authorId="{B275CEE5-E905-4AE1-FA76-9FD1636C6351}" created="2025-04-22T07:13:36.852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3843952328" sldId="314"/>
      <ac:picMk id="11" creationId="{B850FBF4-E502-0053-BCCB-8D7C4BAD7C48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3B_E5B4A16F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D9C0E0DB-05F7-45CD-B234-8ED7F2D1CBFC}" authorId="{B275CEE5-E905-4AE1-FA76-9FD1636C6351}" created="2025-04-22T07:15:09.063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3853820271" sldId="315"/>
      <ac:picMk id="14338" creationId="{7E44B91D-CF65-C7F4-DC10-D8984B4F42E5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3C_45A7FC99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8B9E8361-A386-4D05-9BB1-265CF38993C3}" authorId="{B275CEE5-E905-4AE1-FA76-9FD1636C6351}" created="2025-04-22T07:14:30.622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1168637081" sldId="316"/>
      <ac:picMk id="5" creationId="{5C3C378F-BCA9-8224-7C4D-898C4406DFF6}"/>
    </ac:deMkLst>
    <p188:txBody>
      <a:bodyPr/>
      <a:lstStyle/>
      <a:p>
        <a:r>
          <a:rPr lang="fi-FI"/>
          <a:t>© Microsoft Copilot (tekoäly), copilot.microsoft.com.</a:t>
        </a:r>
      </a:p>
    </p188:txBody>
  </p188:cm>
</p188:cmLst>
</file>

<file path=ppt/comments/modernComment_13D_ABFE3FAD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02528FF2-FEA8-4AC2-9482-25638264202B}" authorId="{B275CEE5-E905-4AE1-FA76-9FD1636C6351}" created="2025-04-22T11:49:59.380">
    <pc:sldMkLst xmlns:pc="http://schemas.microsoft.com/office/powerpoint/2013/main/command">
      <pc:docMk/>
      <pc:sldMk cId="2885566381" sldId="317"/>
    </pc:sldMkLst>
    <p188:txBody>
      <a:bodyPr/>
      <a:lstStyle/>
      <a:p>
        <a:r>
          <a:rPr lang="fi-FI"/>
          <a:t>© Microsoft Copilot (tekoäly), copilot.microsoft.com ja Papunetin kuvapankki, papunet.net, Elina Vanninen, Sergio Palao / ARASAAC ja Sclera.</a:t>
        </a:r>
      </a:p>
    </p188:txBody>
  </p188:cm>
</p188:cmLst>
</file>

<file path=ppt/comments/modernComment_13E_4E30802F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5DFEAD7F-23AD-49EF-ABC0-C14B1DB9DD68}" authorId="{B275CEE5-E905-4AE1-FA76-9FD1636C6351}" created="2025-04-22T08:52:15.649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1311801391" sldId="318"/>
      <ac:picMk id="7170" creationId="{B06C36B5-8720-AD28-E90A-1C4669259E96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6A_911093DB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D58774B6-575E-4E61-8B03-99060EE8D5FC}" authorId="{B275CEE5-E905-4AE1-FA76-9FD1636C6351}" created="2025-04-22T07:15:49.553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433782747" sldId="362"/>
      <ac:picMk id="5" creationId="{F6006AE0-35FB-E9A8-9D93-03F31646E9E8}"/>
    </ac:deMkLst>
    <p188:txBody>
      <a:bodyPr/>
      <a:lstStyle/>
      <a:p>
        <a:r>
          <a:rPr lang="fi-FI"/>
          <a:t>© Microsoft Copilot (tekoäly), copilot.microsoft.com.</a:t>
        </a:r>
      </a:p>
    </p188:txBody>
  </p188:cm>
</p188:cmLst>
</file>

<file path=ppt/comments/modernComment_16B_19B01568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FDF0AD86-15B4-4651-B011-47B5B84186EC}" authorId="{B275CEE5-E905-4AE1-FA76-9FD1636C6351}" created="2025-04-22T07:15:26.193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430970216" sldId="363"/>
      <ac:picMk id="7174" creationId="{2BAB3F42-71C9-2FC6-4E31-EF5365FD1702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6C_7337D70C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DCDCDA2D-99F7-4704-9075-F819A9EF40BA}" authorId="{B275CEE5-E905-4AE1-FA76-9FD1636C6351}" created="2025-04-22T07:15:35.244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1933039372" sldId="364"/>
      <ac:picMk id="9220" creationId="{FE8F531A-0C77-B2B3-876F-281217897BC3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6D_975B98DD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F4E54BEF-5935-499C-9B0C-2BADA14DF422}" authorId="{B275CEE5-E905-4AE1-FA76-9FD1636C6351}" created="2025-04-22T07:14:36.840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539362525" sldId="365"/>
      <ac:picMk id="5" creationId="{0FC6BB78-6D8E-4CBA-8DA4-F9ED1980C5C1}"/>
    </ac:deMkLst>
    <p188:txBody>
      <a:bodyPr/>
      <a:lstStyle/>
      <a:p>
        <a:r>
          <a:rPr lang="fi-FI"/>
          <a:t>© Microsoft Copilot (tekoäly), copilot.microsoft.com</a:t>
        </a:r>
      </a:p>
    </p188:txBody>
  </p188:cm>
</p188:cmLst>
</file>

<file path=ppt/comments/modernComment_16E_2E4FE24C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DB675302-90E7-4894-970A-E620219C09F1}" authorId="{B275CEE5-E905-4AE1-FA76-9FD1636C6351}" created="2025-04-22T11:48:49.517">
    <pc:sldMkLst xmlns:pc="http://schemas.microsoft.com/office/powerpoint/2013/main/command">
      <pc:docMk/>
      <pc:sldMk cId="776987212" sldId="366"/>
    </pc:sldMkLst>
    <p188:txBody>
      <a:bodyPr/>
      <a:lstStyle/>
      <a:p>
        <a:r>
          <a:rPr lang="fi-FI"/>
          <a:t>Kuva ja tehtävä on kirjasta Ikääntyneiden osallisuus ja kuntoutuminen,
Suvi Kan ja Sanoma Pro Oy (ISBN 978-952-63-5780-5).</a:t>
        </a:r>
      </a:p>
    </p188:txBody>
  </p188:cm>
</p188:cmLst>
</file>

<file path=ppt/comments/modernComment_16F_950EA59A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0777DD4F-9967-46D6-BD3D-6379214B04CA}" authorId="{B275CEE5-E905-4AE1-FA76-9FD1636C6351}" created="2025-04-22T07:02:53.964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500765082" sldId="367"/>
      <ac:picMk id="8200" creationId="{D5FF0DFD-9729-DAF2-4917-66A49BEBF78B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7A_5F2E0539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38C7C3FF-92CC-46ED-A99C-46E81C59C4D1}" authorId="{B275CEE5-E905-4AE1-FA76-9FD1636C6351}" created="2025-04-22T07:09:44.518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1596851513" sldId="378"/>
      <ac:picMk id="5" creationId="{9B76CDE0-38B2-0E5B-359E-8CA763617854}"/>
    </ac:deMkLst>
    <p188:txBody>
      <a:bodyPr/>
      <a:lstStyle/>
      <a:p>
        <a:r>
          <a:rPr lang="fi-FI"/>
          <a:t>© Microsoft Copilot (tekoäly), copilot.microsoft.com.</a:t>
        </a:r>
      </a:p>
    </p188:txBody>
  </p188:cm>
</p188:cmLst>
</file>

<file path=ppt/comments/modernComment_17C_93D7F69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F2156BE1-1CAC-42E5-8BCD-39AC27F02200}" authorId="{B275CEE5-E905-4AE1-FA76-9FD1636C6351}" created="2025-04-22T11:56:48.230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155025257" sldId="380"/>
      <ac:picMk id="6" creationId="{57D254AC-9826-BF95-022B-8F21706981FF}"/>
    </ac:deMkLst>
    <p188:txBody>
      <a:bodyPr/>
      <a:lstStyle/>
      <a:p>
        <a:r>
          <a:rPr lang="fi-FI"/>
          <a:t>© Microsoft Copilot (tekoäly), copilot.microsoft.com ja Papunetin kuvapankki, papunet.net, Elina Vanninen, Sergio Palao / ARASAAC ja Sclera.</a:t>
        </a:r>
      </a:p>
    </p188:txBody>
  </p188:cm>
</p188:cmLst>
</file>

<file path=ppt/comments/modernComment_17E_B06ECB80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D1781568-2A58-42B0-B9DD-A37DD593AC7C}" authorId="{B275CEE5-E905-4AE1-FA76-9FD1636C6351}" created="2025-04-22T08:52:25.039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960051072" sldId="382"/>
      <ac:picMk id="5" creationId="{2CD99E12-51D9-857E-D64E-AAA750C0E7DE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7F_26DB716A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C6B34828-360D-45D4-A358-4E6A15BDD6E3}" authorId="{B275CEE5-E905-4AE1-FA76-9FD1636C6351}" created="2025-04-22T08:53:10.634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651915626" sldId="383"/>
      <ac:picMk id="5128" creationId="{51D588C1-B64B-08CC-F734-33544EDE30AF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8A_CACF55F5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78DD624E-D2D3-4981-8FB1-4E7D66719B26}" authorId="{B275CEE5-E905-4AE1-FA76-9FD1636C6351}" created="2025-04-22T12:11:41.785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3402585589" sldId="394"/>
      <ac:picMk id="5" creationId="{08C32968-E85B-D93B-839C-42E9106142B3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8B_E60556E5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124B082B-5137-4B7E-8185-E9CA6E62BEE2}" authorId="{B275CEE5-E905-4AE1-FA76-9FD1636C6351}" created="2025-04-22T12:04:29.302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3859109605" sldId="395"/>
      <ac:picMk id="5" creationId="{772B40F7-95FB-85A5-B0D2-EA3EA8AAE69B}"/>
    </ac:deMkLst>
    <p188:txBody>
      <a:bodyPr/>
      <a:lstStyle/>
      <a:p>
        <a:r>
          <a:rPr lang="fi-FI"/>
          <a:t>© Microsoft Copilot (tekoäly), copilot.microsoft.com</a:t>
        </a:r>
      </a:p>
    </p188:txBody>
  </p188:cm>
</p188:cmLst>
</file>

<file path=ppt/comments/modernComment_18C_B95E9DA4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27A6719D-68BC-4F22-A51F-1344845A440C}" authorId="{B275CEE5-E905-4AE1-FA76-9FD1636C6351}" created="2025-04-22T12:04:15.607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3109985700" sldId="396"/>
      <ac:picMk id="4" creationId="{CA8BD68D-2815-CDC3-5623-E75ACC1642CE}"/>
    </ac:deMkLst>
    <p188:txBody>
      <a:bodyPr/>
      <a:lstStyle/>
      <a:p>
        <a:r>
          <a:rPr lang="fi-FI"/>
          <a:t>© Microsoft Copilot (tekoäly), copilot.microsoft.com</a:t>
        </a:r>
      </a:p>
    </p188:txBody>
  </p188:cm>
</p188:cmLst>
</file>

<file path=ppt/comments/modernComment_18D_845FB79C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4C0156F8-D7EF-4B21-8970-21ACED7FDEBE}" authorId="{B275CEE5-E905-4AE1-FA76-9FD1636C6351}" created="2025-04-22T12:04:22.883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220865436" sldId="397"/>
      <ac:picMk id="5" creationId="{59E1B344-0142-360C-A37F-10B2FEA4B395}"/>
    </ac:deMkLst>
    <p188:txBody>
      <a:bodyPr/>
      <a:lstStyle/>
      <a:p>
        <a:r>
          <a:rPr lang="fi-FI"/>
          <a:t>© Microsoft Copilot (tekoäly), copilot.microsoft.com</a:t>
        </a:r>
      </a:p>
    </p188:txBody>
  </p188:cm>
</p188:cmLst>
</file>

<file path=ppt/comments/modernComment_18F_848C0037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D2B91C03-456F-4B38-BFCD-C12C8D7087F9}" authorId="{B275CEE5-E905-4AE1-FA76-9FD1636C6351}" created="2025-04-22T12:11:52.872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223767607" sldId="399"/>
      <ac:picMk id="4106" creationId="{214A0A2C-2BDF-1B2A-97ED-5CAD8D9DF783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9A_3463E81A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EC04B3C6-F724-4511-9333-E537E2CBAAFA}" authorId="{B275CEE5-E905-4AE1-FA76-9FD1636C6351}" created="2025-04-22T06:38:39.159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878962714" sldId="410"/>
      <ac:picMk id="6" creationId="{F2009782-CE22-BA47-DC12-10C3267FD61D}"/>
    </ac:deMkLst>
    <p188:txBody>
      <a:bodyPr/>
      <a:lstStyle/>
      <a:p>
        <a:r>
          <a:rPr lang="fi-FI"/>
          <a:t>Sisällysluettelo: Ikääntyneiden osallisuus ja kuntoutuminen, Suvi Kan ja Sanoma Pro Oy (ISBN 978-952-63-5780-5)
Kuvat: Papunetin kuvapankki, papunet.net, Elina Vanninen, Sergio Palao / ARASAAC ja Sclera ja Microsoft Copilot (tekoäly), copilot.microsoft.com.</a:t>
        </a:r>
      </a:p>
    </p188:txBody>
  </p188:cm>
</p188:cmLst>
</file>

<file path=ppt/comments/modernComment_19B_7B79FF90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0739199F-CE10-4C22-B19E-5773820F3EF7}" authorId="{B275CEE5-E905-4AE1-FA76-9FD1636C6351}" created="2025-04-22T06:38:54.900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071592848" sldId="411"/>
      <ac:picMk id="6" creationId="{95251F22-7A08-4335-9677-3289FCE95872}"/>
    </ac:deMkLst>
    <p188:txBody>
      <a:bodyPr/>
      <a:lstStyle/>
      <a:p>
        <a:r>
          <a:rPr lang="fi-FI"/>
          <a:t>Sisällysluettelo: Ikääntyneiden osallisuus ja kuntoutuminen, Suvi Kan ja Sanoma Pro Oy (ISBN 978-952-63-5780-5)
Kuvat: Papunetin kuvapankki, papunet.net, Elina Vanninen, Sergio Palao / ARASAAC ja Sclera ja Microsoft Copilot (tekoäly), copilot.microsoft.com.</a:t>
        </a:r>
      </a:p>
    </p188:txBody>
  </p188:cm>
</p188:cmLst>
</file>

<file path=ppt/comments/modernComment_19C_39CD89EC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75AAA398-2E2F-44C6-8B51-58A8BBB73D69}" authorId="{B275CEE5-E905-4AE1-FA76-9FD1636C6351}" created="2025-04-22T06:40:03.356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969771500" sldId="412"/>
      <ac:picMk id="4" creationId="{9066C557-99F1-BCA3-7F22-E81552A4E6F2}"/>
    </ac:deMkLst>
    <p188:txBody>
      <a:bodyPr/>
      <a:lstStyle/>
      <a:p>
        <a:r>
          <a:rPr lang="fi-FI"/>
          <a:t>Sisällysluettelo: Ikääntyneiden osallisuus ja kuntoutuminen, Suvi Kan ja Sanoma Pro Oy (ISBN 978-952-63-5780-5)
Kuva: Microsoft Copilot (tekoäly), copilot.microsoft.com.</a:t>
        </a:r>
      </a:p>
    </p188:txBody>
  </p188:cm>
</p188:cmLst>
</file>

<file path=ppt/comments/modernComment_19D_250974C2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84260CC9-A120-4C0E-8224-904E237582A7}" authorId="{B275CEE5-E905-4AE1-FA76-9FD1636C6351}" created="2025-04-22T06:40:53.787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621376706" sldId="413"/>
      <ac:picMk id="6" creationId="{9974D2B0-9053-4CCA-4A0F-F1C18CBA3C39}"/>
    </ac:deMkLst>
    <p188:txBody>
      <a:bodyPr/>
      <a:lstStyle/>
      <a:p>
        <a:r>
          <a:rPr lang="fi-FI"/>
          <a:t>Sisällysluettelo: Ikääntyneiden osallisuus ja kuntoutuminen, Suvi Kan ja Sanoma Pro Oy (ISBN 978-952-63-5780-5)
Kuva: Microsoft Copilot (tekoäly), copilot.microsoft.com.</a:t>
        </a:r>
      </a:p>
    </p188:txBody>
  </p188:cm>
</p188:cmLst>
</file>

<file path=ppt/comments/modernComment_19E_B9437EAB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4236D49C-0932-4CE8-AD61-D8543D46171F}" authorId="{B275CEE5-E905-4AE1-FA76-9FD1636C6351}" created="2025-04-22T06:41:24.358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3108208299" sldId="414"/>
      <ac:picMk id="4" creationId="{3A48B401-A1A1-3046-F7D5-A4F377BA2996}"/>
    </ac:deMkLst>
    <p188:txBody>
      <a:bodyPr/>
      <a:lstStyle/>
      <a:p>
        <a:r>
          <a:rPr lang="fi-FI"/>
          <a:t>Sisällysluettelo: Ikääntyneiden osallisuus ja kuntoutuminen, Suvi Kan ja Sanoma Pro Oy (ISBN 978-952-63-5780-5)
Kuvat: Papunetin kuvapankki, papunet.net, Elina Vanninen, Sergio Palao / ARASAAC ja Sclera ja Microsoft Copilot (tekoäly), copilot.microsoft.com.</a:t>
        </a:r>
      </a:p>
    </p188:txBody>
  </p188:cm>
</p188:cmLst>
</file>

<file path=ppt/comments/modernComment_19F_329430C2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708F69CE-A188-41FB-96A9-C313B0BFE244}" authorId="{B275CEE5-E905-4AE1-FA76-9FD1636C6351}" created="2025-04-22T06:41:55.636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848572610" sldId="415"/>
      <ac:picMk id="8" creationId="{BF10871B-7229-E428-3BFD-0FECF7A2B79E}"/>
    </ac:deMkLst>
    <p188:txBody>
      <a:bodyPr/>
      <a:lstStyle/>
      <a:p>
        <a:r>
          <a:rPr lang="fi-FI"/>
          <a:t>Sisällysluettelo: Ikääntyneiden osallisuus ja kuntoutuminen, Suvi Kan ja Sanoma Pro Oy (ISBN 978-952-63-5780-5)
Kuvat: Microsoft Copilot (tekoäly), copilot.microsoft.com.</a:t>
        </a:r>
      </a:p>
    </p188:txBody>
  </p188:cm>
</p188:cmLst>
</file>

<file path=ppt/comments/modernComment_20F_CC30F571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ED15A2B4-2E48-414C-8881-052C8C0A2635}" authorId="{B275CEE5-E905-4AE1-FA76-9FD1636C6351}" created="2025-04-22T06:33:13.694">
    <pc:sldMkLst xmlns:pc="http://schemas.microsoft.com/office/powerpoint/2013/main/command">
      <pc:docMk/>
      <pc:sldMk cId="4170109040" sldId="268"/>
    </pc:sldMkLst>
    <p188:txBody>
      <a:bodyPr/>
      <a:lstStyle/>
      <a:p>
        <a:r>
          <a:rPr lang="fi-FI"/>
          <a:t>Sisällysluettelo: Ikääntyneiden osallisuus ja kuntoutuminen, Suvi Kan ja Sanoma Pro Oy (ISBN 978-952-63-5780-5)
Kuvat: Papunetin kuvapankki, papunet.net, Elina Vanninen, Sergio Palao / ARASAAC ja Sclera.</a:t>
        </a:r>
      </a:p>
    </p188:txBody>
  </p188:cm>
</p188:cmLst>
</file>

<file path=ppt/comments/modernComment_21A_8F50BF9B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61830C67-5D59-4319-803A-0EDE50786E1E}" authorId="{B275CEE5-E905-4AE1-FA76-9FD1636C6351}" created="2025-04-22T06:41:24.358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404433819" sldId="538"/>
      <ac:picMk id="4" creationId="{220E33C9-7EAE-71C4-E219-982D437D57F6}"/>
    </ac:deMkLst>
    <p188:txBody>
      <a:bodyPr/>
      <a:lstStyle/>
      <a:p>
        <a:r>
          <a:rPr lang="fi-FI"/>
          <a:t>Sisällysluettelo: Ikääntyneiden osallisuus ja kuntoutuminen, Suvi Kan ja Sanoma Pro Oy (ISBN 978-952-63-5780-5)
Kuvat: Papunetin kuvapankki, papunet.net, Elina Vanninen, Sergio Palao / ARASAAC ja Sclera ja Microsoft Copilot (tekoäly), copilot.microsoft.com.</a:t>
        </a:r>
      </a:p>
    </p188:txBody>
  </p188:cm>
</p188:cmLst>
</file>

<file path=ppt/comments/modernComment_21B_5E35F4E0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A1D28720-DE9D-42A4-86FD-91EBB82EE37A}" authorId="{B275CEE5-E905-4AE1-FA76-9FD1636C6351}" created="2025-04-22T06:41:55.636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1580594400" sldId="539"/>
      <ac:picMk id="8" creationId="{DFC5BA7F-FAC5-6308-B69F-EF206CF41C41}"/>
    </ac:deMkLst>
    <p188:txBody>
      <a:bodyPr/>
      <a:lstStyle/>
      <a:p>
        <a:r>
          <a:rPr lang="fi-FI"/>
          <a:t>Sisällysluettelo: Ikääntyneiden osallisuus ja kuntoutuminen, Suvi Kan ja Sanoma Pro Oy (ISBN 978-952-63-5780-5)
Kuvat: Microsoft Copilot (tekoäly), copilot.microsoft.com.</a:t>
        </a:r>
      </a:p>
    </p188:txBody>
  </p188:cm>
</p188:cmLst>
</file>

<file path=ppt/comments/modernComment_21C_F2CDC8AA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1B2E37D6-5100-464F-903C-BE5D823AA10B}" authorId="{B275CEE5-E905-4AE1-FA76-9FD1636C6351}" created="2025-04-22T06:42:14.207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4073572522" sldId="540"/>
      <ac:picMk id="7" creationId="{169AF9FB-74A4-6452-32B9-5DF8CCCAC7F6}"/>
    </ac:deMkLst>
    <p188:txBody>
      <a:bodyPr/>
      <a:lstStyle/>
      <a:p>
        <a:r>
          <a:rPr lang="fi-FI"/>
          <a:t>Sisällysluettelo: Ikääntyneiden osallisuus ja kuntoutuminen, Suvi Kan ja Sanoma Pro Oy (ISBN 978-952-63-5780-5)
Kuvat: Papunetin kuvapankki, papunet.net, Elina Vanninen, Sergio Palao / ARASAAC ja Sclera ja Microsoft Copilot (tekoäly), copilot.microsoft.com.</a:t>
        </a:r>
      </a:p>
    </p188:txBody>
  </p188:cm>
</p188:cmLst>
</file>

<file path=ppt/comments/modernComment_21D_7699D08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8B86DA6C-FA3A-43F2-93B4-137239720FA1}" authorId="{B275CEE5-E905-4AE1-FA76-9FD1636C6351}" created="2025-04-22T06:42:47.218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124361992" sldId="541"/>
      <ac:picMk id="6" creationId="{23438C56-E5B3-9886-401F-3A4A6A7D24EF}"/>
    </ac:deMkLst>
    <p188:txBody>
      <a:bodyPr/>
      <a:lstStyle/>
      <a:p>
        <a:r>
          <a:rPr lang="fi-FI"/>
          <a:t>Sisällysluettelo: Ikääntyneiden osallisuus ja kuntoutuminen, Suvi Kan ja Sanoma Pro Oy (ISBN 978-952-63-5780-5)
Kuvat: Papunetin kuvapankki, papunet.net, Elina Vanninen, Sergio Palao / ARASAAC ja Sclera ja Microsoft Copilot (tekoäly), copilot.microsoft.com.</a:t>
        </a:r>
      </a:p>
    </p188:txBody>
  </p188:cm>
</p188:cmLst>
</file>

<file path=ppt/comments/modernComment_21E_FED1386A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B69F154F-FC95-4DC9-B9D1-43D07BF014B1}" authorId="{B275CEE5-E905-4AE1-FA76-9FD1636C6351}" created="2025-04-22T06:43:15.455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4275124330" sldId="542"/>
      <ac:picMk id="6" creationId="{5E024324-CB75-5AF3-3E74-3250412B4631}"/>
    </ac:deMkLst>
    <p188:txBody>
      <a:bodyPr/>
      <a:lstStyle/>
      <a:p>
        <a:r>
          <a:rPr lang="fi-FI"/>
          <a:t>Sisällysluettelo: Ikääntyneiden osallisuus ja kuntoutuminen, Suvi Kan ja Sanoma Pro Oy (ISBN 978-952-63-5780-5)
Kuva: Microsoft Copilot (tekoäly), copilot.microsoft.com.</a:t>
        </a:r>
      </a:p>
    </p188:txBody>
  </p188:cm>
</p188:cmLst>
</file>

<file path=ppt/comments/modernComment_102_642B92D7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42611149-5114-4B44-ACB7-3FEBC7BBA2C4}" authorId="{B275CEE5-E905-4AE1-FA76-9FD1636C6351}" created="2025-04-22T12:02:03.230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1680577239" sldId="258"/>
      <ac:picMk id="7172" creationId="{7F817971-60AB-4471-904E-8F4284B8DF9F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05_B59D3A92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F6AEA805-64FF-41AC-A11B-9DF8A1BA1EB5}" authorId="{B275CEE5-E905-4AE1-FA76-9FD1636C6351}" created="2025-04-22T12:02:20.240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3046980242" sldId="261"/>
      <ac:picMk id="2050" creationId="{AD146D74-ABA7-4D1E-BAB5-10604FB1F82F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06_113951CE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FD0BD297-72C5-422A-A57C-14164AE56803}" authorId="{B275CEE5-E905-4AE1-FA76-9FD1636C6351}" created="2025-04-22T12:02:08.951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88969166" sldId="262"/>
      <ac:picMk id="3084" creationId="{40F9ABC5-2C4E-4B08-A1F5-696D46ADE0D5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07_6EB3B7F4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2BF98F2C-BBE6-4DA6-A798-4B40F73E5545}" authorId="{B275CEE5-E905-4AE1-FA76-9FD1636C6351}" created="2025-04-22T12:02:15.271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1857271796" sldId="263"/>
      <ac:picMk id="1032" creationId="{8EE65184-095F-4D18-9072-1D4E861AFD72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20_6293416F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E6BD5772-CCB9-4D17-9713-F968B18566B4}" authorId="{B275CEE5-E905-4AE1-FA76-9FD1636C6351}" created="2025-04-22T06:06:15.384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1653817711" sldId="288"/>
      <ac:picMk id="5" creationId="{771E7C72-ECCC-CC3D-EC7F-2AA6218E1A7F}"/>
    </ac:deMkLst>
    <p188:txBody>
      <a:bodyPr/>
      <a:lstStyle/>
      <a:p>
        <a:r>
          <a:rPr lang="fi-FI"/>
          <a:t>© Pixabayn kuvapankki, pixabay.com.
</a:t>
        </a:r>
      </a:p>
    </p188:txBody>
  </p188:cm>
</p188:cmLst>
</file>

<file path=ppt/comments/modernComment_121_D1EF3CD5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84D876DA-16DE-4F6A-B457-E8DE74F96D32}" authorId="{B275CEE5-E905-4AE1-FA76-9FD1636C6351}" created="2025-04-22T06:06:38.147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3522116821" sldId="289"/>
      <ac:picMk id="7" creationId="{D6414CA3-7A4F-FDD6-35E1-CBBEC0DF8034}"/>
    </ac:deMkLst>
    <p188:txBody>
      <a:bodyPr/>
      <a:lstStyle/>
      <a:p>
        <a:r>
          <a:rPr lang="fi-FI"/>
          <a:t>© Pixabayn kuvapankki, pixabay.com.</a:t>
        </a:r>
      </a:p>
    </p188:txBody>
  </p188:cm>
</p188:cmLst>
</file>

<file path=ppt/comments/modernComment_122_1EA31D71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C6AF1F12-EE87-47B2-93E7-A59C20BE31B6}" authorId="{B275CEE5-E905-4AE1-FA76-9FD1636C6351}" created="2025-01-07T12:53:45.333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514006385" sldId="290"/>
      <ac:picMk id="9" creationId="{A6015E94-8688-119B-9339-26B2F945046A}"/>
    </ac:deMkLst>
    <p188:replyLst>
      <p188:reply id="{2B7B5CCD-B321-40DA-8DBD-C069C52631C2}" authorId="{B275CEE5-E905-4AE1-FA76-9FD1636C6351}" created="2025-04-22T06:08:08.856">
        <p188:txBody>
          <a:bodyPr/>
          <a:lstStyle/>
          <a:p>
            <a:r>
              <a:rPr lang="fi-FI"/>
              <a:t>Täältä voit katsoa vinkkejä osallisuuden edistämiseen ja tehdä tehtäviä aiheeseen liittyen. Esimerkiksi yhteinen suunnitteluhetki ja asiakkaan ohjaaminen ulkoilussa ja liikunnassa.</a:t>
            </a:r>
          </a:p>
        </p188:txBody>
      </p188:reply>
    </p188:replyLst>
    <p188:txBody>
      <a:bodyPr/>
      <a:lstStyle/>
      <a:p>
        <a:r>
          <a:rPr lang="fi-FI"/>
          <a:t>Osaamisenpaikka, https://osaamisenpaikka.fi/opi-hoitoalaa-ja-suomea/</a:t>
        </a:r>
      </a:p>
    </p188:txBody>
  </p188:cm>
  <p188:cm id="{59DE57DC-A8B2-4B1F-B18E-23AFAAE892FF}" authorId="{B275CEE5-E905-4AE1-FA76-9FD1636C6351}" created="2025-04-22T06:26:11.807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514006385" sldId="290"/>
      <ac:picMk id="1028" creationId="{3C7B5580-2F71-3D30-2172-1967B4F9E9D7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24_E8CEC895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E98D0583-FE80-42DE-B2FF-ACBAFE7BDEC8}" authorId="{B275CEE5-E905-4AE1-FA76-9FD1636C6351}" created="2025-04-22T06:44:24.019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3905865877" sldId="292"/>
      <ac:picMk id="10" creationId="{D1A529DD-F341-B607-0AC5-E88809E2B81E}"/>
    </ac:deMkLst>
    <p188:txBody>
      <a:bodyPr/>
      <a:lstStyle/>
      <a:p>
        <a:r>
          <a:rPr lang="fi-FI"/>
          <a:t>Powerpointin kuvapankkikuvat</a:t>
        </a:r>
      </a:p>
    </p188:txBody>
  </p188:cm>
</p188:cmLst>
</file>

<file path=ppt/comments/modernComment_125_9A30F77E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B3755980-5DB2-4E5D-B36B-CCF669D8918A}" authorId="{B275CEE5-E905-4AE1-FA76-9FD1636C6351}" created="2025-04-22T06:45:18.800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586900350" sldId="293"/>
      <ac:picMk id="6152" creationId="{3A5BAECC-D382-4310-9A6A-66A4BDE5184F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26_E4D1CC3A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F484C0E9-712E-401C-9E49-F6563AC59094}" authorId="{B275CEE5-E905-4AE1-FA76-9FD1636C6351}" created="2025-04-22T06:44:53.580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3838954554" sldId="294"/>
      <ac:picMk id="7" creationId="{67183349-413F-EF17-67B5-781FE22CC2BA}"/>
    </ac:deMkLst>
    <p188:txBody>
      <a:bodyPr/>
      <a:lstStyle/>
      <a:p>
        <a:r>
          <a:rPr lang="fi-FI"/>
          <a:t>Powerpointin kuvapankkikuvat</a:t>
        </a:r>
      </a:p>
    </p188:txBody>
  </p188:cm>
</p188:cmLst>
</file>

<file path=ppt/comments/modernComment_127_260F187F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2B233454-976E-41ED-AD6C-EC5E2EBE86C9}" authorId="{B275CEE5-E905-4AE1-FA76-9FD1636C6351}" created="2025-04-22T06:46:16.792">
    <pc:sldMkLst xmlns:pc="http://schemas.microsoft.com/office/powerpoint/2013/main/command">
      <pc:docMk/>
      <pc:sldMk cId="638523519" sldId="295"/>
    </pc:sld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29_C61BBAB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6E47FC80-0992-4E77-9E40-1EE433C35A42}" authorId="{B275CEE5-E905-4AE1-FA76-9FD1636C6351}" created="2025-04-22T06:47:53.825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07731627" sldId="297"/>
      <ac:picMk id="1028" creationId="{CFD5F4E0-DB47-4D47-BB53-9073310C6AF8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30_8B303499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7A8E9A89-6C96-49B4-8DC3-EF3F07AF1C21}" authorId="{B275CEE5-E905-4AE1-FA76-9FD1636C6351}" created="2025-04-22T06:53:26.145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335192217" sldId="304"/>
      <ac:picMk id="1026" creationId="{3D6D80CB-33C6-0C2D-16DF-37C624D645EC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31_229752FA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C50C9BC2-B16B-4A57-95FA-CC42AE52E48E}" authorId="{B275CEE5-E905-4AE1-FA76-9FD1636C6351}" created="2025-04-22T06:54:43.419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580342522" sldId="305"/>
      <ac:picMk id="6" creationId="{EE7279F9-9146-CB1B-452F-593AC3E9C73B}"/>
    </ac:deMkLst>
    <p188:txBody>
      <a:bodyPr/>
      <a:lstStyle/>
      <a:p>
        <a:r>
          <a:rPr lang="fi-FI"/>
          <a:t>https://www.mna-elderly.com/sites/default/files/2021-10/MNA-finnish.pdf</a:t>
        </a:r>
      </a:p>
    </p188:txBody>
  </p188:cm>
  <p188:cm id="{591F3599-4D6F-4C88-8AFA-E1579E9F9954}" authorId="{B275CEE5-E905-4AE1-FA76-9FD1636C6351}" created="2025-04-22T06:54:53.306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580342522" sldId="305"/>
      <ac:picMk id="12" creationId="{667CCD79-13DA-31A6-7A45-0027C9045AB2}"/>
    </ac:deMkLst>
    <p188:txBody>
      <a:bodyPr/>
      <a:lstStyle/>
      <a:p>
        <a:r>
          <a:rPr lang="fi-FI"/>
          <a:t>https://sumut.fi/wp-content/uploads/2020/02/Geriatrinen-depressioasteikko-GDS.pdf</a:t>
        </a:r>
      </a:p>
    </p188:txBody>
  </p188:cm>
</p188:cmLst>
</file>

<file path=ppt/comments/modernComment_132_FFA14DED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0C64E9D1-88CF-4FC4-B177-14EDC2C35C98}" authorId="{B275CEE5-E905-4AE1-FA76-9FD1636C6351}" created="2025-04-22T06:56:48.471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4288761325" sldId="306"/>
      <ac:picMk id="5" creationId="{F06ECFB3-31D5-12EE-05C2-2EC151E8DC87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34_BE673A3C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EBBAB2C5-B74C-4D22-B928-EB776343DAB1}" authorId="{B275CEE5-E905-4AE1-FA76-9FD1636C6351}" created="2024-06-17T16:52:26.203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3194436156" sldId="308"/>
      <ac:picMk id="7" creationId="{5A69EE36-3FC6-F3BE-4689-1FA07D87186C}"/>
    </ac:deMkLst>
    <p188:txBody>
      <a:bodyPr/>
      <a:lstStyle/>
      <a:p>
        <a:r>
          <a:rPr lang="fi-FI"/>
          <a:t>Opinnäytetyö: Elämänpolkulomakkeen kehittäminen muistisairaan hoitotyöhön, Elisa Tolvanen ja Johanna Uusitalo.
https://www.theseus.fi/bitstream/handle/10024/117762/Uusitalo_Johanna.pdf?sequence=1
Kuva: Microsoft Copilot (tekoäly), copilot.microsoft.com.</a:t>
        </a:r>
      </a:p>
    </p188:txBody>
  </p188:cm>
</p188:cmLst>
</file>

<file path=ppt/comments/modernComment_135_ED407B47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B1419079-A7E4-43D3-AFE9-80FC2D70BFBD}" authorId="{B275CEE5-E905-4AE1-FA76-9FD1636C6351}" created="2025-04-22T06:58:38.817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3980426055" sldId="309"/>
      <ac:picMk id="6" creationId="{A80BB9FE-9D79-CEB5-6E45-2457EA3A9983}"/>
    </ac:deMkLst>
    <p188:txBody>
      <a:bodyPr/>
      <a:lstStyle/>
      <a:p>
        <a:r>
          <a:rPr lang="fi-FI"/>
          <a:t>© Microsoft Copilot (tekoäly), copilot.microsoft.com.</a:t>
        </a:r>
      </a:p>
    </p188:txBody>
  </p188:cm>
</p188:cmLst>
</file>

<file path=ppt/comments/modernComment_136_85E301D2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930D5096-996A-4975-BDD1-E7844B70E7FB}" authorId="{B275CEE5-E905-4AE1-FA76-9FD1636C6351}" created="2025-04-22T06:59:33.652">
    <pc:sldMkLst xmlns:pc="http://schemas.microsoft.com/office/powerpoint/2013/main/command">
      <pc:docMk/>
      <pc:sldMk cId="2246246866" sldId="310"/>
    </pc:sld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37_D32A29D1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3AEE8D57-9334-42D3-B0BB-6468DE478FDA}" authorId="{B275CEE5-E905-4AE1-FA76-9FD1636C6351}" created="2025-04-22T07:00:07.998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3542755793" sldId="311"/>
      <ac:picMk id="5122" creationId="{EEC063DD-D55F-20E5-C043-FD5912263145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38_B5D7C6FA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9233F37A-8B6D-4199-AA0B-A85800BE2511}" authorId="{B275CEE5-E905-4AE1-FA76-9FD1636C6351}" created="2025-04-22T07:01:47.974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3050817274" sldId="312"/>
      <ac:picMk id="3078" creationId="{C9B47267-49BC-B369-88D8-0577BB1682A1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39_1A91E2E3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2E3CE620-FECE-4D08-9E45-150302F4F654}" authorId="{B275CEE5-E905-4AE1-FA76-9FD1636C6351}" created="2024-06-17T16:57:22.097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445768419" sldId="313"/>
      <ac:picMk id="7" creationId="{3AFBA02C-63F8-0C5E-1188-6E2F4BA2D1DE}"/>
    </ac:deMkLst>
    <p188:txBody>
      <a:bodyPr/>
      <a:lstStyle/>
      <a:p>
        <a:r>
          <a:rPr lang="fi-FI"/>
          <a:t>Kirjaaminen hoitotyössä, JOTPA.
https://osaamisenpaikka.fi/wp-content/uploads/2024/12/Jotpa-kirjaamisen-kasikirja-digiversio.pdf</a:t>
        </a:r>
      </a:p>
    </p188:txBody>
  </p188:cm>
</p188:cmLst>
</file>

<file path=ppt/comments/modernComment_140_8074C6FC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21640330-DE7E-49B9-BCEF-6A5ED5A36C0E}" authorId="{B275CEE5-E905-4AE1-FA76-9FD1636C6351}" created="2025-04-22T11:58:14.180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155136764" sldId="320"/>
      <ac:picMk id="4" creationId="{EE32DEA9-8BD1-887A-19DD-4143ACB610A3}"/>
    </ac:deMkLst>
    <p188:txBody>
      <a:bodyPr/>
      <a:lstStyle/>
      <a:p>
        <a:r>
          <a:rPr lang="fi-FI"/>
          <a:t>© Microsoft Copilot (tekoäly), copilot.microsoft.com.</a:t>
        </a:r>
      </a:p>
    </p188:txBody>
  </p188:cm>
</p188:cmLst>
</file>

<file path=ppt/comments/modernComment_141_6F5C7913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AF570CDA-FD5A-43FC-9B01-1467FD43B977}" authorId="{B275CEE5-E905-4AE1-FA76-9FD1636C6351}" created="2025-04-22T08:53:22.603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1868331283" sldId="321"/>
      <ac:picMk id="6150" creationId="{AA3538C2-0E43-3970-8715-ADCD8330B3B1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42_EE990AC8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82C91BAC-BF5A-49AC-B996-6D1BBB32FD91}" authorId="{B275CEE5-E905-4AE1-FA76-9FD1636C6351}" created="2025-04-22T11:58:21.519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4003007176" sldId="322"/>
      <ac:picMk id="4" creationId="{8353B69B-42DE-5036-D28A-6DA7D3545762}"/>
    </ac:deMkLst>
    <p188:txBody>
      <a:bodyPr/>
      <a:lstStyle/>
      <a:p>
        <a:r>
          <a:rPr lang="fi-FI"/>
          <a:t>© Microsoft Copilot (tekoäly), copilot.microsoft.com</a:t>
        </a:r>
      </a:p>
    </p188:txBody>
  </p188:cm>
</p188:cmLst>
</file>

<file path=ppt/comments/modernComment_143_D7015B51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3A3EE4B8-401D-4B7A-8FB0-4FFB8584D00A}" authorId="{B275CEE5-E905-4AE1-FA76-9FD1636C6351}" created="2025-04-22T08:53:01.609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3607190353" sldId="323"/>
      <ac:picMk id="4098" creationId="{6D2EAE3C-E3D4-91AA-3E6E-45747C3FB1E6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60_E6D82E66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1E9E0061-A574-4006-8E35-71817F246A4A}" authorId="{B275CEE5-E905-4AE1-FA76-9FD1636C6351}" created="2025-04-22T12:03:48.179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3872927334" sldId="352"/>
      <ac:picMk id="4" creationId="{2FC0579C-326E-1DDA-BE69-371DD20DCB56}"/>
    </ac:deMkLst>
    <p188:txBody>
      <a:bodyPr/>
      <a:lstStyle/>
      <a:p>
        <a:r>
          <a:rPr lang="fi-FI"/>
          <a:t>© Microsoft Copilot (tekoäly), copilot.microsoft.com</a:t>
        </a:r>
      </a:p>
    </p188:txBody>
  </p188:cm>
</p188:cmLst>
</file>

<file path=ppt/comments/modernComment_161_C5848DC2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05EA2E30-60B3-435C-882C-3BEC9E450E7F}" authorId="{B275CEE5-E905-4AE1-FA76-9FD1636C6351}" created="2025-04-22T12:04:02.119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3313798594" sldId="353"/>
      <ac:picMk id="5" creationId="{CA23B754-749B-BD02-59B2-D80D57FE1512}"/>
    </ac:deMkLst>
    <p188:txBody>
      <a:bodyPr/>
      <a:lstStyle/>
      <a:p>
        <a:r>
          <a:rPr lang="fi-FI"/>
          <a:t>© Microsoft Copilot (tekoäly), copilot.microsoft.com</a:t>
        </a:r>
      </a:p>
    </p188:txBody>
  </p188:cm>
</p188:cmLst>
</file>

<file path=ppt/comments/modernComment_163_195C7495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69A53477-A61C-4BC0-8BFA-4F2579B84792}" authorId="{B275CEE5-E905-4AE1-FA76-9FD1636C6351}" created="2025-04-22T12:11:19.942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425489557" sldId="355"/>
      <ac:picMk id="12290" creationId="{9F203301-E1D4-93A5-28C4-65594013FA18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64_54A9CC08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0B0A6CC9-7E8A-46A2-9060-31132A02065F}" authorId="{B275CEE5-E905-4AE1-FA76-9FD1636C6351}" created="2025-04-22T06:50:18.230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1420413960" sldId="356"/>
      <ac:picMk id="2050" creationId="{1285D1F0-7D16-A204-C942-4E01FC071ACB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65_804774A1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C15BA2AC-4060-42A2-B349-3C7DFEA28B96}" authorId="{B275CEE5-E905-4AE1-FA76-9FD1636C6351}" created="2025-04-22T06:53:18.802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152166561" sldId="357"/>
      <ac:picMk id="13" creationId="{0F0BFE6A-C04C-E85C-C5DF-A227DB9AF5C3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66_624AAC4A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970FD162-F964-415D-8687-28D2DD4989C9}" authorId="{B275CEE5-E905-4AE1-FA76-9FD1636C6351}" created="2025-04-22T06:57:19.317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1649060938" sldId="358"/>
      <ac:picMk id="5" creationId="{8394BF85-23D5-C38A-EC68-F7FBE7AF7C8B}"/>
    </ac:deMkLst>
    <p188:txBody>
      <a:bodyPr/>
      <a:lstStyle/>
      <a:p>
        <a:r>
          <a:rPr lang="fi-FI"/>
          <a:t>© Papunetin kuvapankki, papunet.net, Elina Vanninen, Sergio Palao / ARASAAC ja Sclera ja Pixabayn kuvapankki, pixabay.com.</a:t>
        </a:r>
      </a:p>
    </p188:txBody>
  </p188:cm>
</p188:cmLst>
</file>

<file path=ppt/comments/modernComment_167_91BC1CAF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AAA28A91-C25D-4AD8-9869-B1BBE2878306}" authorId="{B275CEE5-E905-4AE1-FA76-9FD1636C6351}" created="2025-04-22T06:59:49.176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445024431" sldId="359"/>
      <ac:picMk id="11" creationId="{7CAE924B-CD5A-E775-A491-FA12386C4552}"/>
    </ac:deMkLst>
    <p188:txBody>
      <a:bodyPr/>
      <a:lstStyle/>
      <a:p>
        <a:r>
          <a:rPr lang="fi-FI"/>
          <a:t>© Microsoft Copilot (tekoäly), copilot.microsoft.com.</a:t>
        </a:r>
      </a:p>
    </p188:txBody>
  </p188:cm>
</p188:cmLst>
</file>

<file path=ppt/comments/modernComment_168_7C385A34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8C9C1AA0-0CF5-4835-9A6D-911CCAF464E9}" authorId="{B275CEE5-E905-4AE1-FA76-9FD1636C6351}" created="2025-04-22T07:00:14.043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084067892" sldId="360"/>
      <ac:picMk id="4" creationId="{D78AA48A-4906-5FE5-DDF0-69E8AEEBD851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69_31BD66B0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79D97F04-AD06-400D-A8BF-1290D5A6A336}" authorId="{B275CEE5-E905-4AE1-FA76-9FD1636C6351}" created="2025-04-22T07:02:31.850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834496176" sldId="361"/>
      <ac:picMk id="4" creationId="{96CEAAE9-C6FE-EE4C-DDB0-E7F39492A5E5}"/>
    </ac:deMkLst>
    <p188:txBody>
      <a:bodyPr/>
      <a:lstStyle/>
      <a:p>
        <a:r>
          <a:rPr lang="fi-FI"/>
          <a:t>© Papunetin kuvapankki, papunet.net, Elina Vanninen, Sergio Palao / ARASAAC ja Sclera ja Microsoft Copilot (tekoäly), copilot.microsoft.com</a:t>
        </a:r>
      </a:p>
    </p188:txBody>
  </p188:cm>
</p188:cmLst>
</file>

<file path=ppt/comments/modernComment_170_52B4D59E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550808C5-3626-4FDA-B271-29FD3A2EBCC2}" authorId="{B275CEE5-E905-4AE1-FA76-9FD1636C6351}" created="2025-04-22T07:03:05.382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1387582878" sldId="368"/>
      <ac:picMk id="9218" creationId="{00BE7138-CE0D-E609-254E-7F779B450132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71_94055298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C7B6B09D-6F23-4803-86F5-69D3C91E5BFE}" authorId="{B275CEE5-E905-4AE1-FA76-9FD1636C6351}" created="2025-04-22T07:09:12.578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483376792" sldId="369"/>
      <ac:picMk id="5" creationId="{7B218ADE-C9F1-4AB9-B3B5-4A5A468404C7}"/>
    </ac:deMkLst>
    <p188:txBody>
      <a:bodyPr/>
      <a:lstStyle/>
      <a:p>
        <a:r>
          <a:rPr lang="fi-FI"/>
          <a:t>© Microsoft Copilot (tekoäly), copilot.microsoft.com.</a:t>
        </a:r>
      </a:p>
    </p188:txBody>
  </p188:cm>
</p188:cmLst>
</file>

<file path=ppt/comments/modernComment_172_121E1F27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56317155-9E5B-4AAD-AA28-595CCEF03575}" authorId="{B275CEE5-E905-4AE1-FA76-9FD1636C6351}" created="2025-04-22T07:03:19.865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303963943" sldId="370"/>
      <ac:picMk id="5" creationId="{BF0C4AC1-5F54-1BC1-4D3D-ECD08C4B10A5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74_EFE757B5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0B42B952-F0C3-4247-8E27-3349D6DE8CFE}" authorId="{B275CEE5-E905-4AE1-FA76-9FD1636C6351}" created="2025-04-22T07:03:33.606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4024915893" sldId="372"/>
      <ac:picMk id="12302" creationId="{0B22DE12-8092-D2B2-0ED8-F20D730D33BD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75_EAABA758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CA1248C2-47F3-4D44-8F65-1BB2E81CA71F}" authorId="{B275CEE5-E905-4AE1-FA76-9FD1636C6351}" created="2025-04-22T07:09:26.205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3937118040" sldId="373"/>
      <ac:picMk id="5" creationId="{D46E6322-3C48-4DC3-7B81-AAA4A68BBE0D}"/>
    </ac:deMkLst>
    <p188:txBody>
      <a:bodyPr/>
      <a:lstStyle/>
      <a:p>
        <a:r>
          <a:rPr lang="fi-FI"/>
          <a:t>© Microsoft Copilot (tekoäly), copilot.microsoft.com.</a:t>
        </a:r>
      </a:p>
    </p188:txBody>
  </p188:cm>
</p188:cmLst>
</file>

<file path=ppt/comments/modernComment_176_281E2B77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A3A81F7C-44B2-4759-8760-092090A6B31B}" authorId="{B275CEE5-E905-4AE1-FA76-9FD1636C6351}" created="2025-04-22T07:09:38.800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673065847" sldId="374"/>
      <ac:picMk id="5" creationId="{7FADEEC3-5BEC-C4A4-0E12-39FE5C2F1963}"/>
    </ac:deMkLst>
    <p188:txBody>
      <a:bodyPr/>
      <a:lstStyle/>
      <a:p>
        <a:r>
          <a:rPr lang="fi-FI"/>
          <a:t>© Microsoft Copilot (tekoäly), copilot.microsoft.com.</a:t>
        </a:r>
      </a:p>
    </p188:txBody>
  </p188:cm>
</p188:cmLst>
</file>

<file path=ppt/comments/modernComment_177_A7A52EF4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B6C778AA-F6EE-4A07-A203-B30BC8A3BB1A}" authorId="{B275CEE5-E905-4AE1-FA76-9FD1636C6351}" created="2025-04-22T07:03:47.233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812620532" sldId="375"/>
      <ac:picMk id="13320" creationId="{A64921F2-72ED-D9EA-958D-5FFC9493DC82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78_F085AB69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DB32451F-B9D2-4398-A3F3-4177733E2821}" authorId="{B275CEE5-E905-4AE1-FA76-9FD1636C6351}" created="2025-04-22T07:09:21.169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4035292009" sldId="376"/>
      <ac:picMk id="5" creationId="{AFA40367-6309-65D1-D75C-4BA9B39149EC}"/>
    </ac:deMkLst>
    <p188:txBody>
      <a:bodyPr/>
      <a:lstStyle/>
      <a:p>
        <a:r>
          <a:rPr lang="fi-FI"/>
          <a:t>© Microsoft Copilot (tekoäly), copilot.microsoft.com.</a:t>
        </a:r>
      </a:p>
    </p188:txBody>
  </p188:cm>
</p188:cmLst>
</file>

<file path=ppt/comments/modernComment_179_E1D34AD1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F0A8C9D4-553B-448C-8864-CF93B3A2799F}" authorId="{B275CEE5-E905-4AE1-FA76-9FD1636C6351}" created="2025-04-22T07:09:31.984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3788720849" sldId="377"/>
      <ac:picMk id="5" creationId="{BB7052C7-C378-D36A-1AE3-F9E410ABC43B}"/>
    </ac:deMkLst>
    <p188:txBody>
      <a:bodyPr/>
      <a:lstStyle/>
      <a:p>
        <a:r>
          <a:rPr lang="fi-FI"/>
          <a:t>© Microsoft Copilot (tekoäly), copilot.microsoft.com.</a:t>
        </a:r>
      </a:p>
    </p188:txBody>
  </p188:cm>
</p188:cmLst>
</file>

<file path=ppt/comments/modernComment_180_37D6391F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B6A67A4B-A321-43CF-B36E-BFFC6D461E84}" authorId="{B275CEE5-E905-4AE1-FA76-9FD1636C6351}" created="2025-04-22T12:10:52.942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936786207" sldId="384"/>
      <ac:picMk id="1026" creationId="{B673CE17-736E-3C03-8598-BD670BA982F2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81_F3EE88B4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CC2A5E0A-F3DE-4729-8E4F-E7E34BAACEE1}" authorId="{B275CEE5-E905-4AE1-FA76-9FD1636C6351}" created="2025-04-22T12:03:43.164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4092496052" sldId="385"/>
      <ac:picMk id="5" creationId="{C030EFCD-1F10-464C-ADA5-BC2F5E335AF7}"/>
    </ac:deMkLst>
    <p188:txBody>
      <a:bodyPr/>
      <a:lstStyle/>
      <a:p>
        <a:r>
          <a:rPr lang="fi-FI"/>
          <a:t>© Microsoft Copilot (tekoäly), copilot.microsoft.com</a:t>
        </a:r>
      </a:p>
    </p188:txBody>
  </p188:cm>
</p188:cmLst>
</file>

<file path=ppt/comments/modernComment_182_8C458485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0E1A90F3-0165-4AFB-BDF0-9D26A06B39AD}" authorId="{B275CEE5-E905-4AE1-FA76-9FD1636C6351}" created="2025-04-22T12:03:38.761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353366149" sldId="386"/>
      <ac:picMk id="5" creationId="{20B6CC36-7613-3B8C-8EFB-25895DD0A408}"/>
    </ac:deMkLst>
    <p188:txBody>
      <a:bodyPr/>
      <a:lstStyle/>
      <a:p>
        <a:r>
          <a:rPr lang="fi-FI"/>
          <a:t>© Microsoft Copilot (tekoäly), copilot.microsoft.com</a:t>
        </a:r>
      </a:p>
    </p188:txBody>
  </p188:cm>
</p188:cmLst>
</file>

<file path=ppt/comments/modernComment_183_9AD28154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AC0F47E9-8AD2-45C4-8086-73DDDA8932E6}" authorId="{B275CEE5-E905-4AE1-FA76-9FD1636C6351}" created="2025-04-22T12:03:56.683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597486932" sldId="387"/>
      <ac:picMk id="8" creationId="{0B8F2AD9-7927-6FBC-C8C8-0D39D5E7EBBE}"/>
    </ac:deMkLst>
    <p188:txBody>
      <a:bodyPr/>
      <a:lstStyle/>
      <a:p>
        <a:r>
          <a:rPr lang="fi-FI"/>
          <a:t>© Microsoft Copilot (tekoäly), copilot.microsoft.com</a:t>
        </a:r>
      </a:p>
    </p188:txBody>
  </p188:cm>
</p188:cmLst>
</file>

<file path=ppt/comments/modernComment_184_72D36530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5C71AD29-5C5B-4C3A-9635-A8A5FE20A78E}" authorId="{B275CEE5-E905-4AE1-FA76-9FD1636C6351}" created="2025-04-22T12:03:52.216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1926456624" sldId="388"/>
      <ac:picMk id="7" creationId="{535A58BE-6589-920B-C4E4-477268C0BC01}"/>
    </ac:deMkLst>
    <p188:txBody>
      <a:bodyPr/>
      <a:lstStyle/>
      <a:p>
        <a:r>
          <a:rPr lang="fi-FI"/>
          <a:t>© Microsoft Copilot (tekoäly), copilot.microsoft.com</a:t>
        </a:r>
      </a:p>
    </p188:txBody>
  </p188:cm>
</p188:cmLst>
</file>

<file path=ppt/comments/modernComment_185_B6DF650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DE1E6790-4898-4DC7-A4B7-E9E94D98A5BB}" authorId="{B275CEE5-E905-4AE1-FA76-9FD1636C6351}" created="2025-04-22T12:20:39.265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191755856" sldId="389"/>
      <ac:picMk id="4098" creationId="{F3F56C21-084F-E2F5-5326-829F0134B6B5}"/>
    </ac:deMkLst>
    <p188:txBody>
      <a:bodyPr/>
      <a:lstStyle/>
      <a:p>
        <a:r>
          <a:rPr lang="fi-FI"/>
          <a:t>© Pixabayn kuvapankki, pixabay.com ja Papunetin kuvapankki, papunet.net, Elina Vanninen, Sergio Palao / ARASAAC ja Sclera.</a:t>
        </a:r>
      </a:p>
    </p188:txBody>
  </p188:cm>
</p188:cmLst>
</file>

<file path=ppt/comments/modernComment_186_D3F9F6D9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80452CC4-A010-4759-B7FD-4C105684B5E9}" authorId="{B275CEE5-E905-4AE1-FA76-9FD1636C6351}" created="2025-04-22T12:11:02.930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3556374233" sldId="390"/>
      <ac:picMk id="4" creationId="{DD49A6DC-D8A4-9C31-A20B-6D9F2567E236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87_9AB13D6E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46794BDD-692A-4816-BF0B-213BF4D6C165}" authorId="{B275CEE5-E905-4AE1-FA76-9FD1636C6351}" created="2025-04-22T12:11:12.129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595306862" sldId="391"/>
      <ac:picMk id="1028" creationId="{6C7CD223-9253-56E7-E61B-B4C75A3F95AB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88_1F77A207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0D2F1CFE-7A22-4FB1-AC16-DF22FC298B50}" authorId="{B275CEE5-E905-4AE1-FA76-9FD1636C6351}" created="2025-04-22T12:47:04.776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527933959" sldId="392"/>
      <ac:spMk id="2" creationId="{F9523A14-B4FB-1065-ADB1-8E4DA9ADB572}"/>
    </ac:deMkLst>
    <p188:txBody>
      <a:bodyPr/>
      <a:lstStyle/>
      <a:p>
        <a:r>
          <a:rPr lang="fi-FI"/>
          <a:t>Savon ammattiopistossa käytetään opiskeluvalmiuksia tukevista opinnoista nimitystä treeniopinnot.</a:t>
        </a:r>
      </a:p>
    </p188:txBody>
  </p188:cm>
  <p188:cm id="{4309009E-60F3-4B05-9D6E-8320F8A2A871}" authorId="{B275CEE5-E905-4AE1-FA76-9FD1636C6351}" created="2025-04-22T12:47:30.722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527933959" sldId="392"/>
      <ac:spMk id="3" creationId="{95C93A53-3540-8BE8-EA73-29A5F7BDDD77}"/>
    </ac:deMkLst>
    <p188:txBody>
      <a:bodyPr/>
      <a:lstStyle/>
      <a:p>
        <a:r>
          <a:rPr lang="fi-FI"/>
          <a:t>Tälle sivulle voi tehdä 
myös aikataulun opiskelijoille, jotta he tietävät mistä aiheesta puhutaan milloinkin. Näin opiskelijat voivat halutessaan tutustua aiheeseen ja sanastoon jo ennakkoon.</a:t>
        </a:r>
      </a:p>
    </p188:txBody>
  </p188:cm>
</p188:cmLst>
</file>

<file path=ppt/comments/modernComment_189_4F2786DF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4700C8E3-8D30-469D-AB00-0B5358C4A9EB}" authorId="{B275CEE5-E905-4AE1-FA76-9FD1636C6351}" created="2025-04-22T12:12:24.758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1327990495" sldId="393"/>
      <ac:picMk id="5122" creationId="{46A30F68-0BE0-2C85-FFFF-C1FA15597D5C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90_343B6141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538EFCD1-AC18-4054-9BDC-62FB16C761D3}" authorId="{B275CEE5-E905-4AE1-FA76-9FD1636C6351}" created="2025-04-22T12:12:29.315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876306753" sldId="400"/>
      <ac:picMk id="7170" creationId="{23565B5F-56F1-C3D2-08A9-A3CDF7B46C9E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191_B65D1A99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718E5C2A-6D37-4CE3-B8E8-80DB4ECE0D46}" authorId="{B275CEE5-E905-4AE1-FA76-9FD1636C6351}" created="2024-08-05T12:31:48.841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3059554969" sldId="401"/>
      <ac:picMk id="6" creationId="{596E8E73-D3EC-61BF-BA25-294F7665AE72}"/>
    </ac:deMkLst>
    <p188:txBody>
      <a:bodyPr/>
      <a:lstStyle/>
      <a:p>
        <a:r>
          <a:rPr lang="fi-FI"/>
          <a:t>https://www.is.fi/terveys/art-2000009542634.html</a:t>
        </a:r>
      </a:p>
    </p188:txBody>
  </p188:cm>
  <p188:cm id="{C648A12B-48BE-41AD-AC18-0E7FA32F94AD}" authorId="{B275CEE5-E905-4AE1-FA76-9FD1636C6351}" created="2025-04-22T12:21:44.631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3059554969" sldId="401"/>
      <ac:picMk id="5" creationId="{76B4948E-1910-2CB7-0A66-A798D690740D}"/>
    </ac:deMkLst>
    <p188:txBody>
      <a:bodyPr/>
      <a:lstStyle/>
      <a:p>
        <a:r>
          <a:rPr lang="fi-FI"/>
          <a:t>https://papunet.net/wp-content/uploads/2022/01/kuvitettu_hoitotahto3_2022.pdf</a:t>
        </a:r>
      </a:p>
    </p188:txBody>
  </p188:cm>
</p188:cmLst>
</file>

<file path=ppt/comments/modernComment_193_C57BA8A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904A59A8-D5FD-4B0D-8A8D-0933E11D27A5}" authorId="{B275CEE5-E905-4AE1-FA76-9FD1636C6351}" created="2025-04-22T06:33:49.346">
    <pc:sldMkLst xmlns:pc="http://schemas.microsoft.com/office/powerpoint/2013/main/command">
      <pc:docMk/>
      <pc:sldMk cId="207075978" sldId="403"/>
    </pc:sldMkLst>
    <p188:txBody>
      <a:bodyPr/>
      <a:lstStyle/>
      <a:p>
        <a:r>
          <a:rPr lang="fi-FI"/>
          <a:t>Sisällysluettelo: Ikääntyneiden osallisuus ja kuntoutuminen, Suvi Kan ja Sanoma Pro Oy (ISBN 978-952-63-5780-5)
Kuvat: Papunetin kuvapankki, papunet.net, Elina Vanninen, Sergio Palao / ARASAAC ja Sclera ja Powerpointin kuvapankki.</a:t>
        </a:r>
      </a:p>
    </p188:txBody>
  </p188:cm>
</p188:cmLst>
</file>

<file path=ppt/comments/modernComment_194_A63AB3E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73DD27EB-4F6C-489B-8B3A-0F0B7CE11D06}" authorId="{B275CEE5-E905-4AE1-FA76-9FD1636C6351}" created="2025-04-22T06:43:44.595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174304062" sldId="404"/>
      <ac:picMk id="5" creationId="{6AB48A1C-D4A3-40C4-61E2-12ECB311DBCC}"/>
    </ac:deMkLst>
    <p188:txBody>
      <a:bodyPr/>
      <a:lstStyle/>
      <a:p>
        <a:r>
          <a:rPr lang="fi-FI"/>
          <a:t>© Microsoft Copilot (tekoäly), copilot.microsoft.com.</a:t>
        </a:r>
      </a:p>
    </p188:txBody>
  </p188:cm>
</p188:cmLst>
</file>

<file path=ppt/comments/modernComment_195_7E89157D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ADF2E6D0-B192-4B2B-B270-2E841606CB3B}" authorId="{B275CEE5-E905-4AE1-FA76-9FD1636C6351}" created="2025-04-22T06:34:34.324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122913149" sldId="405"/>
      <ac:picMk id="10" creationId="{1368A1D9-BC31-CD4F-1353-05BEB07D2C74}"/>
    </ac:deMkLst>
    <p188:txBody>
      <a:bodyPr/>
      <a:lstStyle/>
      <a:p>
        <a:r>
          <a:rPr lang="fi-FI"/>
          <a:t>Sisällysluettelo: Ikääntyneiden osallisuus ja kuntoutuminen, Suvi Kan ja Sanoma Pro Oy (ISBN 978-952-63-5780-5)
Kuva: Microsoft Copilot (tekoäly), copilot.microsoft.com.</a:t>
        </a:r>
      </a:p>
    </p188:txBody>
  </p188:cm>
</p188:cmLst>
</file>

<file path=ppt/comments/modernComment_196_D912BF9E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84D2EE0D-E10F-4D88-ACE5-E7CD15D0BA2F}" authorId="{B275CEE5-E905-4AE1-FA76-9FD1636C6351}" created="2025-04-22T06:35:43.391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3641884574" sldId="406"/>
      <ac:picMk id="8" creationId="{1061CCC2-B640-D933-488C-6BB3E0C9B818}"/>
    </ac:deMkLst>
    <p188:txBody>
      <a:bodyPr/>
      <a:lstStyle/>
      <a:p>
        <a:r>
          <a:rPr lang="fi-FI"/>
          <a:t>Sisällysluettelo: Ikääntyneiden osallisuus ja kuntoutuminen, Suvi Kan ja Sanoma Pro Oy (ISBN 978-952-63-5780-5)
Kuva: Microsoft Copilot (tekoäly), copilot.microsoft.com.</a:t>
        </a:r>
      </a:p>
    </p188:txBody>
  </p188:cm>
</p188:cmLst>
</file>

<file path=ppt/comments/modernComment_197_2914DFDA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47530D76-C59F-49C9-BD30-57C20C79E463}" authorId="{B275CEE5-E905-4AE1-FA76-9FD1636C6351}" created="2025-04-22T06:36:04.775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689233882" sldId="407"/>
      <ac:picMk id="4" creationId="{2227B049-7A31-061A-AB1E-A39EB944AC55}"/>
    </ac:deMkLst>
    <p188:txBody>
      <a:bodyPr/>
      <a:lstStyle/>
      <a:p>
        <a:r>
          <a:rPr lang="fi-FI"/>
          <a:t>Sisällysluettelo: Ikääntyneiden osallisuus ja kuntoutuminen, Suvi Kan ja Sanoma Pro Oy (ISBN 978-952-63-5780-5)
Kuvat: Papunetin kuvapankki, papunet.net, Elina Vanninen, Sergio Palao / ARASAAC ja Sclera ja Microsoft Copilot (tekoäly), copilot.microsoft.com.</a:t>
        </a:r>
      </a:p>
    </p188:txBody>
  </p188:cm>
</p188:cmLst>
</file>

<file path=ppt/comments/modernComment_198_7B8C5A70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05A49F0A-BB42-4F98-A97A-7B46A139B936}" authorId="{B275CEE5-E905-4AE1-FA76-9FD1636C6351}" created="2025-04-22T06:36:14.152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072795760" sldId="408"/>
      <ac:picMk id="6" creationId="{6F043142-D7B8-D1AB-A3F9-A648747405DC}"/>
    </ac:deMkLst>
    <p188:txBody>
      <a:bodyPr/>
      <a:lstStyle/>
      <a:p>
        <a:r>
          <a:rPr lang="fi-FI"/>
          <a:t>Sisällysluettelo: Ikääntyneiden osallisuus ja kuntoutuminen, Suvi Kan ja Sanoma Pro Oy (ISBN 978-952-63-5780-5)
Kuvat: Papunetin kuvapankki, papunet.net, Elina Vanninen, Sergio Palao / ARASAAC ja Sclera ja Microsoft Copilot (tekoäly), copilot.microsoft.com.</a:t>
        </a:r>
      </a:p>
    </p188:txBody>
  </p188:cm>
</p188:cmLst>
</file>

<file path=ppt/comments/modernComment_199_D1F8A101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BA671E29-DF57-4698-A21F-0D3F80C1C72C}" authorId="{B275CEE5-E905-4AE1-FA76-9FD1636C6351}" created="2025-04-22T06:38:24.029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3522732289" sldId="409"/>
      <ac:picMk id="6" creationId="{8C7BFFB4-8F79-571A-7591-0942697E8238}"/>
    </ac:deMkLst>
    <p188:txBody>
      <a:bodyPr/>
      <a:lstStyle/>
      <a:p>
        <a:r>
          <a:rPr lang="fi-FI"/>
          <a:t>Sisällysluettelo: Ikääntyneiden osallisuus ja kuntoutuminen, Suvi Kan ja Sanoma Pro Oy (ISBN 978-952-63-5780-5)
Kuva: Microsoft Copilot (tekoäly), copilot.microsoft.com.</a:t>
        </a:r>
      </a:p>
    </p188:txBody>
  </p188:cm>
</p188:cmLst>
</file>

<file path=ppt/comments/modernComment_200_1A3AF575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E4B40C18-AB2F-4AB3-A4F4-BD2FD60C40C5}" authorId="{B275CEE5-E905-4AE1-FA76-9FD1636C6351}" created="2025-04-22T12:08:56.509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440071541" sldId="512"/>
      <ac:picMk id="1026" creationId="{628016A0-5F2F-553A-BAB4-9C0D02D2A833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201_5CE22DE2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4AC1FF67-F4A5-4415-9B0C-597EF3B46438}" authorId="{B275CEE5-E905-4AE1-FA76-9FD1636C6351}" created="2025-04-22T12:09:23.288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1558326754" sldId="513"/>
      <ac:picMk id="6146" creationId="{D9F54044-3698-52BB-5A31-EE30BAA97A49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202_5ABB646B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F87D3604-7E53-4EDD-9B10-C0C18099B4C7}" authorId="{B275CEE5-E905-4AE1-FA76-9FD1636C6351}" created="2025-04-22T12:09:35.887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1522230379" sldId="514"/>
      <ac:picMk id="5124" creationId="{B6610944-680E-50E1-8287-5D781ADC2D09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  <p188:cm id="{7A31BCE3-7BB0-41F9-9642-763DE476C0D9}" authorId="{B275CEE5-E905-4AE1-FA76-9FD1636C6351}" created="2025-04-22T12:10:03.937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1522230379" sldId="514"/>
      <ac:picMk id="5122" creationId="{AB61E2A7-E69E-1912-9C0F-F689D1EB2842}"/>
    </ac:deMkLst>
    <p188:txBody>
      <a:bodyPr/>
      <a:lstStyle/>
      <a:p>
        <a:r>
          <a:rPr lang="fi-FI"/>
          <a:t>https://commons.wikimedia.org/wiki/File:Valvira_fi_Vaaka_RGB.svg</a:t>
        </a:r>
      </a:p>
    </p188:txBody>
  </p188:cm>
</p188:cmLst>
</file>

<file path=ppt/comments/modernComment_203_D19B20F8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D1D63395-6373-4F83-94C8-723C4A6666E4}" authorId="{B275CEE5-E905-4AE1-FA76-9FD1636C6351}" created="2025-04-22T12:13:02.562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3516604664" sldId="515"/>
      <ac:picMk id="8194" creationId="{ACD6F77B-7EC5-FABF-99EF-CEFB21CD1790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205_C234E8D0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FB86951E-2D88-45BB-8FA6-D4D14347DBD8}" authorId="{B275CEE5-E905-4AE1-FA76-9FD1636C6351}" created="2025-04-22T12:09:17.562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3258247376" sldId="517"/>
      <ac:picMk id="5122" creationId="{DFF6C7FB-A2D6-C113-8BBA-30542194D110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206_C7E11B9C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CB5B7F64-5D9A-41C8-9E7F-A9716E0A6864}" authorId="{B275CEE5-E905-4AE1-FA76-9FD1636C6351}" created="2025-04-22T12:09:28.717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3353418652" sldId="518"/>
      <ac:picMk id="4106" creationId="{27275565-4C03-8BDA-03CC-A5CC5384CEE8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207_95E443B1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3F29D064-CC4B-4DE8-8298-851431D3DD01}" authorId="{B275CEE5-E905-4AE1-FA76-9FD1636C6351}" created="2025-04-22T12:09:07.500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514764721" sldId="519"/>
      <ac:picMk id="3078" creationId="{BEE6C3F8-5454-E4F6-4151-A3614DA53966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208_ED569818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5DA5F217-B177-4544-8698-DAE430535CA7}" authorId="{B275CEE5-E905-4AE1-FA76-9FD1636C6351}" created="2025-04-22T12:09:12.371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3981875224" sldId="520"/>
      <ac:picMk id="4098" creationId="{E88F07D4-E74E-9D2C-5080-1A0D9704B7D6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209_20B8B9A2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30CD95F1-7437-48A2-B8C2-DE22F39B9B38}" authorId="{B275CEE5-E905-4AE1-FA76-9FD1636C6351}" created="2025-04-22T12:08:03.355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548977058" sldId="521"/>
      <ac:picMk id="2056" creationId="{EE2800E8-079B-32E6-80FD-28912A474990}"/>
    </ac:deMkLst>
    <p188:txBody>
      <a:bodyPr/>
      <a:lstStyle/>
      <a:p>
        <a:r>
          <a:rPr lang="fi-FI"/>
          <a:t>© Papunetin kuvapankki, papunet.net, Elina Vanninen, Sergio Palao / ARASAAC ja Sclera.</a:t>
        </a:r>
      </a:p>
    </p188:txBody>
  </p188:cm>
</p188:cmLst>
</file>

<file path=ppt/comments/modernComment_210_399FDD83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BE1C9854-CD4C-4E36-BA9D-49A9591EA6FF}" authorId="{B275CEE5-E905-4AE1-FA76-9FD1636C6351}" created="2025-04-22T06:33:49.346">
    <pc:sldMkLst xmlns:pc="http://schemas.microsoft.com/office/powerpoint/2013/main/command">
      <pc:docMk/>
      <pc:sldMk cId="207075978" sldId="403"/>
    </pc:sldMkLst>
    <p188:txBody>
      <a:bodyPr/>
      <a:lstStyle/>
      <a:p>
        <a:r>
          <a:rPr lang="fi-FI"/>
          <a:t>Sisällysluettelo: Ikääntyneiden osallisuus ja kuntoutuminen, Suvi Kan ja Sanoma Pro Oy (ISBN 978-952-63-5780-5)
Kuvat: Papunetin kuvapankki, papunet.net, Elina Vanninen, Sergio Palao / ARASAAC ja Sclera ja Powerpointin kuvapankki.</a:t>
        </a:r>
      </a:p>
    </p188:txBody>
  </p188:cm>
</p188:cmLst>
</file>

<file path=ppt/comments/modernComment_211_21E4F3F6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0297FBCA-CF4C-4BFC-B7D3-2BF68112BA18}" authorId="{B275CEE5-E905-4AE1-FA76-9FD1636C6351}" created="2025-04-22T06:34:34.324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568652790" sldId="529"/>
      <ac:picMk id="10" creationId="{86C00F7C-9EBE-1FBB-B905-3A837C268745}"/>
    </ac:deMkLst>
    <p188:txBody>
      <a:bodyPr/>
      <a:lstStyle/>
      <a:p>
        <a:r>
          <a:rPr lang="fi-FI"/>
          <a:t>Sisällysluettelo: Ikääntyneiden osallisuus ja kuntoutuminen, Suvi Kan ja Sanoma Pro Oy (ISBN 978-952-63-5780-5)
Kuva: Microsoft Copilot (tekoäly), copilot.microsoft.com.</a:t>
        </a:r>
      </a:p>
    </p188:txBody>
  </p188:cm>
</p188:cmLst>
</file>

<file path=ppt/comments/modernComment_212_355E357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7A0C76A0-C5DE-460D-A601-426065B37B87}" authorId="{B275CEE5-E905-4AE1-FA76-9FD1636C6351}" created="2025-04-22T06:35:43.391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55960407" sldId="530"/>
      <ac:picMk id="8" creationId="{0A431768-E881-9C0D-2BBD-FEADDD0AA1DA}"/>
    </ac:deMkLst>
    <p188:txBody>
      <a:bodyPr/>
      <a:lstStyle/>
      <a:p>
        <a:r>
          <a:rPr lang="fi-FI"/>
          <a:t>Sisällysluettelo: Ikääntyneiden osallisuus ja kuntoutuminen, Suvi Kan ja Sanoma Pro Oy (ISBN 978-952-63-5780-5)
Kuva: Microsoft Copilot (tekoäly), copilot.microsoft.com.</a:t>
        </a:r>
      </a:p>
    </p188:txBody>
  </p188:cm>
</p188:cmLst>
</file>

<file path=ppt/comments/modernComment_213_5F755AB5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949C786B-ACCE-4797-8094-F83890477719}" authorId="{B275CEE5-E905-4AE1-FA76-9FD1636C6351}" created="2025-04-22T06:36:04.775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1601526453" sldId="531"/>
      <ac:picMk id="4" creationId="{9EB7DA2E-84F0-389D-B47D-291334E35C3D}"/>
    </ac:deMkLst>
    <p188:txBody>
      <a:bodyPr/>
      <a:lstStyle/>
      <a:p>
        <a:r>
          <a:rPr lang="fi-FI"/>
          <a:t>Sisällysluettelo: Ikääntyneiden osallisuus ja kuntoutuminen, Suvi Kan ja Sanoma Pro Oy (ISBN 978-952-63-5780-5)
Kuvat: Papunetin kuvapankki, papunet.net, Elina Vanninen, Sergio Palao / ARASAAC ja Sclera ja Microsoft Copilot (tekoäly), copilot.microsoft.com.</a:t>
        </a:r>
      </a:p>
    </p188:txBody>
  </p188:cm>
</p188:cmLst>
</file>

<file path=ppt/comments/modernComment_214_6F36F5CC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79F22C59-6A14-4939-AFC4-CAD68E9E3C31}" authorId="{B275CEE5-E905-4AE1-FA76-9FD1636C6351}" created="2025-04-22T06:36:14.152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1865872844" sldId="532"/>
      <ac:picMk id="6" creationId="{E79CC61E-41F7-9621-93EB-24EBDCBE7ABB}"/>
    </ac:deMkLst>
    <p188:txBody>
      <a:bodyPr/>
      <a:lstStyle/>
      <a:p>
        <a:r>
          <a:rPr lang="fi-FI"/>
          <a:t>Sisällysluettelo: Ikääntyneiden osallisuus ja kuntoutuminen, Suvi Kan ja Sanoma Pro Oy (ISBN 978-952-63-5780-5)
Kuvat: Papunetin kuvapankki, papunet.net, Elina Vanninen, Sergio Palao / ARASAAC ja Sclera ja Microsoft Copilot (tekoäly), copilot.microsoft.com.</a:t>
        </a:r>
      </a:p>
    </p188:txBody>
  </p188:cm>
</p188:cmLst>
</file>

<file path=ppt/comments/modernComment_215_F0C6B51E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BC6B7B9A-B836-44A1-A9C4-C3626973D731}" authorId="{B275CEE5-E905-4AE1-FA76-9FD1636C6351}" created="2025-04-22T06:38:24.029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4039554334" sldId="533"/>
      <ac:picMk id="6" creationId="{A2545333-606D-AA37-8104-66286CF19A69}"/>
    </ac:deMkLst>
    <p188:txBody>
      <a:bodyPr/>
      <a:lstStyle/>
      <a:p>
        <a:r>
          <a:rPr lang="fi-FI"/>
          <a:t>Sisällysluettelo: Ikääntyneiden osallisuus ja kuntoutuminen, Suvi Kan ja Sanoma Pro Oy (ISBN 978-952-63-5780-5)
Kuva: Microsoft Copilot (tekoäly), copilot.microsoft.com.</a:t>
        </a:r>
      </a:p>
    </p188:txBody>
  </p188:cm>
</p188:cmLst>
</file>

<file path=ppt/comments/modernComment_216_8619FCD9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EA2D5F0D-C1C2-4A63-A838-361D5B657A94}" authorId="{B275CEE5-E905-4AE1-FA76-9FD1636C6351}" created="2025-04-22T06:38:39.159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249850073" sldId="534"/>
      <ac:picMk id="6" creationId="{5DF63ADD-0474-2F9D-44A8-037E9EFB4DC7}"/>
    </ac:deMkLst>
    <p188:txBody>
      <a:bodyPr/>
      <a:lstStyle/>
      <a:p>
        <a:r>
          <a:rPr lang="fi-FI"/>
          <a:t>Sisällysluettelo: Ikääntyneiden osallisuus ja kuntoutuminen, Suvi Kan ja Sanoma Pro Oy (ISBN 978-952-63-5780-5)
Kuvat: Papunetin kuvapankki, papunet.net, Elina Vanninen, Sergio Palao / ARASAAC ja Sclera ja Microsoft Copilot (tekoäly), copilot.microsoft.com.</a:t>
        </a:r>
      </a:p>
    </p188:txBody>
  </p188:cm>
</p188:cmLst>
</file>

<file path=ppt/comments/modernComment_217_C1331044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721CAB61-F532-4D9B-8B2A-22F8848651FF}" authorId="{B275CEE5-E905-4AE1-FA76-9FD1636C6351}" created="2025-04-22T06:38:54.900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3241349188" sldId="535"/>
      <ac:picMk id="6" creationId="{D3AB78BC-9331-C738-2C08-3CED9AD069EC}"/>
    </ac:deMkLst>
    <p188:txBody>
      <a:bodyPr/>
      <a:lstStyle/>
      <a:p>
        <a:r>
          <a:rPr lang="fi-FI"/>
          <a:t>Sisällysluettelo: Ikääntyneiden osallisuus ja kuntoutuminen, Suvi Kan ja Sanoma Pro Oy (ISBN 978-952-63-5780-5)
Kuvat: Papunetin kuvapankki, papunet.net, Elina Vanninen, Sergio Palao / ARASAAC ja Sclera ja Microsoft Copilot (tekoäly), copilot.microsoft.com.</a:t>
        </a:r>
      </a:p>
    </p188:txBody>
  </p188:cm>
</p188:cmLst>
</file>

<file path=ppt/comments/modernComment_218_7EDE7DE3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D1C0338F-F03F-4CE9-AEC9-B2925A995ED1}" authorId="{B275CEE5-E905-4AE1-FA76-9FD1636C6351}" created="2025-04-22T06:40:03.356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128510435" sldId="536"/>
      <ac:picMk id="4" creationId="{D0118D86-1A6E-05D7-632C-60A1B464FADB}"/>
    </ac:deMkLst>
    <p188:txBody>
      <a:bodyPr/>
      <a:lstStyle/>
      <a:p>
        <a:r>
          <a:rPr lang="fi-FI"/>
          <a:t>Sisällysluettelo: Ikääntyneiden osallisuus ja kuntoutuminen, Suvi Kan ja Sanoma Pro Oy (ISBN 978-952-63-5780-5)
Kuva: Microsoft Copilot (tekoäly), copilot.microsoft.com.</a:t>
        </a:r>
      </a:p>
    </p188:txBody>
  </p188:cm>
</p188:cmLst>
</file>

<file path=ppt/comments/modernComment_219_6A770013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DCD2FF62-E4DC-46D8-A325-7FA19F7299B9}" authorId="{B275CEE5-E905-4AE1-FA76-9FD1636C6351}" created="2025-04-22T06:40:53.787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1786183699" sldId="537"/>
      <ac:picMk id="6" creationId="{36761790-7D90-E629-90F4-AB26901AB4AF}"/>
    </ac:deMkLst>
    <p188:txBody>
      <a:bodyPr/>
      <a:lstStyle/>
      <a:p>
        <a:r>
          <a:rPr lang="fi-FI"/>
          <a:t>Sisällysluettelo: Ikääntyneiden osallisuus ja kuntoutuminen, Suvi Kan ja Sanoma Pro Oy (ISBN 978-952-63-5780-5)
Kuva: Microsoft Copilot (tekoäly), copilot.microsoft.com.</a:t>
        </a:r>
      </a:p>
    </p188:txBody>
  </p188:cm>
</p188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Ylätunnisteen paikkamerkki 1">
            <a:extLst>
              <a:ext uri="{FF2B5EF4-FFF2-40B4-BE49-F238E27FC236}">
                <a16:creationId xmlns:a16="http://schemas.microsoft.com/office/drawing/2014/main" id="{D810FBB3-8ADC-429F-B087-492E2D2DE4F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8427" cy="513508"/>
          </a:xfrm>
          <a:prstGeom prst="rect">
            <a:avLst/>
          </a:prstGeom>
        </p:spPr>
        <p:txBody>
          <a:bodyPr vert="horz" lIns="95407" tIns="47705" rIns="95407" bIns="47705" rtlCol="0"/>
          <a:lstStyle>
            <a:lvl1pPr algn="l">
              <a:defRPr sz="1300"/>
            </a:lvl1pPr>
          </a:lstStyle>
          <a:p>
            <a:endParaRPr lang="fi-FI"/>
          </a:p>
        </p:txBody>
      </p:sp>
      <p:sp>
        <p:nvSpPr>
          <p:cNvPr id="3" name="Päivämäärän paikkamerkki 2">
            <a:extLst>
              <a:ext uri="{FF2B5EF4-FFF2-40B4-BE49-F238E27FC236}">
                <a16:creationId xmlns:a16="http://schemas.microsoft.com/office/drawing/2014/main" id="{1EACE8A2-C2D6-48AE-A527-765F18C5A93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4023993" y="0"/>
            <a:ext cx="3078427" cy="513508"/>
          </a:xfrm>
          <a:prstGeom prst="rect">
            <a:avLst/>
          </a:prstGeom>
        </p:spPr>
        <p:txBody>
          <a:bodyPr vert="horz" lIns="95407" tIns="47705" rIns="95407" bIns="47705" rtlCol="0"/>
          <a:lstStyle>
            <a:lvl1pPr algn="r">
              <a:defRPr sz="1300"/>
            </a:lvl1pPr>
          </a:lstStyle>
          <a:p>
            <a:fld id="{D6B773C5-6A8B-4FD8-A54B-76324FA29378}" type="datetimeFigureOut">
              <a:rPr lang="fi-FI" smtClean="0"/>
              <a:t>23.4.2025</a:t>
            </a:fld>
            <a:endParaRPr lang="fi-FI"/>
          </a:p>
        </p:txBody>
      </p:sp>
      <p:sp>
        <p:nvSpPr>
          <p:cNvPr id="4" name="Alatunnisteen paikkamerkki 3">
            <a:extLst>
              <a:ext uri="{FF2B5EF4-FFF2-40B4-BE49-F238E27FC236}">
                <a16:creationId xmlns:a16="http://schemas.microsoft.com/office/drawing/2014/main" id="{7C05786E-1DAF-4B02-B968-6E6CC9C3A30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721109"/>
            <a:ext cx="3078427" cy="513507"/>
          </a:xfrm>
          <a:prstGeom prst="rect">
            <a:avLst/>
          </a:prstGeom>
        </p:spPr>
        <p:txBody>
          <a:bodyPr vert="horz" lIns="95407" tIns="47705" rIns="95407" bIns="47705" rtlCol="0" anchor="b"/>
          <a:lstStyle>
            <a:lvl1pPr algn="l">
              <a:defRPr sz="1300"/>
            </a:lvl1pPr>
          </a:lstStyle>
          <a:p>
            <a:endParaRPr lang="fi-FI"/>
          </a:p>
        </p:txBody>
      </p:sp>
      <p:sp>
        <p:nvSpPr>
          <p:cNvPr id="5" name="Dian numeron paikkamerkki 4">
            <a:extLst>
              <a:ext uri="{FF2B5EF4-FFF2-40B4-BE49-F238E27FC236}">
                <a16:creationId xmlns:a16="http://schemas.microsoft.com/office/drawing/2014/main" id="{67E761DE-4CD2-4871-B3DA-53A7FEF99A6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4023993" y="9721109"/>
            <a:ext cx="3078427" cy="513507"/>
          </a:xfrm>
          <a:prstGeom prst="rect">
            <a:avLst/>
          </a:prstGeom>
        </p:spPr>
        <p:txBody>
          <a:bodyPr vert="horz" lIns="95407" tIns="47705" rIns="95407" bIns="47705" rtlCol="0" anchor="b"/>
          <a:lstStyle>
            <a:lvl1pPr algn="r">
              <a:defRPr sz="1300"/>
            </a:lvl1pPr>
          </a:lstStyle>
          <a:p>
            <a:fld id="{C7FCBC1F-F2AC-4423-91DD-15192D9D55F0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40360887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Ylätunnisteen paikkamerkki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8427" cy="513508"/>
          </a:xfrm>
          <a:prstGeom prst="rect">
            <a:avLst/>
          </a:prstGeom>
        </p:spPr>
        <p:txBody>
          <a:bodyPr vert="horz" lIns="95407" tIns="47705" rIns="95407" bIns="47705" rtlCol="0"/>
          <a:lstStyle>
            <a:lvl1pPr algn="l">
              <a:defRPr sz="1300"/>
            </a:lvl1pPr>
          </a:lstStyle>
          <a:p>
            <a:endParaRPr lang="fi-FI"/>
          </a:p>
        </p:txBody>
      </p:sp>
      <p:sp>
        <p:nvSpPr>
          <p:cNvPr id="3" name="Päivämäärän paikkamerkki 2"/>
          <p:cNvSpPr>
            <a:spLocks noGrp="1"/>
          </p:cNvSpPr>
          <p:nvPr>
            <p:ph type="dt" idx="1"/>
          </p:nvPr>
        </p:nvSpPr>
        <p:spPr>
          <a:xfrm>
            <a:off x="4023993" y="0"/>
            <a:ext cx="3078427" cy="513508"/>
          </a:xfrm>
          <a:prstGeom prst="rect">
            <a:avLst/>
          </a:prstGeom>
        </p:spPr>
        <p:txBody>
          <a:bodyPr vert="horz" lIns="95407" tIns="47705" rIns="95407" bIns="47705" rtlCol="0"/>
          <a:lstStyle>
            <a:lvl1pPr algn="r">
              <a:defRPr sz="1300"/>
            </a:lvl1pPr>
          </a:lstStyle>
          <a:p>
            <a:fld id="{3E8C733C-D785-024B-A6E7-86706BEC7AEF}" type="datetimeFigureOut">
              <a:rPr lang="fi-FI" smtClean="0"/>
              <a:t>23.4.2025</a:t>
            </a:fld>
            <a:endParaRPr lang="fi-FI"/>
          </a:p>
        </p:txBody>
      </p:sp>
      <p:sp>
        <p:nvSpPr>
          <p:cNvPr id="4" name="Dian kuvan paikkamerkki 3"/>
          <p:cNvSpPr>
            <a:spLocks noGrp="1" noRot="1" noChangeAspect="1"/>
          </p:cNvSpPr>
          <p:nvPr>
            <p:ph type="sldImg" idx="2"/>
          </p:nvPr>
        </p:nvSpPr>
        <p:spPr>
          <a:xfrm>
            <a:off x="481013" y="1277938"/>
            <a:ext cx="6142037" cy="34544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5407" tIns="47705" rIns="95407" bIns="47705" rtlCol="0" anchor="ctr"/>
          <a:lstStyle/>
          <a:p>
            <a:endParaRPr lang="fi-FI"/>
          </a:p>
        </p:txBody>
      </p:sp>
      <p:sp>
        <p:nvSpPr>
          <p:cNvPr id="5" name="Huomautusten paikkamerkki 4"/>
          <p:cNvSpPr>
            <a:spLocks noGrp="1"/>
          </p:cNvSpPr>
          <p:nvPr>
            <p:ph type="body" sz="quarter" idx="3"/>
          </p:nvPr>
        </p:nvSpPr>
        <p:spPr>
          <a:xfrm>
            <a:off x="710407" y="4925410"/>
            <a:ext cx="5683250" cy="4029879"/>
          </a:xfrm>
          <a:prstGeom prst="rect">
            <a:avLst/>
          </a:prstGeom>
        </p:spPr>
        <p:txBody>
          <a:bodyPr vert="horz" lIns="95407" tIns="47705" rIns="95407" bIns="47705" rtlCol="0"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6" name="Alatunnisteen paikkamerkki 5"/>
          <p:cNvSpPr>
            <a:spLocks noGrp="1"/>
          </p:cNvSpPr>
          <p:nvPr>
            <p:ph type="ftr" sz="quarter" idx="4"/>
          </p:nvPr>
        </p:nvSpPr>
        <p:spPr>
          <a:xfrm>
            <a:off x="0" y="9721109"/>
            <a:ext cx="3078427" cy="513507"/>
          </a:xfrm>
          <a:prstGeom prst="rect">
            <a:avLst/>
          </a:prstGeom>
        </p:spPr>
        <p:txBody>
          <a:bodyPr vert="horz" lIns="95407" tIns="47705" rIns="95407" bIns="47705" rtlCol="0" anchor="b"/>
          <a:lstStyle>
            <a:lvl1pPr algn="l">
              <a:defRPr sz="1300"/>
            </a:lvl1pPr>
          </a:lstStyle>
          <a:p>
            <a:endParaRPr lang="fi-FI"/>
          </a:p>
        </p:txBody>
      </p:sp>
      <p:sp>
        <p:nvSpPr>
          <p:cNvPr id="7" name="Dian numeron paikkamerkki 6"/>
          <p:cNvSpPr>
            <a:spLocks noGrp="1"/>
          </p:cNvSpPr>
          <p:nvPr>
            <p:ph type="sldNum" sz="quarter" idx="5"/>
          </p:nvPr>
        </p:nvSpPr>
        <p:spPr>
          <a:xfrm>
            <a:off x="4023993" y="9721109"/>
            <a:ext cx="3078427" cy="513507"/>
          </a:xfrm>
          <a:prstGeom prst="rect">
            <a:avLst/>
          </a:prstGeom>
        </p:spPr>
        <p:txBody>
          <a:bodyPr vert="horz" lIns="95407" tIns="47705" rIns="95407" bIns="47705" rtlCol="0" anchor="b"/>
          <a:lstStyle>
            <a:lvl1pPr algn="r">
              <a:defRPr sz="1300"/>
            </a:lvl1pPr>
          </a:lstStyle>
          <a:p>
            <a:fld id="{912F12D5-5B44-D641-815E-C9DE0D087BDB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04335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.png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.pn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.png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.png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.png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.png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.png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.png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emojen käyttöohjee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kstiruutu 6">
            <a:extLst>
              <a:ext uri="{FF2B5EF4-FFF2-40B4-BE49-F238E27FC236}">
                <a16:creationId xmlns:a16="http://schemas.microsoft.com/office/drawing/2014/main" id="{E6167CAD-9602-4581-AA5B-4998DB0626D5}"/>
              </a:ext>
            </a:extLst>
          </p:cNvPr>
          <p:cNvSpPr txBox="1"/>
          <p:nvPr/>
        </p:nvSpPr>
        <p:spPr>
          <a:xfrm>
            <a:off x="588818" y="6293473"/>
            <a:ext cx="5486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000" spc="300" dirty="0">
                <a:ea typeface="Open Sans" panose="020B0606030504020204" pitchFamily="34" charset="0"/>
                <a:cs typeface="Open Sans" panose="020B0606030504020204" pitchFamily="34" charset="0"/>
              </a:rPr>
              <a:t>KESTÄVÄN TULEVAISUUDEN TEKIJÄ</a:t>
            </a:r>
          </a:p>
        </p:txBody>
      </p:sp>
      <p:sp>
        <p:nvSpPr>
          <p:cNvPr id="10" name="Suorakulmio 9">
            <a:extLst>
              <a:ext uri="{FF2B5EF4-FFF2-40B4-BE49-F238E27FC236}">
                <a16:creationId xmlns:a16="http://schemas.microsoft.com/office/drawing/2014/main" id="{3B164FD1-A516-4312-A141-16C174798865}"/>
              </a:ext>
            </a:extLst>
          </p:cNvPr>
          <p:cNvSpPr/>
          <p:nvPr/>
        </p:nvSpPr>
        <p:spPr>
          <a:xfrm>
            <a:off x="-85060" y="263047"/>
            <a:ext cx="310528" cy="666938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2" name="Tekstiruutu 1">
            <a:extLst>
              <a:ext uri="{FF2B5EF4-FFF2-40B4-BE49-F238E27FC236}">
                <a16:creationId xmlns:a16="http://schemas.microsoft.com/office/drawing/2014/main" id="{CE637AD5-BCCC-472F-B315-4D0B219A9F48}"/>
              </a:ext>
            </a:extLst>
          </p:cNvPr>
          <p:cNvSpPr txBox="1"/>
          <p:nvPr/>
        </p:nvSpPr>
        <p:spPr>
          <a:xfrm>
            <a:off x="576118" y="263047"/>
            <a:ext cx="1117138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3200" b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NÄIN KÄYTÄT POWERPOINTIN SAKKYN TEEMAPOHJIA:</a:t>
            </a:r>
          </a:p>
          <a:p>
            <a:endParaRPr lang="fi-FI" sz="28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r>
              <a:rPr lang="fi-FI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-Valitse itsellesi sopivat diat alla olevista vaihtoehdoista, poista  ylimääräiset diat</a:t>
            </a:r>
          </a:p>
          <a:p>
            <a:r>
              <a:rPr lang="fi-FI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-Tallenna diat omalle koneellesi (älä tee muutoksia tai tallenna mitään alkuperäiseen!)</a:t>
            </a:r>
          </a:p>
          <a:p>
            <a:r>
              <a:rPr lang="fi-FI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-Voit muokata tekstikenttiä mieleiseksesi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fi-FI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-Käytä dioissa vain fonttia Open </a:t>
            </a:r>
            <a:r>
              <a:rPr lang="fi-FI" sz="28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Sans</a:t>
            </a:r>
            <a:r>
              <a:rPr lang="fi-FI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jos sinulta ei löydy fonttia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fi-FI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voit ladata sen netistä.</a:t>
            </a:r>
          </a:p>
          <a:p>
            <a:r>
              <a:rPr lang="fi-FI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-Käytä dioissa vain Teeman värejä, löydät ne -&gt; Dian Perustyyli  </a:t>
            </a:r>
          </a:p>
          <a:p>
            <a:r>
              <a:rPr lang="fi-FI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-&gt; Värit -&gt; Mukautetut värit -&gt; Sakky Teema</a:t>
            </a:r>
          </a:p>
        </p:txBody>
      </p:sp>
      <p:sp>
        <p:nvSpPr>
          <p:cNvPr id="6" name="Tekstiruutu 5">
            <a:extLst>
              <a:ext uri="{FF2B5EF4-FFF2-40B4-BE49-F238E27FC236}">
                <a16:creationId xmlns:a16="http://schemas.microsoft.com/office/drawing/2014/main" id="{9C191DBD-509E-45E2-B800-200126877231}"/>
              </a:ext>
            </a:extLst>
          </p:cNvPr>
          <p:cNvSpPr txBox="1"/>
          <p:nvPr/>
        </p:nvSpPr>
        <p:spPr>
          <a:xfrm>
            <a:off x="588818" y="6293473"/>
            <a:ext cx="5486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000" spc="300" dirty="0">
                <a:ea typeface="Open Sans" panose="020B0606030504020204" pitchFamily="34" charset="0"/>
                <a:cs typeface="Open Sans" panose="020B0606030504020204" pitchFamily="34" charset="0"/>
              </a:rPr>
              <a:t>KESTÄVÄN TULEVAISUUDEN TEKIJÄ</a:t>
            </a:r>
          </a:p>
        </p:txBody>
      </p:sp>
      <p:sp>
        <p:nvSpPr>
          <p:cNvPr id="8" name="Suorakulmio 7">
            <a:extLst>
              <a:ext uri="{FF2B5EF4-FFF2-40B4-BE49-F238E27FC236}">
                <a16:creationId xmlns:a16="http://schemas.microsoft.com/office/drawing/2014/main" id="{C831C7D0-5DE7-45A8-B291-AB95E2376655}"/>
              </a:ext>
            </a:extLst>
          </p:cNvPr>
          <p:cNvSpPr/>
          <p:nvPr/>
        </p:nvSpPr>
        <p:spPr>
          <a:xfrm>
            <a:off x="-85060" y="263047"/>
            <a:ext cx="310528" cy="666938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11" name="Tekstiruutu 10">
            <a:extLst>
              <a:ext uri="{FF2B5EF4-FFF2-40B4-BE49-F238E27FC236}">
                <a16:creationId xmlns:a16="http://schemas.microsoft.com/office/drawing/2014/main" id="{9D112D81-3BFF-4180-9447-B53FFCD3C2BE}"/>
              </a:ext>
            </a:extLst>
          </p:cNvPr>
          <p:cNvSpPr txBox="1"/>
          <p:nvPr/>
        </p:nvSpPr>
        <p:spPr>
          <a:xfrm>
            <a:off x="576118" y="263047"/>
            <a:ext cx="1117138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3200" b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NÄIN KÄYTÄT POWERPOINTIN SAKKYN TEEMAPOHJIA:</a:t>
            </a:r>
          </a:p>
          <a:p>
            <a:endParaRPr lang="fi-FI" sz="28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r>
              <a:rPr lang="fi-FI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-Valitse itsellesi sopivat diat alla olevista vaihtoehdoista, poista  ylimääräiset diat</a:t>
            </a:r>
          </a:p>
          <a:p>
            <a:r>
              <a:rPr lang="fi-FI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-Tallenna diat omalle koneellesi (älä tee muutoksia tai tallenna mitään alkuperäiseen!)</a:t>
            </a:r>
          </a:p>
          <a:p>
            <a:r>
              <a:rPr lang="fi-FI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-Voit muokata tekstikenttiä mieleiseksesi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fi-FI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-Käytä dioissa vain fonttia Open </a:t>
            </a:r>
            <a:r>
              <a:rPr lang="fi-FI" sz="28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Sans</a:t>
            </a:r>
            <a:r>
              <a:rPr lang="fi-FI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jos sinulta ei löydy fonttia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fi-FI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voit ladata sen netistä.</a:t>
            </a:r>
          </a:p>
          <a:p>
            <a:r>
              <a:rPr lang="fi-FI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-Käytä dioissa vain Teeman värejä, löydät ne -&gt; Dian Perustyyli  </a:t>
            </a:r>
          </a:p>
          <a:p>
            <a:r>
              <a:rPr lang="fi-FI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-&gt; Värit -&gt; Mukautetut värit -&gt; Sakky Teema</a:t>
            </a:r>
          </a:p>
        </p:txBody>
      </p:sp>
      <p:sp>
        <p:nvSpPr>
          <p:cNvPr id="13" name="Tekstiruutu 12">
            <a:extLst>
              <a:ext uri="{FF2B5EF4-FFF2-40B4-BE49-F238E27FC236}">
                <a16:creationId xmlns:a16="http://schemas.microsoft.com/office/drawing/2014/main" id="{EB06ACDF-B07F-4267-A866-162715781B74}"/>
              </a:ext>
            </a:extLst>
          </p:cNvPr>
          <p:cNvSpPr txBox="1"/>
          <p:nvPr userDrawn="1"/>
        </p:nvSpPr>
        <p:spPr>
          <a:xfrm>
            <a:off x="588818" y="6293473"/>
            <a:ext cx="5486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000" spc="300" dirty="0">
                <a:ea typeface="Open Sans" panose="020B0606030504020204" pitchFamily="34" charset="0"/>
                <a:cs typeface="Open Sans" panose="020B0606030504020204" pitchFamily="34" charset="0"/>
              </a:rPr>
              <a:t>KESTÄVÄN TULEVAISUUDEN TEKIJÄ</a:t>
            </a:r>
          </a:p>
        </p:txBody>
      </p:sp>
      <p:sp>
        <p:nvSpPr>
          <p:cNvPr id="14" name="Suorakulmio 13">
            <a:extLst>
              <a:ext uri="{FF2B5EF4-FFF2-40B4-BE49-F238E27FC236}">
                <a16:creationId xmlns:a16="http://schemas.microsoft.com/office/drawing/2014/main" id="{2F37FECB-DF8E-479B-8FCE-702CA10E81F2}"/>
              </a:ext>
            </a:extLst>
          </p:cNvPr>
          <p:cNvSpPr/>
          <p:nvPr userDrawn="1"/>
        </p:nvSpPr>
        <p:spPr>
          <a:xfrm>
            <a:off x="-85060" y="263047"/>
            <a:ext cx="310528" cy="666938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16" name="Tekstiruutu 15">
            <a:extLst>
              <a:ext uri="{FF2B5EF4-FFF2-40B4-BE49-F238E27FC236}">
                <a16:creationId xmlns:a16="http://schemas.microsoft.com/office/drawing/2014/main" id="{F1C5EDE6-3B07-4618-9AE4-FC2BFBE9B4F5}"/>
              </a:ext>
            </a:extLst>
          </p:cNvPr>
          <p:cNvSpPr txBox="1"/>
          <p:nvPr userDrawn="1"/>
        </p:nvSpPr>
        <p:spPr>
          <a:xfrm>
            <a:off x="576118" y="263047"/>
            <a:ext cx="1117138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3200" b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NÄIN KÄYTÄT POWERPOINTIN SAKKYN TEEMAPOHJIA:</a:t>
            </a:r>
          </a:p>
          <a:p>
            <a:endParaRPr lang="fi-FI" sz="28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r>
              <a:rPr lang="fi-FI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-Valitse itsellesi sopivat diat alla olevista vaihtoehdoista, poista  ylimääräiset diat</a:t>
            </a:r>
          </a:p>
          <a:p>
            <a:r>
              <a:rPr lang="fi-FI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-Tallenna diat omalle koneellesi (älä tee muutoksia tai tallenna mitään alkuperäiseen!)</a:t>
            </a:r>
          </a:p>
          <a:p>
            <a:r>
              <a:rPr lang="fi-FI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-Voit muokata tekstikenttiä mieleiseksesi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fi-FI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-Käytä dioissa vain fonttia Open </a:t>
            </a:r>
            <a:r>
              <a:rPr lang="fi-FI" sz="28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Sans</a:t>
            </a:r>
            <a:r>
              <a:rPr lang="fi-FI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jos sinulta ei löydy fonttia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fi-FI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voit ladata sen netistä.</a:t>
            </a:r>
          </a:p>
          <a:p>
            <a:r>
              <a:rPr lang="fi-FI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-Käytä dioissa vain Teeman värejä, löydät ne -&gt; Dian Perustyyli  </a:t>
            </a:r>
          </a:p>
          <a:p>
            <a:r>
              <a:rPr lang="fi-FI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-&gt; Värit -&gt; Mukautetut värit -&gt; Sakky Teema</a:t>
            </a:r>
          </a:p>
        </p:txBody>
      </p:sp>
      <p:pic>
        <p:nvPicPr>
          <p:cNvPr id="19" name="Kuva 18" descr="Kuva, joka sisältää kohteen Grafiikka&#10;&#10;Kuvaus luotu automaattisesti">
            <a:extLst>
              <a:ext uri="{FF2B5EF4-FFF2-40B4-BE49-F238E27FC236}">
                <a16:creationId xmlns:a16="http://schemas.microsoft.com/office/drawing/2014/main" id="{0D66D2FE-2E7C-474D-A34C-3DA7099A0EB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6878" y="6020058"/>
            <a:ext cx="2541506" cy="648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95515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Otsikko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Kuva 5" descr="Kuva, joka sisältää kohteen vaate, henkilö, jalkineet, Housut&#10;&#10;Kuvaus luotu automaattisesti">
            <a:extLst>
              <a:ext uri="{FF2B5EF4-FFF2-40B4-BE49-F238E27FC236}">
                <a16:creationId xmlns:a16="http://schemas.microsoft.com/office/drawing/2014/main" id="{720EE9F0-B3F0-96B4-621A-592F397D4EB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8" t="4903" r="7556" b="21115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laotsikko 2">
            <a:extLst>
              <a:ext uri="{FF2B5EF4-FFF2-40B4-BE49-F238E27FC236}">
                <a16:creationId xmlns:a16="http://schemas.microsoft.com/office/drawing/2014/main" id="{FDFF418A-D9A4-4409-AABA-AC6E39655944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550715" y="2578099"/>
            <a:ext cx="6153695" cy="3245171"/>
          </a:xfrm>
        </p:spPr>
        <p:txBody>
          <a:bodyPr>
            <a:normAutofit/>
          </a:bodyPr>
          <a:lstStyle>
            <a:lvl1pPr marL="0" indent="0" algn="l">
              <a:lnSpc>
                <a:spcPts val="4200"/>
              </a:lnSpc>
              <a:buNone/>
              <a:defRPr sz="3000" b="1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i-FI" dirty="0"/>
              <a:t>Aihe</a:t>
            </a:r>
            <a:br>
              <a:rPr lang="fi-FI" dirty="0"/>
            </a:br>
            <a:r>
              <a:rPr lang="fi-FI" dirty="0"/>
              <a:t>Nimi, titteli</a:t>
            </a:r>
            <a:br>
              <a:rPr lang="fi-FI" dirty="0"/>
            </a:br>
            <a:r>
              <a:rPr lang="fi-FI" dirty="0"/>
              <a:t>Päivämäärä</a:t>
            </a:r>
          </a:p>
        </p:txBody>
      </p:sp>
      <p:sp>
        <p:nvSpPr>
          <p:cNvPr id="19" name="Tekstiruutu 18">
            <a:extLst>
              <a:ext uri="{FF2B5EF4-FFF2-40B4-BE49-F238E27FC236}">
                <a16:creationId xmlns:a16="http://schemas.microsoft.com/office/drawing/2014/main" id="{1B6619FF-5609-9BDD-58C6-40BE56596E4A}"/>
              </a:ext>
            </a:extLst>
          </p:cNvPr>
          <p:cNvSpPr txBox="1"/>
          <p:nvPr/>
        </p:nvSpPr>
        <p:spPr>
          <a:xfrm>
            <a:off x="588818" y="6293473"/>
            <a:ext cx="5486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000" spc="300">
                <a:ea typeface="Open Sans" panose="020B0606030504020204" pitchFamily="34" charset="0"/>
                <a:cs typeface="Open Sans" panose="020B0606030504020204" pitchFamily="34" charset="0"/>
              </a:rPr>
              <a:t>KESTÄVÄN TULEVAISUUDEN TEKIJÄ</a:t>
            </a:r>
          </a:p>
        </p:txBody>
      </p:sp>
      <p:sp>
        <p:nvSpPr>
          <p:cNvPr id="4" name="Suorakulmio 3">
            <a:extLst>
              <a:ext uri="{FF2B5EF4-FFF2-40B4-BE49-F238E27FC236}">
                <a16:creationId xmlns:a16="http://schemas.microsoft.com/office/drawing/2014/main" id="{52F3F15E-DA39-3424-2216-72F476EF2D76}"/>
              </a:ext>
            </a:extLst>
          </p:cNvPr>
          <p:cNvSpPr/>
          <p:nvPr/>
        </p:nvSpPr>
        <p:spPr>
          <a:xfrm>
            <a:off x="-85060" y="263047"/>
            <a:ext cx="310528" cy="666938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8" name="Tekstiruutu 7">
            <a:extLst>
              <a:ext uri="{FF2B5EF4-FFF2-40B4-BE49-F238E27FC236}">
                <a16:creationId xmlns:a16="http://schemas.microsoft.com/office/drawing/2014/main" id="{8D725A2D-5170-7610-CBE3-5E68B7A0A3C7}"/>
              </a:ext>
            </a:extLst>
          </p:cNvPr>
          <p:cNvSpPr txBox="1"/>
          <p:nvPr/>
        </p:nvSpPr>
        <p:spPr>
          <a:xfrm>
            <a:off x="550715" y="996630"/>
            <a:ext cx="615369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fi-FI" sz="4000" b="1" spc="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Savon</a:t>
            </a:r>
            <a:br>
              <a:rPr lang="fi-FI" sz="4000" b="1" spc="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4000" b="1" spc="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koulutuskuntayhtymä</a:t>
            </a:r>
          </a:p>
        </p:txBody>
      </p:sp>
      <p:pic>
        <p:nvPicPr>
          <p:cNvPr id="10" name="Kuva 9">
            <a:extLst>
              <a:ext uri="{FF2B5EF4-FFF2-40B4-BE49-F238E27FC236}">
                <a16:creationId xmlns:a16="http://schemas.microsoft.com/office/drawing/2014/main" id="{76FEAB00-1BBD-7907-109F-ACD3C14406F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4005" b="14005"/>
          <a:stretch/>
        </p:blipFill>
        <p:spPr>
          <a:xfrm>
            <a:off x="8409424" y="5382004"/>
            <a:ext cx="3782576" cy="1542291"/>
          </a:xfrm>
          <a:prstGeom prst="rect">
            <a:avLst/>
          </a:prstGeom>
        </p:spPr>
      </p:pic>
      <p:pic>
        <p:nvPicPr>
          <p:cNvPr id="9" name="Kuva 8" descr="Kuva, joka sisältää kohteen vaate, henkilö, jalkineet, Housut&#10;&#10;Kuvaus luotu automaattisesti">
            <a:extLst>
              <a:ext uri="{FF2B5EF4-FFF2-40B4-BE49-F238E27FC236}">
                <a16:creationId xmlns:a16="http://schemas.microsoft.com/office/drawing/2014/main" id="{4D4A7B54-78A6-4B7C-AA66-E962D1AA2CB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8" t="4903" r="7556" b="21115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kstiruutu 10">
            <a:extLst>
              <a:ext uri="{FF2B5EF4-FFF2-40B4-BE49-F238E27FC236}">
                <a16:creationId xmlns:a16="http://schemas.microsoft.com/office/drawing/2014/main" id="{6D38BF21-0A5D-4C9E-8847-036674B13E4E}"/>
              </a:ext>
            </a:extLst>
          </p:cNvPr>
          <p:cNvSpPr txBox="1"/>
          <p:nvPr/>
        </p:nvSpPr>
        <p:spPr>
          <a:xfrm>
            <a:off x="588818" y="6293473"/>
            <a:ext cx="5486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000" spc="300">
                <a:ea typeface="Open Sans" panose="020B0606030504020204" pitchFamily="34" charset="0"/>
                <a:cs typeface="Open Sans" panose="020B0606030504020204" pitchFamily="34" charset="0"/>
              </a:rPr>
              <a:t>KESTÄVÄN TULEVAISUUDEN TEKIJÄ</a:t>
            </a:r>
          </a:p>
        </p:txBody>
      </p:sp>
      <p:sp>
        <p:nvSpPr>
          <p:cNvPr id="12" name="Suorakulmio 11">
            <a:extLst>
              <a:ext uri="{FF2B5EF4-FFF2-40B4-BE49-F238E27FC236}">
                <a16:creationId xmlns:a16="http://schemas.microsoft.com/office/drawing/2014/main" id="{740B6595-10D4-4B40-AF80-69E5611630B5}"/>
              </a:ext>
            </a:extLst>
          </p:cNvPr>
          <p:cNvSpPr/>
          <p:nvPr/>
        </p:nvSpPr>
        <p:spPr>
          <a:xfrm>
            <a:off x="-85060" y="263047"/>
            <a:ext cx="310528" cy="666938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13" name="Tekstiruutu 12">
            <a:extLst>
              <a:ext uri="{FF2B5EF4-FFF2-40B4-BE49-F238E27FC236}">
                <a16:creationId xmlns:a16="http://schemas.microsoft.com/office/drawing/2014/main" id="{21648404-C1FE-45BB-9BDB-A9365CFB4CE7}"/>
              </a:ext>
            </a:extLst>
          </p:cNvPr>
          <p:cNvSpPr txBox="1"/>
          <p:nvPr/>
        </p:nvSpPr>
        <p:spPr>
          <a:xfrm>
            <a:off x="550715" y="996630"/>
            <a:ext cx="615369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fi-FI" sz="4000" b="1" spc="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Savon</a:t>
            </a:r>
            <a:br>
              <a:rPr lang="fi-FI" sz="4000" b="1" spc="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4000" b="1" spc="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koulutuskuntayhtymä</a:t>
            </a:r>
          </a:p>
        </p:txBody>
      </p:sp>
      <p:pic>
        <p:nvPicPr>
          <p:cNvPr id="14" name="Kuva 13">
            <a:extLst>
              <a:ext uri="{FF2B5EF4-FFF2-40B4-BE49-F238E27FC236}">
                <a16:creationId xmlns:a16="http://schemas.microsoft.com/office/drawing/2014/main" id="{1DD45348-C63C-491F-B341-F82E34F5A16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4005" b="14005"/>
          <a:stretch/>
        </p:blipFill>
        <p:spPr>
          <a:xfrm>
            <a:off x="8409424" y="5382004"/>
            <a:ext cx="3782576" cy="1542291"/>
          </a:xfrm>
          <a:prstGeom prst="rect">
            <a:avLst/>
          </a:prstGeom>
        </p:spPr>
      </p:pic>
      <p:pic>
        <p:nvPicPr>
          <p:cNvPr id="15" name="Kuva 14" descr="Kuva, joka sisältää kohteen vaate, henkilö, jalkineet, Housut&#10;&#10;Kuvaus luotu automaattisesti">
            <a:extLst>
              <a:ext uri="{FF2B5EF4-FFF2-40B4-BE49-F238E27FC236}">
                <a16:creationId xmlns:a16="http://schemas.microsoft.com/office/drawing/2014/main" id="{29B5E25E-DF7E-4D68-BEC5-1B0ADFB58AF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8" t="4903" r="7556" b="21115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6" name="Tekstiruutu 15">
            <a:extLst>
              <a:ext uri="{FF2B5EF4-FFF2-40B4-BE49-F238E27FC236}">
                <a16:creationId xmlns:a16="http://schemas.microsoft.com/office/drawing/2014/main" id="{817CB3BD-345E-4EF6-B0D1-3AC48CEE51D3}"/>
              </a:ext>
            </a:extLst>
          </p:cNvPr>
          <p:cNvSpPr txBox="1"/>
          <p:nvPr userDrawn="1"/>
        </p:nvSpPr>
        <p:spPr>
          <a:xfrm>
            <a:off x="588818" y="6293473"/>
            <a:ext cx="5486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000" spc="300">
                <a:ea typeface="Open Sans" panose="020B0606030504020204" pitchFamily="34" charset="0"/>
                <a:cs typeface="Open Sans" panose="020B0606030504020204" pitchFamily="34" charset="0"/>
              </a:rPr>
              <a:t>KESTÄVÄN TULEVAISUUDEN TEKIJÄ</a:t>
            </a:r>
          </a:p>
        </p:txBody>
      </p:sp>
      <p:sp>
        <p:nvSpPr>
          <p:cNvPr id="17" name="Suorakulmio 16">
            <a:extLst>
              <a:ext uri="{FF2B5EF4-FFF2-40B4-BE49-F238E27FC236}">
                <a16:creationId xmlns:a16="http://schemas.microsoft.com/office/drawing/2014/main" id="{A63F780C-CDAA-4319-8BA3-81CFB4AEB841}"/>
              </a:ext>
            </a:extLst>
          </p:cNvPr>
          <p:cNvSpPr/>
          <p:nvPr userDrawn="1"/>
        </p:nvSpPr>
        <p:spPr>
          <a:xfrm>
            <a:off x="-85060" y="263047"/>
            <a:ext cx="310528" cy="666938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18" name="Tekstiruutu 17">
            <a:extLst>
              <a:ext uri="{FF2B5EF4-FFF2-40B4-BE49-F238E27FC236}">
                <a16:creationId xmlns:a16="http://schemas.microsoft.com/office/drawing/2014/main" id="{DE2AC0D0-798C-4DFF-A06A-FF9237E5B0E5}"/>
              </a:ext>
            </a:extLst>
          </p:cNvPr>
          <p:cNvSpPr txBox="1"/>
          <p:nvPr userDrawn="1"/>
        </p:nvSpPr>
        <p:spPr>
          <a:xfrm>
            <a:off x="550715" y="996630"/>
            <a:ext cx="615369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fi-FI" sz="4000" b="1" spc="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Savon</a:t>
            </a:r>
            <a:br>
              <a:rPr lang="fi-FI" sz="4000" b="1" spc="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4000" b="1" spc="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ammattiopisto</a:t>
            </a:r>
          </a:p>
        </p:txBody>
      </p:sp>
      <p:pic>
        <p:nvPicPr>
          <p:cNvPr id="23" name="Kuva 22" descr="Kuva, joka sisältää kohteen Grafiikka&#10;&#10;Kuvaus luotu automaattisesti">
            <a:extLst>
              <a:ext uri="{FF2B5EF4-FFF2-40B4-BE49-F238E27FC236}">
                <a16:creationId xmlns:a16="http://schemas.microsoft.com/office/drawing/2014/main" id="{61FFD71F-908B-47C1-A5D4-24F8F1850013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6878" y="6020058"/>
            <a:ext cx="2541506" cy="648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38112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avon Koulutus omaishoi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kstiruutu 18">
            <a:extLst>
              <a:ext uri="{FF2B5EF4-FFF2-40B4-BE49-F238E27FC236}">
                <a16:creationId xmlns:a16="http://schemas.microsoft.com/office/drawing/2014/main" id="{1B6619FF-5609-9BDD-58C6-40BE56596E4A}"/>
              </a:ext>
            </a:extLst>
          </p:cNvPr>
          <p:cNvSpPr txBox="1"/>
          <p:nvPr/>
        </p:nvSpPr>
        <p:spPr>
          <a:xfrm>
            <a:off x="588818" y="6293473"/>
            <a:ext cx="5486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000" spc="300">
                <a:ea typeface="Open Sans" panose="020B0606030504020204" pitchFamily="34" charset="0"/>
                <a:cs typeface="Open Sans" panose="020B0606030504020204" pitchFamily="34" charset="0"/>
              </a:rPr>
              <a:t>KESTÄVÄN TULEVAISUUDEN TEKIJÄ</a:t>
            </a:r>
          </a:p>
        </p:txBody>
      </p:sp>
      <p:sp>
        <p:nvSpPr>
          <p:cNvPr id="4" name="Suorakulmio 3">
            <a:extLst>
              <a:ext uri="{FF2B5EF4-FFF2-40B4-BE49-F238E27FC236}">
                <a16:creationId xmlns:a16="http://schemas.microsoft.com/office/drawing/2014/main" id="{52F3F15E-DA39-3424-2216-72F476EF2D76}"/>
              </a:ext>
            </a:extLst>
          </p:cNvPr>
          <p:cNvSpPr/>
          <p:nvPr/>
        </p:nvSpPr>
        <p:spPr>
          <a:xfrm>
            <a:off x="-85060" y="263047"/>
            <a:ext cx="310528" cy="666938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11" name="Tekstiruutu 10">
            <a:extLst>
              <a:ext uri="{FF2B5EF4-FFF2-40B4-BE49-F238E27FC236}">
                <a16:creationId xmlns:a16="http://schemas.microsoft.com/office/drawing/2014/main" id="{6D38BF21-0A5D-4C9E-8847-036674B13E4E}"/>
              </a:ext>
            </a:extLst>
          </p:cNvPr>
          <p:cNvSpPr txBox="1"/>
          <p:nvPr/>
        </p:nvSpPr>
        <p:spPr>
          <a:xfrm>
            <a:off x="588818" y="6293473"/>
            <a:ext cx="5486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000" spc="300">
                <a:ea typeface="Open Sans" panose="020B0606030504020204" pitchFamily="34" charset="0"/>
                <a:cs typeface="Open Sans" panose="020B0606030504020204" pitchFamily="34" charset="0"/>
              </a:rPr>
              <a:t>KESTÄVÄN TULEVAISUUDEN TEKIJÄ</a:t>
            </a:r>
          </a:p>
        </p:txBody>
      </p:sp>
      <p:sp>
        <p:nvSpPr>
          <p:cNvPr id="12" name="Suorakulmio 11">
            <a:extLst>
              <a:ext uri="{FF2B5EF4-FFF2-40B4-BE49-F238E27FC236}">
                <a16:creationId xmlns:a16="http://schemas.microsoft.com/office/drawing/2014/main" id="{740B6595-10D4-4B40-AF80-69E5611630B5}"/>
              </a:ext>
            </a:extLst>
          </p:cNvPr>
          <p:cNvSpPr/>
          <p:nvPr/>
        </p:nvSpPr>
        <p:spPr>
          <a:xfrm>
            <a:off x="-85060" y="263047"/>
            <a:ext cx="310528" cy="666938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16" name="Tekstiruutu 15">
            <a:extLst>
              <a:ext uri="{FF2B5EF4-FFF2-40B4-BE49-F238E27FC236}">
                <a16:creationId xmlns:a16="http://schemas.microsoft.com/office/drawing/2014/main" id="{817CB3BD-345E-4EF6-B0D1-3AC48CEE51D3}"/>
              </a:ext>
            </a:extLst>
          </p:cNvPr>
          <p:cNvSpPr txBox="1"/>
          <p:nvPr userDrawn="1"/>
        </p:nvSpPr>
        <p:spPr>
          <a:xfrm>
            <a:off x="588818" y="6293473"/>
            <a:ext cx="5486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000" spc="300">
                <a:ea typeface="Open Sans" panose="020B0606030504020204" pitchFamily="34" charset="0"/>
                <a:cs typeface="Open Sans" panose="020B0606030504020204" pitchFamily="34" charset="0"/>
              </a:rPr>
              <a:t>KESTÄVÄN TULEVAISUUDEN TEKIJÄ</a:t>
            </a:r>
          </a:p>
        </p:txBody>
      </p:sp>
      <p:sp>
        <p:nvSpPr>
          <p:cNvPr id="17" name="Suorakulmio 16">
            <a:extLst>
              <a:ext uri="{FF2B5EF4-FFF2-40B4-BE49-F238E27FC236}">
                <a16:creationId xmlns:a16="http://schemas.microsoft.com/office/drawing/2014/main" id="{A63F780C-CDAA-4319-8BA3-81CFB4AEB841}"/>
              </a:ext>
            </a:extLst>
          </p:cNvPr>
          <p:cNvSpPr/>
          <p:nvPr userDrawn="1"/>
        </p:nvSpPr>
        <p:spPr>
          <a:xfrm>
            <a:off x="-85060" y="263047"/>
            <a:ext cx="310528" cy="666938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pic>
        <p:nvPicPr>
          <p:cNvPr id="21" name="Kuva 20" descr="Kuva, joka sisältää kohteen henkilö, istuminen, mies, sisä&#10;&#10;Kuvaus luotu automaattisesti">
            <a:extLst>
              <a:ext uri="{FF2B5EF4-FFF2-40B4-BE49-F238E27FC236}">
                <a16:creationId xmlns:a16="http://schemas.microsoft.com/office/drawing/2014/main" id="{767904A1-A98B-4943-B598-0974547E42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860401" y="0"/>
            <a:ext cx="8331599" cy="6858000"/>
          </a:xfrm>
          <a:prstGeom prst="rect">
            <a:avLst/>
          </a:prstGeom>
        </p:spPr>
      </p:pic>
      <p:sp>
        <p:nvSpPr>
          <p:cNvPr id="22" name="Suorakulmio 21">
            <a:extLst>
              <a:ext uri="{FF2B5EF4-FFF2-40B4-BE49-F238E27FC236}">
                <a16:creationId xmlns:a16="http://schemas.microsoft.com/office/drawing/2014/main" id="{BAF33FAC-A812-4A34-AB42-9742F8CD3C9F}"/>
              </a:ext>
            </a:extLst>
          </p:cNvPr>
          <p:cNvSpPr/>
          <p:nvPr userDrawn="1"/>
        </p:nvSpPr>
        <p:spPr>
          <a:xfrm>
            <a:off x="-53786" y="-27002"/>
            <a:ext cx="12245786" cy="6912004"/>
          </a:xfrm>
          <a:prstGeom prst="rect">
            <a:avLst/>
          </a:prstGeom>
          <a:gradFill flip="none" rotWithShape="1">
            <a:gsLst>
              <a:gs pos="37000">
                <a:schemeClr val="accent1">
                  <a:lumMod val="5000"/>
                  <a:lumOff val="95000"/>
                  <a:alpha val="17000"/>
                </a:schemeClr>
              </a:gs>
              <a:gs pos="69000">
                <a:schemeClr val="bg1">
                  <a:lumMod val="9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t" anchorCtr="0"/>
          <a:lstStyle/>
          <a:p>
            <a:pPr>
              <a:lnSpc>
                <a:spcPct val="80000"/>
              </a:lnSpc>
            </a:pPr>
            <a:endParaRPr lang="fi-FI" sz="4400" b="1" dirty="0">
              <a:solidFill>
                <a:schemeClr val="tx1">
                  <a:lumMod val="75000"/>
                  <a:lumOff val="25000"/>
                </a:scheme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>
              <a:lnSpc>
                <a:spcPct val="80000"/>
              </a:lnSpc>
            </a:pPr>
            <a:r>
              <a:rPr lang="fi-FI" sz="2400" b="1" dirty="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	</a:t>
            </a:r>
            <a:br>
              <a:rPr lang="fi-FI" sz="3200" b="1" dirty="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endParaRPr lang="fi-FI" sz="3200" b="1" dirty="0">
              <a:solidFill>
                <a:schemeClr val="tx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>
              <a:lnSpc>
                <a:spcPct val="80000"/>
              </a:lnSpc>
            </a:pPr>
            <a:r>
              <a:rPr lang="fi-FI" sz="3200" b="1" dirty="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        </a:t>
            </a:r>
            <a:br>
              <a:rPr lang="fi-FI" sz="3200" dirty="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3200" dirty="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	</a:t>
            </a:r>
          </a:p>
          <a:p>
            <a:pPr>
              <a:lnSpc>
                <a:spcPct val="80000"/>
              </a:lnSpc>
            </a:pPr>
            <a:r>
              <a:rPr lang="fi-FI" sz="3200" dirty="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	</a:t>
            </a:r>
            <a:br>
              <a:rPr lang="fi-FI" sz="2800" dirty="0">
                <a:solidFill>
                  <a:schemeClr val="tx1">
                    <a:lumMod val="65000"/>
                    <a:lumOff val="35000"/>
                  </a:schemeClr>
                </a:solidFill>
                <a:cs typeface="Calibri"/>
              </a:rPr>
            </a:br>
            <a:endParaRPr lang="fi-FI" sz="2800" dirty="0">
              <a:solidFill>
                <a:schemeClr val="tx1">
                  <a:lumMod val="65000"/>
                  <a:lumOff val="3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</a:pPr>
            <a:endParaRPr lang="fi-FI" sz="2400" b="1" dirty="0">
              <a:solidFill>
                <a:srgbClr val="EABE33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</a:pPr>
            <a:r>
              <a:rPr lang="fi-FI" sz="2400" b="1" dirty="0">
                <a:solidFill>
                  <a:srgbClr val="EABE3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       </a:t>
            </a:r>
            <a:r>
              <a:rPr lang="fi-FI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           </a:t>
            </a:r>
          </a:p>
          <a:p>
            <a:pPr>
              <a:lnSpc>
                <a:spcPct val="80000"/>
              </a:lnSpc>
            </a:pPr>
            <a:r>
              <a:rPr lang="fi-FI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   </a:t>
            </a:r>
          </a:p>
          <a:p>
            <a:pPr>
              <a:lnSpc>
                <a:spcPct val="80000"/>
              </a:lnSpc>
            </a:pPr>
            <a:endParaRPr lang="fi-FI" sz="2000" dirty="0">
              <a:solidFill>
                <a:schemeClr val="tx1">
                  <a:lumMod val="75000"/>
                  <a:lumOff val="2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3" name="Tekstiruutu 22">
            <a:extLst>
              <a:ext uri="{FF2B5EF4-FFF2-40B4-BE49-F238E27FC236}">
                <a16:creationId xmlns:a16="http://schemas.microsoft.com/office/drawing/2014/main" id="{1EE7C45C-E782-483B-940B-399DD6D84E25}"/>
              </a:ext>
            </a:extLst>
          </p:cNvPr>
          <p:cNvSpPr txBox="1"/>
          <p:nvPr userDrawn="1"/>
        </p:nvSpPr>
        <p:spPr>
          <a:xfrm>
            <a:off x="558338" y="6262993"/>
            <a:ext cx="5486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000" spc="300" dirty="0">
                <a:ea typeface="Open Sans" panose="020B0606030504020204" pitchFamily="34" charset="0"/>
                <a:cs typeface="Open Sans" panose="020B0606030504020204" pitchFamily="34" charset="0"/>
              </a:rPr>
              <a:t>KESTÄVÄN TULEVAISUUDEN TEKIJÄ</a:t>
            </a:r>
          </a:p>
        </p:txBody>
      </p:sp>
      <p:sp>
        <p:nvSpPr>
          <p:cNvPr id="24" name="Suorakulmio 23">
            <a:extLst>
              <a:ext uri="{FF2B5EF4-FFF2-40B4-BE49-F238E27FC236}">
                <a16:creationId xmlns:a16="http://schemas.microsoft.com/office/drawing/2014/main" id="{F0D5AF2A-5783-4B1D-9FFE-EB67612256BE}"/>
              </a:ext>
            </a:extLst>
          </p:cNvPr>
          <p:cNvSpPr/>
          <p:nvPr userDrawn="1"/>
        </p:nvSpPr>
        <p:spPr>
          <a:xfrm>
            <a:off x="-72508" y="254083"/>
            <a:ext cx="310528" cy="666938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13" name="Tekstiruutu 12">
            <a:extLst>
              <a:ext uri="{FF2B5EF4-FFF2-40B4-BE49-F238E27FC236}">
                <a16:creationId xmlns:a16="http://schemas.microsoft.com/office/drawing/2014/main" id="{71EA19FA-048F-4240-AB84-25F5F32E3A4E}"/>
              </a:ext>
            </a:extLst>
          </p:cNvPr>
          <p:cNvSpPr txBox="1"/>
          <p:nvPr userDrawn="1"/>
        </p:nvSpPr>
        <p:spPr>
          <a:xfrm>
            <a:off x="550715" y="447993"/>
            <a:ext cx="615369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fi-FI" sz="4000" b="1" spc="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Savon</a:t>
            </a:r>
            <a:br>
              <a:rPr lang="fi-FI" sz="4000" b="1" spc="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4000" b="1" spc="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ammattiopisto</a:t>
            </a:r>
          </a:p>
        </p:txBody>
      </p:sp>
      <p:pic>
        <p:nvPicPr>
          <p:cNvPr id="9" name="Kuva 8" descr="Kuva, joka sisältää kohteen teksti, Fontti, Grafiikka, graafinen suunnittelu&#10;&#10;Kuvaus luotu automaattisesti">
            <a:extLst>
              <a:ext uri="{FF2B5EF4-FFF2-40B4-BE49-F238E27FC236}">
                <a16:creationId xmlns:a16="http://schemas.microsoft.com/office/drawing/2014/main" id="{4378D3BA-2D96-465B-85FC-6A2F98A7652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98717" y="5979218"/>
            <a:ext cx="2472964" cy="628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09119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Otsikko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Kuva 4" descr="Kuva, joka sisältää kohteen hymy, Ihmisen kasvot, henkilö, vaate&#10;&#10;Kuvaus luotu automaattisesti">
            <a:extLst>
              <a:ext uri="{FF2B5EF4-FFF2-40B4-BE49-F238E27FC236}">
                <a16:creationId xmlns:a16="http://schemas.microsoft.com/office/drawing/2014/main" id="{FE87A3C1-1A07-DE85-A312-3B91C6CC22E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" t="3280" r="6917" b="11741"/>
          <a:stretch/>
        </p:blipFill>
        <p:spPr>
          <a:xfrm>
            <a:off x="-85060" y="-1"/>
            <a:ext cx="12277060" cy="6924296"/>
          </a:xfrm>
          <a:prstGeom prst="rect">
            <a:avLst/>
          </a:prstGeom>
        </p:spPr>
      </p:pic>
      <p:pic>
        <p:nvPicPr>
          <p:cNvPr id="10" name="Kuva 9">
            <a:extLst>
              <a:ext uri="{FF2B5EF4-FFF2-40B4-BE49-F238E27FC236}">
                <a16:creationId xmlns:a16="http://schemas.microsoft.com/office/drawing/2014/main" id="{76FEAB00-1BBD-7907-109F-ACD3C14406F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4005" b="14005"/>
          <a:stretch/>
        </p:blipFill>
        <p:spPr>
          <a:xfrm>
            <a:off x="8409424" y="5382004"/>
            <a:ext cx="3782576" cy="1542291"/>
          </a:xfrm>
          <a:prstGeom prst="rect">
            <a:avLst/>
          </a:prstGeom>
        </p:spPr>
      </p:pic>
      <p:sp>
        <p:nvSpPr>
          <p:cNvPr id="19" name="Tekstiruutu 18">
            <a:extLst>
              <a:ext uri="{FF2B5EF4-FFF2-40B4-BE49-F238E27FC236}">
                <a16:creationId xmlns:a16="http://schemas.microsoft.com/office/drawing/2014/main" id="{1B6619FF-5609-9BDD-58C6-40BE56596E4A}"/>
              </a:ext>
            </a:extLst>
          </p:cNvPr>
          <p:cNvSpPr txBox="1"/>
          <p:nvPr/>
        </p:nvSpPr>
        <p:spPr>
          <a:xfrm>
            <a:off x="588818" y="6293473"/>
            <a:ext cx="5486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000" spc="300">
                <a:ea typeface="Open Sans" panose="020B0606030504020204" pitchFamily="34" charset="0"/>
                <a:cs typeface="Open Sans" panose="020B0606030504020204" pitchFamily="34" charset="0"/>
              </a:rPr>
              <a:t>KESTÄVÄN TULEVAISUUDEN TEKIJÄ</a:t>
            </a:r>
          </a:p>
        </p:txBody>
      </p:sp>
      <p:sp>
        <p:nvSpPr>
          <p:cNvPr id="8" name="Suorakulmio 7">
            <a:extLst>
              <a:ext uri="{FF2B5EF4-FFF2-40B4-BE49-F238E27FC236}">
                <a16:creationId xmlns:a16="http://schemas.microsoft.com/office/drawing/2014/main" id="{A75D66B2-2BE5-F7C5-721D-87CBB8D4A414}"/>
              </a:ext>
            </a:extLst>
          </p:cNvPr>
          <p:cNvSpPr/>
          <p:nvPr/>
        </p:nvSpPr>
        <p:spPr>
          <a:xfrm>
            <a:off x="-85060" y="263047"/>
            <a:ext cx="310528" cy="666938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9" name="Alaotsikko 2">
            <a:extLst>
              <a:ext uri="{FF2B5EF4-FFF2-40B4-BE49-F238E27FC236}">
                <a16:creationId xmlns:a16="http://schemas.microsoft.com/office/drawing/2014/main" id="{D469D120-C7C2-3A49-9EA3-17B10D676881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550715" y="2578099"/>
            <a:ext cx="6153695" cy="3245171"/>
          </a:xfrm>
        </p:spPr>
        <p:txBody>
          <a:bodyPr>
            <a:normAutofit/>
          </a:bodyPr>
          <a:lstStyle>
            <a:lvl1pPr marL="0" indent="0" algn="l">
              <a:lnSpc>
                <a:spcPts val="4200"/>
              </a:lnSpc>
              <a:buNone/>
              <a:defRPr sz="3000" b="1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i-FI"/>
              <a:t>Aihe</a:t>
            </a:r>
            <a:br>
              <a:rPr lang="fi-FI"/>
            </a:br>
            <a:r>
              <a:rPr lang="fi-FI"/>
              <a:t>Nimi, titteli</a:t>
            </a:r>
            <a:br>
              <a:rPr lang="fi-FI"/>
            </a:br>
            <a:r>
              <a:rPr lang="fi-FI"/>
              <a:t>Päivämäärä</a:t>
            </a:r>
          </a:p>
        </p:txBody>
      </p:sp>
      <p:sp>
        <p:nvSpPr>
          <p:cNvPr id="11" name="Tekstiruutu 10">
            <a:extLst>
              <a:ext uri="{FF2B5EF4-FFF2-40B4-BE49-F238E27FC236}">
                <a16:creationId xmlns:a16="http://schemas.microsoft.com/office/drawing/2014/main" id="{EA76A28C-48CC-83DA-C31E-2448ED84E3F2}"/>
              </a:ext>
            </a:extLst>
          </p:cNvPr>
          <p:cNvSpPr txBox="1"/>
          <p:nvPr/>
        </p:nvSpPr>
        <p:spPr>
          <a:xfrm>
            <a:off x="550715" y="996630"/>
            <a:ext cx="615369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fi-FI" sz="4000" b="1" spc="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Savon</a:t>
            </a:r>
            <a:br>
              <a:rPr lang="fi-FI" sz="4000" b="1" spc="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4000" b="1" spc="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koulutuskuntayhtymä</a:t>
            </a:r>
          </a:p>
        </p:txBody>
      </p:sp>
      <p:pic>
        <p:nvPicPr>
          <p:cNvPr id="12" name="Kuva 11" descr="Kuva, joka sisältää kohteen hymy, Ihmisen kasvot, henkilö, vaate&#10;&#10;Kuvaus luotu automaattisesti">
            <a:extLst>
              <a:ext uri="{FF2B5EF4-FFF2-40B4-BE49-F238E27FC236}">
                <a16:creationId xmlns:a16="http://schemas.microsoft.com/office/drawing/2014/main" id="{4B5D8D66-577B-4733-A003-10CBD7EDA53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" t="3280" r="6917" b="11741"/>
          <a:stretch/>
        </p:blipFill>
        <p:spPr>
          <a:xfrm>
            <a:off x="-85060" y="-1"/>
            <a:ext cx="12277060" cy="6924296"/>
          </a:xfrm>
          <a:prstGeom prst="rect">
            <a:avLst/>
          </a:prstGeom>
        </p:spPr>
      </p:pic>
      <p:pic>
        <p:nvPicPr>
          <p:cNvPr id="13" name="Kuva 12">
            <a:extLst>
              <a:ext uri="{FF2B5EF4-FFF2-40B4-BE49-F238E27FC236}">
                <a16:creationId xmlns:a16="http://schemas.microsoft.com/office/drawing/2014/main" id="{29357970-5E60-4DF1-BB0C-9373BFE503A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4005" b="14005"/>
          <a:stretch/>
        </p:blipFill>
        <p:spPr>
          <a:xfrm>
            <a:off x="8409424" y="5382004"/>
            <a:ext cx="3782576" cy="1542291"/>
          </a:xfrm>
          <a:prstGeom prst="rect">
            <a:avLst/>
          </a:prstGeom>
        </p:spPr>
      </p:pic>
      <p:sp>
        <p:nvSpPr>
          <p:cNvPr id="14" name="Tekstiruutu 13">
            <a:extLst>
              <a:ext uri="{FF2B5EF4-FFF2-40B4-BE49-F238E27FC236}">
                <a16:creationId xmlns:a16="http://schemas.microsoft.com/office/drawing/2014/main" id="{C8C88D21-6276-44C2-90AB-7C3F1801F84A}"/>
              </a:ext>
            </a:extLst>
          </p:cNvPr>
          <p:cNvSpPr txBox="1"/>
          <p:nvPr/>
        </p:nvSpPr>
        <p:spPr>
          <a:xfrm>
            <a:off x="588818" y="6293473"/>
            <a:ext cx="5486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000" spc="300">
                <a:ea typeface="Open Sans" panose="020B0606030504020204" pitchFamily="34" charset="0"/>
                <a:cs typeface="Open Sans" panose="020B0606030504020204" pitchFamily="34" charset="0"/>
              </a:rPr>
              <a:t>KESTÄVÄN TULEVAISUUDEN TEKIJÄ</a:t>
            </a:r>
          </a:p>
        </p:txBody>
      </p:sp>
      <p:sp>
        <p:nvSpPr>
          <p:cNvPr id="15" name="Suorakulmio 14">
            <a:extLst>
              <a:ext uri="{FF2B5EF4-FFF2-40B4-BE49-F238E27FC236}">
                <a16:creationId xmlns:a16="http://schemas.microsoft.com/office/drawing/2014/main" id="{45CB7C39-5B9E-4935-9670-8A9632F3139E}"/>
              </a:ext>
            </a:extLst>
          </p:cNvPr>
          <p:cNvSpPr/>
          <p:nvPr/>
        </p:nvSpPr>
        <p:spPr>
          <a:xfrm>
            <a:off x="-85060" y="263047"/>
            <a:ext cx="310528" cy="666938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16" name="Tekstiruutu 15">
            <a:extLst>
              <a:ext uri="{FF2B5EF4-FFF2-40B4-BE49-F238E27FC236}">
                <a16:creationId xmlns:a16="http://schemas.microsoft.com/office/drawing/2014/main" id="{8D1471B3-6F91-4AAA-9B59-63BD2DB24208}"/>
              </a:ext>
            </a:extLst>
          </p:cNvPr>
          <p:cNvSpPr txBox="1"/>
          <p:nvPr/>
        </p:nvSpPr>
        <p:spPr>
          <a:xfrm>
            <a:off x="550715" y="996630"/>
            <a:ext cx="615369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fi-FI" sz="4000" b="1" spc="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Savon</a:t>
            </a:r>
            <a:br>
              <a:rPr lang="fi-FI" sz="4000" b="1" spc="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4000" b="1" spc="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koulutuskuntayhtymä</a:t>
            </a:r>
          </a:p>
        </p:txBody>
      </p:sp>
      <p:pic>
        <p:nvPicPr>
          <p:cNvPr id="17" name="Kuva 16" descr="Kuva, joka sisältää kohteen hymy, Ihmisen kasvot, henkilö, vaate&#10;&#10;Kuvaus luotu automaattisesti">
            <a:extLst>
              <a:ext uri="{FF2B5EF4-FFF2-40B4-BE49-F238E27FC236}">
                <a16:creationId xmlns:a16="http://schemas.microsoft.com/office/drawing/2014/main" id="{F33A15DE-F395-4F36-8BEE-52FF5F02224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" t="3280" r="6917" b="11741"/>
          <a:stretch/>
        </p:blipFill>
        <p:spPr>
          <a:xfrm>
            <a:off x="-85060" y="-1"/>
            <a:ext cx="12277060" cy="6924296"/>
          </a:xfrm>
          <a:prstGeom prst="rect">
            <a:avLst/>
          </a:prstGeom>
        </p:spPr>
      </p:pic>
      <p:sp>
        <p:nvSpPr>
          <p:cNvPr id="20" name="Tekstiruutu 19">
            <a:extLst>
              <a:ext uri="{FF2B5EF4-FFF2-40B4-BE49-F238E27FC236}">
                <a16:creationId xmlns:a16="http://schemas.microsoft.com/office/drawing/2014/main" id="{FB3358DC-A9E4-4190-AB79-2B07BC400BA9}"/>
              </a:ext>
            </a:extLst>
          </p:cNvPr>
          <p:cNvSpPr txBox="1"/>
          <p:nvPr userDrawn="1"/>
        </p:nvSpPr>
        <p:spPr>
          <a:xfrm>
            <a:off x="588818" y="6293473"/>
            <a:ext cx="5486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000" spc="300">
                <a:ea typeface="Open Sans" panose="020B0606030504020204" pitchFamily="34" charset="0"/>
                <a:cs typeface="Open Sans" panose="020B0606030504020204" pitchFamily="34" charset="0"/>
              </a:rPr>
              <a:t>KESTÄVÄN TULEVAISUUDEN TEKIJÄ</a:t>
            </a:r>
          </a:p>
        </p:txBody>
      </p:sp>
      <p:sp>
        <p:nvSpPr>
          <p:cNvPr id="21" name="Suorakulmio 20">
            <a:extLst>
              <a:ext uri="{FF2B5EF4-FFF2-40B4-BE49-F238E27FC236}">
                <a16:creationId xmlns:a16="http://schemas.microsoft.com/office/drawing/2014/main" id="{88A9ABCC-5D7D-44F5-8027-3C5C26BA67C5}"/>
              </a:ext>
            </a:extLst>
          </p:cNvPr>
          <p:cNvSpPr/>
          <p:nvPr userDrawn="1"/>
        </p:nvSpPr>
        <p:spPr>
          <a:xfrm>
            <a:off x="-85060" y="263047"/>
            <a:ext cx="310528" cy="666938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22" name="Tekstiruutu 21">
            <a:extLst>
              <a:ext uri="{FF2B5EF4-FFF2-40B4-BE49-F238E27FC236}">
                <a16:creationId xmlns:a16="http://schemas.microsoft.com/office/drawing/2014/main" id="{80E19A15-07E8-438E-A836-3D3BEFECDAD7}"/>
              </a:ext>
            </a:extLst>
          </p:cNvPr>
          <p:cNvSpPr txBox="1"/>
          <p:nvPr userDrawn="1"/>
        </p:nvSpPr>
        <p:spPr>
          <a:xfrm>
            <a:off x="550715" y="996630"/>
            <a:ext cx="615369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fi-FI" sz="4000" b="1" spc="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Savon</a:t>
            </a:r>
            <a:br>
              <a:rPr lang="fi-FI" sz="4000" b="1" spc="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4000" b="1" spc="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ammattiopisto</a:t>
            </a:r>
          </a:p>
        </p:txBody>
      </p:sp>
      <p:pic>
        <p:nvPicPr>
          <p:cNvPr id="25" name="Kuva 24" descr="Kuva, joka sisältää kohteen Grafiikka&#10;&#10;Kuvaus luotu automaattisesti">
            <a:extLst>
              <a:ext uri="{FF2B5EF4-FFF2-40B4-BE49-F238E27FC236}">
                <a16:creationId xmlns:a16="http://schemas.microsoft.com/office/drawing/2014/main" id="{50A52943-FD60-4547-962B-0B0E43295704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6878" y="6020058"/>
            <a:ext cx="2541506" cy="648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16900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Otsikko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Kuva 5" descr="Kuva, joka sisältää kohteen Ihmisen kasvot, henkilö, hymy, vaate&#10;&#10;Kuvaus luotu automaattisesti">
            <a:extLst>
              <a:ext uri="{FF2B5EF4-FFF2-40B4-BE49-F238E27FC236}">
                <a16:creationId xmlns:a16="http://schemas.microsoft.com/office/drawing/2014/main" id="{69A59778-DADE-D235-E6E4-59CE31B5A8D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784" r="18976" b="33314"/>
          <a:stretch/>
        </p:blipFill>
        <p:spPr>
          <a:xfrm>
            <a:off x="-95693" y="1"/>
            <a:ext cx="12287693" cy="6924294"/>
          </a:xfrm>
          <a:prstGeom prst="rect">
            <a:avLst/>
          </a:prstGeom>
        </p:spPr>
      </p:pic>
      <p:sp>
        <p:nvSpPr>
          <p:cNvPr id="7" name="Suorakulmio 6">
            <a:extLst>
              <a:ext uri="{FF2B5EF4-FFF2-40B4-BE49-F238E27FC236}">
                <a16:creationId xmlns:a16="http://schemas.microsoft.com/office/drawing/2014/main" id="{4240CF25-C235-4ECB-B44D-B98EABB218AC}"/>
              </a:ext>
            </a:extLst>
          </p:cNvPr>
          <p:cNvSpPr/>
          <p:nvPr/>
        </p:nvSpPr>
        <p:spPr>
          <a:xfrm>
            <a:off x="-95693" y="263047"/>
            <a:ext cx="321161" cy="666124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pic>
        <p:nvPicPr>
          <p:cNvPr id="10" name="Kuva 9">
            <a:extLst>
              <a:ext uri="{FF2B5EF4-FFF2-40B4-BE49-F238E27FC236}">
                <a16:creationId xmlns:a16="http://schemas.microsoft.com/office/drawing/2014/main" id="{76FEAB00-1BBD-7907-109F-ACD3C14406F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4005" b="14005"/>
          <a:stretch/>
        </p:blipFill>
        <p:spPr>
          <a:xfrm>
            <a:off x="8409424" y="5382004"/>
            <a:ext cx="3782576" cy="1542291"/>
          </a:xfrm>
          <a:prstGeom prst="rect">
            <a:avLst/>
          </a:prstGeom>
        </p:spPr>
      </p:pic>
      <p:sp>
        <p:nvSpPr>
          <p:cNvPr id="19" name="Tekstiruutu 18">
            <a:extLst>
              <a:ext uri="{FF2B5EF4-FFF2-40B4-BE49-F238E27FC236}">
                <a16:creationId xmlns:a16="http://schemas.microsoft.com/office/drawing/2014/main" id="{1B6619FF-5609-9BDD-58C6-40BE56596E4A}"/>
              </a:ext>
            </a:extLst>
          </p:cNvPr>
          <p:cNvSpPr txBox="1"/>
          <p:nvPr/>
        </p:nvSpPr>
        <p:spPr>
          <a:xfrm>
            <a:off x="588818" y="6293473"/>
            <a:ext cx="5486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000" spc="300">
                <a:ea typeface="Open Sans" panose="020B0606030504020204" pitchFamily="34" charset="0"/>
                <a:cs typeface="Open Sans" panose="020B0606030504020204" pitchFamily="34" charset="0"/>
              </a:rPr>
              <a:t>KESTÄVÄN TULEVAISUUDEN TEKIJÄ</a:t>
            </a:r>
          </a:p>
        </p:txBody>
      </p:sp>
      <p:sp>
        <p:nvSpPr>
          <p:cNvPr id="8" name="Alaotsikko 2">
            <a:extLst>
              <a:ext uri="{FF2B5EF4-FFF2-40B4-BE49-F238E27FC236}">
                <a16:creationId xmlns:a16="http://schemas.microsoft.com/office/drawing/2014/main" id="{6B4ABE6A-5FBA-2949-74EC-9D5A0E3CC7A6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550715" y="2578099"/>
            <a:ext cx="6153695" cy="3245171"/>
          </a:xfrm>
        </p:spPr>
        <p:txBody>
          <a:bodyPr>
            <a:normAutofit/>
          </a:bodyPr>
          <a:lstStyle>
            <a:lvl1pPr marL="0" indent="0" algn="l">
              <a:lnSpc>
                <a:spcPts val="4200"/>
              </a:lnSpc>
              <a:buNone/>
              <a:defRPr sz="3000" b="1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i-FI"/>
              <a:t>Aihe</a:t>
            </a:r>
            <a:br>
              <a:rPr lang="fi-FI"/>
            </a:br>
            <a:r>
              <a:rPr lang="fi-FI"/>
              <a:t>Nimi, titteli</a:t>
            </a:r>
            <a:br>
              <a:rPr lang="fi-FI"/>
            </a:br>
            <a:r>
              <a:rPr lang="fi-FI"/>
              <a:t>Päivämäärä</a:t>
            </a:r>
          </a:p>
        </p:txBody>
      </p:sp>
      <p:sp>
        <p:nvSpPr>
          <p:cNvPr id="9" name="Tekstiruutu 8">
            <a:extLst>
              <a:ext uri="{FF2B5EF4-FFF2-40B4-BE49-F238E27FC236}">
                <a16:creationId xmlns:a16="http://schemas.microsoft.com/office/drawing/2014/main" id="{36133DB4-8F30-BB8B-5758-E0A4B1405047}"/>
              </a:ext>
            </a:extLst>
          </p:cNvPr>
          <p:cNvSpPr txBox="1"/>
          <p:nvPr/>
        </p:nvSpPr>
        <p:spPr>
          <a:xfrm>
            <a:off x="550715" y="996630"/>
            <a:ext cx="615369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fi-FI" sz="4000" b="1" spc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Savon</a:t>
            </a:r>
            <a:br>
              <a:rPr lang="fi-FI" sz="4000" b="1" spc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4000" b="1" spc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koulutuskuntayhtymä</a:t>
            </a:r>
          </a:p>
        </p:txBody>
      </p:sp>
      <p:pic>
        <p:nvPicPr>
          <p:cNvPr id="11" name="Kuva 10" descr="Kuva, joka sisältää kohteen Ihmisen kasvot, henkilö, hymy, vaate&#10;&#10;Kuvaus luotu automaattisesti">
            <a:extLst>
              <a:ext uri="{FF2B5EF4-FFF2-40B4-BE49-F238E27FC236}">
                <a16:creationId xmlns:a16="http://schemas.microsoft.com/office/drawing/2014/main" id="{612BDF28-2E25-4D8D-A558-1BCA38C500F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784" r="18976" b="33314"/>
          <a:stretch/>
        </p:blipFill>
        <p:spPr>
          <a:xfrm>
            <a:off x="-95693" y="1"/>
            <a:ext cx="12287693" cy="6924294"/>
          </a:xfrm>
          <a:prstGeom prst="rect">
            <a:avLst/>
          </a:prstGeom>
        </p:spPr>
      </p:pic>
      <p:sp>
        <p:nvSpPr>
          <p:cNvPr id="12" name="Suorakulmio 11">
            <a:extLst>
              <a:ext uri="{FF2B5EF4-FFF2-40B4-BE49-F238E27FC236}">
                <a16:creationId xmlns:a16="http://schemas.microsoft.com/office/drawing/2014/main" id="{2EF08904-F44C-4604-A5ED-AB98BBC73C84}"/>
              </a:ext>
            </a:extLst>
          </p:cNvPr>
          <p:cNvSpPr/>
          <p:nvPr/>
        </p:nvSpPr>
        <p:spPr>
          <a:xfrm>
            <a:off x="-95693" y="263047"/>
            <a:ext cx="321161" cy="666124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pic>
        <p:nvPicPr>
          <p:cNvPr id="13" name="Kuva 12">
            <a:extLst>
              <a:ext uri="{FF2B5EF4-FFF2-40B4-BE49-F238E27FC236}">
                <a16:creationId xmlns:a16="http://schemas.microsoft.com/office/drawing/2014/main" id="{5EB99DEB-049A-4A69-BD49-72CD01C9A6F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4005" b="14005"/>
          <a:stretch/>
        </p:blipFill>
        <p:spPr>
          <a:xfrm>
            <a:off x="8409424" y="5382004"/>
            <a:ext cx="3782576" cy="1542291"/>
          </a:xfrm>
          <a:prstGeom prst="rect">
            <a:avLst/>
          </a:prstGeom>
        </p:spPr>
      </p:pic>
      <p:sp>
        <p:nvSpPr>
          <p:cNvPr id="14" name="Tekstiruutu 13">
            <a:extLst>
              <a:ext uri="{FF2B5EF4-FFF2-40B4-BE49-F238E27FC236}">
                <a16:creationId xmlns:a16="http://schemas.microsoft.com/office/drawing/2014/main" id="{6F101AE7-350F-4B36-BFA6-0F0DA3692102}"/>
              </a:ext>
            </a:extLst>
          </p:cNvPr>
          <p:cNvSpPr txBox="1"/>
          <p:nvPr/>
        </p:nvSpPr>
        <p:spPr>
          <a:xfrm>
            <a:off x="588818" y="6293473"/>
            <a:ext cx="5486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000" spc="300">
                <a:ea typeface="Open Sans" panose="020B0606030504020204" pitchFamily="34" charset="0"/>
                <a:cs typeface="Open Sans" panose="020B0606030504020204" pitchFamily="34" charset="0"/>
              </a:rPr>
              <a:t>KESTÄVÄN TULEVAISUUDEN TEKIJÄ</a:t>
            </a:r>
          </a:p>
        </p:txBody>
      </p:sp>
      <p:sp>
        <p:nvSpPr>
          <p:cNvPr id="15" name="Tekstiruutu 14">
            <a:extLst>
              <a:ext uri="{FF2B5EF4-FFF2-40B4-BE49-F238E27FC236}">
                <a16:creationId xmlns:a16="http://schemas.microsoft.com/office/drawing/2014/main" id="{488C1616-D499-42A9-A9CC-2439192C73D2}"/>
              </a:ext>
            </a:extLst>
          </p:cNvPr>
          <p:cNvSpPr txBox="1"/>
          <p:nvPr/>
        </p:nvSpPr>
        <p:spPr>
          <a:xfrm>
            <a:off x="550715" y="996630"/>
            <a:ext cx="615369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fi-FI" sz="4000" b="1" spc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Savon</a:t>
            </a:r>
            <a:br>
              <a:rPr lang="fi-FI" sz="4000" b="1" spc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4000" b="1" spc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koulutuskuntayhtymä</a:t>
            </a:r>
          </a:p>
        </p:txBody>
      </p:sp>
      <p:pic>
        <p:nvPicPr>
          <p:cNvPr id="16" name="Kuva 15" descr="Kuva, joka sisältää kohteen Ihmisen kasvot, henkilö, hymy, vaate&#10;&#10;Kuvaus luotu automaattisesti">
            <a:extLst>
              <a:ext uri="{FF2B5EF4-FFF2-40B4-BE49-F238E27FC236}">
                <a16:creationId xmlns:a16="http://schemas.microsoft.com/office/drawing/2014/main" id="{967B40EE-DBA0-4736-8024-DBF0EC157CE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784" r="18976" b="33314"/>
          <a:stretch/>
        </p:blipFill>
        <p:spPr>
          <a:xfrm>
            <a:off x="-95693" y="1"/>
            <a:ext cx="12287693" cy="6924294"/>
          </a:xfrm>
          <a:prstGeom prst="rect">
            <a:avLst/>
          </a:prstGeom>
        </p:spPr>
      </p:pic>
      <p:sp>
        <p:nvSpPr>
          <p:cNvPr id="17" name="Suorakulmio 16">
            <a:extLst>
              <a:ext uri="{FF2B5EF4-FFF2-40B4-BE49-F238E27FC236}">
                <a16:creationId xmlns:a16="http://schemas.microsoft.com/office/drawing/2014/main" id="{B6E654D0-A89E-4FD4-97A6-F02DE57B046B}"/>
              </a:ext>
            </a:extLst>
          </p:cNvPr>
          <p:cNvSpPr/>
          <p:nvPr userDrawn="1"/>
        </p:nvSpPr>
        <p:spPr>
          <a:xfrm>
            <a:off x="-95693" y="263047"/>
            <a:ext cx="321161" cy="666124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20" name="Tekstiruutu 19">
            <a:extLst>
              <a:ext uri="{FF2B5EF4-FFF2-40B4-BE49-F238E27FC236}">
                <a16:creationId xmlns:a16="http://schemas.microsoft.com/office/drawing/2014/main" id="{EF9219EE-FAA2-4C1A-ADF7-B3E9E8551022}"/>
              </a:ext>
            </a:extLst>
          </p:cNvPr>
          <p:cNvSpPr txBox="1"/>
          <p:nvPr userDrawn="1"/>
        </p:nvSpPr>
        <p:spPr>
          <a:xfrm>
            <a:off x="588818" y="6293473"/>
            <a:ext cx="5486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000" spc="300">
                <a:ea typeface="Open Sans" panose="020B0606030504020204" pitchFamily="34" charset="0"/>
                <a:cs typeface="Open Sans" panose="020B0606030504020204" pitchFamily="34" charset="0"/>
              </a:rPr>
              <a:t>KESTÄVÄN TULEVAISUUDEN TEKIJÄ</a:t>
            </a:r>
          </a:p>
        </p:txBody>
      </p:sp>
      <p:sp>
        <p:nvSpPr>
          <p:cNvPr id="21" name="Tekstiruutu 20">
            <a:extLst>
              <a:ext uri="{FF2B5EF4-FFF2-40B4-BE49-F238E27FC236}">
                <a16:creationId xmlns:a16="http://schemas.microsoft.com/office/drawing/2014/main" id="{B80944DC-D081-4D56-B2AF-21D3EE9B0ED5}"/>
              </a:ext>
            </a:extLst>
          </p:cNvPr>
          <p:cNvSpPr txBox="1"/>
          <p:nvPr userDrawn="1"/>
        </p:nvSpPr>
        <p:spPr>
          <a:xfrm>
            <a:off x="550715" y="996630"/>
            <a:ext cx="615369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fi-FI" sz="4000" b="1" spc="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Savon</a:t>
            </a:r>
            <a:br>
              <a:rPr lang="fi-FI" sz="4000" b="1" spc="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4000" b="1" spc="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ammattiopisto</a:t>
            </a:r>
          </a:p>
        </p:txBody>
      </p:sp>
      <p:pic>
        <p:nvPicPr>
          <p:cNvPr id="24" name="Kuva 23" descr="Kuva, joka sisältää kohteen Grafiikka&#10;&#10;Kuvaus luotu automaattisesti">
            <a:extLst>
              <a:ext uri="{FF2B5EF4-FFF2-40B4-BE49-F238E27FC236}">
                <a16:creationId xmlns:a16="http://schemas.microsoft.com/office/drawing/2014/main" id="{357843A9-AFE0-4B51-9BB0-A9A8B6EC7A13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6878" y="6020058"/>
            <a:ext cx="2541506" cy="648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99646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eksti ja kuv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Kuva 7" descr="Kuva, joka sisältää kohteen Ihmisen kasvot, henkilö, hymy, vaate&#10;&#10;Kuvaus luotu automaattisesti">
            <a:extLst>
              <a:ext uri="{FF2B5EF4-FFF2-40B4-BE49-F238E27FC236}">
                <a16:creationId xmlns:a16="http://schemas.microsoft.com/office/drawing/2014/main" id="{408A392B-959C-7B6C-674C-5AA9880AC34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23" r="12031"/>
          <a:stretch/>
        </p:blipFill>
        <p:spPr>
          <a:xfrm>
            <a:off x="5892588" y="-16923"/>
            <a:ext cx="6299412" cy="6858000"/>
          </a:xfrm>
          <a:prstGeom prst="rect">
            <a:avLst/>
          </a:prstGeom>
        </p:spPr>
      </p:pic>
      <p:sp>
        <p:nvSpPr>
          <p:cNvPr id="7" name="Tekstiruutu 6">
            <a:extLst>
              <a:ext uri="{FF2B5EF4-FFF2-40B4-BE49-F238E27FC236}">
                <a16:creationId xmlns:a16="http://schemas.microsoft.com/office/drawing/2014/main" id="{E6167CAD-9602-4581-AA5B-4998DB0626D5}"/>
              </a:ext>
            </a:extLst>
          </p:cNvPr>
          <p:cNvSpPr txBox="1"/>
          <p:nvPr/>
        </p:nvSpPr>
        <p:spPr>
          <a:xfrm>
            <a:off x="588818" y="6293473"/>
            <a:ext cx="5486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000" spc="300" dirty="0">
                <a:ea typeface="Open Sans" panose="020B0606030504020204" pitchFamily="34" charset="0"/>
                <a:cs typeface="Open Sans" panose="020B0606030504020204" pitchFamily="34" charset="0"/>
              </a:rPr>
              <a:t>KESTÄVÄN TULEVAISUUDEN TEKIJÄ</a:t>
            </a:r>
          </a:p>
        </p:txBody>
      </p:sp>
      <p:sp>
        <p:nvSpPr>
          <p:cNvPr id="10" name="Suorakulmio 9">
            <a:extLst>
              <a:ext uri="{FF2B5EF4-FFF2-40B4-BE49-F238E27FC236}">
                <a16:creationId xmlns:a16="http://schemas.microsoft.com/office/drawing/2014/main" id="{3B164FD1-A516-4312-A141-16C174798865}"/>
              </a:ext>
            </a:extLst>
          </p:cNvPr>
          <p:cNvSpPr/>
          <p:nvPr/>
        </p:nvSpPr>
        <p:spPr>
          <a:xfrm>
            <a:off x="-85060" y="263047"/>
            <a:ext cx="310528" cy="666938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pic>
        <p:nvPicPr>
          <p:cNvPr id="12" name="Kuva 11">
            <a:extLst>
              <a:ext uri="{FF2B5EF4-FFF2-40B4-BE49-F238E27FC236}">
                <a16:creationId xmlns:a16="http://schemas.microsoft.com/office/drawing/2014/main" id="{9C1D2456-A64D-4F82-9B4A-7DA6C7A4505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4005" b="14005"/>
          <a:stretch/>
        </p:blipFill>
        <p:spPr>
          <a:xfrm>
            <a:off x="8409424" y="5315709"/>
            <a:ext cx="3782576" cy="1542291"/>
          </a:xfrm>
          <a:prstGeom prst="rect">
            <a:avLst/>
          </a:prstGeom>
        </p:spPr>
      </p:pic>
      <p:pic>
        <p:nvPicPr>
          <p:cNvPr id="9" name="Kuva 8" descr="Kuva, joka sisältää kohteen Ihmisen kasvot, henkilö, hymy, vaate&#10;&#10;Kuvaus luotu automaattisesti">
            <a:extLst>
              <a:ext uri="{FF2B5EF4-FFF2-40B4-BE49-F238E27FC236}">
                <a16:creationId xmlns:a16="http://schemas.microsoft.com/office/drawing/2014/main" id="{15B011E6-98DB-4186-838A-1302F1A9FC9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23" r="12031"/>
          <a:stretch/>
        </p:blipFill>
        <p:spPr>
          <a:xfrm>
            <a:off x="5892588" y="-16923"/>
            <a:ext cx="6299412" cy="6858000"/>
          </a:xfrm>
          <a:prstGeom prst="rect">
            <a:avLst/>
          </a:prstGeom>
        </p:spPr>
      </p:pic>
      <p:sp>
        <p:nvSpPr>
          <p:cNvPr id="13" name="Tekstiruutu 12">
            <a:extLst>
              <a:ext uri="{FF2B5EF4-FFF2-40B4-BE49-F238E27FC236}">
                <a16:creationId xmlns:a16="http://schemas.microsoft.com/office/drawing/2014/main" id="{856AB2E0-F467-4878-AD8E-A323B7D3D4CF}"/>
              </a:ext>
            </a:extLst>
          </p:cNvPr>
          <p:cNvSpPr txBox="1"/>
          <p:nvPr/>
        </p:nvSpPr>
        <p:spPr>
          <a:xfrm>
            <a:off x="588818" y="6293473"/>
            <a:ext cx="5486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000" spc="300" dirty="0">
                <a:ea typeface="Open Sans" panose="020B0606030504020204" pitchFamily="34" charset="0"/>
                <a:cs typeface="Open Sans" panose="020B0606030504020204" pitchFamily="34" charset="0"/>
              </a:rPr>
              <a:t>KESTÄVÄN TULEVAISUUDEN TEKIJÄ</a:t>
            </a:r>
          </a:p>
        </p:txBody>
      </p:sp>
      <p:sp>
        <p:nvSpPr>
          <p:cNvPr id="14" name="Suorakulmio 13">
            <a:extLst>
              <a:ext uri="{FF2B5EF4-FFF2-40B4-BE49-F238E27FC236}">
                <a16:creationId xmlns:a16="http://schemas.microsoft.com/office/drawing/2014/main" id="{CCDBA8AB-B6E6-49D2-AEDF-DACE02E7FB3E}"/>
              </a:ext>
            </a:extLst>
          </p:cNvPr>
          <p:cNvSpPr/>
          <p:nvPr/>
        </p:nvSpPr>
        <p:spPr>
          <a:xfrm>
            <a:off x="-85060" y="263047"/>
            <a:ext cx="310528" cy="666938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pic>
        <p:nvPicPr>
          <p:cNvPr id="15" name="Kuva 14">
            <a:extLst>
              <a:ext uri="{FF2B5EF4-FFF2-40B4-BE49-F238E27FC236}">
                <a16:creationId xmlns:a16="http://schemas.microsoft.com/office/drawing/2014/main" id="{32B98DC9-2FF0-46E7-865F-F00899F5F28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4005" b="14005"/>
          <a:stretch/>
        </p:blipFill>
        <p:spPr>
          <a:xfrm>
            <a:off x="8409424" y="5315709"/>
            <a:ext cx="3782576" cy="1542291"/>
          </a:xfrm>
          <a:prstGeom prst="rect">
            <a:avLst/>
          </a:prstGeom>
        </p:spPr>
      </p:pic>
      <p:pic>
        <p:nvPicPr>
          <p:cNvPr id="16" name="Kuva 15" descr="Kuva, joka sisältää kohteen Ihmisen kasvot, henkilö, hymy, vaate&#10;&#10;Kuvaus luotu automaattisesti">
            <a:extLst>
              <a:ext uri="{FF2B5EF4-FFF2-40B4-BE49-F238E27FC236}">
                <a16:creationId xmlns:a16="http://schemas.microsoft.com/office/drawing/2014/main" id="{8505BCF7-C890-4C46-97FC-4BF2FAC402A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23" r="12031"/>
          <a:stretch/>
        </p:blipFill>
        <p:spPr>
          <a:xfrm>
            <a:off x="5892588" y="-16923"/>
            <a:ext cx="6299412" cy="6858000"/>
          </a:xfrm>
          <a:prstGeom prst="rect">
            <a:avLst/>
          </a:prstGeom>
        </p:spPr>
      </p:pic>
      <p:sp>
        <p:nvSpPr>
          <p:cNvPr id="17" name="Suorakulmio 16">
            <a:extLst>
              <a:ext uri="{FF2B5EF4-FFF2-40B4-BE49-F238E27FC236}">
                <a16:creationId xmlns:a16="http://schemas.microsoft.com/office/drawing/2014/main" id="{8F56E451-ED68-4BCF-9EDE-39681F5DC6C6}"/>
              </a:ext>
            </a:extLst>
          </p:cNvPr>
          <p:cNvSpPr/>
          <p:nvPr userDrawn="1"/>
        </p:nvSpPr>
        <p:spPr>
          <a:xfrm>
            <a:off x="-790365" y="-108274"/>
            <a:ext cx="13095576" cy="6949351"/>
          </a:xfrm>
          <a:prstGeom prst="rect">
            <a:avLst/>
          </a:prstGeom>
          <a:solidFill>
            <a:schemeClr val="bg2">
              <a:alpha val="6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18" name="Tekstiruutu 17">
            <a:extLst>
              <a:ext uri="{FF2B5EF4-FFF2-40B4-BE49-F238E27FC236}">
                <a16:creationId xmlns:a16="http://schemas.microsoft.com/office/drawing/2014/main" id="{BD9B7B40-FF2F-4159-A535-114A62C65F22}"/>
              </a:ext>
            </a:extLst>
          </p:cNvPr>
          <p:cNvSpPr txBox="1"/>
          <p:nvPr userDrawn="1"/>
        </p:nvSpPr>
        <p:spPr>
          <a:xfrm>
            <a:off x="588818" y="6293473"/>
            <a:ext cx="5486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000" spc="300" dirty="0">
                <a:ea typeface="Open Sans" panose="020B0606030504020204" pitchFamily="34" charset="0"/>
                <a:cs typeface="Open Sans" panose="020B0606030504020204" pitchFamily="34" charset="0"/>
              </a:rPr>
              <a:t>KESTÄVÄN TULEVAISUUDEN TEKIJÄ</a:t>
            </a:r>
          </a:p>
        </p:txBody>
      </p:sp>
      <p:sp>
        <p:nvSpPr>
          <p:cNvPr id="19" name="Suorakulmio 18">
            <a:extLst>
              <a:ext uri="{FF2B5EF4-FFF2-40B4-BE49-F238E27FC236}">
                <a16:creationId xmlns:a16="http://schemas.microsoft.com/office/drawing/2014/main" id="{4A856E9D-3E3B-4DB8-AE8A-35E5F028DAD4}"/>
              </a:ext>
            </a:extLst>
          </p:cNvPr>
          <p:cNvSpPr/>
          <p:nvPr userDrawn="1"/>
        </p:nvSpPr>
        <p:spPr>
          <a:xfrm>
            <a:off x="-85060" y="263047"/>
            <a:ext cx="310528" cy="666938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2" name="Otsikko 1">
            <a:extLst>
              <a:ext uri="{FF2B5EF4-FFF2-40B4-BE49-F238E27FC236}">
                <a16:creationId xmlns:a16="http://schemas.microsoft.com/office/drawing/2014/main" id="{FA5D48A1-3B6D-4B0C-A2E2-5EE297DF99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73534" y="581060"/>
            <a:ext cx="4812866" cy="451796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fi-FI"/>
              <a:t>Otsikko</a:t>
            </a:r>
          </a:p>
        </p:txBody>
      </p:sp>
      <p:sp>
        <p:nvSpPr>
          <p:cNvPr id="4" name="Tekstin paikkamerkki 3">
            <a:extLst>
              <a:ext uri="{FF2B5EF4-FFF2-40B4-BE49-F238E27FC236}">
                <a16:creationId xmlns:a16="http://schemas.microsoft.com/office/drawing/2014/main" id="{79047971-4931-4452-A269-A67E25D6CA2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73534" y="1339388"/>
            <a:ext cx="4812866" cy="417922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pic>
        <p:nvPicPr>
          <p:cNvPr id="23" name="Kuva 22" descr="Kuva, joka sisältää kohteen Grafiikka&#10;&#10;Kuvaus luotu automaattisesti">
            <a:extLst>
              <a:ext uri="{FF2B5EF4-FFF2-40B4-BE49-F238E27FC236}">
                <a16:creationId xmlns:a16="http://schemas.microsoft.com/office/drawing/2014/main" id="{E7D4BE42-323A-487C-9551-C4E7B2DA7C2A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6878" y="6020058"/>
            <a:ext cx="2541506" cy="648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04886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yhjä 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kstiruutu 6">
            <a:extLst>
              <a:ext uri="{FF2B5EF4-FFF2-40B4-BE49-F238E27FC236}">
                <a16:creationId xmlns:a16="http://schemas.microsoft.com/office/drawing/2014/main" id="{E6167CAD-9602-4581-AA5B-4998DB0626D5}"/>
              </a:ext>
            </a:extLst>
          </p:cNvPr>
          <p:cNvSpPr txBox="1"/>
          <p:nvPr/>
        </p:nvSpPr>
        <p:spPr>
          <a:xfrm>
            <a:off x="588818" y="6293473"/>
            <a:ext cx="5486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000" spc="300" dirty="0">
                <a:ea typeface="Open Sans" panose="020B0606030504020204" pitchFamily="34" charset="0"/>
                <a:cs typeface="Open Sans" panose="020B0606030504020204" pitchFamily="34" charset="0"/>
              </a:rPr>
              <a:t>KESTÄVÄN TULEVAISUUDEN TEKIJÄ</a:t>
            </a:r>
          </a:p>
        </p:txBody>
      </p:sp>
      <p:sp>
        <p:nvSpPr>
          <p:cNvPr id="10" name="Suorakulmio 9">
            <a:extLst>
              <a:ext uri="{FF2B5EF4-FFF2-40B4-BE49-F238E27FC236}">
                <a16:creationId xmlns:a16="http://schemas.microsoft.com/office/drawing/2014/main" id="{3B164FD1-A516-4312-A141-16C174798865}"/>
              </a:ext>
            </a:extLst>
          </p:cNvPr>
          <p:cNvSpPr/>
          <p:nvPr/>
        </p:nvSpPr>
        <p:spPr>
          <a:xfrm>
            <a:off x="-85060" y="263047"/>
            <a:ext cx="310528" cy="666938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5" name="Tekstiruutu 4">
            <a:extLst>
              <a:ext uri="{FF2B5EF4-FFF2-40B4-BE49-F238E27FC236}">
                <a16:creationId xmlns:a16="http://schemas.microsoft.com/office/drawing/2014/main" id="{AF0D2D1F-6102-4CD8-A7EA-26F9EBA40886}"/>
              </a:ext>
            </a:extLst>
          </p:cNvPr>
          <p:cNvSpPr txBox="1"/>
          <p:nvPr/>
        </p:nvSpPr>
        <p:spPr>
          <a:xfrm>
            <a:off x="588818" y="6293473"/>
            <a:ext cx="5486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000" spc="300" dirty="0">
                <a:ea typeface="Open Sans" panose="020B0606030504020204" pitchFamily="34" charset="0"/>
                <a:cs typeface="Open Sans" panose="020B0606030504020204" pitchFamily="34" charset="0"/>
              </a:rPr>
              <a:t>KESTÄVÄN TULEVAISUUDEN TEKIJÄ</a:t>
            </a:r>
          </a:p>
        </p:txBody>
      </p:sp>
      <p:sp>
        <p:nvSpPr>
          <p:cNvPr id="6" name="Suorakulmio 5">
            <a:extLst>
              <a:ext uri="{FF2B5EF4-FFF2-40B4-BE49-F238E27FC236}">
                <a16:creationId xmlns:a16="http://schemas.microsoft.com/office/drawing/2014/main" id="{AA80BA9F-CDAD-4AD2-BA67-0A464FFF49A3}"/>
              </a:ext>
            </a:extLst>
          </p:cNvPr>
          <p:cNvSpPr/>
          <p:nvPr/>
        </p:nvSpPr>
        <p:spPr>
          <a:xfrm>
            <a:off x="-85060" y="263047"/>
            <a:ext cx="310528" cy="666938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9" name="Tekstiruutu 8">
            <a:extLst>
              <a:ext uri="{FF2B5EF4-FFF2-40B4-BE49-F238E27FC236}">
                <a16:creationId xmlns:a16="http://schemas.microsoft.com/office/drawing/2014/main" id="{8D6DC961-B2E6-4138-9FD0-114DA1F56DAC}"/>
              </a:ext>
            </a:extLst>
          </p:cNvPr>
          <p:cNvSpPr txBox="1"/>
          <p:nvPr userDrawn="1"/>
        </p:nvSpPr>
        <p:spPr>
          <a:xfrm>
            <a:off x="588818" y="6293473"/>
            <a:ext cx="5486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000" spc="300" dirty="0">
                <a:ea typeface="Open Sans" panose="020B0606030504020204" pitchFamily="34" charset="0"/>
                <a:cs typeface="Open Sans" panose="020B0606030504020204" pitchFamily="34" charset="0"/>
              </a:rPr>
              <a:t>KESTÄVÄN TULEVAISUUDEN TEKIJÄ</a:t>
            </a:r>
          </a:p>
        </p:txBody>
      </p:sp>
      <p:sp>
        <p:nvSpPr>
          <p:cNvPr id="11" name="Suorakulmio 10">
            <a:extLst>
              <a:ext uri="{FF2B5EF4-FFF2-40B4-BE49-F238E27FC236}">
                <a16:creationId xmlns:a16="http://schemas.microsoft.com/office/drawing/2014/main" id="{BA192F75-1EDF-4AFD-A166-B0C73573F4C1}"/>
              </a:ext>
            </a:extLst>
          </p:cNvPr>
          <p:cNvSpPr/>
          <p:nvPr userDrawn="1"/>
        </p:nvSpPr>
        <p:spPr>
          <a:xfrm>
            <a:off x="-85060" y="263047"/>
            <a:ext cx="310528" cy="666938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pic>
        <p:nvPicPr>
          <p:cNvPr id="16" name="Kuva 15" descr="Kuva, joka sisältää kohteen Grafiikka&#10;&#10;Kuvaus luotu automaattisesti">
            <a:extLst>
              <a:ext uri="{FF2B5EF4-FFF2-40B4-BE49-F238E27FC236}">
                <a16:creationId xmlns:a16="http://schemas.microsoft.com/office/drawing/2014/main" id="{68CD60EC-9B47-4E4B-9DBF-7A52613D9D3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6878" y="6020058"/>
            <a:ext cx="2541506" cy="648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30256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eksti ja kuv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Kuva 4" descr="Kuva, joka sisältää kohteen henkilö, Ihmisen kasvot, vaate, hymy&#10;&#10;Kuvaus luotu automaattisesti">
            <a:extLst>
              <a:ext uri="{FF2B5EF4-FFF2-40B4-BE49-F238E27FC236}">
                <a16:creationId xmlns:a16="http://schemas.microsoft.com/office/drawing/2014/main" id="{B5034847-7B62-8A9E-4154-5F5ED4C189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34840" y="196658"/>
            <a:ext cx="8094875" cy="6663306"/>
          </a:xfrm>
          <a:prstGeom prst="rect">
            <a:avLst/>
          </a:prstGeom>
        </p:spPr>
      </p:pic>
      <p:pic>
        <p:nvPicPr>
          <p:cNvPr id="3" name="Kuva 2">
            <a:extLst>
              <a:ext uri="{FF2B5EF4-FFF2-40B4-BE49-F238E27FC236}">
                <a16:creationId xmlns:a16="http://schemas.microsoft.com/office/drawing/2014/main" id="{F0B6DF00-71B4-8E4E-2250-8F7F0FF9435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4005" b="14005"/>
          <a:stretch/>
        </p:blipFill>
        <p:spPr>
          <a:xfrm>
            <a:off x="8409424" y="5382004"/>
            <a:ext cx="3782576" cy="1542291"/>
          </a:xfrm>
          <a:prstGeom prst="rect">
            <a:avLst/>
          </a:prstGeom>
        </p:spPr>
      </p:pic>
      <p:sp>
        <p:nvSpPr>
          <p:cNvPr id="9" name="Tekstiruutu 8">
            <a:extLst>
              <a:ext uri="{FF2B5EF4-FFF2-40B4-BE49-F238E27FC236}">
                <a16:creationId xmlns:a16="http://schemas.microsoft.com/office/drawing/2014/main" id="{EE5434D2-CBF4-4B03-88E5-F3FFF15FDD23}"/>
              </a:ext>
            </a:extLst>
          </p:cNvPr>
          <p:cNvSpPr txBox="1"/>
          <p:nvPr/>
        </p:nvSpPr>
        <p:spPr>
          <a:xfrm>
            <a:off x="588818" y="6293473"/>
            <a:ext cx="5486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000" spc="300" dirty="0">
                <a:ea typeface="Open Sans" panose="020B0606030504020204" pitchFamily="34" charset="0"/>
                <a:cs typeface="Open Sans" panose="020B0606030504020204" pitchFamily="34" charset="0"/>
              </a:rPr>
              <a:t>KESTÄVÄN TULEVAISUUDEN TEKIJÄ</a:t>
            </a:r>
          </a:p>
        </p:txBody>
      </p:sp>
      <p:sp>
        <p:nvSpPr>
          <p:cNvPr id="10" name="Suorakulmio 9">
            <a:extLst>
              <a:ext uri="{FF2B5EF4-FFF2-40B4-BE49-F238E27FC236}">
                <a16:creationId xmlns:a16="http://schemas.microsoft.com/office/drawing/2014/main" id="{D82C2476-002F-4F75-9F7F-2B30389B428D}"/>
              </a:ext>
            </a:extLst>
          </p:cNvPr>
          <p:cNvSpPr/>
          <p:nvPr/>
        </p:nvSpPr>
        <p:spPr>
          <a:xfrm>
            <a:off x="-85060" y="263047"/>
            <a:ext cx="310528" cy="666938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pic>
        <p:nvPicPr>
          <p:cNvPr id="11" name="Kuva 10" descr="Kuva, joka sisältää kohteen henkilö, Ihmisen kasvot, vaate, hymy&#10;&#10;Kuvaus luotu automaattisesti">
            <a:extLst>
              <a:ext uri="{FF2B5EF4-FFF2-40B4-BE49-F238E27FC236}">
                <a16:creationId xmlns:a16="http://schemas.microsoft.com/office/drawing/2014/main" id="{1CB23D3C-191D-4F8E-B26C-D10E7FCAEC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34840" y="196658"/>
            <a:ext cx="8094875" cy="6663306"/>
          </a:xfrm>
          <a:prstGeom prst="rect">
            <a:avLst/>
          </a:prstGeom>
        </p:spPr>
      </p:pic>
      <p:pic>
        <p:nvPicPr>
          <p:cNvPr id="13" name="Kuva 12">
            <a:extLst>
              <a:ext uri="{FF2B5EF4-FFF2-40B4-BE49-F238E27FC236}">
                <a16:creationId xmlns:a16="http://schemas.microsoft.com/office/drawing/2014/main" id="{40A69C2F-FA42-4FAF-8EFB-B9D3AF049B7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4005" b="14005"/>
          <a:stretch/>
        </p:blipFill>
        <p:spPr>
          <a:xfrm>
            <a:off x="8409424" y="5382004"/>
            <a:ext cx="3782576" cy="1542291"/>
          </a:xfrm>
          <a:prstGeom prst="rect">
            <a:avLst/>
          </a:prstGeom>
        </p:spPr>
      </p:pic>
      <p:sp>
        <p:nvSpPr>
          <p:cNvPr id="14" name="Tekstiruutu 13">
            <a:extLst>
              <a:ext uri="{FF2B5EF4-FFF2-40B4-BE49-F238E27FC236}">
                <a16:creationId xmlns:a16="http://schemas.microsoft.com/office/drawing/2014/main" id="{04A3E93F-67DD-43A7-8104-54213AC0C1DA}"/>
              </a:ext>
            </a:extLst>
          </p:cNvPr>
          <p:cNvSpPr txBox="1"/>
          <p:nvPr/>
        </p:nvSpPr>
        <p:spPr>
          <a:xfrm>
            <a:off x="588818" y="6293473"/>
            <a:ext cx="5486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000" spc="300" dirty="0">
                <a:ea typeface="Open Sans" panose="020B0606030504020204" pitchFamily="34" charset="0"/>
                <a:cs typeface="Open Sans" panose="020B0606030504020204" pitchFamily="34" charset="0"/>
              </a:rPr>
              <a:t>KESTÄVÄN TULEVAISUUDEN TEKIJÄ</a:t>
            </a:r>
          </a:p>
        </p:txBody>
      </p:sp>
      <p:sp>
        <p:nvSpPr>
          <p:cNvPr id="15" name="Suorakulmio 14">
            <a:extLst>
              <a:ext uri="{FF2B5EF4-FFF2-40B4-BE49-F238E27FC236}">
                <a16:creationId xmlns:a16="http://schemas.microsoft.com/office/drawing/2014/main" id="{4A16441B-A971-419E-9833-C1AF99B12940}"/>
              </a:ext>
            </a:extLst>
          </p:cNvPr>
          <p:cNvSpPr/>
          <p:nvPr/>
        </p:nvSpPr>
        <p:spPr>
          <a:xfrm>
            <a:off x="-85060" y="263047"/>
            <a:ext cx="310528" cy="666938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pic>
        <p:nvPicPr>
          <p:cNvPr id="16" name="Kuva 15" descr="Kuva, joka sisältää kohteen henkilö, Ihmisen kasvot, vaate, hymy&#10;&#10;Kuvaus luotu automaattisesti">
            <a:extLst>
              <a:ext uri="{FF2B5EF4-FFF2-40B4-BE49-F238E27FC236}">
                <a16:creationId xmlns:a16="http://schemas.microsoft.com/office/drawing/2014/main" id="{102AA5A4-D7B4-4E49-BA23-03C8C42E6AF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34840" y="196658"/>
            <a:ext cx="8094875" cy="6663306"/>
          </a:xfrm>
          <a:prstGeom prst="rect">
            <a:avLst/>
          </a:prstGeom>
        </p:spPr>
      </p:pic>
      <p:sp>
        <p:nvSpPr>
          <p:cNvPr id="17" name="Suorakulmio 16">
            <a:extLst>
              <a:ext uri="{FF2B5EF4-FFF2-40B4-BE49-F238E27FC236}">
                <a16:creationId xmlns:a16="http://schemas.microsoft.com/office/drawing/2014/main" id="{6A34A581-056A-4ED4-BA17-599DC7FEC65A}"/>
              </a:ext>
            </a:extLst>
          </p:cNvPr>
          <p:cNvSpPr/>
          <p:nvPr userDrawn="1"/>
        </p:nvSpPr>
        <p:spPr>
          <a:xfrm>
            <a:off x="-613953" y="-209006"/>
            <a:ext cx="13143668" cy="7141434"/>
          </a:xfrm>
          <a:prstGeom prst="rect">
            <a:avLst/>
          </a:prstGeom>
          <a:solidFill>
            <a:schemeClr val="bg2">
              <a:alpha val="6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19" name="Tekstiruutu 18">
            <a:extLst>
              <a:ext uri="{FF2B5EF4-FFF2-40B4-BE49-F238E27FC236}">
                <a16:creationId xmlns:a16="http://schemas.microsoft.com/office/drawing/2014/main" id="{078A09B6-5A4A-43FD-86E7-702340C3F1B8}"/>
              </a:ext>
            </a:extLst>
          </p:cNvPr>
          <p:cNvSpPr txBox="1"/>
          <p:nvPr userDrawn="1"/>
        </p:nvSpPr>
        <p:spPr>
          <a:xfrm>
            <a:off x="588818" y="6293473"/>
            <a:ext cx="5486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000" spc="300" dirty="0">
                <a:ea typeface="Open Sans" panose="020B0606030504020204" pitchFamily="34" charset="0"/>
                <a:cs typeface="Open Sans" panose="020B0606030504020204" pitchFamily="34" charset="0"/>
              </a:rPr>
              <a:t>KESTÄVÄN TULEVAISUUDEN TEKIJÄ</a:t>
            </a:r>
          </a:p>
        </p:txBody>
      </p:sp>
      <p:sp>
        <p:nvSpPr>
          <p:cNvPr id="20" name="Suorakulmio 19">
            <a:extLst>
              <a:ext uri="{FF2B5EF4-FFF2-40B4-BE49-F238E27FC236}">
                <a16:creationId xmlns:a16="http://schemas.microsoft.com/office/drawing/2014/main" id="{24B2B2E0-F505-4593-9DEC-1762277AF0D3}"/>
              </a:ext>
            </a:extLst>
          </p:cNvPr>
          <p:cNvSpPr/>
          <p:nvPr userDrawn="1"/>
        </p:nvSpPr>
        <p:spPr>
          <a:xfrm>
            <a:off x="-85060" y="263047"/>
            <a:ext cx="310528" cy="666938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6" name="Otsikko 1">
            <a:extLst>
              <a:ext uri="{FF2B5EF4-FFF2-40B4-BE49-F238E27FC236}">
                <a16:creationId xmlns:a16="http://schemas.microsoft.com/office/drawing/2014/main" id="{BC79D2FE-6044-D47B-D9E7-1F4DF92B6C0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73534" y="581060"/>
            <a:ext cx="4812866" cy="451796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fi-FI"/>
              <a:t>Otsikko</a:t>
            </a:r>
          </a:p>
        </p:txBody>
      </p:sp>
      <p:sp>
        <p:nvSpPr>
          <p:cNvPr id="7" name="Tekstin paikkamerkki 3">
            <a:extLst>
              <a:ext uri="{FF2B5EF4-FFF2-40B4-BE49-F238E27FC236}">
                <a16:creationId xmlns:a16="http://schemas.microsoft.com/office/drawing/2014/main" id="{A512C8FF-0B50-1AC9-291E-9133D63A654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73534" y="1339388"/>
            <a:ext cx="4812866" cy="417922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pic>
        <p:nvPicPr>
          <p:cNvPr id="23" name="Kuva 22" descr="Kuva, joka sisältää kohteen Grafiikka&#10;&#10;Kuvaus luotu automaattisesti">
            <a:extLst>
              <a:ext uri="{FF2B5EF4-FFF2-40B4-BE49-F238E27FC236}">
                <a16:creationId xmlns:a16="http://schemas.microsoft.com/office/drawing/2014/main" id="{5A97E782-402E-4EF3-BA6D-DCA62734503D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6878" y="6020058"/>
            <a:ext cx="2541506" cy="648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75971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eksti ja kuv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Kuva 6" descr="Kuva, joka sisältää kohteen henkilö, Ihmisen kasvot, hymy, vaate&#10;&#10;Kuvaus luotu automaattisesti">
            <a:extLst>
              <a:ext uri="{FF2B5EF4-FFF2-40B4-BE49-F238E27FC236}">
                <a16:creationId xmlns:a16="http://schemas.microsoft.com/office/drawing/2014/main" id="{732889B2-8B94-AED4-54A9-A4DBC247DD8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566" r="19209" b="3807"/>
          <a:stretch/>
        </p:blipFill>
        <p:spPr>
          <a:xfrm>
            <a:off x="6067509" y="0"/>
            <a:ext cx="6202463" cy="6924296"/>
          </a:xfrm>
          <a:prstGeom prst="rect">
            <a:avLst/>
          </a:prstGeom>
        </p:spPr>
      </p:pic>
      <p:pic>
        <p:nvPicPr>
          <p:cNvPr id="9" name="Kuva 8">
            <a:extLst>
              <a:ext uri="{FF2B5EF4-FFF2-40B4-BE49-F238E27FC236}">
                <a16:creationId xmlns:a16="http://schemas.microsoft.com/office/drawing/2014/main" id="{6588FA28-52F0-6E7B-2A5D-2F91ACECD75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4005" b="14005"/>
          <a:stretch/>
        </p:blipFill>
        <p:spPr>
          <a:xfrm>
            <a:off x="8409424" y="5382004"/>
            <a:ext cx="3782576" cy="1542291"/>
          </a:xfrm>
          <a:prstGeom prst="rect">
            <a:avLst/>
          </a:prstGeom>
        </p:spPr>
      </p:pic>
      <p:sp>
        <p:nvSpPr>
          <p:cNvPr id="8" name="Tekstiruutu 7">
            <a:extLst>
              <a:ext uri="{FF2B5EF4-FFF2-40B4-BE49-F238E27FC236}">
                <a16:creationId xmlns:a16="http://schemas.microsoft.com/office/drawing/2014/main" id="{F0E3A41A-F442-493C-87D8-8E9F469A2CB1}"/>
              </a:ext>
            </a:extLst>
          </p:cNvPr>
          <p:cNvSpPr txBox="1"/>
          <p:nvPr/>
        </p:nvSpPr>
        <p:spPr>
          <a:xfrm>
            <a:off x="588818" y="6293473"/>
            <a:ext cx="5486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000" spc="300" dirty="0">
                <a:ea typeface="Open Sans" panose="020B0606030504020204" pitchFamily="34" charset="0"/>
                <a:cs typeface="Open Sans" panose="020B0606030504020204" pitchFamily="34" charset="0"/>
              </a:rPr>
              <a:t>KESTÄVÄN TULEVAISUUDEN TEKIJÄ</a:t>
            </a:r>
          </a:p>
        </p:txBody>
      </p:sp>
      <p:sp>
        <p:nvSpPr>
          <p:cNvPr id="10" name="Suorakulmio 9">
            <a:extLst>
              <a:ext uri="{FF2B5EF4-FFF2-40B4-BE49-F238E27FC236}">
                <a16:creationId xmlns:a16="http://schemas.microsoft.com/office/drawing/2014/main" id="{4DC754EF-B2C7-4BD7-B4F8-CB249D10E245}"/>
              </a:ext>
            </a:extLst>
          </p:cNvPr>
          <p:cNvSpPr/>
          <p:nvPr/>
        </p:nvSpPr>
        <p:spPr>
          <a:xfrm>
            <a:off x="-85060" y="263047"/>
            <a:ext cx="310528" cy="666938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pic>
        <p:nvPicPr>
          <p:cNvPr id="11" name="Kuva 10" descr="Kuva, joka sisältää kohteen henkilö, Ihmisen kasvot, hymy, vaate&#10;&#10;Kuvaus luotu automaattisesti">
            <a:extLst>
              <a:ext uri="{FF2B5EF4-FFF2-40B4-BE49-F238E27FC236}">
                <a16:creationId xmlns:a16="http://schemas.microsoft.com/office/drawing/2014/main" id="{0CC615EA-A1F1-4D4B-8748-CC39DCEEC1E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566" r="19209" b="3807"/>
          <a:stretch/>
        </p:blipFill>
        <p:spPr>
          <a:xfrm>
            <a:off x="6067509" y="0"/>
            <a:ext cx="6202463" cy="6924296"/>
          </a:xfrm>
          <a:prstGeom prst="rect">
            <a:avLst/>
          </a:prstGeom>
        </p:spPr>
      </p:pic>
      <p:pic>
        <p:nvPicPr>
          <p:cNvPr id="13" name="Kuva 12">
            <a:extLst>
              <a:ext uri="{FF2B5EF4-FFF2-40B4-BE49-F238E27FC236}">
                <a16:creationId xmlns:a16="http://schemas.microsoft.com/office/drawing/2014/main" id="{783B9A6D-9A0C-40BC-B6BF-2C03C0EA256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4005" b="14005"/>
          <a:stretch/>
        </p:blipFill>
        <p:spPr>
          <a:xfrm>
            <a:off x="8409424" y="5382004"/>
            <a:ext cx="3782576" cy="1542291"/>
          </a:xfrm>
          <a:prstGeom prst="rect">
            <a:avLst/>
          </a:prstGeom>
        </p:spPr>
      </p:pic>
      <p:sp>
        <p:nvSpPr>
          <p:cNvPr id="14" name="Tekstiruutu 13">
            <a:extLst>
              <a:ext uri="{FF2B5EF4-FFF2-40B4-BE49-F238E27FC236}">
                <a16:creationId xmlns:a16="http://schemas.microsoft.com/office/drawing/2014/main" id="{D5FA3EA6-7468-4614-AAEE-DAD78FE80CC6}"/>
              </a:ext>
            </a:extLst>
          </p:cNvPr>
          <p:cNvSpPr txBox="1"/>
          <p:nvPr/>
        </p:nvSpPr>
        <p:spPr>
          <a:xfrm>
            <a:off x="588818" y="6293473"/>
            <a:ext cx="5486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000" spc="300" dirty="0">
                <a:ea typeface="Open Sans" panose="020B0606030504020204" pitchFamily="34" charset="0"/>
                <a:cs typeface="Open Sans" panose="020B0606030504020204" pitchFamily="34" charset="0"/>
              </a:rPr>
              <a:t>KESTÄVÄN TULEVAISUUDEN TEKIJÄ</a:t>
            </a:r>
          </a:p>
        </p:txBody>
      </p:sp>
      <p:sp>
        <p:nvSpPr>
          <p:cNvPr id="15" name="Suorakulmio 14">
            <a:extLst>
              <a:ext uri="{FF2B5EF4-FFF2-40B4-BE49-F238E27FC236}">
                <a16:creationId xmlns:a16="http://schemas.microsoft.com/office/drawing/2014/main" id="{6A418577-C013-4907-92D7-4444435C79BE}"/>
              </a:ext>
            </a:extLst>
          </p:cNvPr>
          <p:cNvSpPr/>
          <p:nvPr/>
        </p:nvSpPr>
        <p:spPr>
          <a:xfrm>
            <a:off x="-85060" y="263047"/>
            <a:ext cx="310528" cy="666938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pic>
        <p:nvPicPr>
          <p:cNvPr id="16" name="Kuva 15" descr="Kuva, joka sisältää kohteen henkilö, Ihmisen kasvot, hymy, vaate&#10;&#10;Kuvaus luotu automaattisesti">
            <a:extLst>
              <a:ext uri="{FF2B5EF4-FFF2-40B4-BE49-F238E27FC236}">
                <a16:creationId xmlns:a16="http://schemas.microsoft.com/office/drawing/2014/main" id="{8C620B8B-56E8-4FF7-AD5C-B3083B2F768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566" r="19209" b="3807"/>
          <a:stretch/>
        </p:blipFill>
        <p:spPr>
          <a:xfrm>
            <a:off x="6067509" y="0"/>
            <a:ext cx="6202463" cy="6924296"/>
          </a:xfrm>
          <a:prstGeom prst="rect">
            <a:avLst/>
          </a:prstGeom>
        </p:spPr>
      </p:pic>
      <p:sp>
        <p:nvSpPr>
          <p:cNvPr id="17" name="Suorakulmio 16">
            <a:extLst>
              <a:ext uri="{FF2B5EF4-FFF2-40B4-BE49-F238E27FC236}">
                <a16:creationId xmlns:a16="http://schemas.microsoft.com/office/drawing/2014/main" id="{A3F3B0FB-E9FF-4B4D-8422-C811998C7C28}"/>
              </a:ext>
            </a:extLst>
          </p:cNvPr>
          <p:cNvSpPr/>
          <p:nvPr userDrawn="1"/>
        </p:nvSpPr>
        <p:spPr>
          <a:xfrm>
            <a:off x="-85060" y="-66295"/>
            <a:ext cx="12860534" cy="7159426"/>
          </a:xfrm>
          <a:prstGeom prst="rect">
            <a:avLst/>
          </a:prstGeom>
          <a:solidFill>
            <a:schemeClr val="bg2">
              <a:alpha val="6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19" name="Tekstiruutu 18">
            <a:extLst>
              <a:ext uri="{FF2B5EF4-FFF2-40B4-BE49-F238E27FC236}">
                <a16:creationId xmlns:a16="http://schemas.microsoft.com/office/drawing/2014/main" id="{F613F8D0-A9F0-4B62-A645-B9527E49920C}"/>
              </a:ext>
            </a:extLst>
          </p:cNvPr>
          <p:cNvSpPr txBox="1"/>
          <p:nvPr userDrawn="1"/>
        </p:nvSpPr>
        <p:spPr>
          <a:xfrm>
            <a:off x="588818" y="6293473"/>
            <a:ext cx="5486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000" spc="300" dirty="0">
                <a:ea typeface="Open Sans" panose="020B0606030504020204" pitchFamily="34" charset="0"/>
                <a:cs typeface="Open Sans" panose="020B0606030504020204" pitchFamily="34" charset="0"/>
              </a:rPr>
              <a:t>KESTÄVÄN TULEVAISUUDEN TEKIJÄ</a:t>
            </a:r>
          </a:p>
        </p:txBody>
      </p:sp>
      <p:sp>
        <p:nvSpPr>
          <p:cNvPr id="20" name="Suorakulmio 19">
            <a:extLst>
              <a:ext uri="{FF2B5EF4-FFF2-40B4-BE49-F238E27FC236}">
                <a16:creationId xmlns:a16="http://schemas.microsoft.com/office/drawing/2014/main" id="{FC0794B5-7FDD-4982-A13C-724BAD32EBBE}"/>
              </a:ext>
            </a:extLst>
          </p:cNvPr>
          <p:cNvSpPr/>
          <p:nvPr userDrawn="1"/>
        </p:nvSpPr>
        <p:spPr>
          <a:xfrm>
            <a:off x="-85060" y="263047"/>
            <a:ext cx="310528" cy="666938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3" name="Otsikko 1">
            <a:extLst>
              <a:ext uri="{FF2B5EF4-FFF2-40B4-BE49-F238E27FC236}">
                <a16:creationId xmlns:a16="http://schemas.microsoft.com/office/drawing/2014/main" id="{6BB91629-3ADE-C876-8969-AC289F4FCDF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73534" y="581060"/>
            <a:ext cx="4812866" cy="451796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fi-FI"/>
              <a:t>Otsikko</a:t>
            </a:r>
          </a:p>
        </p:txBody>
      </p:sp>
      <p:sp>
        <p:nvSpPr>
          <p:cNvPr id="5" name="Tekstin paikkamerkki 3">
            <a:extLst>
              <a:ext uri="{FF2B5EF4-FFF2-40B4-BE49-F238E27FC236}">
                <a16:creationId xmlns:a16="http://schemas.microsoft.com/office/drawing/2014/main" id="{CCE08EB6-352C-AF4B-178C-18EDE406CDD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73534" y="1339388"/>
            <a:ext cx="4812866" cy="417922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pic>
        <p:nvPicPr>
          <p:cNvPr id="22" name="Kuva 21" descr="Kuva, joka sisältää kohteen Grafiikka&#10;&#10;Kuvaus luotu automaattisesti">
            <a:extLst>
              <a:ext uri="{FF2B5EF4-FFF2-40B4-BE49-F238E27FC236}">
                <a16:creationId xmlns:a16="http://schemas.microsoft.com/office/drawing/2014/main" id="{88A44F6F-24A7-49BE-BDAD-680D3FE3E7D0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6878" y="6020058"/>
            <a:ext cx="2541506" cy="648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94471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ksti ja kuv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Kuvan paikkamerkki 2">
            <a:extLst>
              <a:ext uri="{FF2B5EF4-FFF2-40B4-BE49-F238E27FC236}">
                <a16:creationId xmlns:a16="http://schemas.microsoft.com/office/drawing/2014/main" id="{8DBF590A-E90D-4CC2-B8E6-6A3A50BB121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7520553" y="0"/>
            <a:ext cx="4671446" cy="685799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fi-FI"/>
              <a:t>Lisää kuva napsauttamalla kuvaketta</a:t>
            </a:r>
            <a:endParaRPr lang="fi-FI" dirty="0"/>
          </a:p>
        </p:txBody>
      </p:sp>
      <p:sp>
        <p:nvSpPr>
          <p:cNvPr id="5" name="Otsikko 1">
            <a:extLst>
              <a:ext uri="{FF2B5EF4-FFF2-40B4-BE49-F238E27FC236}">
                <a16:creationId xmlns:a16="http://schemas.microsoft.com/office/drawing/2014/main" id="{B149F8A3-E8D2-ECD0-C88F-EB1958FCF8C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73534" y="534692"/>
            <a:ext cx="3813225" cy="498164"/>
          </a:xfrm>
        </p:spPr>
        <p:txBody>
          <a:bodyPr anchor="b">
            <a:noAutofit/>
          </a:bodyPr>
          <a:lstStyle>
            <a:lvl1pPr>
              <a:defRPr sz="3500"/>
            </a:lvl1pPr>
          </a:lstStyle>
          <a:p>
            <a:r>
              <a:rPr lang="fi-FI" dirty="0"/>
              <a:t>Otsikko</a:t>
            </a:r>
          </a:p>
        </p:txBody>
      </p:sp>
      <p:sp>
        <p:nvSpPr>
          <p:cNvPr id="6" name="Tekstin paikkamerkki 3">
            <a:extLst>
              <a:ext uri="{FF2B5EF4-FFF2-40B4-BE49-F238E27FC236}">
                <a16:creationId xmlns:a16="http://schemas.microsoft.com/office/drawing/2014/main" id="{760F7322-A0B9-3876-5EA0-E365158695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73533" y="1339387"/>
            <a:ext cx="6688161" cy="4863809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pic>
        <p:nvPicPr>
          <p:cNvPr id="10" name="Kuva 9" descr="Kuva, joka sisältää kohteen Grafiikka&#10;&#10;Kuvaus luotu automaattisesti">
            <a:extLst>
              <a:ext uri="{FF2B5EF4-FFF2-40B4-BE49-F238E27FC236}">
                <a16:creationId xmlns:a16="http://schemas.microsoft.com/office/drawing/2014/main" id="{08465B2D-A834-4511-BEB2-CF457113F7E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6878" y="6020058"/>
            <a:ext cx="2541506" cy="648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56029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Otsikko_sisältö_taustakuv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Kuva 6" descr="Kuva, joka sisältää kohteen vaate, Ihmisen kasvot, henkilö, nainen&#10;&#10;Kuvaus luotu automaattisesti">
            <a:extLst>
              <a:ext uri="{FF2B5EF4-FFF2-40B4-BE49-F238E27FC236}">
                <a16:creationId xmlns:a16="http://schemas.microsoft.com/office/drawing/2014/main" id="{10F03729-1E2C-9BA6-F2BF-27DAFAA781A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605" b="10838"/>
          <a:stretch/>
        </p:blipFill>
        <p:spPr>
          <a:xfrm>
            <a:off x="-95693" y="-46301"/>
            <a:ext cx="12445880" cy="7014261"/>
          </a:xfrm>
          <a:prstGeom prst="rect">
            <a:avLst/>
          </a:prstGeom>
        </p:spPr>
      </p:pic>
      <p:sp>
        <p:nvSpPr>
          <p:cNvPr id="2" name="Otsikko 1">
            <a:extLst>
              <a:ext uri="{FF2B5EF4-FFF2-40B4-BE49-F238E27FC236}">
                <a16:creationId xmlns:a16="http://schemas.microsoft.com/office/drawing/2014/main" id="{B1D31DF2-A643-47E3-97C7-6B657F6EC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Muokkaa ots. perustyyl. napsautt.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8C607C20-DD26-45CB-9FC0-59C26C5310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054475"/>
          </a:xfrm>
        </p:spPr>
        <p:txBody>
          <a:bodyPr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6" name="Suorakulmio 5">
            <a:extLst>
              <a:ext uri="{FF2B5EF4-FFF2-40B4-BE49-F238E27FC236}">
                <a16:creationId xmlns:a16="http://schemas.microsoft.com/office/drawing/2014/main" id="{AAB21B0A-046A-E8D5-9C86-670AC8E73A60}"/>
              </a:ext>
            </a:extLst>
          </p:cNvPr>
          <p:cNvSpPr/>
          <p:nvPr/>
        </p:nvSpPr>
        <p:spPr>
          <a:xfrm>
            <a:off x="-95693" y="263047"/>
            <a:ext cx="321161" cy="670491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8" name="Tekstiruutu 7">
            <a:extLst>
              <a:ext uri="{FF2B5EF4-FFF2-40B4-BE49-F238E27FC236}">
                <a16:creationId xmlns:a16="http://schemas.microsoft.com/office/drawing/2014/main" id="{BFD4BB77-2675-9A45-5A1D-4A4DDABDCD1B}"/>
              </a:ext>
            </a:extLst>
          </p:cNvPr>
          <p:cNvSpPr txBox="1"/>
          <p:nvPr/>
        </p:nvSpPr>
        <p:spPr>
          <a:xfrm>
            <a:off x="588818" y="6293473"/>
            <a:ext cx="5486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000" spc="300">
                <a:ea typeface="Open Sans" panose="020B0606030504020204" pitchFamily="34" charset="0"/>
                <a:cs typeface="Open Sans" panose="020B0606030504020204" pitchFamily="34" charset="0"/>
              </a:rPr>
              <a:t>KESTÄVÄN TULEVAISUUDEN TEKIJÄ</a:t>
            </a:r>
          </a:p>
        </p:txBody>
      </p:sp>
      <p:pic>
        <p:nvPicPr>
          <p:cNvPr id="9" name="Kuva 8">
            <a:extLst>
              <a:ext uri="{FF2B5EF4-FFF2-40B4-BE49-F238E27FC236}">
                <a16:creationId xmlns:a16="http://schemas.microsoft.com/office/drawing/2014/main" id="{743CFAB7-22A9-ACB3-8B96-1EBD104CF17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4005" b="14005"/>
          <a:stretch/>
        </p:blipFill>
        <p:spPr>
          <a:xfrm>
            <a:off x="8409424" y="5382004"/>
            <a:ext cx="3782576" cy="1542291"/>
          </a:xfrm>
          <a:prstGeom prst="rect">
            <a:avLst/>
          </a:prstGeom>
        </p:spPr>
      </p:pic>
      <p:pic>
        <p:nvPicPr>
          <p:cNvPr id="10" name="Kuva 9" descr="Kuva, joka sisältää kohteen vaate, Ihmisen kasvot, henkilö, nainen&#10;&#10;Kuvaus luotu automaattisesti">
            <a:extLst>
              <a:ext uri="{FF2B5EF4-FFF2-40B4-BE49-F238E27FC236}">
                <a16:creationId xmlns:a16="http://schemas.microsoft.com/office/drawing/2014/main" id="{E78943E1-DDB1-48B8-85FF-DD6ECF5B687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605" b="10838"/>
          <a:stretch/>
        </p:blipFill>
        <p:spPr>
          <a:xfrm>
            <a:off x="-95693" y="-46301"/>
            <a:ext cx="12445880" cy="7014261"/>
          </a:xfrm>
          <a:prstGeom prst="rect">
            <a:avLst/>
          </a:prstGeom>
        </p:spPr>
      </p:pic>
      <p:sp>
        <p:nvSpPr>
          <p:cNvPr id="11" name="Suorakulmio 10">
            <a:extLst>
              <a:ext uri="{FF2B5EF4-FFF2-40B4-BE49-F238E27FC236}">
                <a16:creationId xmlns:a16="http://schemas.microsoft.com/office/drawing/2014/main" id="{CCE4F4D5-5488-4C33-BFA2-45D0F1475B98}"/>
              </a:ext>
            </a:extLst>
          </p:cNvPr>
          <p:cNvSpPr/>
          <p:nvPr/>
        </p:nvSpPr>
        <p:spPr>
          <a:xfrm>
            <a:off x="-95693" y="263047"/>
            <a:ext cx="321161" cy="670491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12" name="Tekstiruutu 11">
            <a:extLst>
              <a:ext uri="{FF2B5EF4-FFF2-40B4-BE49-F238E27FC236}">
                <a16:creationId xmlns:a16="http://schemas.microsoft.com/office/drawing/2014/main" id="{FA3214FC-115A-4FA3-A99D-E0E9061F65E0}"/>
              </a:ext>
            </a:extLst>
          </p:cNvPr>
          <p:cNvSpPr txBox="1"/>
          <p:nvPr/>
        </p:nvSpPr>
        <p:spPr>
          <a:xfrm>
            <a:off x="588818" y="6293473"/>
            <a:ext cx="5486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000" spc="300">
                <a:ea typeface="Open Sans" panose="020B0606030504020204" pitchFamily="34" charset="0"/>
                <a:cs typeface="Open Sans" panose="020B0606030504020204" pitchFamily="34" charset="0"/>
              </a:rPr>
              <a:t>KESTÄVÄN TULEVAISUUDEN TEKIJÄ</a:t>
            </a:r>
          </a:p>
        </p:txBody>
      </p:sp>
      <p:pic>
        <p:nvPicPr>
          <p:cNvPr id="13" name="Kuva 12">
            <a:extLst>
              <a:ext uri="{FF2B5EF4-FFF2-40B4-BE49-F238E27FC236}">
                <a16:creationId xmlns:a16="http://schemas.microsoft.com/office/drawing/2014/main" id="{A3CACE1D-4666-44E3-AAD6-FF4E714C5F3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4005" b="14005"/>
          <a:stretch/>
        </p:blipFill>
        <p:spPr>
          <a:xfrm>
            <a:off x="8409424" y="5382004"/>
            <a:ext cx="3782576" cy="1542291"/>
          </a:xfrm>
          <a:prstGeom prst="rect">
            <a:avLst/>
          </a:prstGeom>
        </p:spPr>
      </p:pic>
      <p:pic>
        <p:nvPicPr>
          <p:cNvPr id="14" name="Kuva 13" descr="Kuva, joka sisältää kohteen vaate, Ihmisen kasvot, henkilö, nainen&#10;&#10;Kuvaus luotu automaattisesti">
            <a:extLst>
              <a:ext uri="{FF2B5EF4-FFF2-40B4-BE49-F238E27FC236}">
                <a16:creationId xmlns:a16="http://schemas.microsoft.com/office/drawing/2014/main" id="{1040E45F-6F0A-4170-9313-3530CEA59C0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605" b="10838"/>
          <a:stretch/>
        </p:blipFill>
        <p:spPr>
          <a:xfrm>
            <a:off x="-95693" y="-46301"/>
            <a:ext cx="12445880" cy="7014261"/>
          </a:xfrm>
          <a:prstGeom prst="rect">
            <a:avLst/>
          </a:prstGeom>
        </p:spPr>
      </p:pic>
      <p:sp>
        <p:nvSpPr>
          <p:cNvPr id="15" name="Suorakulmio 14">
            <a:extLst>
              <a:ext uri="{FF2B5EF4-FFF2-40B4-BE49-F238E27FC236}">
                <a16:creationId xmlns:a16="http://schemas.microsoft.com/office/drawing/2014/main" id="{39F55AEA-0954-442F-8CD0-38CDE3BAE2CE}"/>
              </a:ext>
            </a:extLst>
          </p:cNvPr>
          <p:cNvSpPr/>
          <p:nvPr userDrawn="1"/>
        </p:nvSpPr>
        <p:spPr>
          <a:xfrm>
            <a:off x="-95693" y="263047"/>
            <a:ext cx="321161" cy="670491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16" name="Tekstiruutu 15">
            <a:extLst>
              <a:ext uri="{FF2B5EF4-FFF2-40B4-BE49-F238E27FC236}">
                <a16:creationId xmlns:a16="http://schemas.microsoft.com/office/drawing/2014/main" id="{E5396203-FE51-41D1-A855-98AEBBFB35F6}"/>
              </a:ext>
            </a:extLst>
          </p:cNvPr>
          <p:cNvSpPr txBox="1"/>
          <p:nvPr userDrawn="1"/>
        </p:nvSpPr>
        <p:spPr>
          <a:xfrm>
            <a:off x="588818" y="6293473"/>
            <a:ext cx="5486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000" spc="300">
                <a:ea typeface="Open Sans" panose="020B0606030504020204" pitchFamily="34" charset="0"/>
                <a:cs typeface="Open Sans" panose="020B0606030504020204" pitchFamily="34" charset="0"/>
              </a:rPr>
              <a:t>KESTÄVÄN TULEVAISUUDEN TEKIJÄ</a:t>
            </a:r>
          </a:p>
        </p:txBody>
      </p:sp>
      <p:pic>
        <p:nvPicPr>
          <p:cNvPr id="18" name="Kuva 17" descr="Kuva, joka sisältää kohteen Grafiikka&#10;&#10;Kuvaus luotu automaattisesti">
            <a:extLst>
              <a:ext uri="{FF2B5EF4-FFF2-40B4-BE49-F238E27FC236}">
                <a16:creationId xmlns:a16="http://schemas.microsoft.com/office/drawing/2014/main" id="{70E8F59F-AEB0-4AC7-ADAB-6FFB82E303D9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6878" y="6020058"/>
            <a:ext cx="2541506" cy="648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59062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eksti ja kuv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kstiruutu 6">
            <a:extLst>
              <a:ext uri="{FF2B5EF4-FFF2-40B4-BE49-F238E27FC236}">
                <a16:creationId xmlns:a16="http://schemas.microsoft.com/office/drawing/2014/main" id="{E6167CAD-9602-4581-AA5B-4998DB0626D5}"/>
              </a:ext>
            </a:extLst>
          </p:cNvPr>
          <p:cNvSpPr txBox="1"/>
          <p:nvPr/>
        </p:nvSpPr>
        <p:spPr>
          <a:xfrm>
            <a:off x="588818" y="6293473"/>
            <a:ext cx="5486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000" spc="300" dirty="0">
                <a:ea typeface="Open Sans" panose="020B0606030504020204" pitchFamily="34" charset="0"/>
                <a:cs typeface="Open Sans" panose="020B0606030504020204" pitchFamily="34" charset="0"/>
              </a:rPr>
              <a:t>KESTÄVÄN TULEVAISUUDEN TEKIJÄ</a:t>
            </a:r>
          </a:p>
        </p:txBody>
      </p:sp>
      <p:sp>
        <p:nvSpPr>
          <p:cNvPr id="10" name="Suorakulmio 9">
            <a:extLst>
              <a:ext uri="{FF2B5EF4-FFF2-40B4-BE49-F238E27FC236}">
                <a16:creationId xmlns:a16="http://schemas.microsoft.com/office/drawing/2014/main" id="{3B164FD1-A516-4312-A141-16C174798865}"/>
              </a:ext>
            </a:extLst>
          </p:cNvPr>
          <p:cNvSpPr/>
          <p:nvPr/>
        </p:nvSpPr>
        <p:spPr>
          <a:xfrm>
            <a:off x="-85060" y="263047"/>
            <a:ext cx="310528" cy="666938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5" name="Tekstiruutu 4">
            <a:extLst>
              <a:ext uri="{FF2B5EF4-FFF2-40B4-BE49-F238E27FC236}">
                <a16:creationId xmlns:a16="http://schemas.microsoft.com/office/drawing/2014/main" id="{DF2EED68-520C-4B2F-928A-453643DB42EB}"/>
              </a:ext>
            </a:extLst>
          </p:cNvPr>
          <p:cNvSpPr txBox="1"/>
          <p:nvPr/>
        </p:nvSpPr>
        <p:spPr>
          <a:xfrm>
            <a:off x="588818" y="6293473"/>
            <a:ext cx="5486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000" spc="300" dirty="0">
                <a:ea typeface="Open Sans" panose="020B0606030504020204" pitchFamily="34" charset="0"/>
                <a:cs typeface="Open Sans" panose="020B0606030504020204" pitchFamily="34" charset="0"/>
              </a:rPr>
              <a:t>KESTÄVÄN TULEVAISUUDEN TEKIJÄ</a:t>
            </a:r>
          </a:p>
        </p:txBody>
      </p:sp>
      <p:sp>
        <p:nvSpPr>
          <p:cNvPr id="6" name="Suorakulmio 5">
            <a:extLst>
              <a:ext uri="{FF2B5EF4-FFF2-40B4-BE49-F238E27FC236}">
                <a16:creationId xmlns:a16="http://schemas.microsoft.com/office/drawing/2014/main" id="{84495EE0-FC09-43C9-8DF9-B1DCCC2B868E}"/>
              </a:ext>
            </a:extLst>
          </p:cNvPr>
          <p:cNvSpPr/>
          <p:nvPr/>
        </p:nvSpPr>
        <p:spPr>
          <a:xfrm>
            <a:off x="-85060" y="263047"/>
            <a:ext cx="310528" cy="666938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9" name="Tekstiruutu 8">
            <a:extLst>
              <a:ext uri="{FF2B5EF4-FFF2-40B4-BE49-F238E27FC236}">
                <a16:creationId xmlns:a16="http://schemas.microsoft.com/office/drawing/2014/main" id="{2026047F-FB3D-41A4-AA9D-67489630C524}"/>
              </a:ext>
            </a:extLst>
          </p:cNvPr>
          <p:cNvSpPr txBox="1"/>
          <p:nvPr userDrawn="1"/>
        </p:nvSpPr>
        <p:spPr>
          <a:xfrm>
            <a:off x="588818" y="6293473"/>
            <a:ext cx="5486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000" spc="300" dirty="0">
                <a:ea typeface="Open Sans" panose="020B0606030504020204" pitchFamily="34" charset="0"/>
                <a:cs typeface="Open Sans" panose="020B0606030504020204" pitchFamily="34" charset="0"/>
              </a:rPr>
              <a:t>KESTÄVÄN TULEVAISUUDEN TEKIJÄ</a:t>
            </a:r>
          </a:p>
        </p:txBody>
      </p:sp>
      <p:sp>
        <p:nvSpPr>
          <p:cNvPr id="11" name="Suorakulmio 10">
            <a:extLst>
              <a:ext uri="{FF2B5EF4-FFF2-40B4-BE49-F238E27FC236}">
                <a16:creationId xmlns:a16="http://schemas.microsoft.com/office/drawing/2014/main" id="{2DF6FB1D-69C6-495B-AE94-869CD973A891}"/>
              </a:ext>
            </a:extLst>
          </p:cNvPr>
          <p:cNvSpPr/>
          <p:nvPr userDrawn="1"/>
        </p:nvSpPr>
        <p:spPr>
          <a:xfrm>
            <a:off x="-85060" y="263047"/>
            <a:ext cx="310528" cy="666938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pic>
        <p:nvPicPr>
          <p:cNvPr id="14" name="Kuva 13" descr="Kuva, joka sisältää kohteen Grafiikka&#10;&#10;Kuvaus luotu automaattisesti">
            <a:extLst>
              <a:ext uri="{FF2B5EF4-FFF2-40B4-BE49-F238E27FC236}">
                <a16:creationId xmlns:a16="http://schemas.microsoft.com/office/drawing/2014/main" id="{5ADE5A71-26BC-4586-970F-705F917DF82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6878" y="6020058"/>
            <a:ext cx="2541506" cy="648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66397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_Otsikko_sisältö_taustakuv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Kuva 4" descr="Kuva, joka sisältää kohteen Ihmisen kasvot, vaate, henkilö, mies&#10;&#10;Kuvaus luotu automaattisesti">
            <a:extLst>
              <a:ext uri="{FF2B5EF4-FFF2-40B4-BE49-F238E27FC236}">
                <a16:creationId xmlns:a16="http://schemas.microsoft.com/office/drawing/2014/main" id="{E8C4F747-B2B7-6AE8-F89D-4CD722C156D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" t="2124" r="7946" b="18673"/>
          <a:stretch/>
        </p:blipFill>
        <p:spPr>
          <a:xfrm>
            <a:off x="-95693" y="-92597"/>
            <a:ext cx="12287692" cy="7060558"/>
          </a:xfrm>
          <a:prstGeom prst="rect">
            <a:avLst/>
          </a:prstGeom>
        </p:spPr>
      </p:pic>
      <p:sp>
        <p:nvSpPr>
          <p:cNvPr id="2" name="Otsikko 1">
            <a:extLst>
              <a:ext uri="{FF2B5EF4-FFF2-40B4-BE49-F238E27FC236}">
                <a16:creationId xmlns:a16="http://schemas.microsoft.com/office/drawing/2014/main" id="{B1D31DF2-A643-47E3-97C7-6B657F6EC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Muokkaa ots. perustyyl. napsautt.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8C607C20-DD26-45CB-9FC0-59C26C5310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067175"/>
          </a:xfrm>
        </p:spPr>
        <p:txBody>
          <a:bodyPr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6" name="Suorakulmio 5">
            <a:extLst>
              <a:ext uri="{FF2B5EF4-FFF2-40B4-BE49-F238E27FC236}">
                <a16:creationId xmlns:a16="http://schemas.microsoft.com/office/drawing/2014/main" id="{AAB21B0A-046A-E8D5-9C86-670AC8E73A60}"/>
              </a:ext>
            </a:extLst>
          </p:cNvPr>
          <p:cNvSpPr/>
          <p:nvPr/>
        </p:nvSpPr>
        <p:spPr>
          <a:xfrm>
            <a:off x="-95693" y="263047"/>
            <a:ext cx="321161" cy="670491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8" name="Tekstiruutu 7">
            <a:extLst>
              <a:ext uri="{FF2B5EF4-FFF2-40B4-BE49-F238E27FC236}">
                <a16:creationId xmlns:a16="http://schemas.microsoft.com/office/drawing/2014/main" id="{B100B941-4BED-4D66-0711-FD5974E81D49}"/>
              </a:ext>
            </a:extLst>
          </p:cNvPr>
          <p:cNvSpPr txBox="1"/>
          <p:nvPr/>
        </p:nvSpPr>
        <p:spPr>
          <a:xfrm>
            <a:off x="588818" y="6293473"/>
            <a:ext cx="5486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000" spc="300">
                <a:ea typeface="Open Sans" panose="020B0606030504020204" pitchFamily="34" charset="0"/>
                <a:cs typeface="Open Sans" panose="020B0606030504020204" pitchFamily="34" charset="0"/>
              </a:rPr>
              <a:t>KESTÄVÄN TULEVAISUUDEN TEKIJÄ</a:t>
            </a:r>
          </a:p>
        </p:txBody>
      </p:sp>
      <p:pic>
        <p:nvPicPr>
          <p:cNvPr id="9" name="Kuva 8">
            <a:extLst>
              <a:ext uri="{FF2B5EF4-FFF2-40B4-BE49-F238E27FC236}">
                <a16:creationId xmlns:a16="http://schemas.microsoft.com/office/drawing/2014/main" id="{6DB8862D-DF20-4B48-033E-5E3CD09B5CB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4005" b="14005"/>
          <a:stretch/>
        </p:blipFill>
        <p:spPr>
          <a:xfrm>
            <a:off x="8409424" y="5382004"/>
            <a:ext cx="3782576" cy="1542291"/>
          </a:xfrm>
          <a:prstGeom prst="rect">
            <a:avLst/>
          </a:prstGeom>
        </p:spPr>
      </p:pic>
      <p:pic>
        <p:nvPicPr>
          <p:cNvPr id="10" name="Kuva 9" descr="Kuva, joka sisältää kohteen Ihmisen kasvot, vaate, henkilö, mies&#10;&#10;Kuvaus luotu automaattisesti">
            <a:extLst>
              <a:ext uri="{FF2B5EF4-FFF2-40B4-BE49-F238E27FC236}">
                <a16:creationId xmlns:a16="http://schemas.microsoft.com/office/drawing/2014/main" id="{1B344625-0279-4998-9836-B2C48EAEB57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" t="2124" r="7946" b="18673"/>
          <a:stretch/>
        </p:blipFill>
        <p:spPr>
          <a:xfrm>
            <a:off x="-95693" y="-92597"/>
            <a:ext cx="12287692" cy="7060558"/>
          </a:xfrm>
          <a:prstGeom prst="rect">
            <a:avLst/>
          </a:prstGeom>
        </p:spPr>
      </p:pic>
      <p:sp>
        <p:nvSpPr>
          <p:cNvPr id="11" name="Suorakulmio 10">
            <a:extLst>
              <a:ext uri="{FF2B5EF4-FFF2-40B4-BE49-F238E27FC236}">
                <a16:creationId xmlns:a16="http://schemas.microsoft.com/office/drawing/2014/main" id="{9493F8D8-4EC4-4D8B-B8D7-B328DC39D131}"/>
              </a:ext>
            </a:extLst>
          </p:cNvPr>
          <p:cNvSpPr/>
          <p:nvPr/>
        </p:nvSpPr>
        <p:spPr>
          <a:xfrm>
            <a:off x="-95693" y="263047"/>
            <a:ext cx="321161" cy="670491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12" name="Tekstiruutu 11">
            <a:extLst>
              <a:ext uri="{FF2B5EF4-FFF2-40B4-BE49-F238E27FC236}">
                <a16:creationId xmlns:a16="http://schemas.microsoft.com/office/drawing/2014/main" id="{24AAD314-B5E5-4C2C-A5D9-C1CE0E0E2B69}"/>
              </a:ext>
            </a:extLst>
          </p:cNvPr>
          <p:cNvSpPr txBox="1"/>
          <p:nvPr/>
        </p:nvSpPr>
        <p:spPr>
          <a:xfrm>
            <a:off x="588818" y="6293473"/>
            <a:ext cx="5486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000" spc="300">
                <a:ea typeface="Open Sans" panose="020B0606030504020204" pitchFamily="34" charset="0"/>
                <a:cs typeface="Open Sans" panose="020B0606030504020204" pitchFamily="34" charset="0"/>
              </a:rPr>
              <a:t>KESTÄVÄN TULEVAISUUDEN TEKIJÄ</a:t>
            </a:r>
          </a:p>
        </p:txBody>
      </p:sp>
      <p:pic>
        <p:nvPicPr>
          <p:cNvPr id="13" name="Kuva 12">
            <a:extLst>
              <a:ext uri="{FF2B5EF4-FFF2-40B4-BE49-F238E27FC236}">
                <a16:creationId xmlns:a16="http://schemas.microsoft.com/office/drawing/2014/main" id="{A66F0B07-D5CC-4321-ABEB-3D35A13D28E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4005" b="14005"/>
          <a:stretch/>
        </p:blipFill>
        <p:spPr>
          <a:xfrm>
            <a:off x="8409424" y="5382004"/>
            <a:ext cx="3782576" cy="1542291"/>
          </a:xfrm>
          <a:prstGeom prst="rect">
            <a:avLst/>
          </a:prstGeom>
        </p:spPr>
      </p:pic>
      <p:pic>
        <p:nvPicPr>
          <p:cNvPr id="14" name="Kuva 13" descr="Kuva, joka sisältää kohteen Ihmisen kasvot, vaate, henkilö, mies&#10;&#10;Kuvaus luotu automaattisesti">
            <a:extLst>
              <a:ext uri="{FF2B5EF4-FFF2-40B4-BE49-F238E27FC236}">
                <a16:creationId xmlns:a16="http://schemas.microsoft.com/office/drawing/2014/main" id="{7BB74D54-A951-4258-A6D9-31D730D47E1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" t="2124" r="7946" b="18673"/>
          <a:stretch/>
        </p:blipFill>
        <p:spPr>
          <a:xfrm>
            <a:off x="-95693" y="-92597"/>
            <a:ext cx="12287692" cy="7060558"/>
          </a:xfrm>
          <a:prstGeom prst="rect">
            <a:avLst/>
          </a:prstGeom>
        </p:spPr>
      </p:pic>
      <p:sp>
        <p:nvSpPr>
          <p:cNvPr id="15" name="Suorakulmio 14">
            <a:extLst>
              <a:ext uri="{FF2B5EF4-FFF2-40B4-BE49-F238E27FC236}">
                <a16:creationId xmlns:a16="http://schemas.microsoft.com/office/drawing/2014/main" id="{38CDC431-E8E2-4482-880A-28DB8C96D749}"/>
              </a:ext>
            </a:extLst>
          </p:cNvPr>
          <p:cNvSpPr/>
          <p:nvPr userDrawn="1"/>
        </p:nvSpPr>
        <p:spPr>
          <a:xfrm>
            <a:off x="-95693" y="263047"/>
            <a:ext cx="321161" cy="670491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16" name="Tekstiruutu 15">
            <a:extLst>
              <a:ext uri="{FF2B5EF4-FFF2-40B4-BE49-F238E27FC236}">
                <a16:creationId xmlns:a16="http://schemas.microsoft.com/office/drawing/2014/main" id="{50AF83A9-95EA-40A6-802C-B761BDCD9AE3}"/>
              </a:ext>
            </a:extLst>
          </p:cNvPr>
          <p:cNvSpPr txBox="1"/>
          <p:nvPr userDrawn="1"/>
        </p:nvSpPr>
        <p:spPr>
          <a:xfrm>
            <a:off x="588818" y="6293473"/>
            <a:ext cx="5486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000" spc="300">
                <a:ea typeface="Open Sans" panose="020B0606030504020204" pitchFamily="34" charset="0"/>
                <a:cs typeface="Open Sans" panose="020B0606030504020204" pitchFamily="34" charset="0"/>
              </a:rPr>
              <a:t>KESTÄVÄN TULEVAISUUDEN TEKIJÄ</a:t>
            </a:r>
          </a:p>
        </p:txBody>
      </p:sp>
      <p:pic>
        <p:nvPicPr>
          <p:cNvPr id="18" name="Kuva 17" descr="Kuva, joka sisältää kohteen Grafiikka&#10;&#10;Kuvaus luotu automaattisesti">
            <a:extLst>
              <a:ext uri="{FF2B5EF4-FFF2-40B4-BE49-F238E27FC236}">
                <a16:creationId xmlns:a16="http://schemas.microsoft.com/office/drawing/2014/main" id="{A8349697-F459-448C-A921-5ADA991DF110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6878" y="6020058"/>
            <a:ext cx="2541506" cy="648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595622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_Otsikko_sisältö_taustakuv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Kuva 4" descr="Kuva, joka sisältää kohteen henkilö, vaate, Ihmisen kasvot, seinä&#10;&#10;Kuvaus luotu automaattisesti">
            <a:extLst>
              <a:ext uri="{FF2B5EF4-FFF2-40B4-BE49-F238E27FC236}">
                <a16:creationId xmlns:a16="http://schemas.microsoft.com/office/drawing/2014/main" id="{5974295C-BA88-AD2D-EE5B-B7CDE12AEBA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7" t="6123" r="-308" b="9254"/>
          <a:stretch/>
        </p:blipFill>
        <p:spPr>
          <a:xfrm>
            <a:off x="-95693" y="-104172"/>
            <a:ext cx="12422731" cy="7072132"/>
          </a:xfrm>
          <a:prstGeom prst="rect">
            <a:avLst/>
          </a:prstGeom>
        </p:spPr>
      </p:pic>
      <p:sp>
        <p:nvSpPr>
          <p:cNvPr id="2" name="Otsikko 1">
            <a:extLst>
              <a:ext uri="{FF2B5EF4-FFF2-40B4-BE49-F238E27FC236}">
                <a16:creationId xmlns:a16="http://schemas.microsoft.com/office/drawing/2014/main" id="{B1D31DF2-A643-47E3-97C7-6B657F6EC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Muokkaa ots. perustyyl. napsautt.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8C607C20-DD26-45CB-9FC0-59C26C5310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092575"/>
          </a:xfrm>
        </p:spPr>
        <p:txBody>
          <a:bodyPr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6" name="Suorakulmio 5">
            <a:extLst>
              <a:ext uri="{FF2B5EF4-FFF2-40B4-BE49-F238E27FC236}">
                <a16:creationId xmlns:a16="http://schemas.microsoft.com/office/drawing/2014/main" id="{AAB21B0A-046A-E8D5-9C86-670AC8E73A60}"/>
              </a:ext>
            </a:extLst>
          </p:cNvPr>
          <p:cNvSpPr/>
          <p:nvPr/>
        </p:nvSpPr>
        <p:spPr>
          <a:xfrm>
            <a:off x="-95693" y="263047"/>
            <a:ext cx="321161" cy="670491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7" name="Tekstiruutu 6">
            <a:extLst>
              <a:ext uri="{FF2B5EF4-FFF2-40B4-BE49-F238E27FC236}">
                <a16:creationId xmlns:a16="http://schemas.microsoft.com/office/drawing/2014/main" id="{31974A01-200C-FF3B-E3A0-3FF429FB1107}"/>
              </a:ext>
            </a:extLst>
          </p:cNvPr>
          <p:cNvSpPr txBox="1"/>
          <p:nvPr/>
        </p:nvSpPr>
        <p:spPr>
          <a:xfrm>
            <a:off x="588818" y="6293473"/>
            <a:ext cx="5486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000" spc="300">
                <a:ea typeface="Open Sans" panose="020B0606030504020204" pitchFamily="34" charset="0"/>
                <a:cs typeface="Open Sans" panose="020B0606030504020204" pitchFamily="34" charset="0"/>
              </a:rPr>
              <a:t>KESTÄVÄN TULEVAISUUDEN TEKIJÄ</a:t>
            </a:r>
          </a:p>
        </p:txBody>
      </p:sp>
      <p:pic>
        <p:nvPicPr>
          <p:cNvPr id="8" name="Kuva 7">
            <a:extLst>
              <a:ext uri="{FF2B5EF4-FFF2-40B4-BE49-F238E27FC236}">
                <a16:creationId xmlns:a16="http://schemas.microsoft.com/office/drawing/2014/main" id="{3D250D87-0994-EDB3-C953-52908FB3F41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4005" b="14005"/>
          <a:stretch/>
        </p:blipFill>
        <p:spPr>
          <a:xfrm>
            <a:off x="8409424" y="5382004"/>
            <a:ext cx="3782576" cy="1542291"/>
          </a:xfrm>
          <a:prstGeom prst="rect">
            <a:avLst/>
          </a:prstGeom>
        </p:spPr>
      </p:pic>
      <p:pic>
        <p:nvPicPr>
          <p:cNvPr id="9" name="Kuva 8" descr="Kuva, joka sisältää kohteen henkilö, vaate, Ihmisen kasvot, seinä&#10;&#10;Kuvaus luotu automaattisesti">
            <a:extLst>
              <a:ext uri="{FF2B5EF4-FFF2-40B4-BE49-F238E27FC236}">
                <a16:creationId xmlns:a16="http://schemas.microsoft.com/office/drawing/2014/main" id="{01995EDD-B21B-464B-97ED-EF7F6D493B7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7" t="6123" r="-308" b="9254"/>
          <a:stretch/>
        </p:blipFill>
        <p:spPr>
          <a:xfrm>
            <a:off x="-95693" y="-104172"/>
            <a:ext cx="12422731" cy="7072132"/>
          </a:xfrm>
          <a:prstGeom prst="rect">
            <a:avLst/>
          </a:prstGeom>
        </p:spPr>
      </p:pic>
      <p:sp>
        <p:nvSpPr>
          <p:cNvPr id="10" name="Suorakulmio 9">
            <a:extLst>
              <a:ext uri="{FF2B5EF4-FFF2-40B4-BE49-F238E27FC236}">
                <a16:creationId xmlns:a16="http://schemas.microsoft.com/office/drawing/2014/main" id="{8EE5F422-1AB7-473D-8078-9B4ADBAB014C}"/>
              </a:ext>
            </a:extLst>
          </p:cNvPr>
          <p:cNvSpPr/>
          <p:nvPr/>
        </p:nvSpPr>
        <p:spPr>
          <a:xfrm>
            <a:off x="-95693" y="263047"/>
            <a:ext cx="321161" cy="670491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11" name="Tekstiruutu 10">
            <a:extLst>
              <a:ext uri="{FF2B5EF4-FFF2-40B4-BE49-F238E27FC236}">
                <a16:creationId xmlns:a16="http://schemas.microsoft.com/office/drawing/2014/main" id="{13D48162-FA14-452C-A4F9-023335DF4C71}"/>
              </a:ext>
            </a:extLst>
          </p:cNvPr>
          <p:cNvSpPr txBox="1"/>
          <p:nvPr/>
        </p:nvSpPr>
        <p:spPr>
          <a:xfrm>
            <a:off x="588818" y="6293473"/>
            <a:ext cx="5486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000" spc="300">
                <a:ea typeface="Open Sans" panose="020B0606030504020204" pitchFamily="34" charset="0"/>
                <a:cs typeface="Open Sans" panose="020B0606030504020204" pitchFamily="34" charset="0"/>
              </a:rPr>
              <a:t>KESTÄVÄN TULEVAISUUDEN TEKIJÄ</a:t>
            </a:r>
          </a:p>
        </p:txBody>
      </p:sp>
      <p:pic>
        <p:nvPicPr>
          <p:cNvPr id="12" name="Kuva 11">
            <a:extLst>
              <a:ext uri="{FF2B5EF4-FFF2-40B4-BE49-F238E27FC236}">
                <a16:creationId xmlns:a16="http://schemas.microsoft.com/office/drawing/2014/main" id="{AD13B5E1-28FC-466F-B899-53696B19085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4005" b="14005"/>
          <a:stretch/>
        </p:blipFill>
        <p:spPr>
          <a:xfrm>
            <a:off x="8409424" y="5382004"/>
            <a:ext cx="3782576" cy="1542291"/>
          </a:xfrm>
          <a:prstGeom prst="rect">
            <a:avLst/>
          </a:prstGeom>
        </p:spPr>
      </p:pic>
      <p:pic>
        <p:nvPicPr>
          <p:cNvPr id="13" name="Kuva 12" descr="Kuva, joka sisältää kohteen henkilö, vaate, Ihmisen kasvot, seinä&#10;&#10;Kuvaus luotu automaattisesti">
            <a:extLst>
              <a:ext uri="{FF2B5EF4-FFF2-40B4-BE49-F238E27FC236}">
                <a16:creationId xmlns:a16="http://schemas.microsoft.com/office/drawing/2014/main" id="{432E6182-3A2D-49B8-82ED-E6FEA779624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7" t="6123" r="-308" b="9254"/>
          <a:stretch/>
        </p:blipFill>
        <p:spPr>
          <a:xfrm>
            <a:off x="-95693" y="-104172"/>
            <a:ext cx="12422731" cy="7072132"/>
          </a:xfrm>
          <a:prstGeom prst="rect">
            <a:avLst/>
          </a:prstGeom>
        </p:spPr>
      </p:pic>
      <p:sp>
        <p:nvSpPr>
          <p:cNvPr id="14" name="Suorakulmio 13">
            <a:extLst>
              <a:ext uri="{FF2B5EF4-FFF2-40B4-BE49-F238E27FC236}">
                <a16:creationId xmlns:a16="http://schemas.microsoft.com/office/drawing/2014/main" id="{DBC7812C-F95C-4B4F-A903-BC2AFAF9E199}"/>
              </a:ext>
            </a:extLst>
          </p:cNvPr>
          <p:cNvSpPr/>
          <p:nvPr userDrawn="1"/>
        </p:nvSpPr>
        <p:spPr>
          <a:xfrm>
            <a:off x="-95693" y="263047"/>
            <a:ext cx="321161" cy="670491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15" name="Tekstiruutu 14">
            <a:extLst>
              <a:ext uri="{FF2B5EF4-FFF2-40B4-BE49-F238E27FC236}">
                <a16:creationId xmlns:a16="http://schemas.microsoft.com/office/drawing/2014/main" id="{C089CF7B-BB48-46E8-8CCA-F54EFAED1620}"/>
              </a:ext>
            </a:extLst>
          </p:cNvPr>
          <p:cNvSpPr txBox="1"/>
          <p:nvPr userDrawn="1"/>
        </p:nvSpPr>
        <p:spPr>
          <a:xfrm>
            <a:off x="588818" y="6293473"/>
            <a:ext cx="5486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000" spc="300">
                <a:ea typeface="Open Sans" panose="020B0606030504020204" pitchFamily="34" charset="0"/>
                <a:cs typeface="Open Sans" panose="020B0606030504020204" pitchFamily="34" charset="0"/>
              </a:rPr>
              <a:t>KESTÄVÄN TULEVAISUUDEN TEKIJÄ</a:t>
            </a:r>
          </a:p>
        </p:txBody>
      </p:sp>
      <p:pic>
        <p:nvPicPr>
          <p:cNvPr id="17" name="Kuva 16" descr="Kuva, joka sisältää kohteen Grafiikka&#10;&#10;Kuvaus luotu automaattisesti">
            <a:extLst>
              <a:ext uri="{FF2B5EF4-FFF2-40B4-BE49-F238E27FC236}">
                <a16:creationId xmlns:a16="http://schemas.microsoft.com/office/drawing/2014/main" id="{4D34A00B-7D46-4C17-8A65-F9104682D3D1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6878" y="6020058"/>
            <a:ext cx="2541506" cy="648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93920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Otsikko ja sisält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B1D31DF2-A643-47E3-97C7-6B657F6EC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Muokkaa ots. perustyyl. napsautt.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8C607C20-DD26-45CB-9FC0-59C26C5310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079875"/>
          </a:xfrm>
        </p:spPr>
        <p:txBody>
          <a:bodyPr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pic>
        <p:nvPicPr>
          <p:cNvPr id="7" name="Kuva 6" descr="Kuva, joka sisältää kohteen Grafiikka&#10;&#10;Kuvaus luotu automaattisesti">
            <a:extLst>
              <a:ext uri="{FF2B5EF4-FFF2-40B4-BE49-F238E27FC236}">
                <a16:creationId xmlns:a16="http://schemas.microsoft.com/office/drawing/2014/main" id="{2DF679EE-53CB-4254-948F-448DA280A5D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6878" y="6020058"/>
            <a:ext cx="2541506" cy="648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76968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Otsikko_sisält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59AA9FD9-9B1B-4F21-A3A6-B88E7FDBF8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347283"/>
            <a:ext cx="10515600" cy="1500187"/>
          </a:xfrm>
        </p:spPr>
        <p:txBody>
          <a:bodyPr anchor="b">
            <a:normAutofit/>
          </a:bodyPr>
          <a:lstStyle>
            <a:lvl1pPr>
              <a:defRPr sz="5000"/>
            </a:lvl1pPr>
          </a:lstStyle>
          <a:p>
            <a:r>
              <a:rPr lang="fi-FI"/>
              <a:t>Muokkaa ots. perustyyl. napsautt.</a:t>
            </a:r>
          </a:p>
        </p:txBody>
      </p:sp>
      <p:sp>
        <p:nvSpPr>
          <p:cNvPr id="3" name="Tekstin paikkamerkki 2">
            <a:extLst>
              <a:ext uri="{FF2B5EF4-FFF2-40B4-BE49-F238E27FC236}">
                <a16:creationId xmlns:a16="http://schemas.microsoft.com/office/drawing/2014/main" id="{0D5617C4-8283-42C5-94B9-BC73737A00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2057400"/>
            <a:ext cx="10515600" cy="3822700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pic>
        <p:nvPicPr>
          <p:cNvPr id="8" name="Kuva 7" descr="Kuva, joka sisältää kohteen Grafiikka&#10;&#10;Kuvaus luotu automaattisesti">
            <a:extLst>
              <a:ext uri="{FF2B5EF4-FFF2-40B4-BE49-F238E27FC236}">
                <a16:creationId xmlns:a16="http://schemas.microsoft.com/office/drawing/2014/main" id="{5B7B784B-431F-468A-909A-39AFED3F3E9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6878" y="6020058"/>
            <a:ext cx="2541506" cy="648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594397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eksti ja kuv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kstiruutu 6">
            <a:extLst>
              <a:ext uri="{FF2B5EF4-FFF2-40B4-BE49-F238E27FC236}">
                <a16:creationId xmlns:a16="http://schemas.microsoft.com/office/drawing/2014/main" id="{E6167CAD-9602-4581-AA5B-4998DB0626D5}"/>
              </a:ext>
            </a:extLst>
          </p:cNvPr>
          <p:cNvSpPr txBox="1"/>
          <p:nvPr/>
        </p:nvSpPr>
        <p:spPr>
          <a:xfrm>
            <a:off x="588818" y="6293473"/>
            <a:ext cx="5486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000" spc="300" dirty="0">
                <a:ea typeface="Open Sans" panose="020B0606030504020204" pitchFamily="34" charset="0"/>
                <a:cs typeface="Open Sans" panose="020B0606030504020204" pitchFamily="34" charset="0"/>
              </a:rPr>
              <a:t>KESTÄVÄN TULEVAISUUDEN TEKIJÄ</a:t>
            </a:r>
          </a:p>
        </p:txBody>
      </p:sp>
      <p:sp>
        <p:nvSpPr>
          <p:cNvPr id="10" name="Suorakulmio 9">
            <a:extLst>
              <a:ext uri="{FF2B5EF4-FFF2-40B4-BE49-F238E27FC236}">
                <a16:creationId xmlns:a16="http://schemas.microsoft.com/office/drawing/2014/main" id="{3B164FD1-A516-4312-A141-16C174798865}"/>
              </a:ext>
            </a:extLst>
          </p:cNvPr>
          <p:cNvSpPr/>
          <p:nvPr/>
        </p:nvSpPr>
        <p:spPr>
          <a:xfrm>
            <a:off x="-85060" y="263047"/>
            <a:ext cx="310528" cy="666938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5" name="Tekstiruutu 4">
            <a:extLst>
              <a:ext uri="{FF2B5EF4-FFF2-40B4-BE49-F238E27FC236}">
                <a16:creationId xmlns:a16="http://schemas.microsoft.com/office/drawing/2014/main" id="{C500732F-2B19-4E44-9B1C-BB07A9D9DD9A}"/>
              </a:ext>
            </a:extLst>
          </p:cNvPr>
          <p:cNvSpPr txBox="1"/>
          <p:nvPr/>
        </p:nvSpPr>
        <p:spPr>
          <a:xfrm>
            <a:off x="588818" y="6293473"/>
            <a:ext cx="5486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000" spc="300" dirty="0">
                <a:ea typeface="Open Sans" panose="020B0606030504020204" pitchFamily="34" charset="0"/>
                <a:cs typeface="Open Sans" panose="020B0606030504020204" pitchFamily="34" charset="0"/>
              </a:rPr>
              <a:t>KESTÄVÄN TULEVAISUUDEN TEKIJÄ</a:t>
            </a:r>
          </a:p>
        </p:txBody>
      </p:sp>
      <p:sp>
        <p:nvSpPr>
          <p:cNvPr id="6" name="Suorakulmio 5">
            <a:extLst>
              <a:ext uri="{FF2B5EF4-FFF2-40B4-BE49-F238E27FC236}">
                <a16:creationId xmlns:a16="http://schemas.microsoft.com/office/drawing/2014/main" id="{6D20BD9B-52BD-4D1F-A034-A6266E26E013}"/>
              </a:ext>
            </a:extLst>
          </p:cNvPr>
          <p:cNvSpPr/>
          <p:nvPr/>
        </p:nvSpPr>
        <p:spPr>
          <a:xfrm>
            <a:off x="-85060" y="263047"/>
            <a:ext cx="310528" cy="666938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9" name="Tekstiruutu 8">
            <a:extLst>
              <a:ext uri="{FF2B5EF4-FFF2-40B4-BE49-F238E27FC236}">
                <a16:creationId xmlns:a16="http://schemas.microsoft.com/office/drawing/2014/main" id="{CF33EDD1-852B-429D-946B-709AAFB03553}"/>
              </a:ext>
            </a:extLst>
          </p:cNvPr>
          <p:cNvSpPr txBox="1"/>
          <p:nvPr userDrawn="1"/>
        </p:nvSpPr>
        <p:spPr>
          <a:xfrm>
            <a:off x="588818" y="6293473"/>
            <a:ext cx="5486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000" spc="300" dirty="0">
                <a:ea typeface="Open Sans" panose="020B0606030504020204" pitchFamily="34" charset="0"/>
                <a:cs typeface="Open Sans" panose="020B0606030504020204" pitchFamily="34" charset="0"/>
              </a:rPr>
              <a:t>KESTÄVÄN TULEVAISUUDEN TEKIJÄ</a:t>
            </a:r>
          </a:p>
        </p:txBody>
      </p:sp>
      <p:sp>
        <p:nvSpPr>
          <p:cNvPr id="11" name="Suorakulmio 10">
            <a:extLst>
              <a:ext uri="{FF2B5EF4-FFF2-40B4-BE49-F238E27FC236}">
                <a16:creationId xmlns:a16="http://schemas.microsoft.com/office/drawing/2014/main" id="{4FF299AE-BC4A-4F1B-B648-3C886A74E2A6}"/>
              </a:ext>
            </a:extLst>
          </p:cNvPr>
          <p:cNvSpPr/>
          <p:nvPr userDrawn="1"/>
        </p:nvSpPr>
        <p:spPr>
          <a:xfrm>
            <a:off x="-85060" y="263047"/>
            <a:ext cx="310528" cy="666938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pic>
        <p:nvPicPr>
          <p:cNvPr id="14" name="Kuva 13" descr="Kuva, joka sisältää kohteen Grafiikka&#10;&#10;Kuvaus luotu automaattisesti">
            <a:extLst>
              <a:ext uri="{FF2B5EF4-FFF2-40B4-BE49-F238E27FC236}">
                <a16:creationId xmlns:a16="http://schemas.microsoft.com/office/drawing/2014/main" id="{DFE2D226-D5EC-4353-BB0F-4A9B46E52DC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6878" y="6020058"/>
            <a:ext cx="2541506" cy="648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562400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Kaksi sisältökohdet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BE111EF7-5F38-40B6-928C-950C976856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Muokkaa ots. perustyyl. napsautt.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39147620-7109-4D59-BF5C-B464346304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016375"/>
          </a:xfrm>
        </p:spPr>
        <p:txBody>
          <a:bodyPr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4" name="Sisällön paikkamerkki 3">
            <a:extLst>
              <a:ext uri="{FF2B5EF4-FFF2-40B4-BE49-F238E27FC236}">
                <a16:creationId xmlns:a16="http://schemas.microsoft.com/office/drawing/2014/main" id="{8197C87C-EEA5-4D66-A7E0-EE2AF36D1E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016375"/>
          </a:xfrm>
        </p:spPr>
        <p:txBody>
          <a:bodyPr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pic>
        <p:nvPicPr>
          <p:cNvPr id="8" name="Kuva 7" descr="Kuva, joka sisältää kohteen Grafiikka&#10;&#10;Kuvaus luotu automaattisesti">
            <a:extLst>
              <a:ext uri="{FF2B5EF4-FFF2-40B4-BE49-F238E27FC236}">
                <a16:creationId xmlns:a16="http://schemas.microsoft.com/office/drawing/2014/main" id="{364BE623-6648-4CE6-BA81-6A70AD1693E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6878" y="6020058"/>
            <a:ext cx="2541506" cy="648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710542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tai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CBAB4BFF-1602-4033-AB1D-78DA0E6F72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fi-FI"/>
              <a:t>Muokkaa ots. perustyyl. napsautt.</a:t>
            </a:r>
          </a:p>
        </p:txBody>
      </p:sp>
      <p:sp>
        <p:nvSpPr>
          <p:cNvPr id="3" name="Tekstin paikkamerkki 2">
            <a:extLst>
              <a:ext uri="{FF2B5EF4-FFF2-40B4-BE49-F238E27FC236}">
                <a16:creationId xmlns:a16="http://schemas.microsoft.com/office/drawing/2014/main" id="{BC9BE827-939B-413E-B6E2-57363DF955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4" name="Sisällön paikkamerkki 3">
            <a:extLst>
              <a:ext uri="{FF2B5EF4-FFF2-40B4-BE49-F238E27FC236}">
                <a16:creationId xmlns:a16="http://schemas.microsoft.com/office/drawing/2014/main" id="{7CE5DB86-FF47-4994-B291-22EE91E597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425825"/>
          </a:xfrm>
        </p:spPr>
        <p:txBody>
          <a:bodyPr/>
          <a:lstStyle>
            <a:lvl1pPr>
              <a:defRPr sz="2400"/>
            </a:lvl1pPr>
          </a:lstStyle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5" name="Tekstin paikkamerkki 4">
            <a:extLst>
              <a:ext uri="{FF2B5EF4-FFF2-40B4-BE49-F238E27FC236}">
                <a16:creationId xmlns:a16="http://schemas.microsoft.com/office/drawing/2014/main" id="{AEA6BD01-1188-4AA9-A939-DEF44CC90E2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6" name="Sisällön paikkamerkki 5">
            <a:extLst>
              <a:ext uri="{FF2B5EF4-FFF2-40B4-BE49-F238E27FC236}">
                <a16:creationId xmlns:a16="http://schemas.microsoft.com/office/drawing/2014/main" id="{FDC6AA51-29E7-496D-9B18-4D5E248A95C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425825"/>
          </a:xfrm>
        </p:spPr>
        <p:txBody>
          <a:bodyPr/>
          <a:lstStyle>
            <a:lvl1pPr>
              <a:defRPr sz="2400"/>
            </a:lvl1pPr>
          </a:lstStyle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pic>
        <p:nvPicPr>
          <p:cNvPr id="10" name="Kuva 9" descr="Kuva, joka sisältää kohteen Grafiikka&#10;&#10;Kuvaus luotu automaattisesti">
            <a:extLst>
              <a:ext uri="{FF2B5EF4-FFF2-40B4-BE49-F238E27FC236}">
                <a16:creationId xmlns:a16="http://schemas.microsoft.com/office/drawing/2014/main" id="{80AB180D-0CA2-4CB7-996E-923CE04C92F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6878" y="6020058"/>
            <a:ext cx="2541506" cy="648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296849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Kiitos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Kuva 7" descr="Kuva, joka sisältää kohteen häämekko, puku, morsian, henkilö&#10;&#10;Kuvaus luotu automaattisesti">
            <a:extLst>
              <a:ext uri="{FF2B5EF4-FFF2-40B4-BE49-F238E27FC236}">
                <a16:creationId xmlns:a16="http://schemas.microsoft.com/office/drawing/2014/main" id="{A7BDDCD2-6F2B-75F0-42C1-7BF89EB826D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009" r="10102"/>
          <a:stretch/>
        </p:blipFill>
        <p:spPr>
          <a:xfrm>
            <a:off x="-115747" y="-172043"/>
            <a:ext cx="12570106" cy="7096338"/>
          </a:xfrm>
          <a:prstGeom prst="rect">
            <a:avLst/>
          </a:prstGeom>
        </p:spPr>
      </p:pic>
      <p:pic>
        <p:nvPicPr>
          <p:cNvPr id="10" name="Kuva 9">
            <a:extLst>
              <a:ext uri="{FF2B5EF4-FFF2-40B4-BE49-F238E27FC236}">
                <a16:creationId xmlns:a16="http://schemas.microsoft.com/office/drawing/2014/main" id="{76FEAB00-1BBD-7907-109F-ACD3C14406F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4005" b="14005"/>
          <a:stretch/>
        </p:blipFill>
        <p:spPr>
          <a:xfrm>
            <a:off x="8409424" y="5382004"/>
            <a:ext cx="3782576" cy="1542291"/>
          </a:xfrm>
          <a:prstGeom prst="rect">
            <a:avLst/>
          </a:prstGeom>
        </p:spPr>
      </p:pic>
      <p:sp>
        <p:nvSpPr>
          <p:cNvPr id="19" name="Tekstiruutu 18">
            <a:extLst>
              <a:ext uri="{FF2B5EF4-FFF2-40B4-BE49-F238E27FC236}">
                <a16:creationId xmlns:a16="http://schemas.microsoft.com/office/drawing/2014/main" id="{1B6619FF-5609-9BDD-58C6-40BE56596E4A}"/>
              </a:ext>
            </a:extLst>
          </p:cNvPr>
          <p:cNvSpPr txBox="1"/>
          <p:nvPr/>
        </p:nvSpPr>
        <p:spPr>
          <a:xfrm>
            <a:off x="588818" y="6293473"/>
            <a:ext cx="5486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000" spc="300">
                <a:ea typeface="Open Sans" panose="020B0606030504020204" pitchFamily="34" charset="0"/>
                <a:cs typeface="Open Sans" panose="020B0606030504020204" pitchFamily="34" charset="0"/>
              </a:rPr>
              <a:t>KESTÄVÄN TULEVAISUUDEN TEKIJÄ</a:t>
            </a:r>
          </a:p>
        </p:txBody>
      </p:sp>
      <p:sp>
        <p:nvSpPr>
          <p:cNvPr id="4" name="Alaotsikko 2">
            <a:extLst>
              <a:ext uri="{FF2B5EF4-FFF2-40B4-BE49-F238E27FC236}">
                <a16:creationId xmlns:a16="http://schemas.microsoft.com/office/drawing/2014/main" id="{974638BA-F58F-AC21-4277-EA6F2ECC4FD9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550715" y="3954499"/>
            <a:ext cx="11139715" cy="1542291"/>
          </a:xfrm>
        </p:spPr>
        <p:txBody>
          <a:bodyPr>
            <a:normAutofit/>
          </a:bodyPr>
          <a:lstStyle>
            <a:lvl1pPr marL="0" indent="0" algn="l">
              <a:lnSpc>
                <a:spcPts val="4200"/>
              </a:lnSpc>
              <a:buNone/>
              <a:defRPr sz="3000" b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i-FI"/>
              <a:t>Aihe</a:t>
            </a:r>
          </a:p>
        </p:txBody>
      </p:sp>
      <p:sp>
        <p:nvSpPr>
          <p:cNvPr id="11" name="Suorakulmio 10">
            <a:extLst>
              <a:ext uri="{FF2B5EF4-FFF2-40B4-BE49-F238E27FC236}">
                <a16:creationId xmlns:a16="http://schemas.microsoft.com/office/drawing/2014/main" id="{450E61D5-9B2F-5E16-14D9-8E4B94926A01}"/>
              </a:ext>
            </a:extLst>
          </p:cNvPr>
          <p:cNvSpPr/>
          <p:nvPr/>
        </p:nvSpPr>
        <p:spPr>
          <a:xfrm>
            <a:off x="-115747" y="263047"/>
            <a:ext cx="341215" cy="6661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12" name="Tekstiruutu 11">
            <a:extLst>
              <a:ext uri="{FF2B5EF4-FFF2-40B4-BE49-F238E27FC236}">
                <a16:creationId xmlns:a16="http://schemas.microsoft.com/office/drawing/2014/main" id="{28D833C3-1CDE-4C71-F454-2E084B2FC0F0}"/>
              </a:ext>
            </a:extLst>
          </p:cNvPr>
          <p:cNvSpPr txBox="1"/>
          <p:nvPr/>
        </p:nvSpPr>
        <p:spPr>
          <a:xfrm>
            <a:off x="550715" y="996630"/>
            <a:ext cx="61536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fi-FI" sz="4000" b="1" spc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Kiitos!</a:t>
            </a:r>
          </a:p>
        </p:txBody>
      </p:sp>
      <p:pic>
        <p:nvPicPr>
          <p:cNvPr id="9" name="Kuva 8" descr="Kuva, joka sisältää kohteen häämekko, puku, morsian, henkilö&#10;&#10;Kuvaus luotu automaattisesti">
            <a:extLst>
              <a:ext uri="{FF2B5EF4-FFF2-40B4-BE49-F238E27FC236}">
                <a16:creationId xmlns:a16="http://schemas.microsoft.com/office/drawing/2014/main" id="{7F3043D3-269F-4555-B644-9AD9FCB3A33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009" r="10102"/>
          <a:stretch/>
        </p:blipFill>
        <p:spPr>
          <a:xfrm>
            <a:off x="-115747" y="-172043"/>
            <a:ext cx="12570106" cy="7096338"/>
          </a:xfrm>
          <a:prstGeom prst="rect">
            <a:avLst/>
          </a:prstGeom>
        </p:spPr>
      </p:pic>
      <p:pic>
        <p:nvPicPr>
          <p:cNvPr id="13" name="Kuva 12">
            <a:extLst>
              <a:ext uri="{FF2B5EF4-FFF2-40B4-BE49-F238E27FC236}">
                <a16:creationId xmlns:a16="http://schemas.microsoft.com/office/drawing/2014/main" id="{DC791663-F166-45B5-BD8F-8C0A21BF783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4005" b="14005"/>
          <a:stretch/>
        </p:blipFill>
        <p:spPr>
          <a:xfrm>
            <a:off x="8409424" y="5382004"/>
            <a:ext cx="3782576" cy="1542291"/>
          </a:xfrm>
          <a:prstGeom prst="rect">
            <a:avLst/>
          </a:prstGeom>
        </p:spPr>
      </p:pic>
      <p:sp>
        <p:nvSpPr>
          <p:cNvPr id="14" name="Tekstiruutu 13">
            <a:extLst>
              <a:ext uri="{FF2B5EF4-FFF2-40B4-BE49-F238E27FC236}">
                <a16:creationId xmlns:a16="http://schemas.microsoft.com/office/drawing/2014/main" id="{76A1FC5E-A3E0-4486-970F-3294BB0C926D}"/>
              </a:ext>
            </a:extLst>
          </p:cNvPr>
          <p:cNvSpPr txBox="1"/>
          <p:nvPr/>
        </p:nvSpPr>
        <p:spPr>
          <a:xfrm>
            <a:off x="588818" y="6293473"/>
            <a:ext cx="5486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000" spc="300">
                <a:ea typeface="Open Sans" panose="020B0606030504020204" pitchFamily="34" charset="0"/>
                <a:cs typeface="Open Sans" panose="020B0606030504020204" pitchFamily="34" charset="0"/>
              </a:rPr>
              <a:t>KESTÄVÄN TULEVAISUUDEN TEKIJÄ</a:t>
            </a:r>
          </a:p>
        </p:txBody>
      </p:sp>
      <p:sp>
        <p:nvSpPr>
          <p:cNvPr id="15" name="Suorakulmio 14">
            <a:extLst>
              <a:ext uri="{FF2B5EF4-FFF2-40B4-BE49-F238E27FC236}">
                <a16:creationId xmlns:a16="http://schemas.microsoft.com/office/drawing/2014/main" id="{E22EBCC7-AB1B-40FE-9D83-35B0628FAF60}"/>
              </a:ext>
            </a:extLst>
          </p:cNvPr>
          <p:cNvSpPr/>
          <p:nvPr/>
        </p:nvSpPr>
        <p:spPr>
          <a:xfrm>
            <a:off x="-115747" y="263047"/>
            <a:ext cx="341215" cy="6661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16" name="Tekstiruutu 15">
            <a:extLst>
              <a:ext uri="{FF2B5EF4-FFF2-40B4-BE49-F238E27FC236}">
                <a16:creationId xmlns:a16="http://schemas.microsoft.com/office/drawing/2014/main" id="{AB3A47B9-DA74-455C-A5F7-A72C268B4406}"/>
              </a:ext>
            </a:extLst>
          </p:cNvPr>
          <p:cNvSpPr txBox="1"/>
          <p:nvPr/>
        </p:nvSpPr>
        <p:spPr>
          <a:xfrm>
            <a:off x="550715" y="996630"/>
            <a:ext cx="61536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fi-FI" sz="4000" b="1" spc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Kiitos!</a:t>
            </a:r>
          </a:p>
        </p:txBody>
      </p:sp>
      <p:pic>
        <p:nvPicPr>
          <p:cNvPr id="17" name="Kuva 16" descr="Kuva, joka sisältää kohteen häämekko, puku, morsian, henkilö&#10;&#10;Kuvaus luotu automaattisesti">
            <a:extLst>
              <a:ext uri="{FF2B5EF4-FFF2-40B4-BE49-F238E27FC236}">
                <a16:creationId xmlns:a16="http://schemas.microsoft.com/office/drawing/2014/main" id="{667F7E0E-9C47-4CD8-AD08-744F03E7862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009" r="10102"/>
          <a:stretch/>
        </p:blipFill>
        <p:spPr>
          <a:xfrm>
            <a:off x="-115747" y="-172043"/>
            <a:ext cx="12570106" cy="7096338"/>
          </a:xfrm>
          <a:prstGeom prst="rect">
            <a:avLst/>
          </a:prstGeom>
        </p:spPr>
      </p:pic>
      <p:sp>
        <p:nvSpPr>
          <p:cNvPr id="20" name="Tekstiruutu 19">
            <a:extLst>
              <a:ext uri="{FF2B5EF4-FFF2-40B4-BE49-F238E27FC236}">
                <a16:creationId xmlns:a16="http://schemas.microsoft.com/office/drawing/2014/main" id="{4C2624DB-B162-411C-804D-1A640065595F}"/>
              </a:ext>
            </a:extLst>
          </p:cNvPr>
          <p:cNvSpPr txBox="1"/>
          <p:nvPr userDrawn="1"/>
        </p:nvSpPr>
        <p:spPr>
          <a:xfrm>
            <a:off x="588818" y="6293473"/>
            <a:ext cx="5486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000" spc="300">
                <a:ea typeface="Open Sans" panose="020B0606030504020204" pitchFamily="34" charset="0"/>
                <a:cs typeface="Open Sans" panose="020B0606030504020204" pitchFamily="34" charset="0"/>
              </a:rPr>
              <a:t>KESTÄVÄN TULEVAISUUDEN TEKIJÄ</a:t>
            </a:r>
          </a:p>
        </p:txBody>
      </p:sp>
      <p:sp>
        <p:nvSpPr>
          <p:cNvPr id="21" name="Suorakulmio 20">
            <a:extLst>
              <a:ext uri="{FF2B5EF4-FFF2-40B4-BE49-F238E27FC236}">
                <a16:creationId xmlns:a16="http://schemas.microsoft.com/office/drawing/2014/main" id="{AB356B01-354A-49E0-941C-38C96C834E8E}"/>
              </a:ext>
            </a:extLst>
          </p:cNvPr>
          <p:cNvSpPr/>
          <p:nvPr userDrawn="1"/>
        </p:nvSpPr>
        <p:spPr>
          <a:xfrm>
            <a:off x="-115747" y="263047"/>
            <a:ext cx="341215" cy="6661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22" name="Tekstiruutu 21">
            <a:extLst>
              <a:ext uri="{FF2B5EF4-FFF2-40B4-BE49-F238E27FC236}">
                <a16:creationId xmlns:a16="http://schemas.microsoft.com/office/drawing/2014/main" id="{AFBCE956-3E2F-4576-8A8C-90FCBE041068}"/>
              </a:ext>
            </a:extLst>
          </p:cNvPr>
          <p:cNvSpPr txBox="1"/>
          <p:nvPr userDrawn="1"/>
        </p:nvSpPr>
        <p:spPr>
          <a:xfrm>
            <a:off x="550715" y="996630"/>
            <a:ext cx="61536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fi-FI" sz="4000" b="1" spc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Kiitos!</a:t>
            </a:r>
          </a:p>
        </p:txBody>
      </p:sp>
      <p:pic>
        <p:nvPicPr>
          <p:cNvPr id="23" name="Kuva 22" descr="Kuva, joka sisältää kohteen Grafiikka&#10;&#10;Kuvaus luotu automaattisesti">
            <a:extLst>
              <a:ext uri="{FF2B5EF4-FFF2-40B4-BE49-F238E27FC236}">
                <a16:creationId xmlns:a16="http://schemas.microsoft.com/office/drawing/2014/main" id="{D76BF551-23BD-4B3E-B4AE-809332C5EA9E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6878" y="6020058"/>
            <a:ext cx="2541506" cy="648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823192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Kiitos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Kuva 12" descr="Kuva, joka sisältää kohteen vaate, henkilö, Ihmisen kasvot, seinä&#10;&#10;Kuvaus luotu automaattisesti">
            <a:extLst>
              <a:ext uri="{FF2B5EF4-FFF2-40B4-BE49-F238E27FC236}">
                <a16:creationId xmlns:a16="http://schemas.microsoft.com/office/drawing/2014/main" id="{5CD99958-DF3E-E83B-F3F1-6768DEA3BE2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71" t="1360" r="8467" b="12158"/>
          <a:stretch/>
        </p:blipFill>
        <p:spPr>
          <a:xfrm>
            <a:off x="0" y="-12701"/>
            <a:ext cx="12204699" cy="6936995"/>
          </a:xfrm>
          <a:prstGeom prst="rect">
            <a:avLst/>
          </a:prstGeom>
        </p:spPr>
      </p:pic>
      <p:sp>
        <p:nvSpPr>
          <p:cNvPr id="7" name="Suorakulmio 6">
            <a:extLst>
              <a:ext uri="{FF2B5EF4-FFF2-40B4-BE49-F238E27FC236}">
                <a16:creationId xmlns:a16="http://schemas.microsoft.com/office/drawing/2014/main" id="{4240CF25-C235-4ECB-B44D-B98EABB218AC}"/>
              </a:ext>
            </a:extLst>
          </p:cNvPr>
          <p:cNvSpPr/>
          <p:nvPr/>
        </p:nvSpPr>
        <p:spPr>
          <a:xfrm>
            <a:off x="-115747" y="263047"/>
            <a:ext cx="341215" cy="6661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pic>
        <p:nvPicPr>
          <p:cNvPr id="10" name="Kuva 9">
            <a:extLst>
              <a:ext uri="{FF2B5EF4-FFF2-40B4-BE49-F238E27FC236}">
                <a16:creationId xmlns:a16="http://schemas.microsoft.com/office/drawing/2014/main" id="{76FEAB00-1BBD-7907-109F-ACD3C14406F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4005" b="14005"/>
          <a:stretch/>
        </p:blipFill>
        <p:spPr>
          <a:xfrm>
            <a:off x="8409424" y="5382004"/>
            <a:ext cx="3782576" cy="1542291"/>
          </a:xfrm>
          <a:prstGeom prst="rect">
            <a:avLst/>
          </a:prstGeom>
        </p:spPr>
      </p:pic>
      <p:sp>
        <p:nvSpPr>
          <p:cNvPr id="19" name="Tekstiruutu 18">
            <a:extLst>
              <a:ext uri="{FF2B5EF4-FFF2-40B4-BE49-F238E27FC236}">
                <a16:creationId xmlns:a16="http://schemas.microsoft.com/office/drawing/2014/main" id="{1B6619FF-5609-9BDD-58C6-40BE56596E4A}"/>
              </a:ext>
            </a:extLst>
          </p:cNvPr>
          <p:cNvSpPr txBox="1"/>
          <p:nvPr/>
        </p:nvSpPr>
        <p:spPr>
          <a:xfrm>
            <a:off x="588818" y="6293473"/>
            <a:ext cx="5486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000" spc="300">
                <a:ea typeface="Open Sans" panose="020B0606030504020204" pitchFamily="34" charset="0"/>
                <a:cs typeface="Open Sans" panose="020B0606030504020204" pitchFamily="34" charset="0"/>
              </a:rPr>
              <a:t>KESTÄVÄN TULEVAISUUDEN TEKIJÄ</a:t>
            </a:r>
          </a:p>
        </p:txBody>
      </p:sp>
      <p:sp>
        <p:nvSpPr>
          <p:cNvPr id="11" name="Alaotsikko 2">
            <a:extLst>
              <a:ext uri="{FF2B5EF4-FFF2-40B4-BE49-F238E27FC236}">
                <a16:creationId xmlns:a16="http://schemas.microsoft.com/office/drawing/2014/main" id="{C3955B98-3784-CF45-80CD-49EF050B59F5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550715" y="3954499"/>
            <a:ext cx="11139715" cy="1542291"/>
          </a:xfrm>
        </p:spPr>
        <p:txBody>
          <a:bodyPr>
            <a:normAutofit/>
          </a:bodyPr>
          <a:lstStyle>
            <a:lvl1pPr marL="0" indent="0" algn="ctr">
              <a:lnSpc>
                <a:spcPts val="4200"/>
              </a:lnSpc>
              <a:buNone/>
              <a:defRPr sz="3000" b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i-FI"/>
              <a:t>Aihe</a:t>
            </a:r>
          </a:p>
        </p:txBody>
      </p:sp>
      <p:sp>
        <p:nvSpPr>
          <p:cNvPr id="15" name="Tekstiruutu 14">
            <a:extLst>
              <a:ext uri="{FF2B5EF4-FFF2-40B4-BE49-F238E27FC236}">
                <a16:creationId xmlns:a16="http://schemas.microsoft.com/office/drawing/2014/main" id="{92775DF7-2B76-ACD1-C312-4BEA3FAB7C8B}"/>
              </a:ext>
            </a:extLst>
          </p:cNvPr>
          <p:cNvSpPr txBox="1"/>
          <p:nvPr/>
        </p:nvSpPr>
        <p:spPr>
          <a:xfrm>
            <a:off x="550715" y="1132610"/>
            <a:ext cx="111397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90000"/>
              </a:lnSpc>
            </a:pPr>
            <a:r>
              <a:rPr lang="fi-FI" sz="4000" b="1" spc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Kiitos!</a:t>
            </a:r>
          </a:p>
        </p:txBody>
      </p:sp>
      <p:pic>
        <p:nvPicPr>
          <p:cNvPr id="8" name="Kuva 7" descr="Kuva, joka sisältää kohteen vaate, henkilö, Ihmisen kasvot, seinä&#10;&#10;Kuvaus luotu automaattisesti">
            <a:extLst>
              <a:ext uri="{FF2B5EF4-FFF2-40B4-BE49-F238E27FC236}">
                <a16:creationId xmlns:a16="http://schemas.microsoft.com/office/drawing/2014/main" id="{5CAA490C-6E8B-4706-A193-B85CA1F5F2E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71" t="1360" r="8467" b="12158"/>
          <a:stretch/>
        </p:blipFill>
        <p:spPr>
          <a:xfrm>
            <a:off x="0" y="-12701"/>
            <a:ext cx="12204699" cy="6936995"/>
          </a:xfrm>
          <a:prstGeom prst="rect">
            <a:avLst/>
          </a:prstGeom>
        </p:spPr>
      </p:pic>
      <p:sp>
        <p:nvSpPr>
          <p:cNvPr id="9" name="Suorakulmio 8">
            <a:extLst>
              <a:ext uri="{FF2B5EF4-FFF2-40B4-BE49-F238E27FC236}">
                <a16:creationId xmlns:a16="http://schemas.microsoft.com/office/drawing/2014/main" id="{DDA32277-E36E-4143-9C37-63FD0826D978}"/>
              </a:ext>
            </a:extLst>
          </p:cNvPr>
          <p:cNvSpPr/>
          <p:nvPr/>
        </p:nvSpPr>
        <p:spPr>
          <a:xfrm>
            <a:off x="-115747" y="263047"/>
            <a:ext cx="341215" cy="6661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pic>
        <p:nvPicPr>
          <p:cNvPr id="12" name="Kuva 11">
            <a:extLst>
              <a:ext uri="{FF2B5EF4-FFF2-40B4-BE49-F238E27FC236}">
                <a16:creationId xmlns:a16="http://schemas.microsoft.com/office/drawing/2014/main" id="{F5CAA1D7-AB6C-4E06-90AC-DA7FEF05BF4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4005" b="14005"/>
          <a:stretch/>
        </p:blipFill>
        <p:spPr>
          <a:xfrm>
            <a:off x="8409424" y="5382004"/>
            <a:ext cx="3782576" cy="1542291"/>
          </a:xfrm>
          <a:prstGeom prst="rect">
            <a:avLst/>
          </a:prstGeom>
        </p:spPr>
      </p:pic>
      <p:sp>
        <p:nvSpPr>
          <p:cNvPr id="14" name="Tekstiruutu 13">
            <a:extLst>
              <a:ext uri="{FF2B5EF4-FFF2-40B4-BE49-F238E27FC236}">
                <a16:creationId xmlns:a16="http://schemas.microsoft.com/office/drawing/2014/main" id="{DA6A5C8D-2672-4DF7-90ED-B867BCC07521}"/>
              </a:ext>
            </a:extLst>
          </p:cNvPr>
          <p:cNvSpPr txBox="1"/>
          <p:nvPr/>
        </p:nvSpPr>
        <p:spPr>
          <a:xfrm>
            <a:off x="588818" y="6293473"/>
            <a:ext cx="5486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000" spc="300">
                <a:ea typeface="Open Sans" panose="020B0606030504020204" pitchFamily="34" charset="0"/>
                <a:cs typeface="Open Sans" panose="020B0606030504020204" pitchFamily="34" charset="0"/>
              </a:rPr>
              <a:t>KESTÄVÄN TULEVAISUUDEN TEKIJÄ</a:t>
            </a:r>
          </a:p>
        </p:txBody>
      </p:sp>
      <p:sp>
        <p:nvSpPr>
          <p:cNvPr id="16" name="Tekstiruutu 15">
            <a:extLst>
              <a:ext uri="{FF2B5EF4-FFF2-40B4-BE49-F238E27FC236}">
                <a16:creationId xmlns:a16="http://schemas.microsoft.com/office/drawing/2014/main" id="{745ABF5E-4513-447A-ABD0-D6979F8FA4D7}"/>
              </a:ext>
            </a:extLst>
          </p:cNvPr>
          <p:cNvSpPr txBox="1"/>
          <p:nvPr/>
        </p:nvSpPr>
        <p:spPr>
          <a:xfrm>
            <a:off x="550715" y="1132610"/>
            <a:ext cx="111397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90000"/>
              </a:lnSpc>
            </a:pPr>
            <a:r>
              <a:rPr lang="fi-FI" sz="4000" b="1" spc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Kiitos!</a:t>
            </a:r>
          </a:p>
        </p:txBody>
      </p:sp>
      <p:pic>
        <p:nvPicPr>
          <p:cNvPr id="17" name="Kuva 16" descr="Kuva, joka sisältää kohteen vaate, henkilö, Ihmisen kasvot, seinä&#10;&#10;Kuvaus luotu automaattisesti">
            <a:extLst>
              <a:ext uri="{FF2B5EF4-FFF2-40B4-BE49-F238E27FC236}">
                <a16:creationId xmlns:a16="http://schemas.microsoft.com/office/drawing/2014/main" id="{E6B1BBDD-0377-4F6D-BE77-F7303401AFA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71" t="1360" r="8467" b="12158"/>
          <a:stretch/>
        </p:blipFill>
        <p:spPr>
          <a:xfrm>
            <a:off x="0" y="-12701"/>
            <a:ext cx="12204699" cy="6936995"/>
          </a:xfrm>
          <a:prstGeom prst="rect">
            <a:avLst/>
          </a:prstGeom>
        </p:spPr>
      </p:pic>
      <p:sp>
        <p:nvSpPr>
          <p:cNvPr id="18" name="Suorakulmio 17">
            <a:extLst>
              <a:ext uri="{FF2B5EF4-FFF2-40B4-BE49-F238E27FC236}">
                <a16:creationId xmlns:a16="http://schemas.microsoft.com/office/drawing/2014/main" id="{9E11F42B-BE28-4282-93B7-6EF5746492B2}"/>
              </a:ext>
            </a:extLst>
          </p:cNvPr>
          <p:cNvSpPr/>
          <p:nvPr userDrawn="1"/>
        </p:nvSpPr>
        <p:spPr>
          <a:xfrm>
            <a:off x="-115747" y="263047"/>
            <a:ext cx="341215" cy="6661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21" name="Tekstiruutu 20">
            <a:extLst>
              <a:ext uri="{FF2B5EF4-FFF2-40B4-BE49-F238E27FC236}">
                <a16:creationId xmlns:a16="http://schemas.microsoft.com/office/drawing/2014/main" id="{383BC1B3-5C1E-4E06-BD71-F481DEEAB367}"/>
              </a:ext>
            </a:extLst>
          </p:cNvPr>
          <p:cNvSpPr txBox="1"/>
          <p:nvPr userDrawn="1"/>
        </p:nvSpPr>
        <p:spPr>
          <a:xfrm>
            <a:off x="588818" y="6293473"/>
            <a:ext cx="5486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000" spc="300">
                <a:ea typeface="Open Sans" panose="020B0606030504020204" pitchFamily="34" charset="0"/>
                <a:cs typeface="Open Sans" panose="020B0606030504020204" pitchFamily="34" charset="0"/>
              </a:rPr>
              <a:t>KESTÄVÄN TULEVAISUUDEN TEKIJÄ</a:t>
            </a:r>
          </a:p>
        </p:txBody>
      </p:sp>
      <p:sp>
        <p:nvSpPr>
          <p:cNvPr id="22" name="Tekstiruutu 21">
            <a:extLst>
              <a:ext uri="{FF2B5EF4-FFF2-40B4-BE49-F238E27FC236}">
                <a16:creationId xmlns:a16="http://schemas.microsoft.com/office/drawing/2014/main" id="{C25C6762-4B78-44FD-BC2F-102411BAEDDC}"/>
              </a:ext>
            </a:extLst>
          </p:cNvPr>
          <p:cNvSpPr txBox="1"/>
          <p:nvPr userDrawn="1"/>
        </p:nvSpPr>
        <p:spPr>
          <a:xfrm>
            <a:off x="550715" y="1132610"/>
            <a:ext cx="111397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90000"/>
              </a:lnSpc>
            </a:pPr>
            <a:r>
              <a:rPr lang="fi-FI" sz="4000" b="1" spc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Kiitos!</a:t>
            </a:r>
          </a:p>
        </p:txBody>
      </p:sp>
      <p:pic>
        <p:nvPicPr>
          <p:cNvPr id="23" name="Kuva 22" descr="Kuva, joka sisältää kohteen Grafiikka&#10;&#10;Kuvaus luotu automaattisesti">
            <a:extLst>
              <a:ext uri="{FF2B5EF4-FFF2-40B4-BE49-F238E27FC236}">
                <a16:creationId xmlns:a16="http://schemas.microsoft.com/office/drawing/2014/main" id="{36FCBCAB-3121-4469-989C-8829403BD8C4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6878" y="6020058"/>
            <a:ext cx="2541506" cy="648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03015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Kiitos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Kuva 4" descr="Kuva, joka sisältää kohteen vaate, henkilö, jalkineet, Housut&#10;&#10;Kuvaus luotu automaattisesti">
            <a:extLst>
              <a:ext uri="{FF2B5EF4-FFF2-40B4-BE49-F238E27FC236}">
                <a16:creationId xmlns:a16="http://schemas.microsoft.com/office/drawing/2014/main" id="{733C1D52-EB1F-5789-B534-FD91B74D965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7815"/>
          <a:stretch/>
        </p:blipFill>
        <p:spPr>
          <a:xfrm>
            <a:off x="0" y="0"/>
            <a:ext cx="12192000" cy="6924296"/>
          </a:xfrm>
          <a:prstGeom prst="rect">
            <a:avLst/>
          </a:prstGeom>
        </p:spPr>
      </p:pic>
      <p:pic>
        <p:nvPicPr>
          <p:cNvPr id="10" name="Kuva 9">
            <a:extLst>
              <a:ext uri="{FF2B5EF4-FFF2-40B4-BE49-F238E27FC236}">
                <a16:creationId xmlns:a16="http://schemas.microsoft.com/office/drawing/2014/main" id="{76FEAB00-1BBD-7907-109F-ACD3C14406F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4005" b="14005"/>
          <a:stretch/>
        </p:blipFill>
        <p:spPr>
          <a:xfrm>
            <a:off x="8409424" y="5382004"/>
            <a:ext cx="3782576" cy="1542291"/>
          </a:xfrm>
          <a:prstGeom prst="rect">
            <a:avLst/>
          </a:prstGeom>
        </p:spPr>
      </p:pic>
      <p:sp>
        <p:nvSpPr>
          <p:cNvPr id="19" name="Tekstiruutu 18">
            <a:extLst>
              <a:ext uri="{FF2B5EF4-FFF2-40B4-BE49-F238E27FC236}">
                <a16:creationId xmlns:a16="http://schemas.microsoft.com/office/drawing/2014/main" id="{1B6619FF-5609-9BDD-58C6-40BE56596E4A}"/>
              </a:ext>
            </a:extLst>
          </p:cNvPr>
          <p:cNvSpPr txBox="1"/>
          <p:nvPr/>
        </p:nvSpPr>
        <p:spPr>
          <a:xfrm>
            <a:off x="588818" y="6293473"/>
            <a:ext cx="5486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000" spc="300">
                <a:ea typeface="Open Sans" panose="020B0606030504020204" pitchFamily="34" charset="0"/>
                <a:cs typeface="Open Sans" panose="020B0606030504020204" pitchFamily="34" charset="0"/>
              </a:rPr>
              <a:t>KESTÄVÄN TULEVAISUUDEN TEKIJÄ</a:t>
            </a:r>
          </a:p>
        </p:txBody>
      </p:sp>
      <p:sp>
        <p:nvSpPr>
          <p:cNvPr id="4" name="Alaotsikko 2">
            <a:extLst>
              <a:ext uri="{FF2B5EF4-FFF2-40B4-BE49-F238E27FC236}">
                <a16:creationId xmlns:a16="http://schemas.microsoft.com/office/drawing/2014/main" id="{974638BA-F58F-AC21-4277-EA6F2ECC4FD9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550715" y="3609000"/>
            <a:ext cx="11139715" cy="1542291"/>
          </a:xfrm>
        </p:spPr>
        <p:txBody>
          <a:bodyPr>
            <a:normAutofit/>
          </a:bodyPr>
          <a:lstStyle>
            <a:lvl1pPr marL="0" indent="0" algn="ctr">
              <a:lnSpc>
                <a:spcPts val="4200"/>
              </a:lnSpc>
              <a:buNone/>
              <a:defRPr sz="3000" b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i-FI"/>
              <a:t>Aihe</a:t>
            </a:r>
          </a:p>
        </p:txBody>
      </p:sp>
      <p:sp>
        <p:nvSpPr>
          <p:cNvPr id="11" name="Suorakulmio 10">
            <a:extLst>
              <a:ext uri="{FF2B5EF4-FFF2-40B4-BE49-F238E27FC236}">
                <a16:creationId xmlns:a16="http://schemas.microsoft.com/office/drawing/2014/main" id="{450E61D5-9B2F-5E16-14D9-8E4B94926A01}"/>
              </a:ext>
            </a:extLst>
          </p:cNvPr>
          <p:cNvSpPr/>
          <p:nvPr/>
        </p:nvSpPr>
        <p:spPr>
          <a:xfrm>
            <a:off x="-115747" y="263047"/>
            <a:ext cx="341215" cy="6661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6" name="Tekstiruutu 5">
            <a:extLst>
              <a:ext uri="{FF2B5EF4-FFF2-40B4-BE49-F238E27FC236}">
                <a16:creationId xmlns:a16="http://schemas.microsoft.com/office/drawing/2014/main" id="{0E0E6746-4271-CFFD-8A4F-337E4B677F4B}"/>
              </a:ext>
            </a:extLst>
          </p:cNvPr>
          <p:cNvSpPr txBox="1"/>
          <p:nvPr/>
        </p:nvSpPr>
        <p:spPr>
          <a:xfrm>
            <a:off x="550715" y="2714744"/>
            <a:ext cx="111397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90000"/>
              </a:lnSpc>
            </a:pPr>
            <a:r>
              <a:rPr lang="fi-FI" sz="4000" b="1" spc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Kiitos!</a:t>
            </a:r>
          </a:p>
        </p:txBody>
      </p:sp>
      <p:pic>
        <p:nvPicPr>
          <p:cNvPr id="8" name="Kuva 7" descr="Kuva, joka sisältää kohteen vaate, henkilö, jalkineet, Housut&#10;&#10;Kuvaus luotu automaattisesti">
            <a:extLst>
              <a:ext uri="{FF2B5EF4-FFF2-40B4-BE49-F238E27FC236}">
                <a16:creationId xmlns:a16="http://schemas.microsoft.com/office/drawing/2014/main" id="{E4970732-2EBF-4854-A6BF-0015C2288BB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7815"/>
          <a:stretch/>
        </p:blipFill>
        <p:spPr>
          <a:xfrm>
            <a:off x="0" y="0"/>
            <a:ext cx="12192000" cy="6924296"/>
          </a:xfrm>
          <a:prstGeom prst="rect">
            <a:avLst/>
          </a:prstGeom>
        </p:spPr>
      </p:pic>
      <p:pic>
        <p:nvPicPr>
          <p:cNvPr id="9" name="Kuva 8">
            <a:extLst>
              <a:ext uri="{FF2B5EF4-FFF2-40B4-BE49-F238E27FC236}">
                <a16:creationId xmlns:a16="http://schemas.microsoft.com/office/drawing/2014/main" id="{0E9D515A-2C44-4F6B-8280-4A38AC4EC2C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4005" b="14005"/>
          <a:stretch/>
        </p:blipFill>
        <p:spPr>
          <a:xfrm>
            <a:off x="8409424" y="5382004"/>
            <a:ext cx="3782576" cy="1542291"/>
          </a:xfrm>
          <a:prstGeom prst="rect">
            <a:avLst/>
          </a:prstGeom>
        </p:spPr>
      </p:pic>
      <p:sp>
        <p:nvSpPr>
          <p:cNvPr id="12" name="Tekstiruutu 11">
            <a:extLst>
              <a:ext uri="{FF2B5EF4-FFF2-40B4-BE49-F238E27FC236}">
                <a16:creationId xmlns:a16="http://schemas.microsoft.com/office/drawing/2014/main" id="{04879827-3BDC-4D08-9EA7-6B757016B470}"/>
              </a:ext>
            </a:extLst>
          </p:cNvPr>
          <p:cNvSpPr txBox="1"/>
          <p:nvPr/>
        </p:nvSpPr>
        <p:spPr>
          <a:xfrm>
            <a:off x="588818" y="6293473"/>
            <a:ext cx="5486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000" spc="300">
                <a:ea typeface="Open Sans" panose="020B0606030504020204" pitchFamily="34" charset="0"/>
                <a:cs typeface="Open Sans" panose="020B0606030504020204" pitchFamily="34" charset="0"/>
              </a:rPr>
              <a:t>KESTÄVÄN TULEVAISUUDEN TEKIJÄ</a:t>
            </a:r>
          </a:p>
        </p:txBody>
      </p:sp>
      <p:sp>
        <p:nvSpPr>
          <p:cNvPr id="13" name="Suorakulmio 12">
            <a:extLst>
              <a:ext uri="{FF2B5EF4-FFF2-40B4-BE49-F238E27FC236}">
                <a16:creationId xmlns:a16="http://schemas.microsoft.com/office/drawing/2014/main" id="{21B62B8E-B2CE-4BF1-B5DF-3F3B112E982B}"/>
              </a:ext>
            </a:extLst>
          </p:cNvPr>
          <p:cNvSpPr/>
          <p:nvPr/>
        </p:nvSpPr>
        <p:spPr>
          <a:xfrm>
            <a:off x="-115747" y="263047"/>
            <a:ext cx="341215" cy="6661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14" name="Tekstiruutu 13">
            <a:extLst>
              <a:ext uri="{FF2B5EF4-FFF2-40B4-BE49-F238E27FC236}">
                <a16:creationId xmlns:a16="http://schemas.microsoft.com/office/drawing/2014/main" id="{0A77DBF5-A9B5-424D-A4A4-AA11D3046040}"/>
              </a:ext>
            </a:extLst>
          </p:cNvPr>
          <p:cNvSpPr txBox="1"/>
          <p:nvPr/>
        </p:nvSpPr>
        <p:spPr>
          <a:xfrm>
            <a:off x="550715" y="2714744"/>
            <a:ext cx="111397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90000"/>
              </a:lnSpc>
            </a:pPr>
            <a:r>
              <a:rPr lang="fi-FI" sz="4000" b="1" spc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Kiitos!</a:t>
            </a:r>
          </a:p>
        </p:txBody>
      </p:sp>
      <p:pic>
        <p:nvPicPr>
          <p:cNvPr id="15" name="Kuva 14" descr="Kuva, joka sisältää kohteen vaate, henkilö, jalkineet, Housut&#10;&#10;Kuvaus luotu automaattisesti">
            <a:extLst>
              <a:ext uri="{FF2B5EF4-FFF2-40B4-BE49-F238E27FC236}">
                <a16:creationId xmlns:a16="http://schemas.microsoft.com/office/drawing/2014/main" id="{D8171F60-2624-4119-8AED-861183B0D7A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7815"/>
          <a:stretch/>
        </p:blipFill>
        <p:spPr>
          <a:xfrm>
            <a:off x="0" y="0"/>
            <a:ext cx="12192000" cy="6924296"/>
          </a:xfrm>
          <a:prstGeom prst="rect">
            <a:avLst/>
          </a:prstGeom>
        </p:spPr>
      </p:pic>
      <p:sp>
        <p:nvSpPr>
          <p:cNvPr id="17" name="Tekstiruutu 16">
            <a:extLst>
              <a:ext uri="{FF2B5EF4-FFF2-40B4-BE49-F238E27FC236}">
                <a16:creationId xmlns:a16="http://schemas.microsoft.com/office/drawing/2014/main" id="{525EC9AE-01D0-4E36-B8F4-216975D5BB3D}"/>
              </a:ext>
            </a:extLst>
          </p:cNvPr>
          <p:cNvSpPr txBox="1"/>
          <p:nvPr userDrawn="1"/>
        </p:nvSpPr>
        <p:spPr>
          <a:xfrm>
            <a:off x="588818" y="6293473"/>
            <a:ext cx="5486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000" spc="300">
                <a:ea typeface="Open Sans" panose="020B0606030504020204" pitchFamily="34" charset="0"/>
                <a:cs typeface="Open Sans" panose="020B0606030504020204" pitchFamily="34" charset="0"/>
              </a:rPr>
              <a:t>KESTÄVÄN TULEVAISUUDEN TEKIJÄ</a:t>
            </a:r>
          </a:p>
        </p:txBody>
      </p:sp>
      <p:sp>
        <p:nvSpPr>
          <p:cNvPr id="18" name="Suorakulmio 17">
            <a:extLst>
              <a:ext uri="{FF2B5EF4-FFF2-40B4-BE49-F238E27FC236}">
                <a16:creationId xmlns:a16="http://schemas.microsoft.com/office/drawing/2014/main" id="{0129D6C9-A7D2-4D81-A01E-F89D7D295331}"/>
              </a:ext>
            </a:extLst>
          </p:cNvPr>
          <p:cNvSpPr/>
          <p:nvPr userDrawn="1"/>
        </p:nvSpPr>
        <p:spPr>
          <a:xfrm>
            <a:off x="-115747" y="263047"/>
            <a:ext cx="341215" cy="6661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20" name="Tekstiruutu 19">
            <a:extLst>
              <a:ext uri="{FF2B5EF4-FFF2-40B4-BE49-F238E27FC236}">
                <a16:creationId xmlns:a16="http://schemas.microsoft.com/office/drawing/2014/main" id="{F69778BC-F884-4722-A820-AA71CCCAD844}"/>
              </a:ext>
            </a:extLst>
          </p:cNvPr>
          <p:cNvSpPr txBox="1"/>
          <p:nvPr userDrawn="1"/>
        </p:nvSpPr>
        <p:spPr>
          <a:xfrm>
            <a:off x="550715" y="2714744"/>
            <a:ext cx="111397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90000"/>
              </a:lnSpc>
            </a:pPr>
            <a:r>
              <a:rPr lang="fi-FI" sz="4000" b="1" spc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Kiitos!</a:t>
            </a:r>
          </a:p>
        </p:txBody>
      </p:sp>
      <p:pic>
        <p:nvPicPr>
          <p:cNvPr id="21" name="Kuva 20" descr="Kuva, joka sisältää kohteen Grafiikka&#10;&#10;Kuvaus luotu automaattisesti">
            <a:extLst>
              <a:ext uri="{FF2B5EF4-FFF2-40B4-BE49-F238E27FC236}">
                <a16:creationId xmlns:a16="http://schemas.microsoft.com/office/drawing/2014/main" id="{9E34A688-B9F3-4D61-AD78-D27A6A645E68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6878" y="6020058"/>
            <a:ext cx="2541506" cy="648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98682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on paikkamerkki 1">
            <a:extLst>
              <a:ext uri="{FF2B5EF4-FFF2-40B4-BE49-F238E27FC236}">
                <a16:creationId xmlns:a16="http://schemas.microsoft.com/office/drawing/2014/main" id="{48052DE6-9295-4938-B6E3-DC11D12942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i-FI"/>
              <a:t>Muokkaa </a:t>
            </a:r>
            <a:r>
              <a:rPr lang="fi-FI" err="1"/>
              <a:t>ots</a:t>
            </a:r>
            <a:r>
              <a:rPr lang="fi-FI"/>
              <a:t>. </a:t>
            </a:r>
            <a:r>
              <a:rPr lang="fi-FI" err="1"/>
              <a:t>perustyyl</a:t>
            </a:r>
            <a:r>
              <a:rPr lang="fi-FI"/>
              <a:t>. </a:t>
            </a:r>
            <a:r>
              <a:rPr lang="fi-FI" err="1"/>
              <a:t>napsautt</a:t>
            </a:r>
            <a:r>
              <a:rPr lang="fi-FI"/>
              <a:t>.</a:t>
            </a:r>
          </a:p>
        </p:txBody>
      </p:sp>
      <p:sp>
        <p:nvSpPr>
          <p:cNvPr id="3" name="Tekstin paikkamerkki 2">
            <a:extLst>
              <a:ext uri="{FF2B5EF4-FFF2-40B4-BE49-F238E27FC236}">
                <a16:creationId xmlns:a16="http://schemas.microsoft.com/office/drawing/2014/main" id="{5F3FDD54-2E59-4973-9AD8-BE4645EF4C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9" name="Tekstiruutu 8">
            <a:extLst>
              <a:ext uri="{FF2B5EF4-FFF2-40B4-BE49-F238E27FC236}">
                <a16:creationId xmlns:a16="http://schemas.microsoft.com/office/drawing/2014/main" id="{F25945F8-20EB-481B-C58B-F6BA160F8133}"/>
              </a:ext>
            </a:extLst>
          </p:cNvPr>
          <p:cNvSpPr txBox="1"/>
          <p:nvPr/>
        </p:nvSpPr>
        <p:spPr>
          <a:xfrm>
            <a:off x="588818" y="6293473"/>
            <a:ext cx="5486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000" spc="300" dirty="0">
                <a:ea typeface="Open Sans" panose="020B0606030504020204" pitchFamily="34" charset="0"/>
                <a:cs typeface="Open Sans" panose="020B0606030504020204" pitchFamily="34" charset="0"/>
              </a:rPr>
              <a:t>KESTÄVÄN TULEVAISUUDEN TEKIJÄ</a:t>
            </a:r>
          </a:p>
        </p:txBody>
      </p:sp>
      <p:sp>
        <p:nvSpPr>
          <p:cNvPr id="7" name="Suorakulmio 6">
            <a:extLst>
              <a:ext uri="{FF2B5EF4-FFF2-40B4-BE49-F238E27FC236}">
                <a16:creationId xmlns:a16="http://schemas.microsoft.com/office/drawing/2014/main" id="{9DAD45E5-ED6A-5BF1-6C5E-D9CDED16E20B}"/>
              </a:ext>
            </a:extLst>
          </p:cNvPr>
          <p:cNvSpPr/>
          <p:nvPr/>
        </p:nvSpPr>
        <p:spPr>
          <a:xfrm>
            <a:off x="-85060" y="263047"/>
            <a:ext cx="310528" cy="666938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6" name="Tekstiruutu 5">
            <a:extLst>
              <a:ext uri="{FF2B5EF4-FFF2-40B4-BE49-F238E27FC236}">
                <a16:creationId xmlns:a16="http://schemas.microsoft.com/office/drawing/2014/main" id="{AF698BDE-4F5E-495B-873E-FCB1AB3BC760}"/>
              </a:ext>
            </a:extLst>
          </p:cNvPr>
          <p:cNvSpPr txBox="1"/>
          <p:nvPr/>
        </p:nvSpPr>
        <p:spPr>
          <a:xfrm>
            <a:off x="588818" y="6293473"/>
            <a:ext cx="5486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000" spc="300" dirty="0">
                <a:ea typeface="Open Sans" panose="020B0606030504020204" pitchFamily="34" charset="0"/>
                <a:cs typeface="Open Sans" panose="020B0606030504020204" pitchFamily="34" charset="0"/>
              </a:rPr>
              <a:t>KESTÄVÄN TULEVAISUUDEN TEKIJÄ</a:t>
            </a:r>
          </a:p>
        </p:txBody>
      </p:sp>
      <p:sp>
        <p:nvSpPr>
          <p:cNvPr id="8" name="Suorakulmio 7">
            <a:extLst>
              <a:ext uri="{FF2B5EF4-FFF2-40B4-BE49-F238E27FC236}">
                <a16:creationId xmlns:a16="http://schemas.microsoft.com/office/drawing/2014/main" id="{9989E5AD-E8B2-4CA6-A5C0-FD84E852F1D7}"/>
              </a:ext>
            </a:extLst>
          </p:cNvPr>
          <p:cNvSpPr/>
          <p:nvPr/>
        </p:nvSpPr>
        <p:spPr>
          <a:xfrm>
            <a:off x="-85060" y="263047"/>
            <a:ext cx="310528" cy="666938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10" name="Tekstiruutu 9">
            <a:extLst>
              <a:ext uri="{FF2B5EF4-FFF2-40B4-BE49-F238E27FC236}">
                <a16:creationId xmlns:a16="http://schemas.microsoft.com/office/drawing/2014/main" id="{33B67240-02E7-4FBD-A531-11FC3AB30DB5}"/>
              </a:ext>
            </a:extLst>
          </p:cNvPr>
          <p:cNvSpPr txBox="1"/>
          <p:nvPr userDrawn="1"/>
        </p:nvSpPr>
        <p:spPr>
          <a:xfrm>
            <a:off x="588818" y="6293473"/>
            <a:ext cx="5486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000" spc="300" dirty="0">
                <a:ea typeface="Open Sans" panose="020B0606030504020204" pitchFamily="34" charset="0"/>
                <a:cs typeface="Open Sans" panose="020B0606030504020204" pitchFamily="34" charset="0"/>
              </a:rPr>
              <a:t>KESTÄVÄN TULEVAISUUDEN TEKIJÄ</a:t>
            </a:r>
          </a:p>
        </p:txBody>
      </p:sp>
      <p:sp>
        <p:nvSpPr>
          <p:cNvPr id="11" name="Suorakulmio 10">
            <a:extLst>
              <a:ext uri="{FF2B5EF4-FFF2-40B4-BE49-F238E27FC236}">
                <a16:creationId xmlns:a16="http://schemas.microsoft.com/office/drawing/2014/main" id="{E1A21D39-239B-4CED-9753-55C0A5A33854}"/>
              </a:ext>
            </a:extLst>
          </p:cNvPr>
          <p:cNvSpPr/>
          <p:nvPr userDrawn="1"/>
        </p:nvSpPr>
        <p:spPr>
          <a:xfrm>
            <a:off x="-85060" y="263047"/>
            <a:ext cx="310528" cy="666938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40587076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4" r:id="rId1"/>
    <p:sldLayoutId id="2147483775" r:id="rId2"/>
    <p:sldLayoutId id="2147483797" r:id="rId3"/>
    <p:sldLayoutId id="2147483777" r:id="rId4"/>
    <p:sldLayoutId id="2147483778" r:id="rId5"/>
    <p:sldLayoutId id="2147483779" r:id="rId6"/>
    <p:sldLayoutId id="2147483780" r:id="rId7"/>
    <p:sldLayoutId id="2147483781" r:id="rId8"/>
    <p:sldLayoutId id="2147483782" r:id="rId9"/>
    <p:sldLayoutId id="2147483783" r:id="rId10"/>
    <p:sldLayoutId id="2147483784" r:id="rId11"/>
    <p:sldLayoutId id="2147483785" r:id="rId12"/>
    <p:sldLayoutId id="2147483786" r:id="rId13"/>
    <p:sldLayoutId id="2147483787" r:id="rId14"/>
    <p:sldLayoutId id="2147483788" r:id="rId15"/>
    <p:sldLayoutId id="2147483789" r:id="rId16"/>
    <p:sldLayoutId id="2147483790" r:id="rId17"/>
    <p:sldLayoutId id="2147483791" r:id="rId18"/>
    <p:sldLayoutId id="2147483792" r:id="rId19"/>
    <p:sldLayoutId id="2147483793" r:id="rId20"/>
    <p:sldLayoutId id="2147483794" r:id="rId21"/>
    <p:sldLayoutId id="2147483795" r:id="rId2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200" b="1" kern="1200">
          <a:solidFill>
            <a:schemeClr val="tx1"/>
          </a:solidFill>
          <a:latin typeface="Open Sans" panose="020B0606030504020204" pitchFamily="34" charset="0"/>
          <a:ea typeface="Open Sans" panose="020B0606030504020204" pitchFamily="34" charset="0"/>
          <a:cs typeface="Open Sans" panose="020B0606030504020204" pitchFamily="34" charset="0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600" kern="1200">
          <a:solidFill>
            <a:schemeClr val="tx1"/>
          </a:solidFill>
          <a:latin typeface="Open Sans" panose="020B0606030504020204" pitchFamily="34" charset="0"/>
          <a:ea typeface="Open Sans" panose="020B0606030504020204" pitchFamily="34" charset="0"/>
          <a:cs typeface="Open Sans" panose="020B0606030504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Open Sans" panose="020B0606030504020204" pitchFamily="34" charset="0"/>
          <a:ea typeface="Open Sans" panose="020B0606030504020204" pitchFamily="34" charset="0"/>
          <a:cs typeface="Open Sans" panose="020B0606030504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Open Sans" panose="020B0606030504020204" pitchFamily="34" charset="0"/>
          <a:ea typeface="Open Sans" panose="020B0606030504020204" pitchFamily="34" charset="0"/>
          <a:cs typeface="Open Sans" panose="020B0606030504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Open Sans" panose="020B0606030504020204" pitchFamily="34" charset="0"/>
          <a:ea typeface="Open Sans" panose="020B0606030504020204" pitchFamily="34" charset="0"/>
          <a:cs typeface="Open Sans" panose="020B0606030504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Open Sans" panose="020B0606030504020204" pitchFamily="34" charset="0"/>
          <a:ea typeface="Open Sans" panose="020B0606030504020204" pitchFamily="34" charset="0"/>
          <a:cs typeface="Open Sans" panose="020B0606030504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i-FI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microsoft.com/office/2018/10/relationships/comments" Target="../comments/modernComment_10B_6C9D48F6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8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microsoft.com/office/2018/10/relationships/comments" Target="../comments/modernComment_188_1F77A207.xml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hyperlink" Target="https://www.osalliseksi.fi/mita-osallisuus-tarkoittaa/" TargetMode="External"/><Relationship Id="rId7" Type="http://schemas.openxmlformats.org/officeDocument/2006/relationships/image" Target="../media/image20.png"/><Relationship Id="rId2" Type="http://schemas.microsoft.com/office/2018/10/relationships/comments" Target="../comments/modernComment_1B5_190EA796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19.png"/><Relationship Id="rId5" Type="http://schemas.openxmlformats.org/officeDocument/2006/relationships/hyperlink" Target="https://julkaisut.kuntoutussaatio.fi/wp-content/uploads/Kuntoutus-selkokielella-verkkojulkaisu.pdf" TargetMode="External"/><Relationship Id="rId4" Type="http://schemas.openxmlformats.org/officeDocument/2006/relationships/hyperlink" Target="https://www.osalliseksi.fi/osallisuuden-tukeminen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microsoft.com/office/2018/10/relationships/comments" Target="../comments/modernComment_11D_ECD9E7F0.xml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microsoft.com/office/2018/10/relationships/comments" Target="../comments/modernComment_120_6293416F.xml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microsoft.com/office/2018/10/relationships/comments" Target="../comments/modernComment_122_1EA31D71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Relationship Id="rId9" Type="http://schemas.openxmlformats.org/officeDocument/2006/relationships/image" Target="../media/image3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microsoft.com/office/2018/10/relationships/comments" Target="../comments/modernComment_121_D1EF3CD5.xml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2" Type="http://schemas.microsoft.com/office/2018/10/relationships/comments" Target="../comments/modernComment_11E_9083F452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2" Type="http://schemas.microsoft.com/office/2018/10/relationships/comments" Target="../comments/modernComment_11F_B97FCF83.xml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microsoft.com/office/2018/10/relationships/comments" Target="../comments/modernComment_1A7_68BE8C1E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6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12" Type="http://schemas.openxmlformats.org/officeDocument/2006/relationships/image" Target="../media/image46.png"/><Relationship Id="rId2" Type="http://schemas.microsoft.com/office/2018/10/relationships/comments" Target="../comments/modernComment_10C_F88ED070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40.png"/><Relationship Id="rId11" Type="http://schemas.openxmlformats.org/officeDocument/2006/relationships/image" Target="../media/image45.png"/><Relationship Id="rId5" Type="http://schemas.openxmlformats.org/officeDocument/2006/relationships/image" Target="../media/image39.png"/><Relationship Id="rId10" Type="http://schemas.openxmlformats.org/officeDocument/2006/relationships/image" Target="../media/image44.png"/><Relationship Id="rId4" Type="http://schemas.openxmlformats.org/officeDocument/2006/relationships/image" Target="../media/image38.png"/><Relationship Id="rId9" Type="http://schemas.openxmlformats.org/officeDocument/2006/relationships/image" Target="../media/image4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microsoft.com/office/2018/10/relationships/comments" Target="../comments/modernComment_193_C57BA8A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50.png"/><Relationship Id="rId5" Type="http://schemas.openxmlformats.org/officeDocument/2006/relationships/image" Target="../media/image49.png"/><Relationship Id="rId4" Type="http://schemas.openxmlformats.org/officeDocument/2006/relationships/image" Target="../media/image4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2" Type="http://schemas.microsoft.com/office/2018/10/relationships/comments" Target="../comments/modernComment_195_7E89157D.xml"/><Relationship Id="rId1" Type="http://schemas.openxmlformats.org/officeDocument/2006/relationships/slideLayout" Target="../slideLayouts/slideLayout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g"/><Relationship Id="rId2" Type="http://schemas.microsoft.com/office/2018/10/relationships/comments" Target="../comments/modernComment_196_D912BF9E.xml"/><Relationship Id="rId1" Type="http://schemas.openxmlformats.org/officeDocument/2006/relationships/slideLayout" Target="../slideLayouts/slideLayout1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microsoft.com/office/2018/10/relationships/comments" Target="../comments/modernComment_197_2914DFDA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5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microsoft.com/office/2018/10/relationships/comments" Target="../comments/modernComment_198_7B8C5A70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55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microsoft.com/office/2018/10/relationships/comments" Target="../comments/modernComment_199_D1F8A101.xml"/><Relationship Id="rId1" Type="http://schemas.openxmlformats.org/officeDocument/2006/relationships/slideLayout" Target="../slideLayouts/slideLayout1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7" Type="http://schemas.openxmlformats.org/officeDocument/2006/relationships/image" Target="../media/image61.png"/><Relationship Id="rId2" Type="http://schemas.microsoft.com/office/2018/10/relationships/comments" Target="../comments/modernComment_19A_3463E81A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60.png"/><Relationship Id="rId5" Type="http://schemas.openxmlformats.org/officeDocument/2006/relationships/image" Target="../media/image59.png"/><Relationship Id="rId4" Type="http://schemas.openxmlformats.org/officeDocument/2006/relationships/image" Target="../media/image58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microsoft.com/office/2018/10/relationships/comments" Target="../comments/modernComment_19B_7B79FF90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64.png"/><Relationship Id="rId4" Type="http://schemas.openxmlformats.org/officeDocument/2006/relationships/image" Target="../media/image6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microsoft.com/office/2018/10/relationships/comments" Target="../comments/modernComment_19C_39CD89EC.xml"/><Relationship Id="rId1" Type="http://schemas.openxmlformats.org/officeDocument/2006/relationships/slideLayout" Target="../slideLayouts/slideLayout1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7" Type="http://schemas.openxmlformats.org/officeDocument/2006/relationships/image" Target="../media/image70.png"/><Relationship Id="rId2" Type="http://schemas.microsoft.com/office/2018/10/relationships/comments" Target="../comments/modernComment_19D_250974C2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69.png"/><Relationship Id="rId5" Type="http://schemas.openxmlformats.org/officeDocument/2006/relationships/image" Target="../media/image68.png"/><Relationship Id="rId4" Type="http://schemas.openxmlformats.org/officeDocument/2006/relationships/image" Target="../media/image67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microsoft.com/office/2018/10/relationships/comments" Target="../comments/modernComment_19E_B9437EAB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74.png"/><Relationship Id="rId5" Type="http://schemas.openxmlformats.org/officeDocument/2006/relationships/image" Target="../media/image73.png"/><Relationship Id="rId4" Type="http://schemas.openxmlformats.org/officeDocument/2006/relationships/image" Target="../media/image72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microsoft.com/office/2018/10/relationships/comments" Target="../comments/modernComment_19F_329430C2.xml"/><Relationship Id="rId1" Type="http://schemas.openxmlformats.org/officeDocument/2006/relationships/slideLayout" Target="../slideLayouts/slideLayout1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g"/><Relationship Id="rId7" Type="http://schemas.openxmlformats.org/officeDocument/2006/relationships/image" Target="../media/image80.png"/><Relationship Id="rId2" Type="http://schemas.microsoft.com/office/2018/10/relationships/comments" Target="../comments/modernComment_1A0_7ADBD93F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79.png"/><Relationship Id="rId5" Type="http://schemas.openxmlformats.org/officeDocument/2006/relationships/image" Target="../media/image78.png"/><Relationship Id="rId4" Type="http://schemas.openxmlformats.org/officeDocument/2006/relationships/image" Target="../media/image77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7" Type="http://schemas.openxmlformats.org/officeDocument/2006/relationships/image" Target="../media/image85.png"/><Relationship Id="rId2" Type="http://schemas.microsoft.com/office/2018/10/relationships/comments" Target="../comments/modernComment_1A1_24309FCC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84.png"/><Relationship Id="rId5" Type="http://schemas.openxmlformats.org/officeDocument/2006/relationships/image" Target="../media/image83.png"/><Relationship Id="rId4" Type="http://schemas.openxmlformats.org/officeDocument/2006/relationships/image" Target="../media/image82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microsoft.com/office/2018/10/relationships/comments" Target="../comments/modernComment_1A2_9445B26B.xml"/><Relationship Id="rId1" Type="http://schemas.openxmlformats.org/officeDocument/2006/relationships/slideLayout" Target="../slideLayouts/slideLayout1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eperusteet.opintopolku.fi/#/fi/ammatillinen/3689879/tutkinnonosat/3708247" TargetMode="External"/><Relationship Id="rId2" Type="http://schemas.microsoft.com/office/2018/10/relationships/comments" Target="../comments/modernComment_194_A63AB3E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7.jpe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12" Type="http://schemas.openxmlformats.org/officeDocument/2006/relationships/image" Target="../media/image46.png"/><Relationship Id="rId2" Type="http://schemas.microsoft.com/office/2018/10/relationships/comments" Target="../comments/modernComment_20F_CC30F571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40.png"/><Relationship Id="rId11" Type="http://schemas.openxmlformats.org/officeDocument/2006/relationships/image" Target="../media/image45.png"/><Relationship Id="rId5" Type="http://schemas.openxmlformats.org/officeDocument/2006/relationships/image" Target="../media/image39.png"/><Relationship Id="rId10" Type="http://schemas.openxmlformats.org/officeDocument/2006/relationships/image" Target="../media/image44.png"/><Relationship Id="rId4" Type="http://schemas.openxmlformats.org/officeDocument/2006/relationships/image" Target="../media/image38.png"/><Relationship Id="rId9" Type="http://schemas.openxmlformats.org/officeDocument/2006/relationships/image" Target="../media/image43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jpg"/><Relationship Id="rId2" Type="http://schemas.microsoft.com/office/2018/10/relationships/comments" Target="../comments/modernComment_124_E8CEC895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90.jpeg"/><Relationship Id="rId4" Type="http://schemas.openxmlformats.org/officeDocument/2006/relationships/image" Target="../media/image89.jpe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6.png"/><Relationship Id="rId13" Type="http://schemas.openxmlformats.org/officeDocument/2006/relationships/image" Target="../media/image100.png"/><Relationship Id="rId3" Type="http://schemas.openxmlformats.org/officeDocument/2006/relationships/image" Target="../media/image91.png"/><Relationship Id="rId7" Type="http://schemas.openxmlformats.org/officeDocument/2006/relationships/image" Target="../media/image95.png"/><Relationship Id="rId12" Type="http://schemas.openxmlformats.org/officeDocument/2006/relationships/image" Target="../media/image39.png"/><Relationship Id="rId2" Type="http://schemas.microsoft.com/office/2018/10/relationships/comments" Target="../comments/modernComment_125_9A30F77E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94.png"/><Relationship Id="rId11" Type="http://schemas.openxmlformats.org/officeDocument/2006/relationships/image" Target="../media/image99.png"/><Relationship Id="rId5" Type="http://schemas.openxmlformats.org/officeDocument/2006/relationships/image" Target="../media/image93.png"/><Relationship Id="rId15" Type="http://schemas.openxmlformats.org/officeDocument/2006/relationships/image" Target="../media/image102.png"/><Relationship Id="rId10" Type="http://schemas.openxmlformats.org/officeDocument/2006/relationships/image" Target="../media/image98.png"/><Relationship Id="rId4" Type="http://schemas.openxmlformats.org/officeDocument/2006/relationships/image" Target="../media/image92.png"/><Relationship Id="rId9" Type="http://schemas.openxmlformats.org/officeDocument/2006/relationships/image" Target="../media/image97.png"/><Relationship Id="rId14" Type="http://schemas.openxmlformats.org/officeDocument/2006/relationships/image" Target="../media/image101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jpeg"/><Relationship Id="rId2" Type="http://schemas.microsoft.com/office/2018/10/relationships/comments" Target="../comments/modernComment_126_E4D1CC3A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04.jp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png"/><Relationship Id="rId2" Type="http://schemas.microsoft.com/office/2018/10/relationships/comments" Target="../comments/modernComment_127_260F187F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06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microsoft.com/office/2018/10/relationships/comments" Target="../comments/modernComment_210_399FDD83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50.png"/><Relationship Id="rId5" Type="http://schemas.openxmlformats.org/officeDocument/2006/relationships/image" Target="../media/image49.png"/><Relationship Id="rId4" Type="http://schemas.openxmlformats.org/officeDocument/2006/relationships/image" Target="../media/image48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png"/><Relationship Id="rId7" Type="http://schemas.openxmlformats.org/officeDocument/2006/relationships/image" Target="../media/image110.png"/><Relationship Id="rId2" Type="http://schemas.microsoft.com/office/2018/10/relationships/comments" Target="../comments/modernComment_129_C61BBAB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109.jpeg"/><Relationship Id="rId5" Type="http://schemas.openxmlformats.org/officeDocument/2006/relationships/image" Target="../media/image108.png"/><Relationship Id="rId4" Type="http://schemas.openxmlformats.org/officeDocument/2006/relationships/image" Target="../media/image45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1.png"/><Relationship Id="rId7" Type="http://schemas.openxmlformats.org/officeDocument/2006/relationships/image" Target="../media/image115.png"/><Relationship Id="rId2" Type="http://schemas.microsoft.com/office/2018/10/relationships/comments" Target="../comments/modernComment_12A_48F36C56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114.png"/><Relationship Id="rId5" Type="http://schemas.openxmlformats.org/officeDocument/2006/relationships/image" Target="../media/image113.jpeg"/><Relationship Id="rId4" Type="http://schemas.openxmlformats.org/officeDocument/2006/relationships/image" Target="../media/image112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png"/><Relationship Id="rId2" Type="http://schemas.microsoft.com/office/2018/10/relationships/comments" Target="../comments/modernComment_12F_E9016964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118.png"/><Relationship Id="rId4" Type="http://schemas.openxmlformats.org/officeDocument/2006/relationships/image" Target="../media/image117.pn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3.svg"/><Relationship Id="rId3" Type="http://schemas.openxmlformats.org/officeDocument/2006/relationships/image" Target="../media/image119.png"/><Relationship Id="rId7" Type="http://schemas.openxmlformats.org/officeDocument/2006/relationships/image" Target="../media/image122.png"/><Relationship Id="rId2" Type="http://schemas.microsoft.com/office/2018/10/relationships/comments" Target="../comments/modernComment_12B_72F611EE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121.png"/><Relationship Id="rId5" Type="http://schemas.openxmlformats.org/officeDocument/2006/relationships/image" Target="../media/image120.png"/><Relationship Id="rId4" Type="http://schemas.openxmlformats.org/officeDocument/2006/relationships/image" Target="../media/image99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4.png"/><Relationship Id="rId2" Type="http://schemas.microsoft.com/office/2018/10/relationships/comments" Target="../comments/modernComment_164_54A9CC08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126.png"/><Relationship Id="rId4" Type="http://schemas.openxmlformats.org/officeDocument/2006/relationships/image" Target="../media/image125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7.jpg"/><Relationship Id="rId2" Type="http://schemas.microsoft.com/office/2018/10/relationships/comments" Target="../comments/modernComment_12D_AC2BBE67.xml"/><Relationship Id="rId1" Type="http://schemas.openxmlformats.org/officeDocument/2006/relationships/slideLayout" Target="../slideLayouts/slideLayout15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hyperlink" Target="https://mieli.fi/wp-content/uploads/2021/07/hyvan_mielen_treenivihko.pdf" TargetMode="External"/><Relationship Id="rId2" Type="http://schemas.microsoft.com/office/2018/10/relationships/comments" Target="../comments/modernComment_12E_B1FF21F8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129.png"/><Relationship Id="rId4" Type="http://schemas.openxmlformats.org/officeDocument/2006/relationships/image" Target="../media/image128.png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5.png"/><Relationship Id="rId13" Type="http://schemas.openxmlformats.org/officeDocument/2006/relationships/image" Target="../media/image140.svg"/><Relationship Id="rId3" Type="http://schemas.openxmlformats.org/officeDocument/2006/relationships/image" Target="../media/image130.jpeg"/><Relationship Id="rId7" Type="http://schemas.openxmlformats.org/officeDocument/2006/relationships/image" Target="../media/image134.svg"/><Relationship Id="rId12" Type="http://schemas.openxmlformats.org/officeDocument/2006/relationships/image" Target="../media/image139.png"/><Relationship Id="rId2" Type="http://schemas.microsoft.com/office/2018/10/relationships/comments" Target="../comments/modernComment_12C_EC1E0D91.xml"/><Relationship Id="rId16" Type="http://schemas.openxmlformats.org/officeDocument/2006/relationships/image" Target="../media/image143.pn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133.png"/><Relationship Id="rId11" Type="http://schemas.openxmlformats.org/officeDocument/2006/relationships/image" Target="../media/image138.svg"/><Relationship Id="rId5" Type="http://schemas.openxmlformats.org/officeDocument/2006/relationships/image" Target="../media/image132.png"/><Relationship Id="rId15" Type="http://schemas.openxmlformats.org/officeDocument/2006/relationships/image" Target="../media/image142.svg"/><Relationship Id="rId10" Type="http://schemas.openxmlformats.org/officeDocument/2006/relationships/image" Target="../media/image137.png"/><Relationship Id="rId4" Type="http://schemas.openxmlformats.org/officeDocument/2006/relationships/image" Target="../media/image131.png"/><Relationship Id="rId9" Type="http://schemas.openxmlformats.org/officeDocument/2006/relationships/image" Target="../media/image136.svg"/><Relationship Id="rId14" Type="http://schemas.openxmlformats.org/officeDocument/2006/relationships/image" Target="../media/image141.png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9.svg"/><Relationship Id="rId13" Type="http://schemas.openxmlformats.org/officeDocument/2006/relationships/image" Target="../media/image154.png"/><Relationship Id="rId3" Type="http://schemas.openxmlformats.org/officeDocument/2006/relationships/image" Target="../media/image144.png"/><Relationship Id="rId7" Type="http://schemas.openxmlformats.org/officeDocument/2006/relationships/image" Target="../media/image148.png"/><Relationship Id="rId12" Type="http://schemas.openxmlformats.org/officeDocument/2006/relationships/image" Target="../media/image153.svg"/><Relationship Id="rId2" Type="http://schemas.microsoft.com/office/2018/10/relationships/comments" Target="../comments/modernComment_165_804774A1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147.svg"/><Relationship Id="rId11" Type="http://schemas.openxmlformats.org/officeDocument/2006/relationships/image" Target="../media/image152.png"/><Relationship Id="rId5" Type="http://schemas.openxmlformats.org/officeDocument/2006/relationships/image" Target="../media/image146.png"/><Relationship Id="rId10" Type="http://schemas.openxmlformats.org/officeDocument/2006/relationships/image" Target="../media/image151.svg"/><Relationship Id="rId4" Type="http://schemas.openxmlformats.org/officeDocument/2006/relationships/image" Target="../media/image145.svg"/><Relationship Id="rId9" Type="http://schemas.openxmlformats.org/officeDocument/2006/relationships/image" Target="../media/image150.png"/><Relationship Id="rId14" Type="http://schemas.openxmlformats.org/officeDocument/2006/relationships/image" Target="../media/image155.svg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9.png"/><Relationship Id="rId3" Type="http://schemas.openxmlformats.org/officeDocument/2006/relationships/image" Target="../media/image156.png"/><Relationship Id="rId7" Type="http://schemas.openxmlformats.org/officeDocument/2006/relationships/image" Target="../media/image123.svg"/><Relationship Id="rId2" Type="http://schemas.microsoft.com/office/2018/10/relationships/comments" Target="../comments/modernComment_130_8B303499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122.png"/><Relationship Id="rId5" Type="http://schemas.openxmlformats.org/officeDocument/2006/relationships/image" Target="../media/image158.png"/><Relationship Id="rId4" Type="http://schemas.openxmlformats.org/officeDocument/2006/relationships/image" Target="../media/image157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na-elderly.com/sites/default/files/2021-10/MNA-finnish.pdf" TargetMode="External"/><Relationship Id="rId2" Type="http://schemas.microsoft.com/office/2018/10/relationships/comments" Target="../comments/modernComment_131_229752FA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161.png"/><Relationship Id="rId5" Type="http://schemas.openxmlformats.org/officeDocument/2006/relationships/hyperlink" Target="https://sumut.fi/wp-content/uploads/2020/02/Geriatrinen-depressioasteikko-GDS.pdf" TargetMode="External"/><Relationship Id="rId4" Type="http://schemas.openxmlformats.org/officeDocument/2006/relationships/image" Target="../media/image160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2" Type="http://schemas.microsoft.com/office/2018/10/relationships/comments" Target="../comments/modernComment_211_21E4F3F6.xml"/><Relationship Id="rId1" Type="http://schemas.openxmlformats.org/officeDocument/2006/relationships/slideLayout" Target="../slideLayouts/slideLayout15.xml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7.svg"/><Relationship Id="rId3" Type="http://schemas.openxmlformats.org/officeDocument/2006/relationships/image" Target="../media/image162.png"/><Relationship Id="rId7" Type="http://schemas.openxmlformats.org/officeDocument/2006/relationships/image" Target="../media/image166.png"/><Relationship Id="rId2" Type="http://schemas.microsoft.com/office/2018/10/relationships/comments" Target="../comments/modernComment_132_FFA14DED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165.svg"/><Relationship Id="rId5" Type="http://schemas.openxmlformats.org/officeDocument/2006/relationships/image" Target="../media/image164.png"/><Relationship Id="rId10" Type="http://schemas.openxmlformats.org/officeDocument/2006/relationships/image" Target="../media/image169.svg"/><Relationship Id="rId4" Type="http://schemas.openxmlformats.org/officeDocument/2006/relationships/image" Target="../media/image163.svg"/><Relationship Id="rId9" Type="http://schemas.openxmlformats.org/officeDocument/2006/relationships/image" Target="../media/image168.png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5.svg"/><Relationship Id="rId13" Type="http://schemas.openxmlformats.org/officeDocument/2006/relationships/image" Target="../media/image180.png"/><Relationship Id="rId3" Type="http://schemas.openxmlformats.org/officeDocument/2006/relationships/image" Target="../media/image170.png"/><Relationship Id="rId7" Type="http://schemas.openxmlformats.org/officeDocument/2006/relationships/image" Target="../media/image174.png"/><Relationship Id="rId12" Type="http://schemas.openxmlformats.org/officeDocument/2006/relationships/image" Target="../media/image179.svg"/><Relationship Id="rId2" Type="http://schemas.microsoft.com/office/2018/10/relationships/comments" Target="../comments/modernComment_166_624AAC4A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173.svg"/><Relationship Id="rId11" Type="http://schemas.openxmlformats.org/officeDocument/2006/relationships/image" Target="../media/image178.png"/><Relationship Id="rId5" Type="http://schemas.openxmlformats.org/officeDocument/2006/relationships/image" Target="../media/image172.png"/><Relationship Id="rId10" Type="http://schemas.openxmlformats.org/officeDocument/2006/relationships/image" Target="../media/image177.svg"/><Relationship Id="rId4" Type="http://schemas.openxmlformats.org/officeDocument/2006/relationships/image" Target="../media/image171.svg"/><Relationship Id="rId9" Type="http://schemas.openxmlformats.org/officeDocument/2006/relationships/image" Target="../media/image176.png"/><Relationship Id="rId14" Type="http://schemas.openxmlformats.org/officeDocument/2006/relationships/image" Target="../media/image181.sv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seus.fi/bitstream/handle/10024/117762/Uusitalo_Johanna.pdf?sequence=1" TargetMode="External"/><Relationship Id="rId2" Type="http://schemas.microsoft.com/office/2018/10/relationships/comments" Target="../comments/modernComment_134_BE673A3C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183.png"/><Relationship Id="rId4" Type="http://schemas.openxmlformats.org/officeDocument/2006/relationships/image" Target="../media/image182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4.png"/><Relationship Id="rId2" Type="http://schemas.microsoft.com/office/2018/10/relationships/comments" Target="../comments/modernComment_135_ED407B47.xml"/><Relationship Id="rId1" Type="http://schemas.openxmlformats.org/officeDocument/2006/relationships/slideLayout" Target="../slideLayouts/slideLayout15.xml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5.svg"/><Relationship Id="rId3" Type="http://schemas.openxmlformats.org/officeDocument/2006/relationships/image" Target="../media/image185.png"/><Relationship Id="rId7" Type="http://schemas.openxmlformats.org/officeDocument/2006/relationships/image" Target="../media/image164.png"/><Relationship Id="rId2" Type="http://schemas.microsoft.com/office/2018/10/relationships/comments" Target="../comments/modernComment_136_85E301D2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188.svg"/><Relationship Id="rId5" Type="http://schemas.openxmlformats.org/officeDocument/2006/relationships/image" Target="../media/image187.png"/><Relationship Id="rId10" Type="http://schemas.openxmlformats.org/officeDocument/2006/relationships/image" Target="../media/image190.svg"/><Relationship Id="rId4" Type="http://schemas.openxmlformats.org/officeDocument/2006/relationships/image" Target="../media/image186.svg"/><Relationship Id="rId9" Type="http://schemas.openxmlformats.org/officeDocument/2006/relationships/image" Target="../media/image189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1.png"/><Relationship Id="rId2" Type="http://schemas.microsoft.com/office/2018/10/relationships/comments" Target="../comments/modernComment_167_91BC1CAF.xml"/><Relationship Id="rId1" Type="http://schemas.openxmlformats.org/officeDocument/2006/relationships/slideLayout" Target="../slideLayouts/slideLayout15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2.png"/><Relationship Id="rId2" Type="http://schemas.microsoft.com/office/2018/10/relationships/comments" Target="../comments/modernComment_137_D32A29D1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195.jpeg"/><Relationship Id="rId5" Type="http://schemas.openxmlformats.org/officeDocument/2006/relationships/image" Target="../media/image194.png"/><Relationship Id="rId4" Type="http://schemas.openxmlformats.org/officeDocument/2006/relationships/image" Target="../media/image193.svg"/></Relationships>
</file>

<file path=ppt/slides/_rels/slide5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8.svg"/><Relationship Id="rId13" Type="http://schemas.openxmlformats.org/officeDocument/2006/relationships/image" Target="../media/image198.png"/><Relationship Id="rId3" Type="http://schemas.openxmlformats.org/officeDocument/2006/relationships/image" Target="../media/image135.png"/><Relationship Id="rId7" Type="http://schemas.openxmlformats.org/officeDocument/2006/relationships/image" Target="../media/image137.png"/><Relationship Id="rId12" Type="http://schemas.openxmlformats.org/officeDocument/2006/relationships/image" Target="../media/image145.svg"/><Relationship Id="rId2" Type="http://schemas.microsoft.com/office/2018/10/relationships/comments" Target="../comments/modernComment_168_7C385A34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153.svg"/><Relationship Id="rId11" Type="http://schemas.openxmlformats.org/officeDocument/2006/relationships/image" Target="../media/image144.png"/><Relationship Id="rId5" Type="http://schemas.openxmlformats.org/officeDocument/2006/relationships/image" Target="../media/image152.png"/><Relationship Id="rId10" Type="http://schemas.openxmlformats.org/officeDocument/2006/relationships/image" Target="../media/image197.svg"/><Relationship Id="rId4" Type="http://schemas.openxmlformats.org/officeDocument/2006/relationships/image" Target="../media/image136.svg"/><Relationship Id="rId9" Type="http://schemas.openxmlformats.org/officeDocument/2006/relationships/image" Target="../media/image196.png"/><Relationship Id="rId14" Type="http://schemas.openxmlformats.org/officeDocument/2006/relationships/image" Target="../media/image199.sv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0.png"/><Relationship Id="rId2" Type="http://schemas.microsoft.com/office/2018/10/relationships/comments" Target="../comments/modernComment_139_1A91E2E3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201.png"/><Relationship Id="rId4" Type="http://schemas.openxmlformats.org/officeDocument/2006/relationships/hyperlink" Target="https://osaamisenpaikka.fi/wp-content/uploads/2024/12/Jotpa-kirjaamisen-kasikirja-digiversio.pdf" TargetMode="Externa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2.png"/><Relationship Id="rId2" Type="http://schemas.microsoft.com/office/2018/10/relationships/comments" Target="../comments/modernComment_138_B5D7C6FA.xml"/><Relationship Id="rId1" Type="http://schemas.openxmlformats.org/officeDocument/2006/relationships/slideLayout" Target="../slideLayouts/slideLayout15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3.png"/><Relationship Id="rId2" Type="http://schemas.microsoft.com/office/2018/10/relationships/comments" Target="../comments/modernComment_169_31BD66B0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204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g"/><Relationship Id="rId2" Type="http://schemas.microsoft.com/office/2018/10/relationships/comments" Target="../comments/modernComment_212_355E357.xml"/><Relationship Id="rId1" Type="http://schemas.openxmlformats.org/officeDocument/2006/relationships/slideLayout" Target="../slideLayouts/slideLayout15.xml"/></Relationships>
</file>

<file path=ppt/slides/_rels/slide6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openxmlformats.org/officeDocument/2006/relationships/image" Target="../media/image205.png"/><Relationship Id="rId7" Type="http://schemas.openxmlformats.org/officeDocument/2006/relationships/image" Target="../media/image209.png"/><Relationship Id="rId2" Type="http://schemas.microsoft.com/office/2018/10/relationships/comments" Target="../comments/modernComment_16F_950EA59A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208.png"/><Relationship Id="rId5" Type="http://schemas.openxmlformats.org/officeDocument/2006/relationships/image" Target="../media/image207.png"/><Relationship Id="rId4" Type="http://schemas.openxmlformats.org/officeDocument/2006/relationships/image" Target="../media/image206.pn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0.png"/><Relationship Id="rId2" Type="http://schemas.microsoft.com/office/2018/10/relationships/comments" Target="../comments/modernComment_170_52B4D59E.xml"/><Relationship Id="rId1" Type="http://schemas.openxmlformats.org/officeDocument/2006/relationships/slideLayout" Target="../slideLayouts/slideLayout15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1.png"/><Relationship Id="rId2" Type="http://schemas.microsoft.com/office/2018/10/relationships/comments" Target="../comments/modernComment_171_94055298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213.png"/><Relationship Id="rId4" Type="http://schemas.openxmlformats.org/officeDocument/2006/relationships/image" Target="../media/image212.pn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4.png"/><Relationship Id="rId2" Type="http://schemas.microsoft.com/office/2018/10/relationships/comments" Target="../comments/modernComment_172_121E1F27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215.png"/></Relationships>
</file>

<file path=ppt/slides/_rels/slide6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1.png"/><Relationship Id="rId3" Type="http://schemas.openxmlformats.org/officeDocument/2006/relationships/image" Target="../media/image216.png"/><Relationship Id="rId7" Type="http://schemas.openxmlformats.org/officeDocument/2006/relationships/image" Target="../media/image220.png"/><Relationship Id="rId2" Type="http://schemas.microsoft.com/office/2018/10/relationships/comments" Target="../comments/modernComment_174_EFE757B5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219.png"/><Relationship Id="rId5" Type="http://schemas.openxmlformats.org/officeDocument/2006/relationships/image" Target="../media/image218.png"/><Relationship Id="rId10" Type="http://schemas.openxmlformats.org/officeDocument/2006/relationships/image" Target="../media/image223.png"/><Relationship Id="rId4" Type="http://schemas.openxmlformats.org/officeDocument/2006/relationships/image" Target="../media/image217.png"/><Relationship Id="rId9" Type="http://schemas.openxmlformats.org/officeDocument/2006/relationships/image" Target="../media/image222.jpe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4.png"/><Relationship Id="rId7" Type="http://schemas.openxmlformats.org/officeDocument/2006/relationships/image" Target="../media/image228.png"/><Relationship Id="rId2" Type="http://schemas.microsoft.com/office/2018/10/relationships/comments" Target="../comments/modernComment_177_A7A52EF4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227.png"/><Relationship Id="rId5" Type="http://schemas.openxmlformats.org/officeDocument/2006/relationships/image" Target="../media/image226.png"/><Relationship Id="rId4" Type="http://schemas.openxmlformats.org/officeDocument/2006/relationships/image" Target="../media/image225.pn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9.png"/><Relationship Id="rId2" Type="http://schemas.microsoft.com/office/2018/10/relationships/comments" Target="../comments/modernComment_178_F085AB69.xml"/><Relationship Id="rId1" Type="http://schemas.openxmlformats.org/officeDocument/2006/relationships/slideLayout" Target="../slideLayouts/slideLayout15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0.png"/><Relationship Id="rId2" Type="http://schemas.microsoft.com/office/2018/10/relationships/comments" Target="../comments/modernComment_175_EAABA758.xml"/><Relationship Id="rId1" Type="http://schemas.openxmlformats.org/officeDocument/2006/relationships/slideLayout" Target="../slideLayouts/slideLayout15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1.png"/><Relationship Id="rId2" Type="http://schemas.microsoft.com/office/2018/10/relationships/comments" Target="../comments/modernComment_179_E1D34AD1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232.pn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3.png"/><Relationship Id="rId2" Type="http://schemas.microsoft.com/office/2018/10/relationships/comments" Target="../comments/modernComment_176_281E2B77.xml"/><Relationship Id="rId1" Type="http://schemas.openxmlformats.org/officeDocument/2006/relationships/slideLayout" Target="../slideLayouts/slideLayout15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4.png"/><Relationship Id="rId2" Type="http://schemas.microsoft.com/office/2018/10/relationships/comments" Target="../comments/modernComment_17A_5F2E0539.xml"/><Relationship Id="rId1" Type="http://schemas.openxmlformats.org/officeDocument/2006/relationships/slideLayout" Target="../slideLayouts/slideLayout15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microsoft.com/office/2018/10/relationships/comments" Target="../comments/modernComment_213_5F755AB5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53.png"/></Relationships>
</file>

<file path=ppt/slides/_rels/slide7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0.svg"/><Relationship Id="rId3" Type="http://schemas.openxmlformats.org/officeDocument/2006/relationships/image" Target="../media/image235.png"/><Relationship Id="rId7" Type="http://schemas.openxmlformats.org/officeDocument/2006/relationships/image" Target="../media/image239.png"/><Relationship Id="rId2" Type="http://schemas.microsoft.com/office/2018/10/relationships/comments" Target="../comments/modernComment_13A_E51E0EC8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238.svg"/><Relationship Id="rId5" Type="http://schemas.openxmlformats.org/officeDocument/2006/relationships/image" Target="../media/image237.png"/><Relationship Id="rId10" Type="http://schemas.openxmlformats.org/officeDocument/2006/relationships/image" Target="../media/image138.svg"/><Relationship Id="rId4" Type="http://schemas.openxmlformats.org/officeDocument/2006/relationships/image" Target="../media/image236.svg"/><Relationship Id="rId9" Type="http://schemas.openxmlformats.org/officeDocument/2006/relationships/image" Target="../media/image137.png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1.jpeg"/><Relationship Id="rId2" Type="http://schemas.microsoft.com/office/2018/10/relationships/comments" Target="../comments/modernComment_13C_45A7FC99.xml"/><Relationship Id="rId1" Type="http://schemas.openxmlformats.org/officeDocument/2006/relationships/slideLayout" Target="../slideLayouts/slideLayout10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2.png"/><Relationship Id="rId2" Type="http://schemas.microsoft.com/office/2018/10/relationships/comments" Target="../comments/modernComment_16D_975B98DD.xml"/><Relationship Id="rId1" Type="http://schemas.openxmlformats.org/officeDocument/2006/relationships/slideLayout" Target="../slideLayouts/slideLayout15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3.png"/><Relationship Id="rId2" Type="http://schemas.microsoft.com/office/2018/10/relationships/comments" Target="../comments/modernComment_13B_E5B4A16F.xml"/><Relationship Id="rId1" Type="http://schemas.openxmlformats.org/officeDocument/2006/relationships/slideLayout" Target="../slideLayouts/slideLayout15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4.png"/><Relationship Id="rId7" Type="http://schemas.openxmlformats.org/officeDocument/2006/relationships/image" Target="../media/image247.png"/><Relationship Id="rId2" Type="http://schemas.microsoft.com/office/2018/10/relationships/comments" Target="../comments/modernComment_16B_19B01568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246.jpeg"/><Relationship Id="rId5" Type="http://schemas.openxmlformats.org/officeDocument/2006/relationships/image" Target="../media/image245.png"/><Relationship Id="rId4" Type="http://schemas.openxmlformats.org/officeDocument/2006/relationships/image" Target="../media/image99.png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8.png"/><Relationship Id="rId2" Type="http://schemas.microsoft.com/office/2018/10/relationships/comments" Target="../comments/modernComment_16C_7337D70C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251.png"/><Relationship Id="rId5" Type="http://schemas.openxmlformats.org/officeDocument/2006/relationships/image" Target="../media/image250.png"/><Relationship Id="rId4" Type="http://schemas.openxmlformats.org/officeDocument/2006/relationships/image" Target="../media/image249.png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2.png"/><Relationship Id="rId2" Type="http://schemas.microsoft.com/office/2018/10/relationships/comments" Target="../comments/modernComment_16A_911093DB.xml"/><Relationship Id="rId1" Type="http://schemas.openxmlformats.org/officeDocument/2006/relationships/slideLayout" Target="../slideLayouts/slideLayout15.xml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3.png"/><Relationship Id="rId2" Type="http://schemas.microsoft.com/office/2018/10/relationships/comments" Target="../comments/modernComment_16E_2E4FE24C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255.jpeg"/><Relationship Id="rId4" Type="http://schemas.openxmlformats.org/officeDocument/2006/relationships/image" Target="../media/image254.png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6.png"/><Relationship Id="rId2" Type="http://schemas.microsoft.com/office/2018/10/relationships/comments" Target="../comments/modernComment_13D_ABFE3FAD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257.png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png"/><Relationship Id="rId2" Type="http://schemas.microsoft.com/office/2018/10/relationships/comments" Target="../comments/modernComment_13E_4E30802F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258.png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microsoft.com/office/2018/10/relationships/comments" Target="../comments/modernComment_214_6F36F5CC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55.png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9.jpeg"/><Relationship Id="rId2" Type="http://schemas.microsoft.com/office/2018/10/relationships/comments" Target="../comments/modernComment_17C_93D7F69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260.png"/></Relationships>
</file>

<file path=ppt/slides/_rels/slide8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6.png"/><Relationship Id="rId3" Type="http://schemas.openxmlformats.org/officeDocument/2006/relationships/image" Target="../media/image261.png"/><Relationship Id="rId7" Type="http://schemas.openxmlformats.org/officeDocument/2006/relationships/image" Target="../media/image265.png"/><Relationship Id="rId2" Type="http://schemas.microsoft.com/office/2018/10/relationships/comments" Target="../comments/modernComment_17E_B06ECB80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264.png"/><Relationship Id="rId5" Type="http://schemas.openxmlformats.org/officeDocument/2006/relationships/image" Target="../media/image263.png"/><Relationship Id="rId4" Type="http://schemas.openxmlformats.org/officeDocument/2006/relationships/image" Target="../media/image262.svg"/><Relationship Id="rId9" Type="http://schemas.openxmlformats.org/officeDocument/2006/relationships/image" Target="../media/image267.svg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8.png"/><Relationship Id="rId2" Type="http://schemas.microsoft.com/office/2018/10/relationships/comments" Target="../comments/modernComment_143_D7015B51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270.png"/><Relationship Id="rId4" Type="http://schemas.openxmlformats.org/officeDocument/2006/relationships/image" Target="../media/image269.png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1.png"/><Relationship Id="rId2" Type="http://schemas.microsoft.com/office/2018/10/relationships/comments" Target="../comments/modernComment_17F_26DB716A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274.png"/><Relationship Id="rId5" Type="http://schemas.openxmlformats.org/officeDocument/2006/relationships/image" Target="../media/image273.png"/><Relationship Id="rId4" Type="http://schemas.openxmlformats.org/officeDocument/2006/relationships/image" Target="../media/image272.jpeg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5.jpg"/><Relationship Id="rId2" Type="http://schemas.microsoft.com/office/2018/10/relationships/comments" Target="../comments/modernComment_140_8074C6FC.xml"/><Relationship Id="rId1" Type="http://schemas.openxmlformats.org/officeDocument/2006/relationships/slideLayout" Target="../slideLayouts/slideLayout15.xml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6.png"/><Relationship Id="rId2" Type="http://schemas.microsoft.com/office/2018/10/relationships/comments" Target="../comments/modernComment_142_EE990AC8.xml"/><Relationship Id="rId1" Type="http://schemas.openxmlformats.org/officeDocument/2006/relationships/slideLayout" Target="../slideLayouts/slideLayout15.xml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7.png"/><Relationship Id="rId2" Type="http://schemas.microsoft.com/office/2018/10/relationships/comments" Target="../comments/modernComment_141_6F5C7913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99.png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microsoft.com/office/2018/10/relationships/comments" Target="../comments/modernComment_215_F0C6B51E.xml"/><Relationship Id="rId1" Type="http://schemas.openxmlformats.org/officeDocument/2006/relationships/slideLayout" Target="../slideLayouts/slideLayout15.xml"/></Relationships>
</file>

<file path=ppt/slides/_rels/slide9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2.jpeg"/><Relationship Id="rId3" Type="http://schemas.openxmlformats.org/officeDocument/2006/relationships/image" Target="../media/image278.png"/><Relationship Id="rId7" Type="http://schemas.openxmlformats.org/officeDocument/2006/relationships/image" Target="../media/image281.png"/><Relationship Id="rId2" Type="http://schemas.microsoft.com/office/2018/10/relationships/comments" Target="../comments/modernComment_1BC_223EC1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280.png"/><Relationship Id="rId4" Type="http://schemas.openxmlformats.org/officeDocument/2006/relationships/image" Target="../media/image279.png"/></Relationships>
</file>

<file path=ppt/slides/_rels/slide9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5.jpeg"/><Relationship Id="rId13" Type="http://schemas.openxmlformats.org/officeDocument/2006/relationships/image" Target="../media/image289.png"/><Relationship Id="rId18" Type="http://schemas.openxmlformats.org/officeDocument/2006/relationships/image" Target="../media/image293.png"/><Relationship Id="rId3" Type="http://schemas.openxmlformats.org/officeDocument/2006/relationships/image" Target="../media/image114.png"/><Relationship Id="rId7" Type="http://schemas.openxmlformats.org/officeDocument/2006/relationships/image" Target="../media/image284.png"/><Relationship Id="rId12" Type="http://schemas.openxmlformats.org/officeDocument/2006/relationships/image" Target="../media/image288.png"/><Relationship Id="rId17" Type="http://schemas.openxmlformats.org/officeDocument/2006/relationships/image" Target="../media/image292.jpeg"/><Relationship Id="rId2" Type="http://schemas.microsoft.com/office/2018/10/relationships/comments" Target="../comments/modernComment_1CA_45A9C9C7.xml"/><Relationship Id="rId16" Type="http://schemas.openxmlformats.org/officeDocument/2006/relationships/image" Target="../media/image29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6.png"/><Relationship Id="rId11" Type="http://schemas.openxmlformats.org/officeDocument/2006/relationships/image" Target="../media/image287.png"/><Relationship Id="rId5" Type="http://schemas.openxmlformats.org/officeDocument/2006/relationships/image" Target="../media/image157.png"/><Relationship Id="rId15" Type="http://schemas.openxmlformats.org/officeDocument/2006/relationships/image" Target="../media/image60.png"/><Relationship Id="rId10" Type="http://schemas.openxmlformats.org/officeDocument/2006/relationships/image" Target="../media/image95.png"/><Relationship Id="rId4" Type="http://schemas.openxmlformats.org/officeDocument/2006/relationships/image" Target="../media/image283.png"/><Relationship Id="rId9" Type="http://schemas.openxmlformats.org/officeDocument/2006/relationships/image" Target="../media/image286.jpeg"/><Relationship Id="rId14" Type="http://schemas.openxmlformats.org/officeDocument/2006/relationships/image" Target="../media/image290.png"/></Relationships>
</file>

<file path=ppt/slides/_rels/slide9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7.png"/><Relationship Id="rId3" Type="http://schemas.openxmlformats.org/officeDocument/2006/relationships/image" Target="../media/image294.png"/><Relationship Id="rId7" Type="http://schemas.openxmlformats.org/officeDocument/2006/relationships/image" Target="../media/image296.png"/><Relationship Id="rId2" Type="http://schemas.microsoft.com/office/2018/10/relationships/comments" Target="../comments/modernComment_1CB_AD04334C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5.png"/><Relationship Id="rId5" Type="http://schemas.openxmlformats.org/officeDocument/2006/relationships/image" Target="../media/image99.png"/><Relationship Id="rId10" Type="http://schemas.openxmlformats.org/officeDocument/2006/relationships/image" Target="../media/image299.png"/><Relationship Id="rId4" Type="http://schemas.openxmlformats.org/officeDocument/2006/relationships/image" Target="../media/image94.png"/><Relationship Id="rId9" Type="http://schemas.openxmlformats.org/officeDocument/2006/relationships/image" Target="../media/image298.png"/></Relationships>
</file>

<file path=ppt/slides/_rels/slide9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4.png"/><Relationship Id="rId3" Type="http://schemas.openxmlformats.org/officeDocument/2006/relationships/image" Target="../media/image300.png"/><Relationship Id="rId7" Type="http://schemas.openxmlformats.org/officeDocument/2006/relationships/image" Target="../media/image303.jpeg"/><Relationship Id="rId2" Type="http://schemas.microsoft.com/office/2018/10/relationships/comments" Target="../comments/modernComment_1BD_3264FB3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2.png"/><Relationship Id="rId5" Type="http://schemas.openxmlformats.org/officeDocument/2006/relationships/image" Target="../media/image301.png"/><Relationship Id="rId4" Type="http://schemas.openxmlformats.org/officeDocument/2006/relationships/image" Target="../media/image50.png"/><Relationship Id="rId9" Type="http://schemas.openxmlformats.org/officeDocument/2006/relationships/image" Target="../media/image305.png"/></Relationships>
</file>

<file path=ppt/slides/_rels/slide9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1.png"/><Relationship Id="rId3" Type="http://schemas.openxmlformats.org/officeDocument/2006/relationships/image" Target="../media/image306.png"/><Relationship Id="rId7" Type="http://schemas.openxmlformats.org/officeDocument/2006/relationships/image" Target="../media/image310.png"/><Relationship Id="rId2" Type="http://schemas.microsoft.com/office/2018/10/relationships/comments" Target="../comments/modernComment_1BE_94837F5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9.png"/><Relationship Id="rId5" Type="http://schemas.openxmlformats.org/officeDocument/2006/relationships/image" Target="../media/image308.png"/><Relationship Id="rId10" Type="http://schemas.openxmlformats.org/officeDocument/2006/relationships/image" Target="../media/image157.png"/><Relationship Id="rId4" Type="http://schemas.openxmlformats.org/officeDocument/2006/relationships/image" Target="../media/image307.png"/><Relationship Id="rId9" Type="http://schemas.openxmlformats.org/officeDocument/2006/relationships/image" Target="../media/image94.png"/></Relationships>
</file>

<file path=ppt/slides/_rels/slide9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0.png"/><Relationship Id="rId3" Type="http://schemas.openxmlformats.org/officeDocument/2006/relationships/image" Target="../media/image312.png"/><Relationship Id="rId7" Type="http://schemas.openxmlformats.org/officeDocument/2006/relationships/image" Target="../media/image314.png"/><Relationship Id="rId2" Type="http://schemas.microsoft.com/office/2018/10/relationships/comments" Target="../comments/modernComment_1BF_BDE315B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3.png"/><Relationship Id="rId5" Type="http://schemas.openxmlformats.org/officeDocument/2006/relationships/image" Target="../media/image25.png"/><Relationship Id="rId4" Type="http://schemas.openxmlformats.org/officeDocument/2006/relationships/image" Target="../media/image50.png"/><Relationship Id="rId9" Type="http://schemas.openxmlformats.org/officeDocument/2006/relationships/image" Target="../media/image315.png"/></Relationships>
</file>

<file path=ppt/slides/_rels/slide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5.png"/><Relationship Id="rId2" Type="http://schemas.microsoft.com/office/2018/10/relationships/comments" Target="../comments/modernComment_1C4_140953D9.xml"/><Relationship Id="rId1" Type="http://schemas.openxmlformats.org/officeDocument/2006/relationships/slideLayout" Target="../slideLayouts/slideLayout7.xml"/></Relationships>
</file>

<file path=ppt/slides/_rels/slide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6.png"/><Relationship Id="rId7" Type="http://schemas.openxmlformats.org/officeDocument/2006/relationships/image" Target="../media/image320.png"/><Relationship Id="rId2" Type="http://schemas.microsoft.com/office/2018/10/relationships/comments" Target="../comments/modernComment_1C0_130CDCB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9.jpeg"/><Relationship Id="rId5" Type="http://schemas.openxmlformats.org/officeDocument/2006/relationships/image" Target="../media/image318.png"/><Relationship Id="rId4" Type="http://schemas.openxmlformats.org/officeDocument/2006/relationships/image" Target="../media/image317.png"/></Relationships>
</file>

<file path=ppt/slides/_rels/slide1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1.png"/><Relationship Id="rId2" Type="http://schemas.microsoft.com/office/2018/10/relationships/comments" Target="../comments/modernComment_1CD_12D4CA1B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23.png"/><Relationship Id="rId4" Type="http://schemas.openxmlformats.org/officeDocument/2006/relationships/image" Target="../media/image322.png"/></Relationships>
</file>

<file path=ppt/slides/_rels/slide101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13" Type="http://schemas.openxmlformats.org/officeDocument/2006/relationships/image" Target="../media/image332.png"/><Relationship Id="rId3" Type="http://schemas.openxmlformats.org/officeDocument/2006/relationships/image" Target="../media/image324.jpeg"/><Relationship Id="rId7" Type="http://schemas.openxmlformats.org/officeDocument/2006/relationships/image" Target="../media/image328.png"/><Relationship Id="rId12" Type="http://schemas.openxmlformats.org/officeDocument/2006/relationships/image" Target="../media/image331.png"/><Relationship Id="rId2" Type="http://schemas.microsoft.com/office/2018/10/relationships/comments" Target="../comments/modernComment_1CE_AE050B4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7.jpeg"/><Relationship Id="rId11" Type="http://schemas.openxmlformats.org/officeDocument/2006/relationships/image" Target="../media/image321.png"/><Relationship Id="rId5" Type="http://schemas.openxmlformats.org/officeDocument/2006/relationships/image" Target="../media/image326.png"/><Relationship Id="rId10" Type="http://schemas.openxmlformats.org/officeDocument/2006/relationships/image" Target="../media/image330.jpeg"/><Relationship Id="rId4" Type="http://schemas.openxmlformats.org/officeDocument/2006/relationships/image" Target="../media/image325.png"/><Relationship Id="rId9" Type="http://schemas.openxmlformats.org/officeDocument/2006/relationships/image" Target="../media/image329.jpeg"/></Relationships>
</file>

<file path=ppt/slides/_rels/slide10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7.png"/><Relationship Id="rId13" Type="http://schemas.openxmlformats.org/officeDocument/2006/relationships/image" Target="../media/image342.png"/><Relationship Id="rId3" Type="http://schemas.openxmlformats.org/officeDocument/2006/relationships/image" Target="../media/image333.png"/><Relationship Id="rId7" Type="http://schemas.openxmlformats.org/officeDocument/2006/relationships/image" Target="../media/image336.png"/><Relationship Id="rId12" Type="http://schemas.openxmlformats.org/officeDocument/2006/relationships/image" Target="../media/image341.png"/><Relationship Id="rId2" Type="http://schemas.microsoft.com/office/2018/10/relationships/comments" Target="../comments/modernComment_1CC_B1EA555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2.jpeg"/><Relationship Id="rId11" Type="http://schemas.openxmlformats.org/officeDocument/2006/relationships/image" Target="../media/image340.png"/><Relationship Id="rId5" Type="http://schemas.openxmlformats.org/officeDocument/2006/relationships/image" Target="../media/image335.png"/><Relationship Id="rId10" Type="http://schemas.openxmlformats.org/officeDocument/2006/relationships/image" Target="../media/image339.png"/><Relationship Id="rId4" Type="http://schemas.openxmlformats.org/officeDocument/2006/relationships/image" Target="../media/image334.png"/><Relationship Id="rId9" Type="http://schemas.openxmlformats.org/officeDocument/2006/relationships/image" Target="../media/image338.png"/></Relationships>
</file>

<file path=ppt/slides/_rels/slide1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3.png"/><Relationship Id="rId2" Type="http://schemas.microsoft.com/office/2018/10/relationships/comments" Target="../comments/modernComment_1C1_841AB43D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44.png"/></Relationships>
</file>

<file path=ppt/slides/_rels/slide10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4.png"/><Relationship Id="rId13" Type="http://schemas.openxmlformats.org/officeDocument/2006/relationships/image" Target="../media/image349.png"/><Relationship Id="rId18" Type="http://schemas.openxmlformats.org/officeDocument/2006/relationships/image" Target="../media/image353.png"/><Relationship Id="rId3" Type="http://schemas.openxmlformats.org/officeDocument/2006/relationships/hyperlink" Target="https://thl.fi/documents/155392151/190140691/Kaatumisvaaran+arviointi.pdf/7651ffa3-7ce0-4d68-85e5-3caf8a78afad/Kaatumisvaaran+arviointi.pdf?t=1519112888408" TargetMode="External"/><Relationship Id="rId7" Type="http://schemas.openxmlformats.org/officeDocument/2006/relationships/image" Target="../media/image118.png"/><Relationship Id="rId12" Type="http://schemas.openxmlformats.org/officeDocument/2006/relationships/image" Target="../media/image348.png"/><Relationship Id="rId17" Type="http://schemas.openxmlformats.org/officeDocument/2006/relationships/image" Target="../media/image352.png"/><Relationship Id="rId2" Type="http://schemas.microsoft.com/office/2018/10/relationships/comments" Target="../comments/modernComment_1CF_334A4C6D.xml"/><Relationship Id="rId16" Type="http://schemas.openxmlformats.org/officeDocument/2006/relationships/image" Target="../media/image29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5.jpeg"/><Relationship Id="rId11" Type="http://schemas.openxmlformats.org/officeDocument/2006/relationships/image" Target="../media/image347.png"/><Relationship Id="rId5" Type="http://schemas.openxmlformats.org/officeDocument/2006/relationships/hyperlink" Target="https://thl.fi/documents/155392151/190140691/FRAT_.pdf/895413f0-490a-4a87-8269-cb99912453bb/FRAT_.pdf?t=1519112851870" TargetMode="External"/><Relationship Id="rId15" Type="http://schemas.openxmlformats.org/officeDocument/2006/relationships/image" Target="../media/image351.jpeg"/><Relationship Id="rId10" Type="http://schemas.openxmlformats.org/officeDocument/2006/relationships/image" Target="../media/image346.png"/><Relationship Id="rId4" Type="http://schemas.openxmlformats.org/officeDocument/2006/relationships/hyperlink" Target="https://thl.fi/documents/155392151/190140691/Liite_1_FROP.pdf/38437fc0-b4b4-4163-97f0-ef7b11d6f42b/Liite_1_FROP.pdf?t=1519112429075" TargetMode="External"/><Relationship Id="rId9" Type="http://schemas.openxmlformats.org/officeDocument/2006/relationships/image" Target="../media/image313.png"/><Relationship Id="rId14" Type="http://schemas.openxmlformats.org/officeDocument/2006/relationships/image" Target="../media/image350.png"/></Relationships>
</file>

<file path=ppt/slides/_rels/slide10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6.png"/><Relationship Id="rId13" Type="http://schemas.openxmlformats.org/officeDocument/2006/relationships/image" Target="../media/image360.png"/><Relationship Id="rId18" Type="http://schemas.openxmlformats.org/officeDocument/2006/relationships/image" Target="../media/image291.png"/><Relationship Id="rId3" Type="http://schemas.openxmlformats.org/officeDocument/2006/relationships/image" Target="../media/image94.png"/><Relationship Id="rId7" Type="http://schemas.openxmlformats.org/officeDocument/2006/relationships/image" Target="../media/image355.png"/><Relationship Id="rId12" Type="http://schemas.openxmlformats.org/officeDocument/2006/relationships/image" Target="../media/image359.png"/><Relationship Id="rId17" Type="http://schemas.openxmlformats.org/officeDocument/2006/relationships/image" Target="../media/image283.png"/><Relationship Id="rId2" Type="http://schemas.microsoft.com/office/2018/10/relationships/comments" Target="../comments/modernComment_1C2_A2E5F54C.xml"/><Relationship Id="rId16" Type="http://schemas.openxmlformats.org/officeDocument/2006/relationships/image" Target="../media/image36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7.png"/><Relationship Id="rId11" Type="http://schemas.openxmlformats.org/officeDocument/2006/relationships/image" Target="../media/image358.png"/><Relationship Id="rId5" Type="http://schemas.openxmlformats.org/officeDocument/2006/relationships/image" Target="../media/image50.png"/><Relationship Id="rId15" Type="http://schemas.openxmlformats.org/officeDocument/2006/relationships/image" Target="../media/image362.png"/><Relationship Id="rId10" Type="http://schemas.openxmlformats.org/officeDocument/2006/relationships/image" Target="../media/image357.png"/><Relationship Id="rId4" Type="http://schemas.openxmlformats.org/officeDocument/2006/relationships/image" Target="../media/image354.png"/><Relationship Id="rId9" Type="http://schemas.openxmlformats.org/officeDocument/2006/relationships/image" Target="../media/image313.png"/><Relationship Id="rId14" Type="http://schemas.openxmlformats.org/officeDocument/2006/relationships/image" Target="../media/image361.png"/></Relationships>
</file>

<file path=ppt/slides/_rels/slide10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4.png"/><Relationship Id="rId2" Type="http://schemas.microsoft.com/office/2018/10/relationships/comments" Target="../comments/modernComment_1C3_6970B99A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6.png"/><Relationship Id="rId5" Type="http://schemas.openxmlformats.org/officeDocument/2006/relationships/image" Target="../media/image250.png"/><Relationship Id="rId4" Type="http://schemas.openxmlformats.org/officeDocument/2006/relationships/image" Target="../media/image365.png"/></Relationships>
</file>

<file path=ppt/slides/_rels/slide10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7" Type="http://schemas.openxmlformats.org/officeDocument/2006/relationships/image" Target="../media/image61.png"/><Relationship Id="rId2" Type="http://schemas.microsoft.com/office/2018/10/relationships/comments" Target="../comments/modernComment_216_8619FCD9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60.png"/><Relationship Id="rId5" Type="http://schemas.openxmlformats.org/officeDocument/2006/relationships/image" Target="../media/image59.png"/><Relationship Id="rId4" Type="http://schemas.openxmlformats.org/officeDocument/2006/relationships/image" Target="../media/image58.png"/></Relationships>
</file>

<file path=ppt/slides/_rels/slide10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jpeg"/><Relationship Id="rId7" Type="http://schemas.openxmlformats.org/officeDocument/2006/relationships/image" Target="../media/image369.png"/><Relationship Id="rId2" Type="http://schemas.microsoft.com/office/2018/10/relationships/comments" Target="../comments/modernComment_1C5_E9842DCB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42.png"/><Relationship Id="rId5" Type="http://schemas.openxmlformats.org/officeDocument/2006/relationships/image" Target="../media/image368.png"/><Relationship Id="rId4" Type="http://schemas.openxmlformats.org/officeDocument/2006/relationships/image" Target="../media/image367.png"/></Relationships>
</file>

<file path=ppt/slides/_rels/slide10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0.png"/><Relationship Id="rId7" Type="http://schemas.openxmlformats.org/officeDocument/2006/relationships/image" Target="../media/image374.png"/><Relationship Id="rId2" Type="http://schemas.microsoft.com/office/2018/10/relationships/comments" Target="../comments/modernComment_1C9_83DF1888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373.jpeg"/><Relationship Id="rId5" Type="http://schemas.openxmlformats.org/officeDocument/2006/relationships/image" Target="../media/image372.png"/><Relationship Id="rId4" Type="http://schemas.openxmlformats.org/officeDocument/2006/relationships/image" Target="../media/image371.png"/></Relationships>
</file>

<file path=ppt/slides/_rels/slide1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5.png"/><Relationship Id="rId2" Type="http://schemas.microsoft.com/office/2018/10/relationships/comments" Target="../comments/modernComment_102_642B92D7.xml"/><Relationship Id="rId1" Type="http://schemas.openxmlformats.org/officeDocument/2006/relationships/slideLayout" Target="../slideLayouts/slideLayout15.xml"/><Relationship Id="rId5" Type="http://schemas.microsoft.com/office/2007/relationships/hdphoto" Target="../media/hdphoto2.wdp"/><Relationship Id="rId4" Type="http://schemas.openxmlformats.org/officeDocument/2006/relationships/image" Target="../media/image376.png"/></Relationships>
</file>

<file path=ppt/slides/_rels/slide1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2.png"/><Relationship Id="rId3" Type="http://schemas.openxmlformats.org/officeDocument/2006/relationships/image" Target="../media/image377.jpeg"/><Relationship Id="rId7" Type="http://schemas.openxmlformats.org/officeDocument/2006/relationships/image" Target="../media/image381.png"/><Relationship Id="rId2" Type="http://schemas.microsoft.com/office/2018/10/relationships/comments" Target="../comments/modernComment_106_113951CE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380.png"/><Relationship Id="rId5" Type="http://schemas.openxmlformats.org/officeDocument/2006/relationships/image" Target="../media/image379.jpeg"/><Relationship Id="rId4" Type="http://schemas.openxmlformats.org/officeDocument/2006/relationships/image" Target="../media/image378.png"/><Relationship Id="rId9" Type="http://schemas.openxmlformats.org/officeDocument/2006/relationships/image" Target="../media/image383.png"/></Relationships>
</file>

<file path=ppt/slides/_rels/slide1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4.png"/><Relationship Id="rId2" Type="http://schemas.microsoft.com/office/2018/10/relationships/comments" Target="../comments/modernComment_107_6EB3B7F4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385.png"/><Relationship Id="rId4" Type="http://schemas.openxmlformats.org/officeDocument/2006/relationships/image" Target="../media/image300.png"/></Relationships>
</file>

<file path=ppt/slides/_rels/slide1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6.png"/><Relationship Id="rId2" Type="http://schemas.microsoft.com/office/2018/10/relationships/comments" Target="../comments/modernComment_105_B59D3A92.xml"/><Relationship Id="rId1" Type="http://schemas.openxmlformats.org/officeDocument/2006/relationships/slideLayout" Target="../slideLayouts/slideLayout15.xml"/></Relationships>
</file>

<file path=ppt/slides/_rels/slide1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toimeksi.fi/" TargetMode="External"/><Relationship Id="rId3" Type="http://schemas.openxmlformats.org/officeDocument/2006/relationships/image" Target="../media/image387.png"/><Relationship Id="rId7" Type="http://schemas.openxmlformats.org/officeDocument/2006/relationships/hyperlink" Target="http://www.ryhmarenki.fi/" TargetMode="External"/><Relationship Id="rId2" Type="http://schemas.microsoft.com/office/2018/10/relationships/comments" Target="../comments/modernComment_1C6_A9C95307.xm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://www.muistipuisto.fi/" TargetMode="External"/><Relationship Id="rId5" Type="http://schemas.openxmlformats.org/officeDocument/2006/relationships/hyperlink" Target="http://www.vtkl.fi/" TargetMode="External"/><Relationship Id="rId4" Type="http://schemas.openxmlformats.org/officeDocument/2006/relationships/hyperlink" Target="http://www.vahvike.fi/" TargetMode="External"/></Relationships>
</file>

<file path=ppt/slides/_rels/slide1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8.png"/><Relationship Id="rId2" Type="http://schemas.microsoft.com/office/2018/10/relationships/comments" Target="../comments/modernComment_1C7_4AE84360.xml"/><Relationship Id="rId1" Type="http://schemas.openxmlformats.org/officeDocument/2006/relationships/slideLayout" Target="../slideLayouts/slideLayout15.xml"/></Relationships>
</file>

<file path=ppt/slides/_rels/slide1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9.png"/><Relationship Id="rId2" Type="http://schemas.microsoft.com/office/2018/10/relationships/comments" Target="../comments/modernComment_1C8_B33F3B3E.xml"/><Relationship Id="rId1" Type="http://schemas.openxmlformats.org/officeDocument/2006/relationships/slideLayout" Target="../slideLayouts/slideLayout18.xml"/></Relationships>
</file>

<file path=ppt/slides/_rels/slide1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microsoft.com/office/2018/10/relationships/comments" Target="../comments/modernComment_217_C1331044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64.png"/><Relationship Id="rId4" Type="http://schemas.openxmlformats.org/officeDocument/2006/relationships/image" Target="../media/image63.png"/></Relationships>
</file>

<file path=ppt/slides/_rels/slide1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4.png"/><Relationship Id="rId2" Type="http://schemas.microsoft.com/office/2018/10/relationships/comments" Target="../comments/modernComment_1D0_90CC45EF.xml"/><Relationship Id="rId1" Type="http://schemas.openxmlformats.org/officeDocument/2006/relationships/slideLayout" Target="../slideLayouts/slideLayout15.xml"/></Relationships>
</file>

<file path=ppt/slides/_rels/slide1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png"/><Relationship Id="rId7" Type="http://schemas.openxmlformats.org/officeDocument/2006/relationships/image" Target="../media/image392.jpeg"/><Relationship Id="rId2" Type="http://schemas.microsoft.com/office/2018/10/relationships/comments" Target="../comments/modernComment_1D1_7C320DFA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391.png"/><Relationship Id="rId5" Type="http://schemas.openxmlformats.org/officeDocument/2006/relationships/image" Target="../media/image364.png"/><Relationship Id="rId4" Type="http://schemas.openxmlformats.org/officeDocument/2006/relationships/image" Target="../media/image390.png"/></Relationships>
</file>

<file path=ppt/slides/_rels/slide1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6.png"/><Relationship Id="rId3" Type="http://schemas.openxmlformats.org/officeDocument/2006/relationships/image" Target="../media/image393.png"/><Relationship Id="rId7" Type="http://schemas.openxmlformats.org/officeDocument/2006/relationships/image" Target="../media/image395.png"/><Relationship Id="rId2" Type="http://schemas.microsoft.com/office/2018/10/relationships/comments" Target="../comments/modernComment_1D6_CED8CC9D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394.png"/><Relationship Id="rId11" Type="http://schemas.openxmlformats.org/officeDocument/2006/relationships/image" Target="../media/image398.png"/><Relationship Id="rId5" Type="http://schemas.openxmlformats.org/officeDocument/2006/relationships/image" Target="../media/image391.png"/><Relationship Id="rId10" Type="http://schemas.openxmlformats.org/officeDocument/2006/relationships/image" Target="../media/image397.png"/><Relationship Id="rId4" Type="http://schemas.openxmlformats.org/officeDocument/2006/relationships/image" Target="../media/image64.png"/><Relationship Id="rId9" Type="http://schemas.openxmlformats.org/officeDocument/2006/relationships/image" Target="../media/image99.png"/></Relationships>
</file>

<file path=ppt/slides/_rels/slide1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9.png"/><Relationship Id="rId2" Type="http://schemas.microsoft.com/office/2018/10/relationships/comments" Target="../comments/modernComment_1D4_4B720A92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380.png"/><Relationship Id="rId4" Type="http://schemas.openxmlformats.org/officeDocument/2006/relationships/image" Target="../media/image400.png"/></Relationships>
</file>

<file path=ppt/slides/_rels/slide1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microsoft.com/office/2018/10/relationships/comments" Target="../comments/modernComment_1D5_E1D0C978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401.png"/></Relationships>
</file>

<file path=ppt/slides/_rels/slide1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2.png"/><Relationship Id="rId2" Type="http://schemas.microsoft.com/office/2018/10/relationships/comments" Target="../comments/modernComment_1D7_6E131799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404.png"/><Relationship Id="rId5" Type="http://schemas.openxmlformats.org/officeDocument/2006/relationships/image" Target="../media/image288.png"/><Relationship Id="rId4" Type="http://schemas.openxmlformats.org/officeDocument/2006/relationships/image" Target="../media/image403.png"/></Relationships>
</file>

<file path=ppt/slides/_rels/slide1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0.png"/><Relationship Id="rId3" Type="http://schemas.openxmlformats.org/officeDocument/2006/relationships/image" Target="../media/image405.png"/><Relationship Id="rId7" Type="http://schemas.openxmlformats.org/officeDocument/2006/relationships/image" Target="../media/image409.jpeg"/><Relationship Id="rId2" Type="http://schemas.microsoft.com/office/2018/10/relationships/comments" Target="../comments/modernComment_1DD_83AED92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408.png"/><Relationship Id="rId5" Type="http://schemas.openxmlformats.org/officeDocument/2006/relationships/image" Target="../media/image407.png"/><Relationship Id="rId4" Type="http://schemas.openxmlformats.org/officeDocument/2006/relationships/image" Target="../media/image406.png"/></Relationships>
</file>

<file path=ppt/slides/_rels/slide1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1.png"/><Relationship Id="rId7" Type="http://schemas.openxmlformats.org/officeDocument/2006/relationships/image" Target="../media/image402.png"/><Relationship Id="rId2" Type="http://schemas.microsoft.com/office/2018/10/relationships/comments" Target="../comments/modernComment_1D2_355D1811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414.png"/><Relationship Id="rId5" Type="http://schemas.openxmlformats.org/officeDocument/2006/relationships/image" Target="../media/image413.png"/><Relationship Id="rId4" Type="http://schemas.openxmlformats.org/officeDocument/2006/relationships/image" Target="../media/image412.png"/></Relationships>
</file>

<file path=ppt/slides/_rels/slide1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5.png"/><Relationship Id="rId2" Type="http://schemas.microsoft.com/office/2018/10/relationships/comments" Target="../comments/modernComment_1D8_85E93053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383.png"/><Relationship Id="rId5" Type="http://schemas.openxmlformats.org/officeDocument/2006/relationships/image" Target="../media/image417.png"/><Relationship Id="rId4" Type="http://schemas.openxmlformats.org/officeDocument/2006/relationships/image" Target="../media/image416.png"/></Relationships>
</file>

<file path=ppt/slides/_rels/slide1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8.png"/><Relationship Id="rId2" Type="http://schemas.microsoft.com/office/2018/10/relationships/comments" Target="../comments/modernComment_1D9_F3CBE521.xml"/><Relationship Id="rId1" Type="http://schemas.openxmlformats.org/officeDocument/2006/relationships/slideLayout" Target="../slideLayouts/slideLayout15.xml"/></Relationships>
</file>

<file path=ppt/slides/_rels/slide1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4.png"/><Relationship Id="rId3" Type="http://schemas.openxmlformats.org/officeDocument/2006/relationships/image" Target="../media/image419.png"/><Relationship Id="rId7" Type="http://schemas.openxmlformats.org/officeDocument/2006/relationships/image" Target="../media/image423.png"/><Relationship Id="rId2" Type="http://schemas.microsoft.com/office/2018/10/relationships/comments" Target="../comments/modernComment_1DA_316CFFAC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422.png"/><Relationship Id="rId5" Type="http://schemas.openxmlformats.org/officeDocument/2006/relationships/image" Target="../media/image421.png"/><Relationship Id="rId4" Type="http://schemas.openxmlformats.org/officeDocument/2006/relationships/image" Target="../media/image420.png"/></Relationships>
</file>

<file path=ppt/slides/_rels/slide1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5.jpeg"/><Relationship Id="rId2" Type="http://schemas.microsoft.com/office/2018/10/relationships/comments" Target="../comments/modernComment_1DC_15E1BA1A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427.png"/><Relationship Id="rId4" Type="http://schemas.openxmlformats.org/officeDocument/2006/relationships/image" Target="../media/image426.png"/></Relationships>
</file>

<file path=ppt/slides/_rels/slide1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8.png"/><Relationship Id="rId2" Type="http://schemas.microsoft.com/office/2018/10/relationships/comments" Target="../comments/modernComment_1DB_CC9C2A4B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429.png"/></Relationships>
</file>

<file path=ppt/slides/_rels/slide1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microsoft.com/office/2018/10/relationships/comments" Target="../comments/modernComment_218_7EDE7DE3.xml"/><Relationship Id="rId1" Type="http://schemas.openxmlformats.org/officeDocument/2006/relationships/slideLayout" Target="../slideLayouts/slideLayout15.xml"/></Relationships>
</file>

<file path=ppt/slides/_rels/slide1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0.png"/><Relationship Id="rId2" Type="http://schemas.microsoft.com/office/2018/10/relationships/comments" Target="../comments/modernComment_1F2_AFB72431.xml"/><Relationship Id="rId1" Type="http://schemas.openxmlformats.org/officeDocument/2006/relationships/slideLayout" Target="../slideLayouts/slideLayout18.xml"/></Relationships>
</file>

<file path=ppt/slides/_rels/slide1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1.png"/><Relationship Id="rId2" Type="http://schemas.microsoft.com/office/2018/10/relationships/comments" Target="../comments/modernComment_1FF_2C4CCF0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432.png"/></Relationships>
</file>

<file path=ppt/slides/_rels/slide1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4.png"/><Relationship Id="rId2" Type="http://schemas.microsoft.com/office/2018/10/relationships/comments" Target="../comments/modernComment_1FC_AD5F8BBA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367.png"/></Relationships>
</file>

<file path=ppt/slides/_rels/slide1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1.png"/><Relationship Id="rId3" Type="http://schemas.openxmlformats.org/officeDocument/2006/relationships/image" Target="../media/image433.png"/><Relationship Id="rId7" Type="http://schemas.openxmlformats.org/officeDocument/2006/relationships/image" Target="../media/image287.png"/><Relationship Id="rId2" Type="http://schemas.microsoft.com/office/2018/10/relationships/comments" Target="../comments/modernComment_1F3_EAF491E2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436.png"/><Relationship Id="rId5" Type="http://schemas.openxmlformats.org/officeDocument/2006/relationships/image" Target="../media/image435.png"/><Relationship Id="rId10" Type="http://schemas.openxmlformats.org/officeDocument/2006/relationships/image" Target="../media/image438.jpeg"/><Relationship Id="rId4" Type="http://schemas.openxmlformats.org/officeDocument/2006/relationships/image" Target="../media/image434.png"/><Relationship Id="rId9" Type="http://schemas.openxmlformats.org/officeDocument/2006/relationships/image" Target="../media/image437.png"/></Relationships>
</file>

<file path=ppt/slides/_rels/slide1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2.png"/><Relationship Id="rId3" Type="http://schemas.openxmlformats.org/officeDocument/2006/relationships/image" Target="../media/image439.png"/><Relationship Id="rId7" Type="http://schemas.openxmlformats.org/officeDocument/2006/relationships/image" Target="../media/image433.png"/><Relationship Id="rId2" Type="http://schemas.microsoft.com/office/2018/10/relationships/comments" Target="../comments/modernComment_209_20B8B9A2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441.png"/><Relationship Id="rId5" Type="http://schemas.openxmlformats.org/officeDocument/2006/relationships/image" Target="../media/image440.png"/><Relationship Id="rId4" Type="http://schemas.openxmlformats.org/officeDocument/2006/relationships/image" Target="../media/image291.png"/><Relationship Id="rId9" Type="http://schemas.openxmlformats.org/officeDocument/2006/relationships/image" Target="../media/image443.png"/></Relationships>
</file>

<file path=ppt/slides/_rels/slide1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9.png"/><Relationship Id="rId3" Type="http://schemas.openxmlformats.org/officeDocument/2006/relationships/image" Target="../media/image444.png"/><Relationship Id="rId7" Type="http://schemas.openxmlformats.org/officeDocument/2006/relationships/image" Target="../media/image448.png"/><Relationship Id="rId2" Type="http://schemas.microsoft.com/office/2018/10/relationships/comments" Target="../comments/modernComment_1FE_33916BAC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447.png"/><Relationship Id="rId5" Type="http://schemas.openxmlformats.org/officeDocument/2006/relationships/image" Target="../media/image446.png"/><Relationship Id="rId4" Type="http://schemas.openxmlformats.org/officeDocument/2006/relationships/image" Target="../media/image445.png"/></Relationships>
</file>

<file path=ppt/slides/_rels/slide1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4.png"/><Relationship Id="rId13" Type="http://schemas.openxmlformats.org/officeDocument/2006/relationships/image" Target="../media/image456.png"/><Relationship Id="rId3" Type="http://schemas.openxmlformats.org/officeDocument/2006/relationships/image" Target="../media/image450.png"/><Relationship Id="rId7" Type="http://schemas.openxmlformats.org/officeDocument/2006/relationships/image" Target="../media/image453.png"/><Relationship Id="rId12" Type="http://schemas.openxmlformats.org/officeDocument/2006/relationships/image" Target="../media/image412.png"/><Relationship Id="rId2" Type="http://schemas.microsoft.com/office/2018/10/relationships/comments" Target="../comments/modernComment_1F4_13FDA4DA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452.png"/><Relationship Id="rId11" Type="http://schemas.openxmlformats.org/officeDocument/2006/relationships/image" Target="../media/image353.png"/><Relationship Id="rId5" Type="http://schemas.openxmlformats.org/officeDocument/2006/relationships/image" Target="../media/image451.png"/><Relationship Id="rId15" Type="http://schemas.openxmlformats.org/officeDocument/2006/relationships/image" Target="../media/image458.png"/><Relationship Id="rId10" Type="http://schemas.openxmlformats.org/officeDocument/2006/relationships/image" Target="../media/image455.png"/><Relationship Id="rId4" Type="http://schemas.openxmlformats.org/officeDocument/2006/relationships/hyperlink" Target="https://www.ruokavirasto.fi/elintarvikkeet/terveytta-edistava-ruokavalio/ravitsemus--ja-ruokasuositukset/ikaantyneet/" TargetMode="External"/><Relationship Id="rId9" Type="http://schemas.openxmlformats.org/officeDocument/2006/relationships/image" Target="../media/image291.png"/><Relationship Id="rId14" Type="http://schemas.openxmlformats.org/officeDocument/2006/relationships/image" Target="../media/image457.png"/></Relationships>
</file>

<file path=ppt/slides/_rels/slide1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2.png"/><Relationship Id="rId3" Type="http://schemas.openxmlformats.org/officeDocument/2006/relationships/image" Target="../media/image459.png"/><Relationship Id="rId7" Type="http://schemas.openxmlformats.org/officeDocument/2006/relationships/image" Target="../media/image463.png"/><Relationship Id="rId2" Type="http://schemas.microsoft.com/office/2018/10/relationships/comments" Target="../comments/modernComment_1F5_A008D0BF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462.png"/><Relationship Id="rId11" Type="http://schemas.openxmlformats.org/officeDocument/2006/relationships/image" Target="../media/image291.png"/><Relationship Id="rId5" Type="http://schemas.openxmlformats.org/officeDocument/2006/relationships/image" Target="../media/image461.png"/><Relationship Id="rId10" Type="http://schemas.openxmlformats.org/officeDocument/2006/relationships/image" Target="../media/image288.png"/><Relationship Id="rId4" Type="http://schemas.openxmlformats.org/officeDocument/2006/relationships/image" Target="../media/image460.png"/><Relationship Id="rId9" Type="http://schemas.openxmlformats.org/officeDocument/2006/relationships/image" Target="../media/image453.png"/></Relationships>
</file>

<file path=ppt/slides/_rels/slide1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7.png"/><Relationship Id="rId3" Type="http://schemas.openxmlformats.org/officeDocument/2006/relationships/image" Target="../media/image156.png"/><Relationship Id="rId7" Type="http://schemas.openxmlformats.org/officeDocument/2006/relationships/image" Target="../media/image118.png"/><Relationship Id="rId2" Type="http://schemas.microsoft.com/office/2018/10/relationships/comments" Target="../comments/modernComment_1FD_7CA80502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466.png"/><Relationship Id="rId5" Type="http://schemas.openxmlformats.org/officeDocument/2006/relationships/image" Target="../media/image465.png"/><Relationship Id="rId10" Type="http://schemas.openxmlformats.org/officeDocument/2006/relationships/image" Target="../media/image469.png"/><Relationship Id="rId4" Type="http://schemas.openxmlformats.org/officeDocument/2006/relationships/image" Target="../media/image464.png"/><Relationship Id="rId9" Type="http://schemas.openxmlformats.org/officeDocument/2006/relationships/image" Target="../media/image468.png"/></Relationships>
</file>

<file path=ppt/slides/_rels/slide1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0.png"/><Relationship Id="rId2" Type="http://schemas.microsoft.com/office/2018/10/relationships/comments" Target="../comments/modernComment_1F6_6C827EED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471.png"/></Relationships>
</file>

<file path=ppt/slides/_rels/slide1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2.jpeg"/><Relationship Id="rId2" Type="http://schemas.microsoft.com/office/2018/10/relationships/comments" Target="../comments/modernComment_1F7_F56867D1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473.png"/></Relationships>
</file>

<file path=ppt/slides/_rels/slide1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4.jpeg"/><Relationship Id="rId2" Type="http://schemas.microsoft.com/office/2018/10/relationships/comments" Target="../comments/modernComment_1F8_3A1F1578.xml"/><Relationship Id="rId1" Type="http://schemas.openxmlformats.org/officeDocument/2006/relationships/slideLayout" Target="../slideLayouts/slideLayout15.xml"/></Relationships>
</file>

<file path=ppt/slides/_rels/slide1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5.jpeg"/><Relationship Id="rId2" Type="http://schemas.microsoft.com/office/2018/10/relationships/comments" Target="../comments/modernComment_1F9_999B1C85.xml"/><Relationship Id="rId1" Type="http://schemas.openxmlformats.org/officeDocument/2006/relationships/slideLayout" Target="../slideLayouts/slideLayout15.xml"/></Relationships>
</file>

<file path=ppt/slides/_rels/slide1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6.png"/><Relationship Id="rId2" Type="http://schemas.microsoft.com/office/2018/10/relationships/comments" Target="../comments/modernComment_1FA_89B2512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478.png"/><Relationship Id="rId4" Type="http://schemas.openxmlformats.org/officeDocument/2006/relationships/image" Target="../media/image477.png"/></Relationships>
</file>

<file path=ppt/slides/_rels/slide1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2.png"/><Relationship Id="rId3" Type="http://schemas.openxmlformats.org/officeDocument/2006/relationships/image" Target="../media/image479.png"/><Relationship Id="rId7" Type="http://schemas.openxmlformats.org/officeDocument/2006/relationships/image" Target="../media/image481.png"/><Relationship Id="rId2" Type="http://schemas.microsoft.com/office/2018/10/relationships/comments" Target="../comments/modernComment_1FB_70C2556C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158.png"/><Relationship Id="rId5" Type="http://schemas.openxmlformats.org/officeDocument/2006/relationships/image" Target="../media/image480.png"/><Relationship Id="rId4" Type="http://schemas.openxmlformats.org/officeDocument/2006/relationships/image" Target="../media/image446.png"/><Relationship Id="rId9" Type="http://schemas.openxmlformats.org/officeDocument/2006/relationships/image" Target="../media/image291.png"/></Relationships>
</file>

<file path=ppt/slides/_rels/slide1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7" Type="http://schemas.openxmlformats.org/officeDocument/2006/relationships/image" Target="../media/image70.png"/><Relationship Id="rId2" Type="http://schemas.microsoft.com/office/2018/10/relationships/comments" Target="../comments/modernComment_219_6A770013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69.png"/><Relationship Id="rId5" Type="http://schemas.openxmlformats.org/officeDocument/2006/relationships/image" Target="../media/image68.png"/><Relationship Id="rId4" Type="http://schemas.openxmlformats.org/officeDocument/2006/relationships/image" Target="../media/image67.png"/></Relationships>
</file>

<file path=ppt/slides/_rels/slide1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microsoft.com/office/2018/10/relationships/comments" Target="../comments/modernComment_200_1A3AF575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484.png"/><Relationship Id="rId4" Type="http://schemas.openxmlformats.org/officeDocument/2006/relationships/image" Target="../media/image483.png"/></Relationships>
</file>

<file path=ppt/slides/_rels/slide149.xml.rels><?xml version="1.0" encoding="UTF-8" standalone="yes"?>
<Relationships xmlns="http://schemas.openxmlformats.org/package/2006/relationships"><Relationship Id="rId3" Type="http://schemas.openxmlformats.org/officeDocument/2006/relationships/hyperlink" Target="https://pshyvinvointialue.fi/ikakeskuksen-neuvonta" TargetMode="External"/><Relationship Id="rId2" Type="http://schemas.microsoft.com/office/2018/10/relationships/comments" Target="../comments/modernComment_1EC_F3B00680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311.png"/><Relationship Id="rId5" Type="http://schemas.openxmlformats.org/officeDocument/2006/relationships/image" Target="../media/image486.png"/><Relationship Id="rId4" Type="http://schemas.openxmlformats.org/officeDocument/2006/relationships/image" Target="../media/image485.png"/></Relationships>
</file>

<file path=ppt/slides/_rels/slide1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7.png"/><Relationship Id="rId2" Type="http://schemas.microsoft.com/office/2018/10/relationships/comments" Target="../comments/modernComment_207_95E443B1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489.png"/><Relationship Id="rId4" Type="http://schemas.openxmlformats.org/officeDocument/2006/relationships/image" Target="../media/image488.png"/></Relationships>
</file>

<file path=ppt/slides/_rels/slide1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0.jpeg"/><Relationship Id="rId2" Type="http://schemas.microsoft.com/office/2018/10/relationships/comments" Target="../comments/modernComment_208_ED569818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491.png"/></Relationships>
</file>

<file path=ppt/slides/_rels/slide15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kela.fi/web/selkokieli/selkokieli" TargetMode="External"/><Relationship Id="rId2" Type="http://schemas.microsoft.com/office/2018/10/relationships/comments" Target="../comments/modernComment_205_C234E8D0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206.png"/></Relationships>
</file>

<file path=ppt/slides/_rels/slide15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inlex.fi/fi/lainsaadanto/1992/734?language=fin&amp;highlightId=590084&amp;highlightParams=%7B%22type%22%3A%22BASIC%22%2C%22search%22%3A%22laki+asiakasmaksuista%22%7D" TargetMode="External"/><Relationship Id="rId3" Type="http://schemas.openxmlformats.org/officeDocument/2006/relationships/hyperlink" Target="https://www.finlex.fi/fi/lainsaadanto/2012/980" TargetMode="External"/><Relationship Id="rId7" Type="http://schemas.openxmlformats.org/officeDocument/2006/relationships/hyperlink" Target="https://www.finlex.fi/fi/lainsaadanto/2014/1301?language=fin&amp;highlightId=584039&amp;highlightParams=%7B%22type%22%3A%22BASIC%22%2C%22search%22%3A%22sosiaalihuoltolaki%22%7D" TargetMode="External"/><Relationship Id="rId2" Type="http://schemas.microsoft.com/office/2018/10/relationships/comments" Target="../comments/modernComment_201_5CE22DE2.xml"/><Relationship Id="rId1" Type="http://schemas.openxmlformats.org/officeDocument/2006/relationships/slideLayout" Target="../slideLayouts/slideLayout15.xml"/><Relationship Id="rId6" Type="http://schemas.openxmlformats.org/officeDocument/2006/relationships/hyperlink" Target="https://www.finlex.fi/fi/lainsaadanto/2010/1326?language=fin&amp;highlightId=588839&amp;highlightParams=%7B%22type%22%3A%22BASIC%22%2C%22search%22%3A%22Terveydenhuoltolaki%22%7D" TargetMode="External"/><Relationship Id="rId5" Type="http://schemas.openxmlformats.org/officeDocument/2006/relationships/hyperlink" Target="https://www.finlex.fi/fi/lainsaadanto/2000/812?language=fin&amp;highlightId=234886&amp;highlightParams=%7B%22type%22%3A%22BASIC%22%2C%22search%22%3A%22laki+sosiaalihuollon+asiakkaan%22%7D" TargetMode="External"/><Relationship Id="rId10" Type="http://schemas.openxmlformats.org/officeDocument/2006/relationships/image" Target="../media/image492.png"/><Relationship Id="rId4" Type="http://schemas.openxmlformats.org/officeDocument/2006/relationships/hyperlink" Target="https://www.finlex.fi/fi/lainsaadanto/1992/785?language=fin&amp;highlightId=308380&amp;highlightParams=%7B%22type%22%3A%22BASIC%22%2C%22search%22%3A%22laki+potilaan+asemasta+ja+oikeuksista%22%7D" TargetMode="External"/><Relationship Id="rId9" Type="http://schemas.openxmlformats.org/officeDocument/2006/relationships/hyperlink" Target="https://www.finlex.fi/fi/lainsaadanto/2005/937?language=fin&amp;highlightId=588011&amp;highlightParams=%7B%22type%22%3A%22BASIC%22%2C%22search%22%3A%22laki+omaishoidon+tuesta%22%7D" TargetMode="External"/></Relationships>
</file>

<file path=ppt/slides/_rels/slide1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3.png"/><Relationship Id="rId2" Type="http://schemas.microsoft.com/office/2018/10/relationships/comments" Target="../comments/modernComment_206_C7E11B9C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496.png"/><Relationship Id="rId5" Type="http://schemas.openxmlformats.org/officeDocument/2006/relationships/image" Target="../media/image495.png"/><Relationship Id="rId4" Type="http://schemas.openxmlformats.org/officeDocument/2006/relationships/image" Target="../media/image494.png"/></Relationships>
</file>

<file path=ppt/slides/_rels/slide1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7.png"/><Relationship Id="rId7" Type="http://schemas.openxmlformats.org/officeDocument/2006/relationships/image" Target="../media/image500.png"/><Relationship Id="rId2" Type="http://schemas.microsoft.com/office/2018/10/relationships/comments" Target="../comments/modernComment_202_5ABB646B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82.png"/><Relationship Id="rId5" Type="http://schemas.openxmlformats.org/officeDocument/2006/relationships/image" Target="../media/image499.png"/><Relationship Id="rId4" Type="http://schemas.openxmlformats.org/officeDocument/2006/relationships/image" Target="../media/image498.png"/></Relationships>
</file>

<file path=ppt/slides/_rels/slide1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microsoft.com/office/2018/10/relationships/comments" Target="../comments/modernComment_21A_8F50BF9B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74.png"/><Relationship Id="rId5" Type="http://schemas.openxmlformats.org/officeDocument/2006/relationships/image" Target="../media/image73.png"/><Relationship Id="rId4" Type="http://schemas.openxmlformats.org/officeDocument/2006/relationships/image" Target="../media/image72.jpeg"/></Relationships>
</file>

<file path=ppt/slides/_rels/slide1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1.png"/><Relationship Id="rId7" Type="http://schemas.openxmlformats.org/officeDocument/2006/relationships/image" Target="../media/image73.png"/><Relationship Id="rId2" Type="http://schemas.microsoft.com/office/2018/10/relationships/comments" Target="../comments/modernComment_1DE_4B37A6F7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504.png"/><Relationship Id="rId5" Type="http://schemas.openxmlformats.org/officeDocument/2006/relationships/image" Target="../media/image503.png"/><Relationship Id="rId4" Type="http://schemas.openxmlformats.org/officeDocument/2006/relationships/image" Target="../media/image502.png"/></Relationships>
</file>

<file path=ppt/slides/_rels/slide15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8.png"/><Relationship Id="rId3" Type="http://schemas.openxmlformats.org/officeDocument/2006/relationships/image" Target="../media/image505.png"/><Relationship Id="rId7" Type="http://schemas.openxmlformats.org/officeDocument/2006/relationships/image" Target="../media/image507.png"/><Relationship Id="rId12" Type="http://schemas.openxmlformats.org/officeDocument/2006/relationships/image" Target="../media/image511.png"/><Relationship Id="rId2" Type="http://schemas.microsoft.com/office/2018/10/relationships/comments" Target="../comments/modernComment_1DF_302FB7D0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70.png"/><Relationship Id="rId11" Type="http://schemas.openxmlformats.org/officeDocument/2006/relationships/image" Target="../media/image510.png"/><Relationship Id="rId5" Type="http://schemas.openxmlformats.org/officeDocument/2006/relationships/image" Target="../media/image72.jpeg"/><Relationship Id="rId10" Type="http://schemas.openxmlformats.org/officeDocument/2006/relationships/image" Target="../media/image73.png"/><Relationship Id="rId4" Type="http://schemas.openxmlformats.org/officeDocument/2006/relationships/image" Target="../media/image506.png"/><Relationship Id="rId9" Type="http://schemas.openxmlformats.org/officeDocument/2006/relationships/image" Target="../media/image509.png"/></Relationships>
</file>

<file path=ppt/slides/_rels/slide1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microsoft.com/office/2018/10/relationships/comments" Target="../comments/modernComment_21B_5E35F4E0.xml"/><Relationship Id="rId1" Type="http://schemas.openxmlformats.org/officeDocument/2006/relationships/slideLayout" Target="../slideLayouts/slideLayout15.xml"/></Relationships>
</file>

<file path=ppt/slides/_rels/slide1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2.png"/><Relationship Id="rId2" Type="http://schemas.microsoft.com/office/2018/10/relationships/comments" Target="../comments/modernComment_180_37D6391F.xml"/><Relationship Id="rId1" Type="http://schemas.openxmlformats.org/officeDocument/2006/relationships/slideLayout" Target="../slideLayouts/slideLayout15.xml"/></Relationships>
</file>

<file path=ppt/slides/_rels/slide1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3.png"/><Relationship Id="rId2" Type="http://schemas.microsoft.com/office/2018/10/relationships/comments" Target="../comments/modernComment_182_8C458485.xml"/><Relationship Id="rId1" Type="http://schemas.openxmlformats.org/officeDocument/2006/relationships/slideLayout" Target="../slideLayouts/slideLayout15.xml"/></Relationships>
</file>

<file path=ppt/slides/_rels/slide1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4.png"/><Relationship Id="rId2" Type="http://schemas.microsoft.com/office/2018/10/relationships/comments" Target="../comments/modernComment_181_F3EE88B4.xml"/><Relationship Id="rId1" Type="http://schemas.openxmlformats.org/officeDocument/2006/relationships/slideLayout" Target="../slideLayouts/slideLayout15.xml"/></Relationships>
</file>

<file path=ppt/slides/_rels/slide1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5.png"/><Relationship Id="rId2" Type="http://schemas.microsoft.com/office/2018/10/relationships/comments" Target="../comments/modernComment_160_E6D82E66.xml"/><Relationship Id="rId1" Type="http://schemas.openxmlformats.org/officeDocument/2006/relationships/slideLayout" Target="../slideLayouts/slideLayout15.xml"/></Relationships>
</file>

<file path=ppt/slides/_rels/slide1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6.png"/><Relationship Id="rId2" Type="http://schemas.microsoft.com/office/2018/10/relationships/comments" Target="../comments/modernComment_184_72D36530.xml"/><Relationship Id="rId1" Type="http://schemas.openxmlformats.org/officeDocument/2006/relationships/slideLayout" Target="../slideLayouts/slideLayout15.xml"/></Relationships>
</file>

<file path=ppt/slides/_rels/slide1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7.png"/><Relationship Id="rId2" Type="http://schemas.microsoft.com/office/2018/10/relationships/comments" Target="../comments/modernComment_183_9AD28154.xml"/><Relationship Id="rId1" Type="http://schemas.openxmlformats.org/officeDocument/2006/relationships/slideLayout" Target="../slideLayouts/slideLayout15.xml"/></Relationships>
</file>

<file path=ppt/slides/_rels/slide1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2.png"/><Relationship Id="rId2" Type="http://schemas.microsoft.com/office/2018/10/relationships/comments" Target="../comments/modernComment_186_D3F9F6D9.xml"/><Relationship Id="rId1" Type="http://schemas.openxmlformats.org/officeDocument/2006/relationships/slideLayout" Target="../slideLayouts/slideLayout15.xml"/></Relationships>
</file>

<file path=ppt/slides/_rels/slide1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8.png"/><Relationship Id="rId2" Type="http://schemas.microsoft.com/office/2018/10/relationships/comments" Target="../comments/modernComment_161_C5848DC2.xml"/><Relationship Id="rId1" Type="http://schemas.openxmlformats.org/officeDocument/2006/relationships/slideLayout" Target="../slideLayouts/slideLayout15.xml"/></Relationships>
</file>

<file path=ppt/slides/_rels/slide1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9.jpeg"/><Relationship Id="rId2" Type="http://schemas.microsoft.com/office/2018/10/relationships/comments" Target="../comments/modernComment_185_B6DF650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520.jpeg"/><Relationship Id="rId5" Type="http://schemas.openxmlformats.org/officeDocument/2006/relationships/image" Target="../media/image458.png"/><Relationship Id="rId4" Type="http://schemas.openxmlformats.org/officeDocument/2006/relationships/image" Target="../media/image334.png"/></Relationships>
</file>

<file path=ppt/slides/_rels/slide1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1.png"/><Relationship Id="rId2" Type="http://schemas.microsoft.com/office/2018/10/relationships/comments" Target="../comments/modernComment_187_9AB13D6E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522.png"/></Relationships>
</file>

<file path=ppt/slides/_rels/slide1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3.png"/><Relationship Id="rId2" Type="http://schemas.microsoft.com/office/2018/10/relationships/comments" Target="../comments/modernComment_163_195C7495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525.png"/><Relationship Id="rId4" Type="http://schemas.openxmlformats.org/officeDocument/2006/relationships/image" Target="../media/image524.png"/></Relationships>
</file>

<file path=ppt/slides/_rels/slide17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6.png"/><Relationship Id="rId3" Type="http://schemas.openxmlformats.org/officeDocument/2006/relationships/image" Target="../media/image526.png"/><Relationship Id="rId7" Type="http://schemas.openxmlformats.org/officeDocument/2006/relationships/image" Target="../media/image530.png"/><Relationship Id="rId2" Type="http://schemas.microsoft.com/office/2018/10/relationships/comments" Target="../comments/modernComment_1AF_4FCA6DDB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529.png"/><Relationship Id="rId11" Type="http://schemas.openxmlformats.org/officeDocument/2006/relationships/image" Target="../media/image533.png"/><Relationship Id="rId5" Type="http://schemas.openxmlformats.org/officeDocument/2006/relationships/image" Target="../media/image528.png"/><Relationship Id="rId10" Type="http://schemas.openxmlformats.org/officeDocument/2006/relationships/image" Target="../media/image532.png"/><Relationship Id="rId4" Type="http://schemas.openxmlformats.org/officeDocument/2006/relationships/image" Target="../media/image527.png"/><Relationship Id="rId9" Type="http://schemas.openxmlformats.org/officeDocument/2006/relationships/image" Target="../media/image531.png"/></Relationships>
</file>

<file path=ppt/slides/_rels/slide17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6.png"/><Relationship Id="rId3" Type="http://schemas.openxmlformats.org/officeDocument/2006/relationships/image" Target="../media/image534.png"/><Relationship Id="rId7" Type="http://schemas.openxmlformats.org/officeDocument/2006/relationships/image" Target="../media/image538.png"/><Relationship Id="rId2" Type="http://schemas.microsoft.com/office/2018/10/relationships/comments" Target="../comments/modernComment_1B0_D0510A0A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537.png"/><Relationship Id="rId5" Type="http://schemas.openxmlformats.org/officeDocument/2006/relationships/image" Target="../media/image536.png"/><Relationship Id="rId10" Type="http://schemas.openxmlformats.org/officeDocument/2006/relationships/image" Target="../media/image540.png"/><Relationship Id="rId4" Type="http://schemas.openxmlformats.org/officeDocument/2006/relationships/image" Target="../media/image535.png"/><Relationship Id="rId9" Type="http://schemas.openxmlformats.org/officeDocument/2006/relationships/image" Target="../media/image539.png"/></Relationships>
</file>

<file path=ppt/slides/_rels/slide1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1.png"/><Relationship Id="rId2" Type="http://schemas.microsoft.com/office/2018/10/relationships/comments" Target="../comments/modernComment_1AE_C8C2424E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291.png"/><Relationship Id="rId5" Type="http://schemas.openxmlformats.org/officeDocument/2006/relationships/image" Target="../media/image543.png"/><Relationship Id="rId4" Type="http://schemas.openxmlformats.org/officeDocument/2006/relationships/image" Target="../media/image542.png"/></Relationships>
</file>

<file path=ppt/slides/_rels/slide1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g"/><Relationship Id="rId7" Type="http://schemas.openxmlformats.org/officeDocument/2006/relationships/image" Target="../media/image80.png"/><Relationship Id="rId2" Type="http://schemas.microsoft.com/office/2018/10/relationships/comments" Target="../comments/modernComment_21C_F2CDC8AA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79.png"/><Relationship Id="rId5" Type="http://schemas.openxmlformats.org/officeDocument/2006/relationships/image" Target="../media/image78.png"/><Relationship Id="rId4" Type="http://schemas.openxmlformats.org/officeDocument/2006/relationships/image" Target="../media/image77.png"/></Relationships>
</file>

<file path=ppt/slides/_rels/slide1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2.png"/><Relationship Id="rId2" Type="http://schemas.microsoft.com/office/2018/10/relationships/comments" Target="../comments/modernComment_18A_CACF55F5.xml"/><Relationship Id="rId1" Type="http://schemas.openxmlformats.org/officeDocument/2006/relationships/slideLayout" Target="../slideLayouts/slideLayout15.xml"/></Relationships>
</file>

<file path=ppt/slides/_rels/slide1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4.png"/><Relationship Id="rId2" Type="http://schemas.microsoft.com/office/2018/10/relationships/comments" Target="../comments/modernComment_1AA_F52D1442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547.png"/><Relationship Id="rId5" Type="http://schemas.openxmlformats.org/officeDocument/2006/relationships/image" Target="../media/image546.png"/><Relationship Id="rId4" Type="http://schemas.openxmlformats.org/officeDocument/2006/relationships/image" Target="../media/image545.png"/></Relationships>
</file>

<file path=ppt/slides/_rels/slide17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3.png"/><Relationship Id="rId3" Type="http://schemas.openxmlformats.org/officeDocument/2006/relationships/image" Target="../media/image548.png"/><Relationship Id="rId7" Type="http://schemas.openxmlformats.org/officeDocument/2006/relationships/image" Target="../media/image552.png"/><Relationship Id="rId2" Type="http://schemas.microsoft.com/office/2018/10/relationships/comments" Target="../comments/modernComment_18F_848C0037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551.png"/><Relationship Id="rId5" Type="http://schemas.openxmlformats.org/officeDocument/2006/relationships/image" Target="../media/image550.png"/><Relationship Id="rId4" Type="http://schemas.openxmlformats.org/officeDocument/2006/relationships/image" Target="../media/image549.png"/></Relationships>
</file>

<file path=ppt/slides/_rels/slide17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7.png"/><Relationship Id="rId13" Type="http://schemas.openxmlformats.org/officeDocument/2006/relationships/image" Target="../media/image446.png"/><Relationship Id="rId3" Type="http://schemas.openxmlformats.org/officeDocument/2006/relationships/image" Target="../media/image554.png"/><Relationship Id="rId7" Type="http://schemas.openxmlformats.org/officeDocument/2006/relationships/image" Target="../media/image209.png"/><Relationship Id="rId12" Type="http://schemas.openxmlformats.org/officeDocument/2006/relationships/image" Target="../media/image561.png"/><Relationship Id="rId2" Type="http://schemas.microsoft.com/office/2018/10/relationships/comments" Target="../comments/modernComment_1A9_7A4122A6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343.png"/><Relationship Id="rId11" Type="http://schemas.openxmlformats.org/officeDocument/2006/relationships/image" Target="../media/image560.svg"/><Relationship Id="rId5" Type="http://schemas.openxmlformats.org/officeDocument/2006/relationships/image" Target="../media/image556.png"/><Relationship Id="rId10" Type="http://schemas.openxmlformats.org/officeDocument/2006/relationships/image" Target="../media/image559.png"/><Relationship Id="rId4" Type="http://schemas.openxmlformats.org/officeDocument/2006/relationships/image" Target="../media/image555.png"/><Relationship Id="rId9" Type="http://schemas.openxmlformats.org/officeDocument/2006/relationships/image" Target="../media/image558.jpeg"/><Relationship Id="rId14" Type="http://schemas.openxmlformats.org/officeDocument/2006/relationships/image" Target="../media/image562.png"/></Relationships>
</file>

<file path=ppt/slides/_rels/slide1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3.png"/><Relationship Id="rId2" Type="http://schemas.microsoft.com/office/2018/10/relationships/comments" Target="../comments/modernComment_18C_B95E9DA4.xml"/><Relationship Id="rId1" Type="http://schemas.openxmlformats.org/officeDocument/2006/relationships/slideLayout" Target="../slideLayouts/slideLayout15.xml"/></Relationships>
</file>

<file path=ppt/slides/_rels/slide18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8.png"/><Relationship Id="rId3" Type="http://schemas.openxmlformats.org/officeDocument/2006/relationships/image" Target="../media/image449.png"/><Relationship Id="rId7" Type="http://schemas.openxmlformats.org/officeDocument/2006/relationships/image" Target="../media/image567.png"/><Relationship Id="rId2" Type="http://schemas.microsoft.com/office/2018/10/relationships/comments" Target="../comments/modernComment_1AB_64272195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566.png"/><Relationship Id="rId5" Type="http://schemas.openxmlformats.org/officeDocument/2006/relationships/image" Target="../media/image565.png"/><Relationship Id="rId4" Type="http://schemas.openxmlformats.org/officeDocument/2006/relationships/image" Target="../media/image564.png"/></Relationships>
</file>

<file path=ppt/slides/_rels/slide1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9.png"/><Relationship Id="rId7" Type="http://schemas.openxmlformats.org/officeDocument/2006/relationships/image" Target="../media/image471.png"/><Relationship Id="rId2" Type="http://schemas.microsoft.com/office/2018/10/relationships/comments" Target="../comments/modernComment_1AC_1A50E568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571.png"/><Relationship Id="rId5" Type="http://schemas.openxmlformats.org/officeDocument/2006/relationships/image" Target="../media/image570.png"/><Relationship Id="rId4" Type="http://schemas.openxmlformats.org/officeDocument/2006/relationships/image" Target="../media/image95.png"/></Relationships>
</file>

<file path=ppt/slides/_rels/slide1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8.jpeg"/><Relationship Id="rId2" Type="http://schemas.microsoft.com/office/2018/10/relationships/comments" Target="../comments/modernComment_1AD_CA726E1A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573.png"/><Relationship Id="rId5" Type="http://schemas.openxmlformats.org/officeDocument/2006/relationships/image" Target="../media/image572.png"/><Relationship Id="rId4" Type="http://schemas.openxmlformats.org/officeDocument/2006/relationships/image" Target="../media/image343.png"/></Relationships>
</file>

<file path=ppt/slides/_rels/slide1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4.jpeg"/><Relationship Id="rId2" Type="http://schemas.microsoft.com/office/2018/10/relationships/comments" Target="../comments/modernComment_18D_845FB79C.xml"/><Relationship Id="rId1" Type="http://schemas.openxmlformats.org/officeDocument/2006/relationships/slideLayout" Target="../slideLayouts/slideLayout15.xml"/></Relationships>
</file>

<file path=ppt/slides/_rels/slide18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9.png"/><Relationship Id="rId3" Type="http://schemas.openxmlformats.org/officeDocument/2006/relationships/image" Target="../media/image575.jpeg"/><Relationship Id="rId7" Type="http://schemas.openxmlformats.org/officeDocument/2006/relationships/image" Target="../media/image95.png"/><Relationship Id="rId2" Type="http://schemas.microsoft.com/office/2018/10/relationships/comments" Target="../comments/modernComment_189_4F2786DF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578.png"/><Relationship Id="rId5" Type="http://schemas.openxmlformats.org/officeDocument/2006/relationships/image" Target="../media/image577.png"/><Relationship Id="rId10" Type="http://schemas.openxmlformats.org/officeDocument/2006/relationships/image" Target="../media/image581.png"/><Relationship Id="rId4" Type="http://schemas.openxmlformats.org/officeDocument/2006/relationships/image" Target="../media/image576.png"/><Relationship Id="rId9" Type="http://schemas.openxmlformats.org/officeDocument/2006/relationships/image" Target="../media/image580.png"/></Relationships>
</file>

<file path=ppt/slides/_rels/slide185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JGi5GIrsHOA?si=xNjRaKM0rSsa8S7r" TargetMode="External"/><Relationship Id="rId2" Type="http://schemas.microsoft.com/office/2018/10/relationships/comments" Target="../comments/modernComment_190_343B6141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583.jpeg"/><Relationship Id="rId4" Type="http://schemas.openxmlformats.org/officeDocument/2006/relationships/image" Target="../media/image582.png"/></Relationships>
</file>

<file path=ppt/slides/_rels/slide1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4.png"/><Relationship Id="rId7" Type="http://schemas.openxmlformats.org/officeDocument/2006/relationships/image" Target="../media/image588.png"/><Relationship Id="rId2" Type="http://schemas.microsoft.com/office/2018/10/relationships/comments" Target="../comments/modernComment_1A6_705CC5C2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587.png"/><Relationship Id="rId5" Type="http://schemas.openxmlformats.org/officeDocument/2006/relationships/image" Target="../media/image586.png"/><Relationship Id="rId4" Type="http://schemas.openxmlformats.org/officeDocument/2006/relationships/image" Target="../media/image585.jpeg"/></Relationships>
</file>

<file path=ppt/slides/_rels/slide1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9.png"/><Relationship Id="rId2" Type="http://schemas.microsoft.com/office/2018/10/relationships/comments" Target="../comments/modernComment_18B_E60556E5.xml"/><Relationship Id="rId1" Type="http://schemas.openxmlformats.org/officeDocument/2006/relationships/slideLayout" Target="../slideLayouts/slideLayout15.xml"/></Relationships>
</file>

<file path=ppt/slides/_rels/slide188.xml.rels><?xml version="1.0" encoding="UTF-8" standalone="yes"?>
<Relationships xmlns="http://schemas.openxmlformats.org/package/2006/relationships"><Relationship Id="rId3" Type="http://schemas.openxmlformats.org/officeDocument/2006/relationships/hyperlink" Target="https://papunet.net/wp-content/uploads/2022/01/kuvitettu_hoitotahto3_2022.pdf" TargetMode="External"/><Relationship Id="rId7" Type="http://schemas.openxmlformats.org/officeDocument/2006/relationships/image" Target="../media/image592.png"/><Relationship Id="rId2" Type="http://schemas.microsoft.com/office/2018/10/relationships/comments" Target="../comments/modernComment_191_B65D1A99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591.png"/><Relationship Id="rId5" Type="http://schemas.openxmlformats.org/officeDocument/2006/relationships/hyperlink" Target="https://www.is.fi/terveys/art-2000009542634.html" TargetMode="External"/><Relationship Id="rId4" Type="http://schemas.openxmlformats.org/officeDocument/2006/relationships/image" Target="../media/image590.png"/></Relationships>
</file>

<file path=ppt/slides/_rels/slide1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7" Type="http://schemas.openxmlformats.org/officeDocument/2006/relationships/image" Target="../media/image85.png"/><Relationship Id="rId2" Type="http://schemas.microsoft.com/office/2018/10/relationships/comments" Target="../comments/modernComment_21D_7699D08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84.png"/><Relationship Id="rId5" Type="http://schemas.openxmlformats.org/officeDocument/2006/relationships/image" Target="../media/image83.png"/><Relationship Id="rId4" Type="http://schemas.openxmlformats.org/officeDocument/2006/relationships/image" Target="../media/image82.png"/></Relationships>
</file>

<file path=ppt/slides/_rels/slide190.xml.rels><?xml version="1.0" encoding="UTF-8" standalone="yes"?>
<Relationships xmlns="http://schemas.openxmlformats.org/package/2006/relationships"><Relationship Id="rId3" Type="http://schemas.openxmlformats.org/officeDocument/2006/relationships/hyperlink" Target="https://hotus.fi/hoitosuositukset/" TargetMode="External"/><Relationship Id="rId2" Type="http://schemas.microsoft.com/office/2018/10/relationships/comments" Target="../comments/modernComment_1E2_8D3BD11B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94.png"/><Relationship Id="rId5" Type="http://schemas.openxmlformats.org/officeDocument/2006/relationships/image" Target="../media/image593.png"/><Relationship Id="rId4" Type="http://schemas.openxmlformats.org/officeDocument/2006/relationships/image" Target="../media/image82.png"/></Relationships>
</file>

<file path=ppt/slides/_rels/slide191.xml.rels><?xml version="1.0" encoding="UTF-8" standalone="yes"?>
<Relationships xmlns="http://schemas.openxmlformats.org/package/2006/relationships"><Relationship Id="rId3" Type="http://schemas.openxmlformats.org/officeDocument/2006/relationships/hyperlink" Target="https://valvira.fi/sosiaali-ja-terveydenhuolto/muistutus-tai-kantelu" TargetMode="External"/><Relationship Id="rId2" Type="http://schemas.microsoft.com/office/2018/10/relationships/comments" Target="../comments/modernComment_1E3_526D457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53.png"/></Relationships>
</file>

<file path=ppt/slides/_rels/slide19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8.png"/><Relationship Id="rId3" Type="http://schemas.openxmlformats.org/officeDocument/2006/relationships/image" Target="../media/image300.png"/><Relationship Id="rId7" Type="http://schemas.openxmlformats.org/officeDocument/2006/relationships/image" Target="../media/image283.png"/><Relationship Id="rId2" Type="http://schemas.microsoft.com/office/2018/10/relationships/comments" Target="../comments/modernComment_203_D19B20F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97.png"/><Relationship Id="rId5" Type="http://schemas.openxmlformats.org/officeDocument/2006/relationships/image" Target="../media/image596.png"/><Relationship Id="rId10" Type="http://schemas.openxmlformats.org/officeDocument/2006/relationships/image" Target="../media/image599.png"/><Relationship Id="rId4" Type="http://schemas.openxmlformats.org/officeDocument/2006/relationships/image" Target="../media/image595.png"/><Relationship Id="rId9" Type="http://schemas.openxmlformats.org/officeDocument/2006/relationships/image" Target="../media/image291.png"/></Relationships>
</file>

<file path=ppt/slides/_rels/slide19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0.png"/><Relationship Id="rId3" Type="http://schemas.openxmlformats.org/officeDocument/2006/relationships/hyperlink" Target="https://hotus.fi/hoitosuositukset/" TargetMode="External"/><Relationship Id="rId7" Type="http://schemas.openxmlformats.org/officeDocument/2006/relationships/hyperlink" Target="https://ukkinstituutti.fi/liikkuminen/liikkumisen-suositukset/liikkumisen-suositus-yli-65-vuotiaille/" TargetMode="External"/><Relationship Id="rId2" Type="http://schemas.microsoft.com/office/2018/10/relationships/comments" Target="../comments/modernComment_1E7_C096DB9A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l.fi/aiheet/ikaantyminen/elaman-loppuvaiheen-hoito" TargetMode="External"/><Relationship Id="rId5" Type="http://schemas.openxmlformats.org/officeDocument/2006/relationships/hyperlink" Target="https://urn.fi/URN:ISBN:978-952-343-472-1" TargetMode="External"/><Relationship Id="rId4" Type="http://schemas.openxmlformats.org/officeDocument/2006/relationships/hyperlink" Target="https://www.kaypahoito.fi/" TargetMode="External"/></Relationships>
</file>

<file path=ppt/slides/_rels/slide1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1.png"/><Relationship Id="rId2" Type="http://schemas.microsoft.com/office/2018/10/relationships/comments" Target="../comments/modernComment_1E4_DAB35FDF.xml"/><Relationship Id="rId1" Type="http://schemas.openxmlformats.org/officeDocument/2006/relationships/slideLayout" Target="../slideLayouts/slideLayout7.xml"/></Relationships>
</file>

<file path=ppt/slides/_rels/slide1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microsoft.com/office/2018/10/relationships/comments" Target="../comments/modernComment_1E5_2AF082DC.xml"/><Relationship Id="rId1" Type="http://schemas.openxmlformats.org/officeDocument/2006/relationships/slideLayout" Target="../slideLayouts/slideLayout7.xml"/></Relationships>
</file>

<file path=ppt/slides/_rels/slide1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4.png"/><Relationship Id="rId2" Type="http://schemas.microsoft.com/office/2018/10/relationships/comments" Target="../comments/modernComment_1E8_8F69A414.xml"/><Relationship Id="rId1" Type="http://schemas.openxmlformats.org/officeDocument/2006/relationships/slideLayout" Target="../slideLayouts/slideLayout7.xml"/></Relationships>
</file>

<file path=ppt/slides/_rels/slide19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6.png"/><Relationship Id="rId3" Type="http://schemas.openxmlformats.org/officeDocument/2006/relationships/image" Target="../media/image84.png"/><Relationship Id="rId7" Type="http://schemas.openxmlformats.org/officeDocument/2006/relationships/image" Target="../media/image605.png"/><Relationship Id="rId2" Type="http://schemas.microsoft.com/office/2018/10/relationships/comments" Target="../comments/modernComment_1E6_E1686A3D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04.png"/><Relationship Id="rId5" Type="http://schemas.openxmlformats.org/officeDocument/2006/relationships/image" Target="../media/image603.png"/><Relationship Id="rId4" Type="http://schemas.openxmlformats.org/officeDocument/2006/relationships/image" Target="../media/image602.png"/></Relationships>
</file>

<file path=ppt/slides/_rels/slide1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7.png"/><Relationship Id="rId2" Type="http://schemas.microsoft.com/office/2018/10/relationships/comments" Target="../comments/modernComment_1E9_2EA30D6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08.png"/></Relationships>
</file>

<file path=ppt/slides/_rels/slide1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microsoft.com/office/2018/10/relationships/comments" Target="../comments/modernComment_21E_FED1386A.xml"/><Relationship Id="rId1" Type="http://schemas.openxmlformats.org/officeDocument/2006/relationships/slideLayout" Target="../slideLayouts/slideLayout15.xml"/></Relationships>
</file>

<file path=ppt/slides/_rels/slide2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9.png"/><Relationship Id="rId2" Type="http://schemas.microsoft.com/office/2018/10/relationships/comments" Target="../comments/modernComment_1F1_59659420.xml"/><Relationship Id="rId1" Type="http://schemas.openxmlformats.org/officeDocument/2006/relationships/slideLayout" Target="../slideLayouts/slideLayout16.xml"/></Relationships>
</file>

<file path=ppt/slides/_rels/slide20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tl.fi/teemat/tyohyvinvointi-ja-tyokyky/tyokyky" TargetMode="External"/><Relationship Id="rId2" Type="http://schemas.microsoft.com/office/2018/10/relationships/comments" Target="../comments/modernComment_1ED_53B825EF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610.png"/></Relationships>
</file>

<file path=ppt/slides/_rels/slide20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7.png"/><Relationship Id="rId2" Type="http://schemas.microsoft.com/office/2018/10/relationships/comments" Target="../comments/modernComment_1EA_5FDCCA3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13.png"/><Relationship Id="rId5" Type="http://schemas.openxmlformats.org/officeDocument/2006/relationships/image" Target="../media/image612.png"/><Relationship Id="rId4" Type="http://schemas.openxmlformats.org/officeDocument/2006/relationships/image" Target="../media/image611.png"/></Relationships>
</file>

<file path=ppt/slides/_rels/slide2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hyperlink" Target="mailto:minna.rissanen@sakky.fi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CAA526E5-8934-69F6-71D2-BC00585930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6401" y="375285"/>
            <a:ext cx="10515600" cy="1325563"/>
          </a:xfrm>
        </p:spPr>
        <p:txBody>
          <a:bodyPr anchor="ctr">
            <a:normAutofit/>
          </a:bodyPr>
          <a:lstStyle/>
          <a:p>
            <a:r>
              <a:rPr lang="fi-FI" dirty="0"/>
              <a:t>Ikääntyvien osallisuuden edistäminen</a:t>
            </a:r>
          </a:p>
        </p:txBody>
      </p:sp>
      <p:pic>
        <p:nvPicPr>
          <p:cNvPr id="11" name="Kuva 10" descr="Kuva, joka sisältää kohteen henkilö, vaate, Ihmisen kasvot, sisä-&#10;&#10;Kuvaus luotu automaattisesti">
            <a:extLst>
              <a:ext uri="{FF2B5EF4-FFF2-40B4-BE49-F238E27FC236}">
                <a16:creationId xmlns:a16="http://schemas.microsoft.com/office/drawing/2014/main" id="{2298C90E-2F71-9207-A109-64D5DB9D16E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2488"/>
          <a:stretch/>
        </p:blipFill>
        <p:spPr>
          <a:xfrm>
            <a:off x="201441" y="1576350"/>
            <a:ext cx="5181600" cy="4016375"/>
          </a:xfrm>
          <a:prstGeom prst="rect">
            <a:avLst/>
          </a:prstGeom>
          <a:noFill/>
        </p:spPr>
      </p:pic>
      <p:sp>
        <p:nvSpPr>
          <p:cNvPr id="9" name="Sisällön paikkamerkki 8">
            <a:extLst>
              <a:ext uri="{FF2B5EF4-FFF2-40B4-BE49-F238E27FC236}">
                <a16:creationId xmlns:a16="http://schemas.microsoft.com/office/drawing/2014/main" id="{DDEB413E-134A-855C-BD29-A1C81DB320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77719" y="1576350"/>
            <a:ext cx="5897880" cy="4300855"/>
          </a:xfrm>
        </p:spPr>
        <p:txBody>
          <a:bodyPr>
            <a:normAutofit/>
          </a:bodyPr>
          <a:lstStyle/>
          <a:p>
            <a:r>
              <a:rPr lang="fi-FI" sz="1400" dirty="0"/>
              <a:t>Oppikirja: Ikääntyneiden osallisuus ja kuntoutuminen, Sanoma Pro</a:t>
            </a:r>
            <a:br>
              <a:rPr lang="fi-FI" sz="1400" dirty="0"/>
            </a:br>
            <a:endParaRPr lang="fi-FI" sz="1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 dirty="0"/>
              <a:t>ikääntynyt</a:t>
            </a:r>
          </a:p>
          <a:p>
            <a:pPr marL="1143000" lvl="1" indent="-457200"/>
            <a:r>
              <a:rPr lang="fi-FI" sz="1400" dirty="0"/>
              <a:t>verbi: ikääntyä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 dirty="0"/>
              <a:t>osallisuus</a:t>
            </a:r>
          </a:p>
          <a:p>
            <a:pPr marL="1143000" lvl="1" indent="-457200"/>
            <a:r>
              <a:rPr lang="fi-FI" sz="1400" dirty="0"/>
              <a:t>verbi: osallistua, </a:t>
            </a:r>
            <a:br>
              <a:rPr lang="fi-FI" sz="1400" dirty="0"/>
            </a:br>
            <a:r>
              <a:rPr lang="fi-FI" sz="1400" dirty="0"/>
              <a:t>olla osallinen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 dirty="0"/>
              <a:t>kuntoutuminen</a:t>
            </a:r>
          </a:p>
          <a:p>
            <a:pPr marL="1143000" lvl="1" indent="-457200"/>
            <a:r>
              <a:rPr lang="fi-FI" sz="1400" dirty="0"/>
              <a:t>verbi: kuntoutua</a:t>
            </a:r>
          </a:p>
          <a:p>
            <a:pPr lvl="1" indent="0">
              <a:buNone/>
            </a:pPr>
            <a:endParaRPr lang="fi-FI" sz="1400" dirty="0"/>
          </a:p>
          <a:p>
            <a:r>
              <a:rPr lang="fi-FI" sz="1400" dirty="0"/>
              <a:t>Tätä materiaalia voi käyttää </a:t>
            </a:r>
            <a:r>
              <a:rPr lang="fi-FI" sz="1400" i="1" dirty="0"/>
              <a:t>Ikääntyvien osallisuuden edistäminen -</a:t>
            </a:r>
            <a:r>
              <a:rPr lang="fi-FI" sz="1400" dirty="0"/>
              <a:t>tutkinnonosan tai muiden hoiva-avustajakoulutuksen tutkinnon-osien opetuksessa ja alan opiskeluvalmiuksia tukevissa opinnoissa. </a:t>
            </a:r>
            <a:br>
              <a:rPr lang="fi-FI" sz="1400" dirty="0"/>
            </a:br>
            <a:br>
              <a:rPr lang="fi-FI" sz="1400" dirty="0"/>
            </a:br>
            <a:r>
              <a:rPr lang="fi-FI" sz="1400" dirty="0"/>
              <a:t>Materiaali selittää tutkinnonosan asioita selkeämmällä </a:t>
            </a:r>
            <a:br>
              <a:rPr lang="fi-FI" sz="1400" dirty="0"/>
            </a:br>
            <a:r>
              <a:rPr lang="fi-FI" sz="1400" dirty="0"/>
              <a:t>suomen kielellä. Materiaalissa on kuvia, sanoja ja tehtäviä, </a:t>
            </a:r>
            <a:br>
              <a:rPr lang="fi-FI" sz="1400" dirty="0"/>
            </a:br>
            <a:r>
              <a:rPr lang="fi-FI" sz="1400" dirty="0"/>
              <a:t>jotka tukevat S2-opiskelijoiden oppimista.</a:t>
            </a:r>
          </a:p>
          <a:p>
            <a:pPr marL="457200" indent="-457200"/>
            <a:endParaRPr lang="fi-FI" sz="1600" dirty="0"/>
          </a:p>
        </p:txBody>
      </p:sp>
      <p:pic>
        <p:nvPicPr>
          <p:cNvPr id="3" name="Kuva 2" descr="Kuva, joka sisältää kohteen teksti, Fontti, Grafiikka, kuvakaappaus&#10;&#10;Kuvaus luotu automaattisesti">
            <a:extLst>
              <a:ext uri="{FF2B5EF4-FFF2-40B4-BE49-F238E27FC236}">
                <a16:creationId xmlns:a16="http://schemas.microsoft.com/office/drawing/2014/main" id="{BD0AE473-65CA-9619-5050-416F24925F7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04750" y="5752707"/>
            <a:ext cx="3316511" cy="1329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2247158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>
            <a:extLst>
              <a:ext uri="{FF2B5EF4-FFF2-40B4-BE49-F238E27FC236}">
                <a16:creationId xmlns:a16="http://schemas.microsoft.com/office/drawing/2014/main" id="{0F8EAF06-C99E-A7F2-49D9-25E0C065FD43}"/>
              </a:ext>
            </a:extLst>
          </p:cNvPr>
          <p:cNvSpPr>
            <a:spLocks noChangeArrowheads="1"/>
          </p:cNvSpPr>
          <p:nvPr/>
        </p:nvSpPr>
        <p:spPr bwMode="auto">
          <a:xfrm>
            <a:off x="925830" y="921875"/>
            <a:ext cx="10097770" cy="4616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fi-FI" altLang="fi-FI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Tämä materiaali on tehty ja pilotoitu </a:t>
            </a:r>
            <a:r>
              <a:rPr kumimoji="0" lang="fi-FI" altLang="fi-FI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SoteX</a:t>
            </a:r>
            <a:r>
              <a:rPr kumimoji="0" lang="fi-FI" altLang="fi-FI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- </a:t>
            </a:r>
            <a:r>
              <a:rPr kumimoji="0" lang="fi-FI" altLang="fi-FI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Maahanmuuttaneiden</a:t>
            </a:r>
            <a:r>
              <a:rPr kumimoji="0" lang="fi-FI" altLang="fi-FI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hoiva-avustajien koulutus -hankkeessa </a:t>
            </a:r>
            <a:br>
              <a:rPr kumimoji="0" lang="fi-FI" altLang="fi-FI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kumimoji="0" lang="fi-FI" altLang="fi-FI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(1.8.2023 - 28.2.2025) Savon ammattiopistossa. Hankkeen tavoitteena oli kouluttaa </a:t>
            </a:r>
            <a:r>
              <a:rPr kumimoji="0" lang="fi-FI" altLang="fi-FI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maahanmuuttaneita</a:t>
            </a:r>
            <a:r>
              <a:rPr kumimoji="0" lang="fi-FI" altLang="fi-FI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hoiva-avustajiksi sekä kehittää ja toteuttaa työpaikkaohjaajille koulutusta </a:t>
            </a:r>
            <a:r>
              <a:rPr kumimoji="0" lang="fi-FI" altLang="fi-FI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maahanmuuttaneen</a:t>
            </a:r>
            <a:r>
              <a:rPr kumimoji="0" lang="fi-FI" altLang="fi-FI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hoiva-avustajan ohjaukseen. </a:t>
            </a:r>
            <a:endParaRPr lang="fi-FI" alt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fi-FI" alt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fi-FI" altLang="fi-FI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Koulutus, jossa materiaalia tuotettiin ja käytettiin oli Jatkuvan oppimisen ja työllisyyden palvelukeskuksen rahoittama. Palvelukeskus edistää työikäisten osaamisen kehittämistä ja osaavan työvoiman saatavuutta. </a:t>
            </a:r>
            <a:br>
              <a:rPr kumimoji="0" lang="fi-FI" altLang="fi-FI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kumimoji="0" lang="fi-FI" altLang="fi-FI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Palvelukeskuksen toimintaa ohjaavat opetus- ja kulttuuriministeriö sekä työ- ja elinkeinoministeriö.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fi-FI" alt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fi-FI" alt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Materiaali sopii lähiopetuksessa käytettäväksi, itsenäiseen opiskeluun tai edelleen muokattavaksi ja pienemmissä osissa käytettäväksi. Joillakin dioilla on paljon tekstiä, joka kannattaa jakaa pienempiin osiin useammalle sivulle.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fi-FI" altLang="fi-FI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Materiaalia voi </a:t>
            </a:r>
            <a:r>
              <a:rPr lang="fi-FI" alt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käyt</a:t>
            </a:r>
            <a:r>
              <a:rPr kumimoji="0" lang="fi-FI" altLang="fi-FI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tää sosiaali</a:t>
            </a:r>
            <a:r>
              <a:rPr lang="fi-FI" alt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- ja terveysalan </a:t>
            </a:r>
            <a:r>
              <a:rPr kumimoji="0" lang="fi-FI" altLang="fi-FI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opiskeluvalmiuksia tukevissa opinnoissa tai </a:t>
            </a:r>
            <a:r>
              <a:rPr lang="fi-FI" alt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Ikääntyvien osallisuuden edistäminen -tutkinnonosan oppitunneilla. </a:t>
            </a:r>
            <a:r>
              <a:rPr kumimoji="0" lang="fi-FI" altLang="fi-FI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Hankkeen aikana hoiva-avustajat opiskelivat vanhojen tutkinnonperusteiden mukaan </a:t>
            </a:r>
            <a:r>
              <a:rPr kumimoji="0" lang="fi-FI" altLang="fi-FI" sz="14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Ikääntyvien osallisuuden edistämisen </a:t>
            </a:r>
            <a:r>
              <a:rPr kumimoji="0" lang="fi-FI" altLang="fi-FI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tutkinnonosan.</a:t>
            </a:r>
            <a:r>
              <a:rPr lang="fi-FI" alt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Materiaalia voi kuitenkin hyödyntää myös hoiva-avustajakoulutuksen uusien tutkinnonperusteiden mukaisissa tutkinnonosissa Asiakkaan kohtaaminen ja ohjaaminen, Hyvinvoinnin ja toimintakyvyn edistäminen ja Asiakkaan toimintakyvyn vahvistaminen. </a:t>
            </a:r>
            <a:br>
              <a:rPr lang="fi-FI" alt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endParaRPr lang="fi-FI" alt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fi-FI" alt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Materiaali on tehty Sanoma </a:t>
            </a:r>
            <a:r>
              <a:rPr lang="fi-FI" altLang="fi-FI" sz="14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Pron</a:t>
            </a:r>
            <a:r>
              <a:rPr lang="fi-FI" alt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Ikääntyneiden osallisuus ja kuntoutuminen oppikirjan aiheiden mukaan ja se selittää tutkinnonosan asioita selkeämmällä suomen kielellä. Materiaalissa on kuvia, sanoja ja tehtäviä, jotka tukevat </a:t>
            </a:r>
            <a:br>
              <a:rPr lang="fi-FI" alt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alt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S2-opiskelijoiden oppimista. Hankkeessa materiaalia käytettiin asioiden alustamiseen ja kertaamiseen maahanmuuttajaohjaajan treeniopintotunneilla (= opiskeluvalmiuksia tukevat opinnot). Materiaali auttoi S2-opiskelijoita ymmärtämään opetusta ammatinopettajan oppitunneilla ja vahvisti ammatissa tarvittavaa kielitaitoa ja osaamista.</a:t>
            </a:r>
          </a:p>
        </p:txBody>
      </p:sp>
      <p:pic>
        <p:nvPicPr>
          <p:cNvPr id="2" name="Kuva 1" descr="Kuva, joka sisältää kohteen teksti, Fontti, Grafiikka, kuvakaappaus&#10;&#10;Kuvaus luotu automaattisesti">
            <a:extLst>
              <a:ext uri="{FF2B5EF4-FFF2-40B4-BE49-F238E27FC236}">
                <a16:creationId xmlns:a16="http://schemas.microsoft.com/office/drawing/2014/main" id="{0B8E4187-EB64-2187-CC66-5A2463FC77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04750" y="5752707"/>
            <a:ext cx="3316511" cy="1329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97026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F9523A14-B4FB-1065-ADB1-8E4DA9ADB5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Treeniopintojen aiheet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95C93A53-3540-8BE8-EA73-29A5F7BDDD7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fi-FI" sz="1400" kern="100" dirty="0">
                <a:effectLst/>
              </a:rPr>
              <a:t>Tutkinnonosaan ja sen sanastoon tutustuminen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fi-FI" sz="1400" kern="100" dirty="0">
                <a:effectLst/>
              </a:rPr>
              <a:t>Ikääntyminen elämänvaiheena </a:t>
            </a:r>
            <a:br>
              <a:rPr lang="fi-FI" sz="1400" kern="100" dirty="0">
                <a:effectLst/>
              </a:rPr>
            </a:br>
            <a:r>
              <a:rPr lang="fi-FI" sz="1400" kern="100" dirty="0">
                <a:effectLst/>
              </a:rPr>
              <a:t>ja ikääntynyt lähihoitajan asiakkaana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fi-FI" sz="1400" kern="100" dirty="0">
                <a:effectLst/>
              </a:rPr>
              <a:t>Toimintakyvyn tukeminen ja mittaaminen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fi-FI" sz="1400" kern="100" dirty="0">
                <a:effectLst/>
              </a:rPr>
              <a:t>Hoito- ja kuntoutumissuunnitelman </a:t>
            </a:r>
            <a:br>
              <a:rPr lang="fi-FI" sz="1400" kern="100" dirty="0">
                <a:effectLst/>
              </a:rPr>
            </a:br>
            <a:r>
              <a:rPr lang="fi-FI" sz="1400" kern="100" dirty="0">
                <a:effectLst/>
              </a:rPr>
              <a:t>laatiminen ja kirjaaminen 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fi-FI" sz="1400" kern="100" dirty="0">
                <a:effectLst/>
              </a:rPr>
              <a:t>Osallisuus ja mielekkään elämän edistäminen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fi-FI" sz="1400" kern="100" dirty="0">
                <a:effectLst/>
              </a:rPr>
              <a:t>Vuorovaikutus ja kohtaaminen 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fi-FI" sz="1400" kern="100" dirty="0">
                <a:effectLst/>
              </a:rPr>
              <a:t>Muistisairaan asiakkaan kohtaaminen </a:t>
            </a:r>
            <a:br>
              <a:rPr lang="fi-FI" sz="1400" kern="100" dirty="0">
                <a:effectLst/>
              </a:rPr>
            </a:br>
            <a:r>
              <a:rPr lang="fi-FI" sz="1400" kern="100" dirty="0">
                <a:effectLst/>
              </a:rPr>
              <a:t>ja kuntoutumisen tukeminen 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fi-FI" sz="1400" kern="100" dirty="0">
                <a:effectLst/>
              </a:rPr>
              <a:t>Liikkumiskyvyn tukeminen ja liikkumisen edistäminen</a:t>
            </a:r>
          </a:p>
        </p:txBody>
      </p:sp>
      <p:sp>
        <p:nvSpPr>
          <p:cNvPr id="10" name="Sisällön paikkamerkki 2">
            <a:extLst>
              <a:ext uri="{FF2B5EF4-FFF2-40B4-BE49-F238E27FC236}">
                <a16:creationId xmlns:a16="http://schemas.microsoft.com/office/drawing/2014/main" id="{62DFD0DA-028C-6908-8F55-9253AC4E14A8}"/>
              </a:ext>
            </a:extLst>
          </p:cNvPr>
          <p:cNvSpPr txBox="1">
            <a:spLocks/>
          </p:cNvSpPr>
          <p:nvPr/>
        </p:nvSpPr>
        <p:spPr>
          <a:xfrm>
            <a:off x="6443204" y="1825625"/>
            <a:ext cx="5181600" cy="401637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6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fi-FI" sz="1400" kern="100" dirty="0"/>
              <a:t>Psykososiaalinen kuntoutuminen</a:t>
            </a:r>
          </a:p>
          <a:p>
            <a:pPr marL="34290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fi-FI" sz="1400" kern="100" dirty="0"/>
              <a:t>Elintoimintojen tarkkailu, aseptiikka ja hygienia</a:t>
            </a:r>
          </a:p>
          <a:p>
            <a:pPr marL="34290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fi-FI" sz="1400" kern="100" dirty="0"/>
              <a:t>Ravitsemus ja ruokailu</a:t>
            </a:r>
          </a:p>
          <a:p>
            <a:pPr marL="34290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fi-FI" sz="1400" kern="100" dirty="0"/>
              <a:t>Palvelujärjestelmä ja ikääntyneen toimeentuloturva</a:t>
            </a:r>
          </a:p>
          <a:p>
            <a:pPr marL="34290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fi-FI" sz="1400" kern="100" dirty="0"/>
              <a:t>Teknologia osallisuuden ja kuntoutumisen tukena</a:t>
            </a:r>
          </a:p>
          <a:p>
            <a:pPr marL="34290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fi-FI" sz="1400" kern="100" dirty="0"/>
              <a:t>Erityishaasteita ikääntyneiden hoidossa</a:t>
            </a:r>
          </a:p>
          <a:p>
            <a:pPr marL="34290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fi-FI" sz="1400" kern="100" dirty="0"/>
              <a:t>Kuoleman lähestyminen ja saattohoito</a:t>
            </a:r>
          </a:p>
          <a:p>
            <a:pPr marL="34290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fi-FI" sz="1400" kern="100" dirty="0"/>
              <a:t>Hoidon laatu ja eettiset periaatteet</a:t>
            </a:r>
          </a:p>
          <a:p>
            <a:pPr marL="34290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fi-FI" sz="1400" kern="100" dirty="0"/>
              <a:t>Hoitajan työhyvinvointi ja ammatillinen kasvu</a:t>
            </a:r>
          </a:p>
        </p:txBody>
      </p:sp>
    </p:spTree>
    <p:extLst>
      <p:ext uri="{BB962C8B-B14F-4D97-AF65-F5344CB8AC3E}">
        <p14:creationId xmlns:p14="http://schemas.microsoft.com/office/powerpoint/2010/main" val="527933959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FCB265B6-9D72-1325-0313-2B61CDD06F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Tutkinnonosaan tutustuminen</a:t>
            </a:r>
          </a:p>
        </p:txBody>
      </p:sp>
      <p:sp>
        <p:nvSpPr>
          <p:cNvPr id="6" name="Sisällön paikkamerkki 5">
            <a:extLst>
              <a:ext uri="{FF2B5EF4-FFF2-40B4-BE49-F238E27FC236}">
                <a16:creationId xmlns:a16="http://schemas.microsoft.com/office/drawing/2014/main" id="{559ADCF2-ED9C-B96E-4ED3-76AF138760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04049"/>
            <a:ext cx="11170206" cy="4059872"/>
          </a:xfrm>
        </p:spPr>
        <p:txBody>
          <a:bodyPr>
            <a:normAutofit/>
          </a:bodyPr>
          <a:lstStyle/>
          <a:p>
            <a:r>
              <a:rPr lang="fi-FI" sz="1400" dirty="0"/>
              <a:t>Mieti ja keskustele.</a:t>
            </a:r>
          </a:p>
          <a:p>
            <a:endParaRPr lang="fi-FI" sz="1400" dirty="0"/>
          </a:p>
          <a:p>
            <a:r>
              <a:rPr lang="fi-FI" sz="1400" dirty="0"/>
              <a:t>Mitä nämä sanat tarkoittavat?</a:t>
            </a:r>
          </a:p>
          <a:p>
            <a:pPr marL="457200" indent="-457200">
              <a:buFontTx/>
              <a:buChar char="-"/>
            </a:pPr>
            <a:r>
              <a:rPr lang="fi-FI" sz="1400" dirty="0"/>
              <a:t>osallisuus,</a:t>
            </a:r>
          </a:p>
          <a:p>
            <a:pPr marL="457200" indent="-457200">
              <a:buFontTx/>
              <a:buChar char="-"/>
            </a:pPr>
            <a:r>
              <a:rPr lang="fi-FI" sz="1400" dirty="0"/>
              <a:t>osallisuuden edistäminen,</a:t>
            </a:r>
          </a:p>
          <a:p>
            <a:pPr marL="457200" indent="-457200">
              <a:buFontTx/>
              <a:buChar char="-"/>
            </a:pPr>
            <a:r>
              <a:rPr lang="fi-FI" sz="1400" dirty="0"/>
              <a:t>kuntoutuminen,</a:t>
            </a:r>
          </a:p>
          <a:p>
            <a:pPr marL="457200" indent="-457200">
              <a:buFontTx/>
              <a:buChar char="-"/>
            </a:pPr>
            <a:r>
              <a:rPr lang="fi-FI" sz="1400" dirty="0"/>
              <a:t>kuntouttaminen</a:t>
            </a:r>
          </a:p>
          <a:p>
            <a:endParaRPr lang="fi-FI" sz="1400" dirty="0"/>
          </a:p>
          <a:p>
            <a:pPr marL="457200" indent="-457200">
              <a:buFontTx/>
              <a:buChar char="-"/>
            </a:pPr>
            <a:r>
              <a:rPr lang="fi-FI" sz="1400" dirty="0"/>
              <a:t>Tutustu osallisuuteen: </a:t>
            </a:r>
            <a:r>
              <a:rPr lang="fi-FI" sz="1400" dirty="0">
                <a:hlinkClick r:id="rId3"/>
              </a:rPr>
              <a:t>https://www.osalliseksi.fi/mita-osallisuus-tarkoittaa/</a:t>
            </a:r>
            <a:r>
              <a:rPr lang="fi-FI" sz="1400" dirty="0"/>
              <a:t> </a:t>
            </a:r>
          </a:p>
          <a:p>
            <a:pPr marL="457200" indent="-457200">
              <a:buFontTx/>
              <a:buChar char="-"/>
            </a:pPr>
            <a:r>
              <a:rPr lang="fi-FI" sz="1400" dirty="0"/>
              <a:t>Tutustu osallisuuden edistämiseen: </a:t>
            </a:r>
            <a:r>
              <a:rPr lang="fi-FI" sz="1400" dirty="0">
                <a:hlinkClick r:id="rId4"/>
              </a:rPr>
              <a:t>https://www.osalliseksi.fi/osallisuuden-tukeminen/</a:t>
            </a:r>
            <a:r>
              <a:rPr lang="fi-FI" sz="1400" dirty="0"/>
              <a:t> </a:t>
            </a:r>
          </a:p>
          <a:p>
            <a:pPr marL="457200" indent="-457200">
              <a:buFontTx/>
              <a:buChar char="-"/>
            </a:pPr>
            <a:r>
              <a:rPr lang="fi-FI" sz="1400" dirty="0"/>
              <a:t>Tutustu kuntoutukseen: </a:t>
            </a:r>
            <a:r>
              <a:rPr lang="fi-FI" sz="1400" dirty="0">
                <a:hlinkClick r:id="rId5"/>
              </a:rPr>
              <a:t>https://julkaisut.kuntoutussaatio.fi/wp-content/uploads//Kuntoutus-selkokielella-verkkojulkaisu.pdf</a:t>
            </a:r>
            <a:endParaRPr lang="fi-FI" sz="1400" dirty="0"/>
          </a:p>
          <a:p>
            <a:br>
              <a:rPr lang="fi-FI" sz="1400" dirty="0"/>
            </a:br>
            <a:r>
              <a:rPr lang="fi-FI" sz="1400" dirty="0"/>
              <a:t>Voit myös lukea edelliseltä sivulta tutkinnonosan muut aiheet ja miettiä mitä ne tarkoittavat. </a:t>
            </a:r>
          </a:p>
        </p:txBody>
      </p:sp>
      <p:pic>
        <p:nvPicPr>
          <p:cNvPr id="8" name="Picture 6" descr="kuntoutuskeskus">
            <a:extLst>
              <a:ext uri="{FF2B5EF4-FFF2-40B4-BE49-F238E27FC236}">
                <a16:creationId xmlns:a16="http://schemas.microsoft.com/office/drawing/2014/main" id="{608E0703-CF74-A725-CF32-2C6821FC6C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61834" y="1904048"/>
            <a:ext cx="2107248" cy="2107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osallisuus">
            <a:extLst>
              <a:ext uri="{FF2B5EF4-FFF2-40B4-BE49-F238E27FC236}">
                <a16:creationId xmlns:a16="http://schemas.microsoft.com/office/drawing/2014/main" id="{CDC31C36-0C36-F607-1D9F-0554300819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6716" y="1904048"/>
            <a:ext cx="2107248" cy="2107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0" descr="toimintakyky">
            <a:extLst>
              <a:ext uri="{FF2B5EF4-FFF2-40B4-BE49-F238E27FC236}">
                <a16:creationId xmlns:a16="http://schemas.microsoft.com/office/drawing/2014/main" id="{AF701AD0-29BE-DF67-7220-C78FE9754F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4275" y="1904048"/>
            <a:ext cx="2107248" cy="2107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390806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84F6B7C9-BF2B-003D-286A-38A6285BB4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r>
              <a:rPr lang="fi-FI" dirty="0"/>
              <a:t>Osallisuus </a:t>
            </a:r>
          </a:p>
        </p:txBody>
      </p:sp>
      <p:pic>
        <p:nvPicPr>
          <p:cNvPr id="1028" name="Picture 4" descr="Ai Luotu, Ihmiset, Kasvot, Osallisuus">
            <a:extLst>
              <a:ext uri="{FF2B5EF4-FFF2-40B4-BE49-F238E27FC236}">
                <a16:creationId xmlns:a16="http://schemas.microsoft.com/office/drawing/2014/main" id="{75B0FA30-54D8-A07A-08C2-F9BE74070FC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18" r="24792" b="2"/>
          <a:stretch/>
        </p:blipFill>
        <p:spPr bwMode="auto">
          <a:xfrm>
            <a:off x="838200" y="1619250"/>
            <a:ext cx="5181600" cy="4016375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698CBEB7-D5D3-E131-4250-4E53BF535B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2" y="1619250"/>
            <a:ext cx="5353051" cy="4371975"/>
          </a:xfrm>
        </p:spPr>
        <p:txBody>
          <a:bodyPr>
            <a:normAutofit fontScale="92500" lnSpcReduction="20000"/>
          </a:bodyPr>
          <a:lstStyle/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fi-FI" sz="1500" b="1" dirty="0"/>
              <a:t>Osallisuus</a:t>
            </a:r>
            <a:r>
              <a:rPr lang="fi-FI" sz="1500" dirty="0"/>
              <a:t> tarkoittaa, että ihminen voi osallistua toimintaan ja vaikuttaa omiin ja yhteisiin asioihin. </a:t>
            </a:r>
            <a:br>
              <a:rPr lang="fi-FI" sz="1500" dirty="0"/>
            </a:br>
            <a:endParaRPr lang="fi-FI" sz="1500" dirty="0"/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fi-FI" sz="1500" dirty="0"/>
              <a:t>Osallisuus on tekemistä, osallistumista ja tunne siitä, </a:t>
            </a:r>
            <a:br>
              <a:rPr lang="fi-FI" sz="1500" dirty="0"/>
            </a:br>
            <a:r>
              <a:rPr lang="fi-FI" sz="1500" dirty="0"/>
              <a:t>että ”</a:t>
            </a:r>
            <a:r>
              <a:rPr lang="fi-FI" sz="1500" i="1" dirty="0"/>
              <a:t>Minä olen tärkeä ja minä voin vaikuttaa asioihin.</a:t>
            </a:r>
            <a:r>
              <a:rPr lang="fi-FI" sz="1500" dirty="0"/>
              <a:t>”.</a:t>
            </a:r>
            <a:br>
              <a:rPr lang="fi-FI" sz="1500" dirty="0"/>
            </a:br>
            <a:endParaRPr lang="fi-FI" sz="1500" dirty="0"/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fi-FI" sz="1500" dirty="0"/>
              <a:t>Osallisuus on esimerkiksi sitä, että ihminen voi</a:t>
            </a:r>
          </a:p>
          <a:p>
            <a:pPr marL="857250" lvl="1" indent="-171450">
              <a:lnSpc>
                <a:spcPct val="110000"/>
              </a:lnSpc>
            </a:pPr>
            <a:r>
              <a:rPr lang="fi-FI" sz="1500" dirty="0"/>
              <a:t>päättää omista asioista,</a:t>
            </a:r>
          </a:p>
          <a:p>
            <a:pPr marL="857250" lvl="1" indent="-171450">
              <a:lnSpc>
                <a:spcPct val="110000"/>
              </a:lnSpc>
            </a:pPr>
            <a:r>
              <a:rPr lang="fi-FI" sz="1500" dirty="0"/>
              <a:t>äänestää vaaleissa,</a:t>
            </a:r>
          </a:p>
          <a:p>
            <a:pPr marL="857250" lvl="1" indent="-171450">
              <a:lnSpc>
                <a:spcPct val="110000"/>
              </a:lnSpc>
            </a:pPr>
            <a:r>
              <a:rPr lang="fi-FI" sz="1500" dirty="0"/>
              <a:t>kertoa oman mielipiteen,</a:t>
            </a:r>
          </a:p>
          <a:p>
            <a:pPr marL="857250" lvl="1" indent="-171450">
              <a:lnSpc>
                <a:spcPct val="110000"/>
              </a:lnSpc>
            </a:pPr>
            <a:r>
              <a:rPr lang="fi-FI" sz="1500" dirty="0"/>
              <a:t>suunnitella omaa elämää ja hoitoa,</a:t>
            </a:r>
          </a:p>
          <a:p>
            <a:pPr marL="857250" lvl="1" indent="-171450">
              <a:lnSpc>
                <a:spcPct val="110000"/>
              </a:lnSpc>
            </a:pPr>
            <a:r>
              <a:rPr lang="fi-FI" sz="1500" dirty="0"/>
              <a:t>käydä koulussa, töissä ja harrastuksissa,</a:t>
            </a:r>
          </a:p>
          <a:p>
            <a:pPr marL="857250" lvl="1" indent="-171450">
              <a:lnSpc>
                <a:spcPct val="110000"/>
              </a:lnSpc>
            </a:pPr>
            <a:r>
              <a:rPr lang="fi-FI" sz="1500" dirty="0"/>
              <a:t>tehdä asioita yksin ja erilaisissa ryhmissä,</a:t>
            </a:r>
          </a:p>
          <a:p>
            <a:pPr marL="857250" lvl="1" indent="-171450">
              <a:lnSpc>
                <a:spcPct val="110000"/>
              </a:lnSpc>
            </a:pPr>
            <a:r>
              <a:rPr lang="fi-FI" sz="1500" dirty="0"/>
              <a:t>tuntea, että on tärkeä ja häntä kuunnellaan,</a:t>
            </a:r>
          </a:p>
          <a:p>
            <a:pPr marL="857250" lvl="1" indent="-171450">
              <a:lnSpc>
                <a:spcPct val="110000"/>
              </a:lnSpc>
            </a:pPr>
            <a:r>
              <a:rPr lang="fi-FI" sz="1500" dirty="0"/>
              <a:t>tuntea, että voi vaikuttaa omaan elämään,</a:t>
            </a:r>
          </a:p>
          <a:p>
            <a:pPr marL="857250" lvl="1" indent="-171450">
              <a:lnSpc>
                <a:spcPct val="110000"/>
              </a:lnSpc>
            </a:pPr>
            <a:r>
              <a:rPr lang="fi-FI" sz="1500" dirty="0"/>
              <a:t>tuntea, että voi vaikuttaa opiskeluryhmän</a:t>
            </a:r>
            <a:br>
              <a:rPr lang="fi-FI" sz="1500" dirty="0"/>
            </a:br>
            <a:r>
              <a:rPr lang="fi-FI" sz="1500" dirty="0"/>
              <a:t>tai oman kotikaupungin asioihin.</a:t>
            </a:r>
            <a:br>
              <a:rPr lang="fi-FI" sz="1200" dirty="0"/>
            </a:br>
            <a:endParaRPr lang="fi-FI" sz="1200" dirty="0"/>
          </a:p>
        </p:txBody>
      </p:sp>
    </p:spTree>
    <p:extLst>
      <p:ext uri="{BB962C8B-B14F-4D97-AF65-F5344CB8AC3E}">
        <p14:creationId xmlns:p14="http://schemas.microsoft.com/office/powerpoint/2010/main" val="3973703664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6BB927E4-06D7-8834-0E4A-B8672F2EE6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Osallisuuden edistäminen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63C303B5-11EE-55BE-DFD0-E73168DF05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690688"/>
            <a:ext cx="6724650" cy="4394200"/>
          </a:xfrm>
        </p:spPr>
        <p:txBody>
          <a:bodyPr>
            <a:normAutofit lnSpcReduction="10000"/>
          </a:bodyPr>
          <a:lstStyle/>
          <a:p>
            <a:pPr marL="171450" indent="-17145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b="1" dirty="0"/>
              <a:t>Osallisuuden edistäminen </a:t>
            </a:r>
            <a:r>
              <a:rPr lang="fi-FI" sz="1400" dirty="0"/>
              <a:t>tarkoittaa, että hoiva-avustaja tai lähihoitaja auttaa asiakasta osallistumaan ja vaikuttamaan asioihin.</a:t>
            </a:r>
            <a:br>
              <a:rPr lang="fi-FI" sz="1400" dirty="0"/>
            </a:br>
            <a:endParaRPr lang="fi-FI" sz="14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Jokaisella ihmisellä on oikeus saada tietoa tärkeistä asioista niin, </a:t>
            </a:r>
            <a:br>
              <a:rPr lang="fi-FI" sz="1400" dirty="0"/>
            </a:br>
            <a:r>
              <a:rPr lang="fi-FI" sz="1400" dirty="0"/>
              <a:t>että tiedon voi ymmärtää helposti. </a:t>
            </a:r>
          </a:p>
          <a:p>
            <a:pPr marL="857250" lvl="1" indent="-171450">
              <a:lnSpc>
                <a:spcPct val="100000"/>
              </a:lnSpc>
            </a:pPr>
            <a:r>
              <a:rPr lang="fi-FI" sz="1400" dirty="0"/>
              <a:t>Jokaisella on oikeus saada tietoa harrastuksista. </a:t>
            </a:r>
            <a:br>
              <a:rPr lang="fi-FI" sz="1400" dirty="0"/>
            </a:br>
            <a:r>
              <a:rPr lang="fi-FI" sz="1400" dirty="0"/>
              <a:t>Tietoa voi antaa asiakkaalle esimerkiksi valokuvien avulla.</a:t>
            </a:r>
            <a:r>
              <a:rPr lang="fi-FI" sz="1400" dirty="0">
                <a:solidFill>
                  <a:srgbClr val="000000"/>
                </a:solidFill>
              </a:rPr>
              <a:t> </a:t>
            </a:r>
            <a:br>
              <a:rPr lang="fi-FI" sz="1400" dirty="0">
                <a:solidFill>
                  <a:srgbClr val="000000"/>
                </a:solidFill>
              </a:rPr>
            </a:br>
            <a:endParaRPr lang="fi-FI" sz="1400" dirty="0">
              <a:solidFill>
                <a:srgbClr val="000000"/>
              </a:solidFill>
            </a:endParaRPr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b="0" i="0" dirty="0">
                <a:solidFill>
                  <a:srgbClr val="000000"/>
                </a:solidFill>
                <a:effectLst/>
              </a:rPr>
              <a:t>Työntekijän täytyy kuunnella asiakkaan mielipiteitä.</a:t>
            </a:r>
            <a:br>
              <a:rPr lang="fi-FI" sz="1400" b="0" i="0" dirty="0">
                <a:solidFill>
                  <a:srgbClr val="000000"/>
                </a:solidFill>
                <a:effectLst/>
              </a:rPr>
            </a:br>
            <a:r>
              <a:rPr lang="fi-FI" sz="1400" b="0" i="0" dirty="0">
                <a:solidFill>
                  <a:srgbClr val="000000"/>
                </a:solidFill>
                <a:effectLst/>
              </a:rPr>
              <a:t>Mielipiteen kertominen on asiakkaan oikeus.</a:t>
            </a:r>
            <a:br>
              <a:rPr lang="fi-FI" sz="1400" b="0" i="0" dirty="0">
                <a:solidFill>
                  <a:srgbClr val="000000"/>
                </a:solidFill>
                <a:effectLst/>
              </a:rPr>
            </a:br>
            <a:endParaRPr lang="fi-FI" sz="1400" b="0" i="0" dirty="0">
              <a:solidFill>
                <a:srgbClr val="000000"/>
              </a:solidFill>
              <a:effectLst/>
            </a:endParaRPr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b="0" i="0" dirty="0">
                <a:solidFill>
                  <a:srgbClr val="000000"/>
                </a:solidFill>
                <a:effectLst/>
              </a:rPr>
              <a:t>Asiakas saa its</a:t>
            </a:r>
            <a:r>
              <a:rPr lang="fi-FI" sz="1400" dirty="0">
                <a:solidFill>
                  <a:srgbClr val="000000"/>
                </a:solidFill>
              </a:rPr>
              <a:t>e päättää, millaista elämää hän haluaa elää.</a:t>
            </a:r>
            <a:br>
              <a:rPr lang="fi-FI" sz="1400" dirty="0">
                <a:solidFill>
                  <a:srgbClr val="000000"/>
                </a:solidFill>
              </a:rPr>
            </a:br>
            <a:r>
              <a:rPr lang="fi-FI" sz="1400" b="0" i="0" dirty="0">
                <a:solidFill>
                  <a:srgbClr val="000000"/>
                </a:solidFill>
                <a:effectLst/>
              </a:rPr>
              <a:t>Työntekijä voi auttaa asiakasta tekemään päätöksiä.</a:t>
            </a:r>
            <a:br>
              <a:rPr lang="fi-FI" sz="1400" b="0" i="0" dirty="0">
                <a:solidFill>
                  <a:srgbClr val="000000"/>
                </a:solidFill>
                <a:effectLst/>
              </a:rPr>
            </a:br>
            <a:endParaRPr lang="fi-FI" sz="14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b="0" i="0" dirty="0">
                <a:solidFill>
                  <a:srgbClr val="000000"/>
                </a:solidFill>
                <a:effectLst/>
              </a:rPr>
              <a:t>Osallistuminen ei ole aina helppoa. </a:t>
            </a:r>
            <a:br>
              <a:rPr lang="fi-FI" sz="1400" b="0" i="0" dirty="0">
                <a:solidFill>
                  <a:srgbClr val="000000"/>
                </a:solidFill>
                <a:effectLst/>
              </a:rPr>
            </a:br>
            <a:r>
              <a:rPr lang="fi-FI" sz="1400" b="0" i="0" dirty="0">
                <a:solidFill>
                  <a:srgbClr val="000000"/>
                </a:solidFill>
                <a:effectLst/>
              </a:rPr>
              <a:t>Siksi jokaisella </a:t>
            </a:r>
            <a:r>
              <a:rPr lang="fi-FI" sz="1400" dirty="0">
                <a:solidFill>
                  <a:srgbClr val="000000"/>
                </a:solidFill>
              </a:rPr>
              <a:t>on </a:t>
            </a:r>
            <a:r>
              <a:rPr lang="fi-FI" sz="1400" b="0" i="0" dirty="0">
                <a:solidFill>
                  <a:srgbClr val="000000"/>
                </a:solidFill>
                <a:effectLst/>
              </a:rPr>
              <a:t>oikeus saada apua osallistumiseen. </a:t>
            </a:r>
          </a:p>
          <a:p>
            <a:pPr marL="857250" lvl="1" indent="-171450">
              <a:lnSpc>
                <a:spcPct val="100000"/>
              </a:lnSpc>
            </a:pPr>
            <a:r>
              <a:rPr lang="fi-FI" sz="1400" dirty="0">
                <a:solidFill>
                  <a:srgbClr val="000000"/>
                </a:solidFill>
              </a:rPr>
              <a:t>Hoivakodin vuodepotilas ei voi liikkua ja osallistua musiikkitapahtumaan itse, mutta työntekijä voit siirtää vuodepotilaan sängyn huoneeseen, jossa musiikkitapahtuma on.</a:t>
            </a:r>
            <a:endParaRPr lang="fi-FI" sz="1400" b="0" i="0" dirty="0">
              <a:solidFill>
                <a:srgbClr val="000000"/>
              </a:solidFill>
              <a:effectLst/>
            </a:endParaRPr>
          </a:p>
          <a:p>
            <a:endParaRPr lang="fi-FI" dirty="0"/>
          </a:p>
        </p:txBody>
      </p:sp>
      <p:pic>
        <p:nvPicPr>
          <p:cNvPr id="5" name="Kuva 4" descr="Kuva, joka sisältää kohteen henkilö, vaate, tuoli, pyörätuoli&#10;&#10;Kuvaus luotu automaattisesti">
            <a:extLst>
              <a:ext uri="{FF2B5EF4-FFF2-40B4-BE49-F238E27FC236}">
                <a16:creationId xmlns:a16="http://schemas.microsoft.com/office/drawing/2014/main" id="{771E7C72-ECCC-CC3D-EC7F-2AA6218E1A7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6" r="21360"/>
          <a:stretch/>
        </p:blipFill>
        <p:spPr>
          <a:xfrm>
            <a:off x="7762240" y="1691619"/>
            <a:ext cx="4429760" cy="3474761"/>
          </a:xfrm>
          <a:prstGeom prst="rect">
            <a:avLst/>
          </a:prstGeom>
        </p:spPr>
      </p:pic>
      <p:sp>
        <p:nvSpPr>
          <p:cNvPr id="6" name="Tekstiruutu 5">
            <a:extLst>
              <a:ext uri="{FF2B5EF4-FFF2-40B4-BE49-F238E27FC236}">
                <a16:creationId xmlns:a16="http://schemas.microsoft.com/office/drawing/2014/main" id="{29D9F36B-7395-4A0B-6CF1-01B0A992AB97}"/>
              </a:ext>
            </a:extLst>
          </p:cNvPr>
          <p:cNvSpPr txBox="1"/>
          <p:nvPr/>
        </p:nvSpPr>
        <p:spPr>
          <a:xfrm>
            <a:off x="7691120" y="5261876"/>
            <a:ext cx="4429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Ikääntyneet eivät voi juosta itse, mutta he voivat osallistua juoksukilpailuun niin, että he istuvat pyörätuolissa.</a:t>
            </a:r>
          </a:p>
        </p:txBody>
      </p:sp>
    </p:spTree>
    <p:extLst>
      <p:ext uri="{BB962C8B-B14F-4D97-AF65-F5344CB8AC3E}">
        <p14:creationId xmlns:p14="http://schemas.microsoft.com/office/powerpoint/2010/main" val="1653817711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uunnitella yhdessä">
            <a:extLst>
              <a:ext uri="{FF2B5EF4-FFF2-40B4-BE49-F238E27FC236}">
                <a16:creationId xmlns:a16="http://schemas.microsoft.com/office/drawing/2014/main" id="{54080E73-4662-2604-04E1-B1ED16EBF1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179" y="445912"/>
            <a:ext cx="5715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tsikko 1">
            <a:extLst>
              <a:ext uri="{FF2B5EF4-FFF2-40B4-BE49-F238E27FC236}">
                <a16:creationId xmlns:a16="http://schemas.microsoft.com/office/drawing/2014/main" id="{5D55310B-E94D-BA1D-F4B2-A087538DA0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26287" y="3001010"/>
            <a:ext cx="4974265" cy="1325563"/>
          </a:xfrm>
        </p:spPr>
        <p:txBody>
          <a:bodyPr>
            <a:noAutofit/>
          </a:bodyPr>
          <a:lstStyle/>
          <a:p>
            <a:r>
              <a:rPr lang="fi-FI" dirty="0"/>
              <a:t>Esimerkkejä osallisuuden edistämisestä</a:t>
            </a:r>
          </a:p>
        </p:txBody>
      </p:sp>
      <p:sp>
        <p:nvSpPr>
          <p:cNvPr id="2" name="Suorakulmio 1">
            <a:extLst>
              <a:ext uri="{FF2B5EF4-FFF2-40B4-BE49-F238E27FC236}">
                <a16:creationId xmlns:a16="http://schemas.microsoft.com/office/drawing/2014/main" id="{FA7D7E3E-3B5C-57C6-BEBC-9E708B291CCA}"/>
              </a:ext>
            </a:extLst>
          </p:cNvPr>
          <p:cNvSpPr/>
          <p:nvPr/>
        </p:nvSpPr>
        <p:spPr>
          <a:xfrm>
            <a:off x="6498259" y="3303412"/>
            <a:ext cx="413782" cy="44196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i-FI" dirty="0"/>
          </a:p>
        </p:txBody>
      </p:sp>
      <p:sp>
        <p:nvSpPr>
          <p:cNvPr id="3" name="Tekstiruutu 2">
            <a:extLst>
              <a:ext uri="{FF2B5EF4-FFF2-40B4-BE49-F238E27FC236}">
                <a16:creationId xmlns:a16="http://schemas.microsoft.com/office/drawing/2014/main" id="{DE2853D5-70EE-19D4-E200-D6CB68D61D66}"/>
              </a:ext>
            </a:extLst>
          </p:cNvPr>
          <p:cNvSpPr txBox="1"/>
          <p:nvPr/>
        </p:nvSpPr>
        <p:spPr>
          <a:xfrm>
            <a:off x="627699" y="668201"/>
            <a:ext cx="7944670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Suunnittele ohjelmaa yhdessä asiakkaiden kanssa!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Kysy ja kuuntele asiakkaiden mielipiteitä.</a:t>
            </a:r>
          </a:p>
          <a:p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Kun asiakkaat osallistuvat suunnitteluun, 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he saavat varmasti tehdä sellaisia asioita, 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joita he haluavat tehdä.</a:t>
            </a:r>
          </a:p>
          <a:p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Asiakkaat ovat toivoneet esimerkiksi yhteistä elokuvailtaa ja luontoretkeä, 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jonka aikana voi kerätä askartelumateriaaleja ja syödä eväitä.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Myöhemmin voi askarrella ja käyttää esimerkiksi puun lehtiä, joita on kerännyt retken aikana. Usein asiakkaat toivovat myös musiikkia, taidetta, jumppaa ja ulkoilua.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Sinun asiakas saattaa haluta jotakin muuta, joten kysy asiakkailta mitä he haluavat! </a:t>
            </a: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Wingdings" panose="05000000000000000000" pitchFamily="2" charset="2"/>
              </a:rPr>
              <a:t></a:t>
            </a:r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1028" name="Picture 4" descr="viikko">
            <a:extLst>
              <a:ext uri="{FF2B5EF4-FFF2-40B4-BE49-F238E27FC236}">
                <a16:creationId xmlns:a16="http://schemas.microsoft.com/office/drawing/2014/main" id="{3C7B5580-2F71-3D30-2172-1967B4F9E9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1411" y="319185"/>
            <a:ext cx="2046324" cy="2046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elokuva">
            <a:extLst>
              <a:ext uri="{FF2B5EF4-FFF2-40B4-BE49-F238E27FC236}">
                <a16:creationId xmlns:a16="http://schemas.microsoft.com/office/drawing/2014/main" id="{05825884-3DD2-13D1-8114-A5E4239E2E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3423" y="668201"/>
            <a:ext cx="1325563" cy="1325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popcorn">
            <a:extLst>
              <a:ext uri="{FF2B5EF4-FFF2-40B4-BE49-F238E27FC236}">
                <a16:creationId xmlns:a16="http://schemas.microsoft.com/office/drawing/2014/main" id="{9A49A45D-5B96-DBAC-1477-48EE20BAD8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50849" y="1242824"/>
            <a:ext cx="825352" cy="825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patikoida">
            <a:extLst>
              <a:ext uri="{FF2B5EF4-FFF2-40B4-BE49-F238E27FC236}">
                <a16:creationId xmlns:a16="http://schemas.microsoft.com/office/drawing/2014/main" id="{FCBF2FC3-C82B-2858-7160-B3D3086AE1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99428" y="668201"/>
            <a:ext cx="1350475" cy="1350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askarrella">
            <a:extLst>
              <a:ext uri="{FF2B5EF4-FFF2-40B4-BE49-F238E27FC236}">
                <a16:creationId xmlns:a16="http://schemas.microsoft.com/office/drawing/2014/main" id="{F5BF791D-E5AC-19B8-483B-1BD2D5351B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78393" y="1579058"/>
            <a:ext cx="1282552" cy="1282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lehdet">
            <a:extLst>
              <a:ext uri="{FF2B5EF4-FFF2-40B4-BE49-F238E27FC236}">
                <a16:creationId xmlns:a16="http://schemas.microsoft.com/office/drawing/2014/main" id="{1D22362F-738A-AF85-279E-804D0810BB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07701" y="799717"/>
            <a:ext cx="956199" cy="956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4006385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67953A1C-584A-1530-4B7E-42E00C8F09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Tehtävä osallisuuden edistämisestä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92F4A076-8188-DE54-B161-8612ED45E93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77765"/>
            <a:ext cx="6172200" cy="2533723"/>
          </a:xfrm>
        </p:spPr>
        <p:txBody>
          <a:bodyPr>
            <a:normAutofit/>
          </a:bodyPr>
          <a:lstStyle/>
          <a:p>
            <a:r>
              <a:rPr lang="fi-FI" sz="1400" dirty="0"/>
              <a:t>Keskustelkaa alla olevista asioista.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Mikä edistää ikääntyneen osallisuutta, jos hän asuu omassa kodissa?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Mikä edistää ikääntyneen osallisuutta, jos hän asuu hoivakodissa?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Millä eri tavoilla hoiva-avustaja tai lähihoitaja</a:t>
            </a:r>
            <a:br>
              <a:rPr lang="fi-FI" sz="1400" dirty="0"/>
            </a:br>
            <a:r>
              <a:rPr lang="fi-FI" sz="1400" dirty="0"/>
              <a:t>voi edistää ikääntyneen asiakkaan osallisuutta?</a:t>
            </a:r>
          </a:p>
          <a:p>
            <a:br>
              <a:rPr lang="fi-FI" sz="1400" dirty="0"/>
            </a:br>
            <a:r>
              <a:rPr lang="fi-FI" sz="1400" dirty="0"/>
              <a:t>Keksikää esimerkkejä ryhmässä ja kirjoittakaa ne paperille.</a:t>
            </a:r>
            <a:br>
              <a:rPr lang="fi-FI" sz="1400" dirty="0"/>
            </a:br>
            <a:r>
              <a:rPr lang="fi-FI" sz="1400" dirty="0"/>
              <a:t>Kun on teidän ryhmän vuoro, kertokaa ideat toisille ryhmille.</a:t>
            </a:r>
          </a:p>
          <a:p>
            <a:endParaRPr lang="fi-FI" sz="1400" dirty="0"/>
          </a:p>
          <a:p>
            <a:endParaRPr lang="fi-FI" sz="1400" dirty="0"/>
          </a:p>
          <a:p>
            <a:endParaRPr lang="fi-FI" sz="1400" dirty="0"/>
          </a:p>
          <a:p>
            <a:endParaRPr lang="fi-FI" sz="1400" dirty="0"/>
          </a:p>
          <a:p>
            <a:endParaRPr lang="fi-FI" sz="1400" dirty="0"/>
          </a:p>
        </p:txBody>
      </p:sp>
      <p:pic>
        <p:nvPicPr>
          <p:cNvPr id="7" name="Kuva 6" descr="Kuva, joka sisältää kohteen sisä-, seinä, huonekalu, pöytä&#10;&#10;Kuvaus luotu automaattisesti">
            <a:extLst>
              <a:ext uri="{FF2B5EF4-FFF2-40B4-BE49-F238E27FC236}">
                <a16:creationId xmlns:a16="http://schemas.microsoft.com/office/drawing/2014/main" id="{D6414CA3-7A4F-FDD6-35E1-CBBEC0DF803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85" r="3663"/>
          <a:stretch/>
        </p:blipFill>
        <p:spPr>
          <a:xfrm>
            <a:off x="7731760" y="1977765"/>
            <a:ext cx="4460240" cy="33278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2116821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E5E72612-16CB-1554-F14A-26114F1894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Tutustu viikko-ohjelmaan </a:t>
            </a:r>
            <a:br>
              <a:rPr lang="fi-FI" dirty="0"/>
            </a:br>
            <a:r>
              <a:rPr lang="fi-FI" dirty="0"/>
              <a:t>ja vastaa kysymyksiin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115154F7-D458-8129-62F8-B5163F10B67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27553"/>
            <a:ext cx="5181600" cy="4016375"/>
          </a:xfrm>
        </p:spPr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 dirty="0"/>
              <a:t>Mitä sinä ajattelet tästä viikko-ohjelmasta?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 dirty="0"/>
              <a:t>Miten sinä muuttaisit viikko-ohjelmaa?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 dirty="0"/>
              <a:t>Mitä täytyy vielä lisätä viikko-ohjelmaan,</a:t>
            </a:r>
            <a:br>
              <a:rPr lang="fi-FI" sz="1400" dirty="0"/>
            </a:br>
            <a:r>
              <a:rPr lang="fi-FI" sz="1400" dirty="0"/>
              <a:t>jotta se olisi parempi?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fi-FI" sz="1200" dirty="0"/>
          </a:p>
        </p:txBody>
      </p:sp>
      <p:pic>
        <p:nvPicPr>
          <p:cNvPr id="10" name="Kuva 9">
            <a:extLst>
              <a:ext uri="{FF2B5EF4-FFF2-40B4-BE49-F238E27FC236}">
                <a16:creationId xmlns:a16="http://schemas.microsoft.com/office/drawing/2014/main" id="{8866BA35-D209-6877-7CD6-32F9E8FC99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03519" y="2027553"/>
            <a:ext cx="6238241" cy="2995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90700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Sisällön paikkamerkki 7" descr="Kuva, joka sisältää kohteen henkilö, vaate, Ihmisen kasvot, hymy&#10;&#10;Kuvaus luotu automaattisesti">
            <a:extLst>
              <a:ext uri="{FF2B5EF4-FFF2-40B4-BE49-F238E27FC236}">
                <a16:creationId xmlns:a16="http://schemas.microsoft.com/office/drawing/2014/main" id="{F34CD8A7-57DB-4E37-33EF-4698FB9E371F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>
            <a:alphaModFix amt="63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54" t="4138" r="29129" b="8505"/>
          <a:stretch/>
        </p:blipFill>
        <p:spPr>
          <a:xfrm>
            <a:off x="7641021" y="-7978"/>
            <a:ext cx="4550978" cy="5836403"/>
          </a:xfrm>
          <a:noFill/>
        </p:spPr>
      </p:pic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DD25E5FB-1A19-9E8C-1A96-D8F95AC037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2392" y="1584767"/>
            <a:ext cx="6688161" cy="4863809"/>
          </a:xfrm>
        </p:spPr>
        <p:txBody>
          <a:bodyPr>
            <a:norm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sz="1400" b="1" dirty="0"/>
              <a:t>Kuntoutuminen</a:t>
            </a:r>
            <a:r>
              <a:rPr lang="fi-FI" sz="1400" dirty="0"/>
              <a:t> on prosessi, </a:t>
            </a:r>
            <a:br>
              <a:rPr lang="fi-FI" sz="1400" dirty="0"/>
            </a:br>
            <a:r>
              <a:rPr lang="fi-FI" sz="1400" dirty="0"/>
              <a:t>jonka aikana ihmisen toimintakyky muuttuu.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sz="1400" dirty="0"/>
              <a:t>Muutos voi tapahtua esimerkiksi </a:t>
            </a:r>
            <a:br>
              <a:rPr lang="fi-FI" sz="1400" dirty="0"/>
            </a:br>
            <a:r>
              <a:rPr lang="fi-FI" sz="1400" dirty="0"/>
              <a:t>puheessa, liikkumisessa tai ajattelussa.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sz="1400" dirty="0"/>
              <a:t>Kuntoutumisen tavoite on, että asiakkaan toimintakyky ei muutu huonommaksi, vaan pysyy samana tai muuttuu paremmaksi.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sz="1400" dirty="0"/>
              <a:t>Kun kuntoutus onnistuu, asiakkaalla on sen jälkeen </a:t>
            </a:r>
            <a:br>
              <a:rPr lang="fi-FI" sz="1400" dirty="0"/>
            </a:br>
            <a:r>
              <a:rPr lang="fi-FI" sz="1400" dirty="0"/>
              <a:t>enemmän voimavaroja ja mahdollisuus selviytyä omasta arjesta.</a:t>
            </a:r>
            <a:br>
              <a:rPr lang="fi-FI" sz="1400" dirty="0"/>
            </a:br>
            <a:br>
              <a:rPr lang="fi-FI" sz="1400" dirty="0"/>
            </a:br>
            <a:endParaRPr lang="fi-FI" sz="14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sz="1400" b="1" dirty="0"/>
              <a:t>Kuntouttaminen</a:t>
            </a:r>
            <a:r>
              <a:rPr lang="fi-FI" sz="1400" dirty="0"/>
              <a:t> ja </a:t>
            </a:r>
            <a:r>
              <a:rPr lang="fi-FI" sz="1400" b="1" dirty="0"/>
              <a:t>kuntoutus</a:t>
            </a:r>
            <a:r>
              <a:rPr lang="fi-FI" sz="1400" dirty="0"/>
              <a:t> </a:t>
            </a:r>
            <a:br>
              <a:rPr lang="fi-FI" sz="1400" dirty="0"/>
            </a:br>
            <a:r>
              <a:rPr lang="fi-FI" sz="1400" dirty="0"/>
              <a:t>tarkoittavat siis asiakkaan toimintakyvyn parantamista.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sz="1400" dirty="0"/>
              <a:t>Työntekijä kuntouttaa eli tukee asiakkaan kuntoutumista.</a:t>
            </a:r>
            <a:br>
              <a:rPr lang="fi-FI" sz="1400" dirty="0"/>
            </a:br>
            <a:r>
              <a:rPr lang="fi-FI" sz="1400" dirty="0"/>
              <a:t>Työntekijä on </a:t>
            </a:r>
            <a:r>
              <a:rPr lang="fi-FI" sz="1400" b="1" dirty="0"/>
              <a:t>kuntouttaja</a:t>
            </a:r>
            <a:r>
              <a:rPr lang="fi-FI" sz="1400" dirty="0"/>
              <a:t>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sz="1400" dirty="0"/>
              <a:t>Asiakas kuntoutuu. </a:t>
            </a:r>
            <a:br>
              <a:rPr lang="fi-FI" sz="1400" dirty="0"/>
            </a:br>
            <a:r>
              <a:rPr lang="fi-FI" sz="1400" dirty="0"/>
              <a:t>Asiakas on </a:t>
            </a:r>
            <a:r>
              <a:rPr lang="fi-FI" sz="1400" b="1" dirty="0"/>
              <a:t>kuntoutuja</a:t>
            </a:r>
            <a:r>
              <a:rPr lang="fi-FI" sz="1400" dirty="0"/>
              <a:t>, joka osallistuu kuntoutukseen.</a:t>
            </a:r>
            <a:br>
              <a:rPr lang="fi-FI" sz="1400" dirty="0"/>
            </a:br>
            <a:endParaRPr lang="fi-FI" sz="1400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fi-FI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fi-FI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fi-FI" dirty="0"/>
          </a:p>
        </p:txBody>
      </p:sp>
      <p:sp>
        <p:nvSpPr>
          <p:cNvPr id="9" name="Otsikko 1">
            <a:extLst>
              <a:ext uri="{FF2B5EF4-FFF2-40B4-BE49-F238E27FC236}">
                <a16:creationId xmlns:a16="http://schemas.microsoft.com/office/drawing/2014/main" id="{9E864C2B-4FBC-607A-DA65-7E3308E07FAB}"/>
              </a:ext>
            </a:extLst>
          </p:cNvPr>
          <p:cNvSpPr txBox="1">
            <a:spLocks/>
          </p:cNvSpPr>
          <p:nvPr/>
        </p:nvSpPr>
        <p:spPr>
          <a:xfrm>
            <a:off x="838200" y="-7978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500" b="1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fi-FI" sz="4200" dirty="0"/>
              <a:t>Kuntoutuminen ja kuntouttaminen</a:t>
            </a:r>
          </a:p>
        </p:txBody>
      </p:sp>
    </p:spTree>
    <p:extLst>
      <p:ext uri="{BB962C8B-B14F-4D97-AF65-F5344CB8AC3E}">
        <p14:creationId xmlns:p14="http://schemas.microsoft.com/office/powerpoint/2010/main" val="2424566866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4A621C87-78BC-8BEF-E13F-603DA404A7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Kuntoutumisen vaiheet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9F515D81-FA1D-C264-9CEA-3BCA01423BC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740534"/>
            <a:ext cx="7029451" cy="4016375"/>
          </a:xfrm>
        </p:spPr>
        <p:txBody>
          <a:bodyPr>
            <a:noAutofit/>
          </a:bodyPr>
          <a:lstStyle/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Ensin täytyy </a:t>
            </a:r>
            <a:r>
              <a:rPr lang="fi-FI" sz="1400" b="1" dirty="0"/>
              <a:t>tunnistaa</a:t>
            </a:r>
            <a:r>
              <a:rPr lang="fi-FI" sz="1400" dirty="0"/>
              <a:t>, että asiakas tarvitsee kuntoutusta.</a:t>
            </a:r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Ammattilaisten täytyy </a:t>
            </a:r>
            <a:r>
              <a:rPr lang="fi-FI" sz="1400" b="1" dirty="0"/>
              <a:t>kerätä tietoa ja arvioida </a:t>
            </a:r>
            <a:r>
              <a:rPr lang="fi-FI" sz="1400" dirty="0"/>
              <a:t>asiakkaan toimintakykyä. </a:t>
            </a:r>
            <a:br>
              <a:rPr lang="fi-FI" sz="1400" dirty="0"/>
            </a:br>
            <a:endParaRPr lang="fi-FI" sz="14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Ammattilaiset tekevät </a:t>
            </a:r>
            <a:r>
              <a:rPr lang="fi-FI" sz="1400" b="1" dirty="0"/>
              <a:t>kuntoutussuunnitelma</a:t>
            </a:r>
            <a:r>
              <a:rPr lang="fi-FI" sz="1400" dirty="0"/>
              <a:t>n, joka kertoo mitä asiakkaan täytyy tehdä, jotta hänen toimintakyky paranee tai pysyy samana.</a:t>
            </a:r>
          </a:p>
          <a:p>
            <a:pPr marL="857250" lvl="1" indent="-171450">
              <a:lnSpc>
                <a:spcPct val="100000"/>
              </a:lnSpc>
            </a:pPr>
            <a:r>
              <a:rPr lang="fi-FI" sz="1400" dirty="0"/>
              <a:t>Tavoite voi olla esimerkiksi, että asiakas kävelee aina itse rollaattorin kanssa ruokasaliin ja takaisin huoneeseensa viisi kertaa päivässä. </a:t>
            </a:r>
            <a:br>
              <a:rPr lang="fi-FI" sz="1400" dirty="0"/>
            </a:br>
            <a:r>
              <a:rPr lang="fi-FI" sz="1400" dirty="0"/>
              <a:t>Ja asiakas syö ruokasalissa ruokaa, jossa on tarpeeksi paljon proteiinia.</a:t>
            </a:r>
            <a:br>
              <a:rPr lang="fi-FI" sz="1400" dirty="0"/>
            </a:br>
            <a:r>
              <a:rPr lang="fi-FI" sz="1400" dirty="0"/>
              <a:t>Näiden tavoitteiden avulla asiakkaan toimintakyky säilyy hyvänä.</a:t>
            </a:r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Kun suunnitelma on valmis, sen jälkeen täytyy tehdä </a:t>
            </a:r>
            <a:r>
              <a:rPr lang="fi-FI" sz="1400" b="1" dirty="0"/>
              <a:t>päätös</a:t>
            </a:r>
            <a:r>
              <a:rPr lang="fi-FI" sz="1400" dirty="0"/>
              <a:t>, </a:t>
            </a:r>
            <a:br>
              <a:rPr lang="fi-FI" sz="1400" dirty="0"/>
            </a:br>
            <a:r>
              <a:rPr lang="fi-FI" sz="1400" dirty="0"/>
              <a:t>mitä kaikkia </a:t>
            </a:r>
            <a:r>
              <a:rPr lang="fi-FI" sz="1400" b="1" dirty="0"/>
              <a:t>palveluita ja tukitoimia </a:t>
            </a:r>
            <a:r>
              <a:rPr lang="fi-FI" sz="1400" dirty="0"/>
              <a:t>asiakas tarvitsee, jotta hän voi kuntoutua. </a:t>
            </a:r>
            <a:br>
              <a:rPr lang="fi-FI" sz="1400" dirty="0"/>
            </a:br>
            <a:endParaRPr lang="fi-FI" sz="14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Kuntoutumisen aikana ammattilaiset </a:t>
            </a:r>
            <a:r>
              <a:rPr lang="fi-FI" sz="1400" b="1" dirty="0"/>
              <a:t>seuraavat </a:t>
            </a:r>
            <a:r>
              <a:rPr lang="fi-FI" sz="1400" dirty="0"/>
              <a:t>ja</a:t>
            </a:r>
            <a:r>
              <a:rPr lang="fi-FI" sz="1400" b="1" dirty="0"/>
              <a:t> arvioivat</a:t>
            </a:r>
            <a:r>
              <a:rPr lang="fi-FI" sz="1400" dirty="0"/>
              <a:t> asiakkaan kuntoutumista. Ammattilaiset miettivät, muuttuuko asiakkaan toimintakyky paremmaksi vai täytyykö kuntoutussuunnitelmaa muokata erilaiseksi.</a:t>
            </a:r>
            <a:br>
              <a:rPr lang="fi-FI" sz="1200" dirty="0"/>
            </a:br>
            <a:endParaRPr lang="fi-FI" sz="1200" dirty="0"/>
          </a:p>
          <a:p>
            <a:pPr>
              <a:lnSpc>
                <a:spcPct val="100000"/>
              </a:lnSpc>
            </a:pPr>
            <a:endParaRPr lang="fi-FI" sz="1200" dirty="0"/>
          </a:p>
          <a:p>
            <a:pPr>
              <a:lnSpc>
                <a:spcPct val="100000"/>
              </a:lnSpc>
            </a:pPr>
            <a:endParaRPr lang="fi-FI" sz="1200" dirty="0"/>
          </a:p>
        </p:txBody>
      </p:sp>
      <p:pic>
        <p:nvPicPr>
          <p:cNvPr id="19" name="Sisällön paikkamerkki 18" descr="Kuva, joka sisältää kohteen henkilö, vaate, kukka, pöytä&#10;&#10;Kuvaus luotu automaattisesti">
            <a:extLst>
              <a:ext uri="{FF2B5EF4-FFF2-40B4-BE49-F238E27FC236}">
                <a16:creationId xmlns:a16="http://schemas.microsoft.com/office/drawing/2014/main" id="{23848394-A212-77FC-EFE8-B90D0AC8994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39735" y="1739106"/>
            <a:ext cx="4152265" cy="4152265"/>
          </a:xfrm>
        </p:spPr>
      </p:pic>
    </p:spTree>
    <p:extLst>
      <p:ext uri="{BB962C8B-B14F-4D97-AF65-F5344CB8AC3E}">
        <p14:creationId xmlns:p14="http://schemas.microsoft.com/office/powerpoint/2010/main" val="3112161155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FAA61110-23DB-EEEA-A6B3-63DFC33A6B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Tutustu kirjan sisällysluetteloon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373C4F62-AF7F-BB1F-30FE-1C77B561E02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959883" y="2009670"/>
            <a:ext cx="6787231" cy="4016375"/>
          </a:xfrm>
        </p:spPr>
        <p:txBody>
          <a:bodyPr>
            <a:normAutofit/>
          </a:bodyPr>
          <a:lstStyle/>
          <a:p>
            <a:r>
              <a:rPr lang="fi-FI" sz="1400" dirty="0"/>
              <a:t>Tarvitset Sanoma </a:t>
            </a:r>
            <a:r>
              <a:rPr lang="fi-FI" sz="1400" dirty="0" err="1"/>
              <a:t>Pron</a:t>
            </a:r>
            <a:r>
              <a:rPr lang="fi-FI" sz="1400" dirty="0"/>
              <a:t> oppikirjan Ikääntyneiden osallisuus ja kuntoutuminen.</a:t>
            </a:r>
            <a:br>
              <a:rPr lang="fi-FI" sz="1400" dirty="0"/>
            </a:br>
            <a:r>
              <a:rPr lang="fi-FI" sz="1400" dirty="0"/>
              <a:t>Tutustu parin kanssa kirjan sisällysluetteloon ja uusiin sanoihin. </a:t>
            </a:r>
            <a:br>
              <a:rPr lang="fi-FI" sz="1400" dirty="0"/>
            </a:br>
            <a:r>
              <a:rPr lang="fi-FI" sz="1400" dirty="0"/>
              <a:t>Voit kääntää uusia sanoja omalle äidinkielelle, jotta ymmärrät ne.</a:t>
            </a:r>
            <a:br>
              <a:rPr lang="fi-FI" sz="1400" dirty="0"/>
            </a:br>
            <a:br>
              <a:rPr lang="fi-FI" sz="1400" dirty="0"/>
            </a:br>
            <a:r>
              <a:rPr lang="fi-FI" sz="1400" dirty="0"/>
              <a:t>Seuraavilla sivuilla on aiheita ja sanoja sisällysluettelosta. </a:t>
            </a:r>
            <a:br>
              <a:rPr lang="fi-FI" sz="1400" dirty="0"/>
            </a:br>
            <a:endParaRPr lang="fi-FI" sz="1400" dirty="0"/>
          </a:p>
          <a:p>
            <a:r>
              <a:rPr lang="fi-FI" sz="1400" dirty="0"/>
              <a:t>Keskustele parin kanssa.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Mitkä aiheet ovat sinulle uusia?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Mistä aiheista olet jo oppinut jotakin aikaisemmin?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Mikä aihe kiinnostaa sinua eniten? Miksi?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Mikä aihe kiinnostaa sinua vähiten? Miksi?</a:t>
            </a:r>
          </a:p>
          <a:p>
            <a:pPr marL="285750" indent="-285750"/>
            <a:endParaRPr lang="fi-FI" sz="1600" dirty="0"/>
          </a:p>
          <a:p>
            <a:pPr marL="285750" indent="-285750"/>
            <a:br>
              <a:rPr lang="fi-FI" sz="1600" dirty="0"/>
            </a:br>
            <a:endParaRPr lang="fi-FI" sz="1200" dirty="0"/>
          </a:p>
          <a:p>
            <a:pPr marL="971550" lvl="1" indent="-285750"/>
            <a:endParaRPr lang="fi-FI" sz="1200" dirty="0"/>
          </a:p>
          <a:p>
            <a:endParaRPr lang="fi-FI" sz="1400" dirty="0"/>
          </a:p>
        </p:txBody>
      </p:sp>
      <p:pic>
        <p:nvPicPr>
          <p:cNvPr id="2050" name="Picture 2" descr="kirja">
            <a:extLst>
              <a:ext uri="{FF2B5EF4-FFF2-40B4-BE49-F238E27FC236}">
                <a16:creationId xmlns:a16="http://schemas.microsoft.com/office/drawing/2014/main" id="{D13CD95F-A27F-D3C0-4FD7-22D768F323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0314" y="1913977"/>
            <a:ext cx="2875711" cy="2667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kirja">
            <a:extLst>
              <a:ext uri="{FF2B5EF4-FFF2-40B4-BE49-F238E27FC236}">
                <a16:creationId xmlns:a16="http://schemas.microsoft.com/office/drawing/2014/main" id="{8F91818E-76CC-27C7-D66A-59AFF26898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3000" y="2690819"/>
            <a:ext cx="2381250" cy="2381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7318174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FCB265B6-9D72-1325-0313-2B61CDD06F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1. Ikääntyminen elämänvaiheena ja ikääntynyt lähihoitajan asiakkaana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57D495D5-0759-CFC1-6996-1CCD542779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61576"/>
            <a:ext cx="5902842" cy="1938301"/>
          </a:xfrm>
        </p:spPr>
        <p:txBody>
          <a:bodyPr numCol="2">
            <a:no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elämän|vaihe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lähihoitaja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asiakas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ikääntymis|muutos</a:t>
            </a:r>
            <a:endParaRPr lang="fi-FI" sz="1200" dirty="0"/>
          </a:p>
          <a:p>
            <a:pPr marL="1143000" lvl="1" indent="-457200"/>
            <a:r>
              <a:rPr lang="fi-FI" sz="1200" dirty="0"/>
              <a:t>verbi: muuttua</a:t>
            </a:r>
          </a:p>
          <a:p>
            <a:pPr marL="1143000" lvl="1" indent="-457200"/>
            <a:endParaRPr lang="fi-FI" sz="1200" dirty="0"/>
          </a:p>
          <a:p>
            <a:pPr marL="1143000" lvl="1" indent="-457200"/>
            <a:endParaRPr lang="fi-FI" sz="1200" dirty="0"/>
          </a:p>
          <a:p>
            <a:pPr marL="1143000" lvl="1" indent="-457200"/>
            <a:endParaRPr lang="fi-FI" sz="1200" dirty="0"/>
          </a:p>
          <a:p>
            <a:pPr marL="1143000" lvl="1" indent="-457200"/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fyysinen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kognitiivinen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psyykkinen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sosiaalinen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elämän|laatu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yhteiskunnallinen (millainen)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ilmiö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fi-FI" sz="1200" dirty="0"/>
          </a:p>
        </p:txBody>
      </p:sp>
      <p:pic>
        <p:nvPicPr>
          <p:cNvPr id="2050" name="Picture 2" descr="elämänkaari">
            <a:extLst>
              <a:ext uri="{FF2B5EF4-FFF2-40B4-BE49-F238E27FC236}">
                <a16:creationId xmlns:a16="http://schemas.microsoft.com/office/drawing/2014/main" id="{03B52D8A-53FE-9086-2F60-3E400B6277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6014" y="4071919"/>
            <a:ext cx="1813371" cy="1813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AutoShape 4" descr="lähihoitaja">
            <a:extLst>
              <a:ext uri="{FF2B5EF4-FFF2-40B4-BE49-F238E27FC236}">
                <a16:creationId xmlns:a16="http://schemas.microsoft.com/office/drawing/2014/main" id="{FF6F000B-CE55-05E3-FB8D-1ABE7E602D0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6644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fi-FI"/>
          </a:p>
        </p:txBody>
      </p:sp>
      <p:pic>
        <p:nvPicPr>
          <p:cNvPr id="2054" name="Picture 6" descr="lähihoitaja">
            <a:extLst>
              <a:ext uri="{FF2B5EF4-FFF2-40B4-BE49-F238E27FC236}">
                <a16:creationId xmlns:a16="http://schemas.microsoft.com/office/drawing/2014/main" id="{D2D80B75-47E1-81C2-770B-0C5CF3C393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0155" y="4050009"/>
            <a:ext cx="2002939" cy="2002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kuulolaite">
            <a:extLst>
              <a:ext uri="{FF2B5EF4-FFF2-40B4-BE49-F238E27FC236}">
                <a16:creationId xmlns:a16="http://schemas.microsoft.com/office/drawing/2014/main" id="{5DB42C50-F6F3-00BB-0725-EADBCAA112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9959" y="3949469"/>
            <a:ext cx="1938301" cy="1938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lihakset">
            <a:extLst>
              <a:ext uri="{FF2B5EF4-FFF2-40B4-BE49-F238E27FC236}">
                <a16:creationId xmlns:a16="http://schemas.microsoft.com/office/drawing/2014/main" id="{113667A8-3E02-DBAC-787E-2BDC686683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1989" y="2047606"/>
            <a:ext cx="1371234" cy="1371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aivot">
            <a:extLst>
              <a:ext uri="{FF2B5EF4-FFF2-40B4-BE49-F238E27FC236}">
                <a16:creationId xmlns:a16="http://schemas.microsoft.com/office/drawing/2014/main" id="{71A19F61-3441-B897-CC48-3CBDEE6B22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7505" y="2047606"/>
            <a:ext cx="1371234" cy="1371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sosiaaliset suhteet">
            <a:extLst>
              <a:ext uri="{FF2B5EF4-FFF2-40B4-BE49-F238E27FC236}">
                <a16:creationId xmlns:a16="http://schemas.microsoft.com/office/drawing/2014/main" id="{405A379B-487E-DCB8-34E0-C7C5B7CAD9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89681" y="1998466"/>
            <a:ext cx="1456998" cy="1456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yhteiskunta">
            <a:extLst>
              <a:ext uri="{FF2B5EF4-FFF2-40B4-BE49-F238E27FC236}">
                <a16:creationId xmlns:a16="http://schemas.microsoft.com/office/drawing/2014/main" id="{D138BE16-A204-BB7E-F7BD-7F3590F886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44940" y="3841034"/>
            <a:ext cx="1251967" cy="1251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Suomi">
            <a:extLst>
              <a:ext uri="{FF2B5EF4-FFF2-40B4-BE49-F238E27FC236}">
                <a16:creationId xmlns:a16="http://schemas.microsoft.com/office/drawing/2014/main" id="{67F52DFB-5BFB-3596-3FDA-FB94B79051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34899" y="3461722"/>
            <a:ext cx="1846091" cy="1846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hyvä elämä">
            <a:extLst>
              <a:ext uri="{FF2B5EF4-FFF2-40B4-BE49-F238E27FC236}">
                <a16:creationId xmlns:a16="http://schemas.microsoft.com/office/drawing/2014/main" id="{80D97C61-DE45-DD33-A0DB-90EA8C5072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1988" y="3654283"/>
            <a:ext cx="1371235" cy="1371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hyvä, huono">
            <a:extLst>
              <a:ext uri="{FF2B5EF4-FFF2-40B4-BE49-F238E27FC236}">
                <a16:creationId xmlns:a16="http://schemas.microsoft.com/office/drawing/2014/main" id="{2EC6995B-671E-BFD7-8B1F-F8AEA243AA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7505" y="3994224"/>
            <a:ext cx="771705" cy="771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0109040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0CAC5D9E-715F-142A-3ED1-D80085F0A9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2. Toimintakyvyn tukeminen </a:t>
            </a:r>
            <a:br>
              <a:rPr lang="fi-FI" dirty="0"/>
            </a:br>
            <a:r>
              <a:rPr lang="fi-FI" dirty="0"/>
              <a:t>ja mittaaminen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FB129BDB-BFBF-457E-C770-A980D4AD6D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69094"/>
            <a:ext cx="5617464" cy="2717438"/>
          </a:xfrm>
        </p:spPr>
        <p:txBody>
          <a:bodyPr numCol="2"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toiminta|kyky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tukeminen</a:t>
            </a:r>
          </a:p>
          <a:p>
            <a:pPr marL="1143000" lvl="1" indent="-457200"/>
            <a:r>
              <a:rPr lang="fi-FI" sz="1200" dirty="0"/>
              <a:t>verbi: tukea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mittaaminen</a:t>
            </a:r>
          </a:p>
          <a:p>
            <a:pPr marL="1143000" lvl="1" indent="-457200"/>
            <a:r>
              <a:rPr lang="fi-FI" sz="1200" dirty="0"/>
              <a:t>verbi: mitata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mittari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edistävä (millainen)</a:t>
            </a:r>
          </a:p>
          <a:p>
            <a:pPr marL="1143000" lvl="1" indent="-457200"/>
            <a:r>
              <a:rPr lang="fi-FI" sz="1200" dirty="0"/>
              <a:t>verbi: edistää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hoito|työ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elin|ympäristö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kartoittaminen</a:t>
            </a:r>
          </a:p>
          <a:p>
            <a:pPr marL="1028700" lvl="1" indent="-342900"/>
            <a:r>
              <a:rPr lang="fi-FI" sz="1200" dirty="0"/>
              <a:t>verbi: kartoittaa</a:t>
            </a:r>
            <a:br>
              <a:rPr lang="fi-FI" sz="1200" dirty="0"/>
            </a:br>
            <a:r>
              <a:rPr lang="fi-FI" sz="1200" dirty="0"/>
              <a:t>= selvittää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järjestelmä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myöhäis|ikä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seula</a:t>
            </a:r>
          </a:p>
          <a:p>
            <a:pPr marL="1143000" lvl="1" indent="-457200"/>
            <a:r>
              <a:rPr lang="fi-FI" sz="1200" dirty="0"/>
              <a:t>verbi: seuloa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menetelmä (= tapa, keino –</a:t>
            </a:r>
            <a:br>
              <a:rPr lang="fi-FI" sz="1200" dirty="0"/>
            </a:br>
            <a:r>
              <a:rPr lang="fi-FI" sz="1200" dirty="0"/>
              <a:t>miten asia tehdään)</a:t>
            </a:r>
          </a:p>
          <a:p>
            <a:pPr lvl="1" indent="0">
              <a:buNone/>
            </a:pPr>
            <a:endParaRPr lang="fi-FI" sz="1100" dirty="0"/>
          </a:p>
        </p:txBody>
      </p:sp>
      <p:pic>
        <p:nvPicPr>
          <p:cNvPr id="8" name="Kuva 7" descr="Konsultointi vanhemman potilaan kanssa kotona">
            <a:extLst>
              <a:ext uri="{FF2B5EF4-FFF2-40B4-BE49-F238E27FC236}">
                <a16:creationId xmlns:a16="http://schemas.microsoft.com/office/drawing/2014/main" id="{0AE96FF2-826C-A691-7C7B-97E4DDEC60A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0629" y="1869094"/>
            <a:ext cx="5611371" cy="3740914"/>
          </a:xfrm>
          <a:prstGeom prst="rect">
            <a:avLst/>
          </a:prstGeom>
        </p:spPr>
      </p:pic>
      <p:pic>
        <p:nvPicPr>
          <p:cNvPr id="2050" name="Picture 2" descr="muistilista">
            <a:extLst>
              <a:ext uri="{FF2B5EF4-FFF2-40B4-BE49-F238E27FC236}">
                <a16:creationId xmlns:a16="http://schemas.microsoft.com/office/drawing/2014/main" id="{08735B9C-9DCB-FF94-D892-CA7E52212A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9643" y="4586532"/>
            <a:ext cx="1366197" cy="1366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terveystarkastus">
            <a:extLst>
              <a:ext uri="{FF2B5EF4-FFF2-40B4-BE49-F238E27FC236}">
                <a16:creationId xmlns:a16="http://schemas.microsoft.com/office/drawing/2014/main" id="{1A9164CC-4234-3234-8A59-8A09AB4275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9976" y="4512728"/>
            <a:ext cx="1513806" cy="1513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nousta ylös">
            <a:extLst>
              <a:ext uri="{FF2B5EF4-FFF2-40B4-BE49-F238E27FC236}">
                <a16:creationId xmlns:a16="http://schemas.microsoft.com/office/drawing/2014/main" id="{0CA3CFF2-80A4-530D-FE53-F2857C6797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4149" y="4512728"/>
            <a:ext cx="1513806" cy="1513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075978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C45E4351-B691-8DC8-23E5-B0064401D3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3. Hoito- ja kuntoutumissuunnitelman laatiminen ja kirjaaminen 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E1EA436D-56B9-B11C-8480-E0DA3161F9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4240" y="2125534"/>
            <a:ext cx="6781800" cy="4451350"/>
          </a:xfrm>
        </p:spPr>
        <p:txBody>
          <a:bodyPr numCol="2">
            <a:no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hoito</a:t>
            </a:r>
          </a:p>
          <a:p>
            <a:pPr marL="1143000" lvl="1" indent="-457200"/>
            <a:r>
              <a:rPr lang="fi-FI" sz="1200" dirty="0"/>
              <a:t>verbi: hoitaa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laatiminen</a:t>
            </a:r>
          </a:p>
          <a:p>
            <a:pPr marL="1143000" lvl="1" indent="-457200"/>
            <a:r>
              <a:rPr lang="fi-FI" sz="1200" dirty="0"/>
              <a:t>verbi: laatia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kirjaaminen</a:t>
            </a:r>
          </a:p>
          <a:p>
            <a:pPr marL="1143000" lvl="1" indent="-457200"/>
            <a:r>
              <a:rPr lang="fi-FI" sz="1200" dirty="0"/>
              <a:t>verbi: kirjata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suunnitelma</a:t>
            </a:r>
          </a:p>
          <a:p>
            <a:pPr marL="1143000" lvl="1" indent="-457200"/>
            <a:r>
              <a:rPr lang="fi-FI" sz="1200" dirty="0"/>
              <a:t>verbi: suunnitella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tiedon|keruu</a:t>
            </a:r>
            <a:r>
              <a:rPr lang="fi-FI" sz="1200" dirty="0"/>
              <a:t> (= kerätä tietoa)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tarve</a:t>
            </a:r>
          </a:p>
          <a:p>
            <a:pPr marL="1143000" lvl="1" indent="-457200"/>
            <a:r>
              <a:rPr lang="fi-FI" sz="1200" dirty="0"/>
              <a:t>verbi: tarvita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määrittely</a:t>
            </a:r>
          </a:p>
          <a:p>
            <a:pPr marL="1143000" lvl="1" indent="-457200"/>
            <a:r>
              <a:rPr lang="fi-FI" sz="1200" dirty="0"/>
              <a:t>verbi: määritellä</a:t>
            </a:r>
          </a:p>
          <a:p>
            <a:pPr marL="1143000" lvl="1" indent="-457200"/>
            <a:endParaRPr lang="fi-FI" sz="1200" dirty="0"/>
          </a:p>
          <a:p>
            <a:pPr marL="1143000" lvl="1" indent="-457200"/>
            <a:endParaRPr lang="fi-FI" sz="1200" dirty="0"/>
          </a:p>
          <a:p>
            <a:pPr marL="1143000" lvl="1" indent="-457200"/>
            <a:endParaRPr lang="fi-FI" sz="1200" dirty="0"/>
          </a:p>
          <a:p>
            <a:pPr marL="1143000" lvl="1" indent="-457200"/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tavoite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verbi: asettaa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verbi: toteuttaa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verbi: arvioida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dokumentointi</a:t>
            </a:r>
          </a:p>
          <a:p>
            <a:pPr marL="1143000" lvl="1" indent="-457200"/>
            <a:r>
              <a:rPr lang="fi-FI" sz="1200" dirty="0"/>
              <a:t>verbi: dokumentoida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päivittäinen (millainen)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tieto|suoja</a:t>
            </a:r>
            <a:r>
              <a:rPr lang="fi-FI" sz="1200" dirty="0"/>
              <a:t> </a:t>
            </a:r>
            <a:br>
              <a:rPr lang="fi-FI" sz="1200" dirty="0"/>
            </a:br>
            <a:r>
              <a:rPr lang="fi-FI" sz="1200" dirty="0"/>
              <a:t>(= suojata tiedot)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salassa|pito</a:t>
            </a:r>
            <a:r>
              <a:rPr lang="fi-FI" sz="1200" dirty="0"/>
              <a:t> </a:t>
            </a:r>
            <a:br>
              <a:rPr lang="fi-FI" sz="1200" dirty="0"/>
            </a:br>
            <a:r>
              <a:rPr lang="fi-FI" sz="1200" dirty="0"/>
              <a:t>(= pitää salassa)</a:t>
            </a:r>
          </a:p>
        </p:txBody>
      </p:sp>
      <p:pic>
        <p:nvPicPr>
          <p:cNvPr id="10" name="Kuva 9" descr="Kuva, joka sisältää kohteen henkilö, vaate, kukka, pöytä&#10;&#10;Kuvaus luotu automaattisesti">
            <a:extLst>
              <a:ext uri="{FF2B5EF4-FFF2-40B4-BE49-F238E27FC236}">
                <a16:creationId xmlns:a16="http://schemas.microsoft.com/office/drawing/2014/main" id="{1368A1D9-BC31-CD4F-1353-05BEB07D2C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076" b="12013"/>
          <a:stretch/>
        </p:blipFill>
        <p:spPr>
          <a:xfrm>
            <a:off x="7386320" y="2125534"/>
            <a:ext cx="4805680" cy="3359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2913149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C2D94501-E829-D5B3-92A5-F5314F057D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4. Osallisuus ja mielekkään elämän edistäminen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D11B24EC-EE28-D12E-CFEE-B374E252E9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69893" y="1817052"/>
            <a:ext cx="8040827" cy="4498975"/>
          </a:xfrm>
        </p:spPr>
        <p:txBody>
          <a:bodyPr numCol="3"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mielekäs (millainen)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oman|näköinen</a:t>
            </a:r>
            <a:r>
              <a:rPr lang="fi-FI" sz="1200" dirty="0"/>
              <a:t> (millainen)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aktivoiva (millainen)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arki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malli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muistelu</a:t>
            </a:r>
          </a:p>
          <a:p>
            <a:pPr marL="1143000" lvl="1" indent="-457200"/>
            <a:r>
              <a:rPr lang="fi-FI" sz="1200" dirty="0"/>
              <a:t>verbi: muistella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eläin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luonto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juhla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tapahtuma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itse|määräämis|oikeus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yksityisyys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yksityis|elämä</a:t>
            </a:r>
            <a:br>
              <a:rPr lang="fi-FI" sz="1200" dirty="0"/>
            </a:br>
            <a:br>
              <a:rPr lang="fi-FI" sz="1200" dirty="0"/>
            </a:br>
            <a:br>
              <a:rPr lang="fi-FI" sz="1200" dirty="0"/>
            </a:b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suoja</a:t>
            </a:r>
          </a:p>
          <a:p>
            <a:pPr marL="1143000" lvl="1" indent="-457200"/>
            <a:r>
              <a:rPr lang="fi-FI" sz="1200" dirty="0"/>
              <a:t>verbi: suojata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kulttuuri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moni|kulttuurinen</a:t>
            </a:r>
            <a:r>
              <a:rPr lang="fi-FI" sz="1200" dirty="0"/>
              <a:t> </a:t>
            </a:r>
            <a:br>
              <a:rPr lang="fi-FI" sz="1200" dirty="0"/>
            </a:br>
            <a:r>
              <a:rPr lang="fi-FI" sz="1200" dirty="0"/>
              <a:t>(= monta kulttuuria)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elämän|katsomus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tottumus</a:t>
            </a:r>
          </a:p>
          <a:p>
            <a:pPr marL="1143000" lvl="1" indent="-457200"/>
            <a:r>
              <a:rPr lang="fi-FI" sz="1200" dirty="0"/>
              <a:t>verbi: tottua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henkisyys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hengellinen (millainen)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tukeminen</a:t>
            </a:r>
          </a:p>
          <a:p>
            <a:pPr marL="1143000" lvl="1" indent="-457200"/>
            <a:r>
              <a:rPr lang="fi-FI" sz="1200" dirty="0"/>
              <a:t>verbi: tukea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seksuaalisuus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hoito|henkilö|kunta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rooli</a:t>
            </a:r>
            <a:br>
              <a:rPr lang="fi-FI" sz="1200" dirty="0"/>
            </a:br>
            <a:br>
              <a:rPr lang="fi-FI" sz="1200" dirty="0"/>
            </a:b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hoidettava (asiakas)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seksuaali|asia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ympäristö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turvallisuus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esteettömyys </a:t>
            </a:r>
            <a:br>
              <a:rPr lang="fi-FI" sz="1200" dirty="0"/>
            </a:br>
            <a:r>
              <a:rPr lang="fi-FI" sz="1200" dirty="0"/>
              <a:t>(= ei esteitä, esteetön)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viihtyisyys</a:t>
            </a:r>
          </a:p>
          <a:p>
            <a:pPr marL="1143000" lvl="1" indent="-457200"/>
            <a:r>
              <a:rPr lang="fi-FI" sz="1200" dirty="0"/>
              <a:t>verbi: viihtyä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yksinäisyys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syrjäytyminen</a:t>
            </a:r>
          </a:p>
          <a:p>
            <a:pPr marL="1143000" lvl="1" indent="-457200"/>
            <a:r>
              <a:rPr lang="fi-FI" sz="1200" dirty="0"/>
              <a:t>verbi: syrjäytyä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verbi: vähentää</a:t>
            </a:r>
          </a:p>
          <a:p>
            <a:pPr marL="457200" indent="-457200"/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fi-FI" sz="1200" dirty="0"/>
          </a:p>
        </p:txBody>
      </p:sp>
      <p:pic>
        <p:nvPicPr>
          <p:cNvPr id="8" name="Kuva 7" descr="Kuva, joka sisältää kohteen vaate, henkilö, Ihmisen kasvot, mies&#10;&#10;Kuvaus luotu automaattisesti">
            <a:extLst>
              <a:ext uri="{FF2B5EF4-FFF2-40B4-BE49-F238E27FC236}">
                <a16:creationId xmlns:a16="http://schemas.microsoft.com/office/drawing/2014/main" id="{1061CCC2-B640-D933-488C-6BB3E0C9B81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910"/>
          <a:stretch/>
        </p:blipFill>
        <p:spPr>
          <a:xfrm>
            <a:off x="220345" y="1817052"/>
            <a:ext cx="3681095" cy="3997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1884574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54F61E3B-D1FE-5A29-8ECA-05613EFE9A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5. Vuorovaikutus ja kohtaaminen 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CC1D5B8B-498A-3FC1-59C8-EA8245610F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0306" y="1690688"/>
            <a:ext cx="6303324" cy="4252912"/>
          </a:xfrm>
        </p:spPr>
        <p:txBody>
          <a:bodyPr numCol="2"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200" dirty="0" err="1"/>
              <a:t>vuoro|vaikutus</a:t>
            </a:r>
            <a:endParaRPr lang="fi-FI" sz="1200" dirty="0"/>
          </a:p>
          <a:p>
            <a:pPr marL="971550" lvl="1" indent="-285750"/>
            <a:r>
              <a:rPr lang="fi-FI" sz="1200" dirty="0"/>
              <a:t>verbi: vaikuttaa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200" dirty="0"/>
              <a:t>kohtaaminen</a:t>
            </a:r>
          </a:p>
          <a:p>
            <a:pPr marL="971550" lvl="1" indent="-285750"/>
            <a:r>
              <a:rPr lang="fi-FI" sz="1200" dirty="0"/>
              <a:t>verbi: kohdata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200" dirty="0"/>
              <a:t>vaikuttava (millainen)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200" dirty="0"/>
              <a:t>tekijä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200" dirty="0" err="1"/>
              <a:t>yhteis|työ</a:t>
            </a:r>
            <a:endParaRPr lang="fi-FI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200" dirty="0"/>
              <a:t>omainen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200" dirty="0"/>
              <a:t>läheinen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200" dirty="0"/>
          </a:p>
          <a:p>
            <a:endParaRPr lang="fi-FI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200" dirty="0" err="1"/>
              <a:t>selko|kieli</a:t>
            </a:r>
            <a:endParaRPr lang="fi-FI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200" dirty="0"/>
              <a:t>puhe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200" dirty="0"/>
              <a:t>korvaava (millainen)</a:t>
            </a:r>
          </a:p>
          <a:p>
            <a:pPr marL="971550" lvl="1" indent="-285750"/>
            <a:r>
              <a:rPr lang="fi-FI" sz="1200" dirty="0"/>
              <a:t>verbi: korvata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200" dirty="0" err="1"/>
              <a:t>kommunikointi|keino</a:t>
            </a:r>
            <a:endParaRPr lang="fi-FI" sz="1200" dirty="0"/>
          </a:p>
          <a:p>
            <a:pPr marL="971550" lvl="1" indent="-285750"/>
            <a:r>
              <a:rPr lang="fi-FI" sz="1200" dirty="0"/>
              <a:t>verbi: kommunikoida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200" dirty="0"/>
              <a:t>puhelin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200" dirty="0"/>
              <a:t>sähköinen (millainen)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200" dirty="0"/>
              <a:t>viestin</a:t>
            </a:r>
          </a:p>
          <a:p>
            <a:pPr marL="971550" lvl="1" indent="-285750"/>
            <a:r>
              <a:rPr lang="fi-FI" sz="1200" dirty="0"/>
              <a:t>verbi: viestiä</a:t>
            </a:r>
          </a:p>
          <a:p>
            <a:pPr marL="285750" indent="-285750"/>
            <a:endParaRPr lang="fi-FI" sz="1200" dirty="0"/>
          </a:p>
        </p:txBody>
      </p:sp>
      <p:pic>
        <p:nvPicPr>
          <p:cNvPr id="4" name="Kuva 3">
            <a:extLst>
              <a:ext uri="{FF2B5EF4-FFF2-40B4-BE49-F238E27FC236}">
                <a16:creationId xmlns:a16="http://schemas.microsoft.com/office/drawing/2014/main" id="{2227B049-7A31-061A-AB1E-A39EB944AC5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3770" b="11152"/>
          <a:stretch/>
        </p:blipFill>
        <p:spPr>
          <a:xfrm>
            <a:off x="218440" y="1690688"/>
            <a:ext cx="4302760" cy="4007297"/>
          </a:xfrm>
          <a:prstGeom prst="rect">
            <a:avLst/>
          </a:prstGeom>
        </p:spPr>
      </p:pic>
      <p:pic>
        <p:nvPicPr>
          <p:cNvPr id="7172" name="Picture 4" descr="kohdata">
            <a:extLst>
              <a:ext uri="{FF2B5EF4-FFF2-40B4-BE49-F238E27FC236}">
                <a16:creationId xmlns:a16="http://schemas.microsoft.com/office/drawing/2014/main" id="{D1045C6F-8AC9-4D29-36BB-F56E4335FC9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8690"/>
          <a:stretch/>
        </p:blipFill>
        <p:spPr bwMode="auto">
          <a:xfrm>
            <a:off x="4785710" y="3955840"/>
            <a:ext cx="4220258" cy="1743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9233882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B1870603-A100-E8DC-817C-D73CE47FC2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fi-FI" dirty="0"/>
              <a:t>6. Muistisairaan asiakkaan kohtaaminen ja kuntoutumisen tukeminen 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016ACFC9-A840-2BA2-205A-F5443B35CD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527334" cy="4079875"/>
          </a:xfrm>
        </p:spPr>
        <p:txBody>
          <a:bodyPr numCol="2">
            <a:no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muisti|sairas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muisti|sairaus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tauti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aivo|veren|kierto|sairaus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verbi: aiheuttaa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lewyn|kappale|tauti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otsa|ohimo|lohko|rappeuma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ymmärtäminen</a:t>
            </a:r>
          </a:p>
          <a:p>
            <a:pPr marL="1143000" lvl="1" indent="-457200"/>
            <a:r>
              <a:rPr lang="fi-FI" sz="1200" dirty="0"/>
              <a:t>verbi: ymmärtää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arvostava (millainen)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suhtautuminen</a:t>
            </a:r>
          </a:p>
          <a:p>
            <a:pPr marL="1143000" lvl="1" indent="-457200"/>
            <a:r>
              <a:rPr lang="fi-FI" sz="1200" dirty="0"/>
              <a:t>verbi: suhtautua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sallivuus</a:t>
            </a:r>
          </a:p>
          <a:p>
            <a:pPr marL="1143000" lvl="1" indent="-457200"/>
            <a:r>
              <a:rPr lang="fi-FI" sz="1200" dirty="0"/>
              <a:t>verbi: sallia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verbi: soveltua (= sopia)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verbi: työskennellä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jonkun parissa = jonkun kanssa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yhteisö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ilma|piiri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verbi: liittyä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käyttäytyminen, käytös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käytös|oire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tausta|tekijä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aiheuttaja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validaatio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toiminta|malli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logo|terapeuttinen</a:t>
            </a:r>
            <a:r>
              <a:rPr lang="fi-FI" sz="1200" dirty="0"/>
              <a:t> (millainen)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ajattelu</a:t>
            </a:r>
          </a:p>
          <a:p>
            <a:pPr marL="1143000" lvl="1" indent="-457200"/>
            <a:r>
              <a:rPr lang="fi-FI" sz="1200" dirty="0"/>
              <a:t>verbi: ajatella</a:t>
            </a:r>
          </a:p>
        </p:txBody>
      </p:sp>
      <p:pic>
        <p:nvPicPr>
          <p:cNvPr id="6" name="Kuva 5">
            <a:extLst>
              <a:ext uri="{FF2B5EF4-FFF2-40B4-BE49-F238E27FC236}">
                <a16:creationId xmlns:a16="http://schemas.microsoft.com/office/drawing/2014/main" id="{6F043142-D7B8-D1AB-A3F9-A648747405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16265" y="1825625"/>
            <a:ext cx="3975735" cy="3975735"/>
          </a:xfrm>
          <a:prstGeom prst="rect">
            <a:avLst/>
          </a:prstGeom>
        </p:spPr>
      </p:pic>
      <p:pic>
        <p:nvPicPr>
          <p:cNvPr id="3076" name="Picture 4" descr="lohduttaa">
            <a:extLst>
              <a:ext uri="{FF2B5EF4-FFF2-40B4-BE49-F238E27FC236}">
                <a16:creationId xmlns:a16="http://schemas.microsoft.com/office/drawing/2014/main" id="{562078A5-2C92-42BA-44D9-BD6C499237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8880" y="3089331"/>
            <a:ext cx="1753122" cy="1753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2795760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C8C803BD-5B1E-C645-D797-D3AD50B027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7. Liikkumiskyvyn tukeminen </a:t>
            </a:r>
            <a:br>
              <a:rPr lang="fi-FI" dirty="0"/>
            </a:br>
            <a:r>
              <a:rPr lang="fi-FI" dirty="0"/>
              <a:t>ja liikkumisen edistäminen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B089F35C-DA83-5B40-CE58-41E77D804D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04301"/>
            <a:ext cx="6781800" cy="4079875"/>
          </a:xfrm>
        </p:spPr>
        <p:txBody>
          <a:bodyPr numCol="2"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liikkumis|kyky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liikkuminen</a:t>
            </a:r>
          </a:p>
          <a:p>
            <a:pPr marL="1143000" lvl="1" indent="-457200"/>
            <a:r>
              <a:rPr lang="fi-FI" sz="1200" dirty="0"/>
              <a:t>verbi: liikkua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liikunta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ulkoilu</a:t>
            </a:r>
          </a:p>
          <a:p>
            <a:pPr marL="1143000" lvl="1" indent="-457200"/>
            <a:r>
              <a:rPr lang="fi-FI" sz="1200" dirty="0"/>
              <a:t>verbi: ulkoilla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liikunta|muoto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liikkumis|sopimus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liikkumis|suunnitelma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apu|väline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siirtyminen</a:t>
            </a:r>
          </a:p>
          <a:p>
            <a:pPr marL="1143000" lvl="1" indent="-457200"/>
            <a:r>
              <a:rPr lang="fi-FI" sz="1200" dirty="0"/>
              <a:t>verbi: siirtyä</a:t>
            </a:r>
          </a:p>
          <a:p>
            <a:pPr marL="1143000" lvl="1" indent="-457200"/>
            <a:endParaRPr lang="fi-FI" sz="1200" dirty="0"/>
          </a:p>
          <a:p>
            <a:pPr marL="1143000" lvl="1" indent="-457200"/>
            <a:endParaRPr lang="fi-FI" sz="1200" dirty="0"/>
          </a:p>
          <a:p>
            <a:pPr marL="1143000" lvl="1" indent="-457200"/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asento|hoito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mikro|asento|hoito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istuma-asento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tasa|paino|koulu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kaatuminen</a:t>
            </a:r>
          </a:p>
          <a:p>
            <a:pPr marL="1143000" lvl="1" indent="-457200"/>
            <a:r>
              <a:rPr lang="fi-FI" sz="1200" dirty="0"/>
              <a:t>verbi: kaatua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ehkäisy</a:t>
            </a:r>
          </a:p>
          <a:p>
            <a:pPr marL="1143000" lvl="1" indent="-457200"/>
            <a:r>
              <a:rPr lang="fi-FI" sz="1200" dirty="0"/>
              <a:t>verbi: ehkäistä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kinestetiikka</a:t>
            </a:r>
            <a:endParaRPr lang="fi-FI" sz="14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fi-FI" sz="1200" dirty="0"/>
          </a:p>
        </p:txBody>
      </p:sp>
      <p:pic>
        <p:nvPicPr>
          <p:cNvPr id="6" name="Kuva 5">
            <a:extLst>
              <a:ext uri="{FF2B5EF4-FFF2-40B4-BE49-F238E27FC236}">
                <a16:creationId xmlns:a16="http://schemas.microsoft.com/office/drawing/2014/main" id="{8C7BFFB4-8F79-571A-7591-0942697E823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3851" b="4537"/>
          <a:stretch/>
        </p:blipFill>
        <p:spPr>
          <a:xfrm>
            <a:off x="7513225" y="2004301"/>
            <a:ext cx="4678775" cy="38184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2732289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7A063CF3-876D-D5A1-BC02-4C94E55736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8. Psykososiaalinen kuntoutuminen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0430DCF5-644A-D9B4-151A-5B8E245A96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psyko|sosiaalinen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aivo|terveys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harrastus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ryhmä|toiminta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taide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uni</a:t>
            </a:r>
          </a:p>
          <a:p>
            <a:pPr marL="1143000" lvl="1" indent="-457200"/>
            <a:r>
              <a:rPr lang="fi-FI" sz="1200" dirty="0"/>
              <a:t>verbi: nukkua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lepo</a:t>
            </a:r>
          </a:p>
          <a:p>
            <a:pPr marL="1143000" lvl="1" indent="-457200"/>
            <a:r>
              <a:rPr lang="fi-FI" sz="1200" dirty="0"/>
              <a:t>verbi: levätä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rentoutuminen</a:t>
            </a:r>
          </a:p>
          <a:p>
            <a:pPr marL="1143000" lvl="1" indent="-457200"/>
            <a:r>
              <a:rPr lang="fi-FI" sz="1200" dirty="0"/>
              <a:t>verbi: rentoutua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rentouttava (millainen)</a:t>
            </a:r>
          </a:p>
        </p:txBody>
      </p:sp>
      <p:pic>
        <p:nvPicPr>
          <p:cNvPr id="6" name="Kuva 5">
            <a:extLst>
              <a:ext uri="{FF2B5EF4-FFF2-40B4-BE49-F238E27FC236}">
                <a16:creationId xmlns:a16="http://schemas.microsoft.com/office/drawing/2014/main" id="{F2009782-CE22-BA47-DC12-10C3267FD6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69360" y="1825625"/>
            <a:ext cx="3496733" cy="3496733"/>
          </a:xfrm>
          <a:prstGeom prst="rect">
            <a:avLst/>
          </a:prstGeom>
        </p:spPr>
      </p:pic>
      <p:pic>
        <p:nvPicPr>
          <p:cNvPr id="2050" name="Picture 2" descr="rauhoittuminen, käytä kuulosuojaimia">
            <a:extLst>
              <a:ext uri="{FF2B5EF4-FFF2-40B4-BE49-F238E27FC236}">
                <a16:creationId xmlns:a16="http://schemas.microsoft.com/office/drawing/2014/main" id="{E8A3776C-6E18-82C2-F1B5-EF9E23FE09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6096" y="1825625"/>
            <a:ext cx="1979930" cy="1979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rauhoittuminen, väritä">
            <a:extLst>
              <a:ext uri="{FF2B5EF4-FFF2-40B4-BE49-F238E27FC236}">
                <a16:creationId xmlns:a16="http://schemas.microsoft.com/office/drawing/2014/main" id="{81898353-EE4F-3C8E-9E07-1A712DC440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00182" y="3266757"/>
            <a:ext cx="1883410" cy="1883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ryhmä">
            <a:extLst>
              <a:ext uri="{FF2B5EF4-FFF2-40B4-BE49-F238E27FC236}">
                <a16:creationId xmlns:a16="http://schemas.microsoft.com/office/drawing/2014/main" id="{CA0B8332-75C9-0EA6-619F-4F7882E3F2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9798" y="3787775"/>
            <a:ext cx="1653223" cy="1653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maata sohvalla">
            <a:extLst>
              <a:ext uri="{FF2B5EF4-FFF2-40B4-BE49-F238E27FC236}">
                <a16:creationId xmlns:a16="http://schemas.microsoft.com/office/drawing/2014/main" id="{0530E943-EA7A-B2D8-1DB5-C4607FED77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73708" y="1825625"/>
            <a:ext cx="1502410" cy="1502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8962714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420376F7-43A9-94D7-9887-41AC1E462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9. Elintoimintojen tarkkailu, aseptiikka ja hygienia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DBF79BCF-8D5E-B3E1-5433-59EE6FDE3A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30728"/>
            <a:ext cx="7343775" cy="4079875"/>
          </a:xfrm>
        </p:spPr>
        <p:txBody>
          <a:bodyPr numCol="2"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elin|toiminto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tarkkailu</a:t>
            </a:r>
          </a:p>
          <a:p>
            <a:pPr marL="1143000" lvl="1" indent="-457200"/>
            <a:r>
              <a:rPr lang="fi-FI" sz="1200" dirty="0"/>
              <a:t>verbi: tarkkailla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hengitys</a:t>
            </a:r>
          </a:p>
          <a:p>
            <a:pPr marL="1143000" lvl="1" indent="-457200"/>
            <a:r>
              <a:rPr lang="fi-FI" sz="1200" dirty="0"/>
              <a:t>verbi: hengittää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sydän</a:t>
            </a:r>
          </a:p>
          <a:p>
            <a:pPr marL="1143000" lvl="1" indent="-457200"/>
            <a:r>
              <a:rPr lang="fi-FI" sz="1200" dirty="0"/>
              <a:t>verbi: pumpata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veren|kierto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sekavuus (millainen: sekava)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tajunnan|taso</a:t>
            </a:r>
            <a:r>
              <a:rPr lang="fi-FI" sz="1200" dirty="0"/>
              <a:t> (tajunta)</a:t>
            </a:r>
          </a:p>
          <a:p>
            <a:pPr marL="1143000" lvl="1" indent="-457200"/>
            <a:r>
              <a:rPr lang="fi-FI" sz="1200" dirty="0"/>
              <a:t>verbi: tajuta (= ymmärtää)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veren|sokeri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kipu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virtsaaminen</a:t>
            </a:r>
          </a:p>
          <a:p>
            <a:pPr marL="1143000" lvl="1" indent="-457200"/>
            <a:r>
              <a:rPr lang="fi-FI" sz="1200" dirty="0"/>
              <a:t>verbi: virtsata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ulostaminen</a:t>
            </a:r>
          </a:p>
          <a:p>
            <a:pPr marL="1143000" lvl="1" indent="-457200"/>
            <a:r>
              <a:rPr lang="fi-FI" sz="1200" dirty="0"/>
              <a:t>verbi: ulostaa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aseptiikka (millainen: aseptinen)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periaate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hygienia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henkilö|kohtainen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peseytyminen</a:t>
            </a:r>
          </a:p>
          <a:p>
            <a:pPr marL="1143000" lvl="1" indent="-457200"/>
            <a:r>
              <a:rPr lang="fi-FI" sz="1200" dirty="0"/>
              <a:t>verbi: peseytyä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suun|hoito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pukeutuminen</a:t>
            </a:r>
          </a:p>
          <a:p>
            <a:pPr marL="1143000" lvl="1" indent="-457200"/>
            <a:r>
              <a:rPr lang="fi-FI" sz="1200" dirty="0"/>
              <a:t>verbi: pukeutua</a:t>
            </a:r>
          </a:p>
        </p:txBody>
      </p:sp>
      <p:pic>
        <p:nvPicPr>
          <p:cNvPr id="6" name="Kuva 5">
            <a:extLst>
              <a:ext uri="{FF2B5EF4-FFF2-40B4-BE49-F238E27FC236}">
                <a16:creationId xmlns:a16="http://schemas.microsoft.com/office/drawing/2014/main" id="{95251F22-7A08-4335-9677-3289FCE9587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064" b="10789"/>
          <a:stretch/>
        </p:blipFill>
        <p:spPr>
          <a:xfrm>
            <a:off x="7967634" y="1930728"/>
            <a:ext cx="4224366" cy="3385695"/>
          </a:xfrm>
          <a:prstGeom prst="rect">
            <a:avLst/>
          </a:prstGeom>
        </p:spPr>
      </p:pic>
      <p:pic>
        <p:nvPicPr>
          <p:cNvPr id="9218" name="Picture 2" descr="mitata verensokeri">
            <a:extLst>
              <a:ext uri="{FF2B5EF4-FFF2-40B4-BE49-F238E27FC236}">
                <a16:creationId xmlns:a16="http://schemas.microsoft.com/office/drawing/2014/main" id="{7EA9AA68-1E87-60CB-DCE8-AAF0ED00D7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92631" y="4467324"/>
            <a:ext cx="1322337" cy="1322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happisaturaatio">
            <a:extLst>
              <a:ext uri="{FF2B5EF4-FFF2-40B4-BE49-F238E27FC236}">
                <a16:creationId xmlns:a16="http://schemas.microsoft.com/office/drawing/2014/main" id="{FDC91FA2-797F-4872-95FA-3EF29A0035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8528" y="4572428"/>
            <a:ext cx="1322337" cy="1322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1592848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9D379A55-9F39-86DE-087B-A347BFB045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10. Ravitsemus ja ruokailu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F380AD38-BC73-4565-3639-F5A71A5C31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28919" y="1883728"/>
            <a:ext cx="7675881" cy="4079875"/>
          </a:xfrm>
        </p:spPr>
        <p:txBody>
          <a:bodyPr numCol="2"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ravitsemus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ravinto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ruokailu</a:t>
            </a:r>
          </a:p>
          <a:p>
            <a:pPr marL="1143000" lvl="1" indent="-457200"/>
            <a:r>
              <a:rPr lang="fi-FI" sz="1200" dirty="0"/>
              <a:t>verbi: ruokailla, syödä, syöttää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ruoka|kulttuuri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merkitys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ruoan|sulatus|elimistö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ruoka|suositus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energia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ravinto|aine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fi-FI" sz="1200" dirty="0"/>
          </a:p>
          <a:p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neste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saanti</a:t>
            </a:r>
          </a:p>
          <a:p>
            <a:pPr marL="1143000" lvl="1" indent="-457200"/>
            <a:r>
              <a:rPr lang="fi-FI" sz="1200" dirty="0"/>
              <a:t>verbi: saada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koti </a:t>
            </a:r>
            <a:r>
              <a:rPr lang="fi-FI" sz="1200" dirty="0">
                <a:sym typeface="Wingdings" panose="05000000000000000000" pitchFamily="2" charset="2"/>
              </a:rPr>
              <a:t> kotona (missä)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>
                <a:sym typeface="Wingdings" panose="05000000000000000000" pitchFamily="2" charset="2"/>
              </a:rPr>
              <a:t>järjestäminen</a:t>
            </a:r>
          </a:p>
          <a:p>
            <a:pPr marL="1143000" lvl="1" indent="-457200"/>
            <a:r>
              <a:rPr lang="fi-FI" sz="1200" dirty="0">
                <a:sym typeface="Wingdings" panose="05000000000000000000" pitchFamily="2" charset="2"/>
              </a:rPr>
              <a:t>verbi: järjestää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hoiva|koti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verbi: asua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miellyttävä (millainen)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ruokailu|tilanne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verbi: avustaa</a:t>
            </a:r>
          </a:p>
        </p:txBody>
      </p:sp>
      <p:pic>
        <p:nvPicPr>
          <p:cNvPr id="4" name="Kuva 3">
            <a:extLst>
              <a:ext uri="{FF2B5EF4-FFF2-40B4-BE49-F238E27FC236}">
                <a16:creationId xmlns:a16="http://schemas.microsoft.com/office/drawing/2014/main" id="{9066C557-99F1-BCA3-7F22-E81552A4E6F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6515"/>
          <a:stretch/>
        </p:blipFill>
        <p:spPr>
          <a:xfrm>
            <a:off x="218091" y="1883728"/>
            <a:ext cx="4638389" cy="34085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9771500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44103BE4-DD66-D0E0-2B32-3FE9C81183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11. Palvelujärjestelmä </a:t>
            </a:r>
            <a:br>
              <a:rPr lang="fi-FI" dirty="0"/>
            </a:br>
            <a:r>
              <a:rPr lang="fi-FI" dirty="0"/>
              <a:t>ja ikääntyneen toimeentuloturva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FA62FB6E-05D5-0A72-D4AC-B75E216996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93850" y="1841499"/>
            <a:ext cx="3165190" cy="4079875"/>
          </a:xfrm>
        </p:spPr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palvelu|järjestelmä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toimeen|tulo|turva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etuus, etuudet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sote-uudistus</a:t>
            </a:r>
          </a:p>
          <a:p>
            <a:pPr marL="1143000" lvl="1" indent="-457200"/>
            <a:r>
              <a:rPr lang="fi-FI" sz="1200" dirty="0"/>
              <a:t>verbi: uudistaa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ohjaus</a:t>
            </a:r>
          </a:p>
          <a:p>
            <a:pPr marL="1143000" lvl="1" indent="-457200"/>
            <a:r>
              <a:rPr lang="fi-FI" sz="1200" dirty="0"/>
              <a:t>verbi: ohjata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yhteyden|otto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ilmoitus</a:t>
            </a:r>
          </a:p>
          <a:p>
            <a:pPr marL="1143000" lvl="1" indent="-457200"/>
            <a:r>
              <a:rPr lang="fi-FI" sz="1200" dirty="0"/>
              <a:t>verbi: ilmoittaa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velvollisuus</a:t>
            </a:r>
          </a:p>
        </p:txBody>
      </p:sp>
      <p:pic>
        <p:nvPicPr>
          <p:cNvPr id="6" name="Kuva 5">
            <a:extLst>
              <a:ext uri="{FF2B5EF4-FFF2-40B4-BE49-F238E27FC236}">
                <a16:creationId xmlns:a16="http://schemas.microsoft.com/office/drawing/2014/main" id="{9974D2B0-9053-4CCA-4A0F-F1C18CBA3C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629" y="1841499"/>
            <a:ext cx="3894667" cy="3894667"/>
          </a:xfrm>
          <a:prstGeom prst="rect">
            <a:avLst/>
          </a:prstGeom>
        </p:spPr>
      </p:pic>
      <p:pic>
        <p:nvPicPr>
          <p:cNvPr id="3074" name="Picture 2" descr="sosiaaliturva">
            <a:extLst>
              <a:ext uri="{FF2B5EF4-FFF2-40B4-BE49-F238E27FC236}">
                <a16:creationId xmlns:a16="http://schemas.microsoft.com/office/drawing/2014/main" id="{70BADDFE-0C4A-4E5E-C89A-089596D1CF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5077" y="1856836"/>
            <a:ext cx="1687197" cy="1671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palvelutalo">
            <a:extLst>
              <a:ext uri="{FF2B5EF4-FFF2-40B4-BE49-F238E27FC236}">
                <a16:creationId xmlns:a16="http://schemas.microsoft.com/office/drawing/2014/main" id="{F8527AD7-3BCA-AAB0-F2C9-4CC69592E1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6148" y="3679506"/>
            <a:ext cx="2119312" cy="2119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sairaanhoitaja">
            <a:extLst>
              <a:ext uri="{FF2B5EF4-FFF2-40B4-BE49-F238E27FC236}">
                <a16:creationId xmlns:a16="http://schemas.microsoft.com/office/drawing/2014/main" id="{2D8F2A41-59F5-80BD-CC1F-A182A0FE26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79019" y="3616854"/>
            <a:ext cx="2119312" cy="2119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lääkeohje">
            <a:extLst>
              <a:ext uri="{FF2B5EF4-FFF2-40B4-BE49-F238E27FC236}">
                <a16:creationId xmlns:a16="http://schemas.microsoft.com/office/drawing/2014/main" id="{668E3FA3-5DE0-61FB-BC2C-3DC92AD5CB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2206" y="1856836"/>
            <a:ext cx="1687196" cy="1687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1376706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kommunikoida">
            <a:extLst>
              <a:ext uri="{FF2B5EF4-FFF2-40B4-BE49-F238E27FC236}">
                <a16:creationId xmlns:a16="http://schemas.microsoft.com/office/drawing/2014/main" id="{3A48B401-A1A1-3046-F7D5-A4F377BA29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9062" y="1620837"/>
            <a:ext cx="4489450" cy="4489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tsikko 1">
            <a:extLst>
              <a:ext uri="{FF2B5EF4-FFF2-40B4-BE49-F238E27FC236}">
                <a16:creationId xmlns:a16="http://schemas.microsoft.com/office/drawing/2014/main" id="{87B7F162-E079-4F29-46E4-2C07896696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12. Teknologia osallisuuden </a:t>
            </a:r>
            <a:br>
              <a:rPr lang="fi-FI" dirty="0"/>
            </a:br>
            <a:r>
              <a:rPr lang="fi-FI" dirty="0"/>
              <a:t>ja kuntoutumisen tukena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AF04B618-DCF9-9F04-D6CB-B7ED96BC88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sz="1200" dirty="0"/>
              <a:t>teknologia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sz="1200" dirty="0" err="1"/>
              <a:t>etä|hoito</a:t>
            </a:r>
            <a:endParaRPr lang="fi-FI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sz="1200" dirty="0" err="1"/>
              <a:t>etä|kuntoutus</a:t>
            </a:r>
            <a:endParaRPr lang="fi-FI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sz="1200" dirty="0"/>
              <a:t>palvelu, palvelut</a:t>
            </a:r>
          </a:p>
          <a:p>
            <a:endParaRPr lang="fi-FI" sz="1200" dirty="0"/>
          </a:p>
        </p:txBody>
      </p:sp>
      <p:pic>
        <p:nvPicPr>
          <p:cNvPr id="9" name="Kuva 8" descr="Kuva, joka sisältää kohteen Kodinkone, elektroniikka, Elektroninen laite, sisä-&#10;&#10;Tekoälyn generoima sisältö voi olla virheellistä.">
            <a:extLst>
              <a:ext uri="{FF2B5EF4-FFF2-40B4-BE49-F238E27FC236}">
                <a16:creationId xmlns:a16="http://schemas.microsoft.com/office/drawing/2014/main" id="{AED2B9AA-2E26-6B55-D486-D9F0D788C36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8200" y="3159760"/>
            <a:ext cx="2448560" cy="2448560"/>
          </a:xfrm>
          <a:prstGeom prst="rect">
            <a:avLst/>
          </a:prstGeom>
        </p:spPr>
      </p:pic>
      <p:pic>
        <p:nvPicPr>
          <p:cNvPr id="4098" name="Picture 2" descr="kuvayhteys">
            <a:extLst>
              <a:ext uri="{FF2B5EF4-FFF2-40B4-BE49-F238E27FC236}">
                <a16:creationId xmlns:a16="http://schemas.microsoft.com/office/drawing/2014/main" id="{EFF67EA7-601D-EC07-E0C4-7E83DDE590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18512" y="1620837"/>
            <a:ext cx="28575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painike">
            <a:extLst>
              <a:ext uri="{FF2B5EF4-FFF2-40B4-BE49-F238E27FC236}">
                <a16:creationId xmlns:a16="http://schemas.microsoft.com/office/drawing/2014/main" id="{E37C4872-5731-B5D1-1370-0BC76D4E59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32362" y="3720624"/>
            <a:ext cx="2942589" cy="2942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8208299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3DC4370F-3B89-3517-B228-DD176A4A40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428890" cy="1325563"/>
          </a:xfrm>
        </p:spPr>
        <p:txBody>
          <a:bodyPr/>
          <a:lstStyle/>
          <a:p>
            <a:r>
              <a:rPr lang="fi-FI" dirty="0"/>
              <a:t>13. Erityishaasteita </a:t>
            </a:r>
            <a:br>
              <a:rPr lang="fi-FI" dirty="0"/>
            </a:br>
            <a:r>
              <a:rPr lang="fi-FI" dirty="0"/>
              <a:t>ikääntyneiden hoidossa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BB3192BB-C930-9D37-8501-E9246EC6DD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30728"/>
            <a:ext cx="7570076" cy="4356100"/>
          </a:xfrm>
        </p:spPr>
        <p:txBody>
          <a:bodyPr numCol="2">
            <a:normAutofit lnSpcReduction="10000"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erityis|haaste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mielen|terveys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häiriö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masennus</a:t>
            </a:r>
          </a:p>
          <a:p>
            <a:pPr marL="1143000" lvl="1" indent="-457200"/>
            <a:r>
              <a:rPr lang="fi-FI" sz="1200" dirty="0"/>
              <a:t>verbi: masentaa, masentua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ahdistuneisuus|häiriö</a:t>
            </a:r>
            <a:endParaRPr lang="fi-FI" sz="1200" dirty="0"/>
          </a:p>
          <a:p>
            <a:pPr marL="1143000" lvl="1" indent="-457200"/>
            <a:r>
              <a:rPr lang="fi-FI" sz="1200" dirty="0"/>
              <a:t>verbi: ahdistaa, ahdistua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skitsofrenia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psykoosi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harha|luuloisuus</a:t>
            </a:r>
            <a:endParaRPr lang="fi-FI" sz="1200" dirty="0"/>
          </a:p>
          <a:p>
            <a:pPr marL="1143000" lvl="1" indent="-457200"/>
            <a:r>
              <a:rPr lang="fi-FI" sz="1200" dirty="0"/>
              <a:t>verbi: luulla, kuvitella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psyko|geriatrinen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erityis|piirre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päihde, päihteet = huume, alkoholi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liiallinen (millainen)</a:t>
            </a:r>
            <a:br>
              <a:rPr lang="fi-FI" sz="1200" dirty="0"/>
            </a:br>
            <a:r>
              <a:rPr lang="fi-FI" sz="1200" dirty="0"/>
              <a:t>= liikaa, liian paljon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alkoholin|käyttö</a:t>
            </a:r>
            <a:endParaRPr lang="fi-FI" sz="1200" dirty="0"/>
          </a:p>
          <a:p>
            <a:pPr marL="1143000" lvl="1" indent="-457200"/>
            <a:r>
              <a:rPr lang="fi-FI" sz="1200" dirty="0"/>
              <a:t>verbi: käyttää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haitta, haitat</a:t>
            </a:r>
          </a:p>
          <a:p>
            <a:pPr marL="1143000" lvl="1" indent="-457200"/>
            <a:r>
              <a:rPr lang="fi-FI" sz="1200" dirty="0"/>
              <a:t>verbi: haitata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ottaa puheeksi </a:t>
            </a:r>
            <a:br>
              <a:rPr lang="fi-FI" sz="1200" dirty="0"/>
            </a:br>
            <a:r>
              <a:rPr lang="fi-FI" sz="1200" dirty="0"/>
              <a:t>= aloittaa keskustelu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auttaminen</a:t>
            </a:r>
          </a:p>
          <a:p>
            <a:pPr marL="1143000" lvl="1" indent="-457200"/>
            <a:r>
              <a:rPr lang="fi-FI" sz="1200" dirty="0"/>
              <a:t>verbi: auttaa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kaltoin|kohtelu</a:t>
            </a:r>
            <a:endParaRPr lang="fi-FI" sz="1200" dirty="0"/>
          </a:p>
          <a:p>
            <a:pPr marL="1143000" lvl="1" indent="-457200"/>
            <a:r>
              <a:rPr lang="fi-FI" sz="1200" dirty="0"/>
              <a:t>verbi: </a:t>
            </a:r>
            <a:r>
              <a:rPr lang="fi-FI" sz="1200" dirty="0" err="1"/>
              <a:t>kaltoin|kohdella</a:t>
            </a:r>
            <a:endParaRPr lang="fi-FI" sz="1200" dirty="0"/>
          </a:p>
          <a:p>
            <a:pPr marL="1143000" lvl="1" indent="-457200"/>
            <a:r>
              <a:rPr lang="fi-FI" sz="1200" dirty="0"/>
              <a:t>kaltoin = huonosti, väärin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laiminlyönti</a:t>
            </a:r>
          </a:p>
          <a:p>
            <a:pPr marL="1143000" lvl="1" indent="-457200"/>
            <a:r>
              <a:rPr lang="fi-FI" sz="1200" dirty="0"/>
              <a:t>verbi: laiminlyödä</a:t>
            </a:r>
          </a:p>
          <a:p>
            <a:pPr lvl="1" indent="0">
              <a:buNone/>
            </a:pPr>
            <a:r>
              <a:rPr lang="fi-FI" sz="1200" dirty="0"/>
              <a:t>= jättää tekemättä, </a:t>
            </a:r>
            <a:br>
              <a:rPr lang="fi-FI" sz="1200" dirty="0"/>
            </a:br>
            <a:r>
              <a:rPr lang="fi-FI" sz="1200" dirty="0"/>
              <a:t>ei tee jotakin, mitä pitäisi tehdä</a:t>
            </a:r>
          </a:p>
          <a:p>
            <a:pPr marL="1143000" lvl="1" indent="-457200"/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fi-FI" sz="1200" dirty="0"/>
          </a:p>
        </p:txBody>
      </p:sp>
      <p:pic>
        <p:nvPicPr>
          <p:cNvPr id="8" name="Kuva 7">
            <a:extLst>
              <a:ext uri="{FF2B5EF4-FFF2-40B4-BE49-F238E27FC236}">
                <a16:creationId xmlns:a16="http://schemas.microsoft.com/office/drawing/2014/main" id="{BF10871B-7229-E428-3BFD-0FECF7A2B7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2731" y="1899198"/>
            <a:ext cx="3789269" cy="3789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8572610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BDEA965B-5125-D6CD-1D46-ED5D2128A6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040" y="386696"/>
            <a:ext cx="11623040" cy="1325563"/>
          </a:xfrm>
        </p:spPr>
        <p:txBody>
          <a:bodyPr/>
          <a:lstStyle/>
          <a:p>
            <a:r>
              <a:rPr lang="fi-FI" dirty="0"/>
              <a:t>14. Kuoleman lähestyminen ja saattohoito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D7D37FEA-D1ED-8DC4-65BC-6116C78C7B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6600" y="1764665"/>
            <a:ext cx="10515600" cy="4079875"/>
          </a:xfrm>
        </p:spPr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kuolema</a:t>
            </a:r>
          </a:p>
          <a:p>
            <a:pPr marL="1143000" lvl="1" indent="-457200"/>
            <a:r>
              <a:rPr lang="fi-FI" sz="1200" dirty="0"/>
              <a:t>verbi: kuolla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lähestyminen</a:t>
            </a:r>
          </a:p>
          <a:p>
            <a:pPr marL="1143000" lvl="1" indent="-457200"/>
            <a:r>
              <a:rPr lang="fi-FI" sz="1200" dirty="0"/>
              <a:t>verbi: lähestyä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osana (= olla osa jotakin)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elämän|kulku</a:t>
            </a:r>
            <a:endParaRPr lang="fi-FI" sz="1200" dirty="0"/>
          </a:p>
          <a:p>
            <a:pPr marL="1143000" lvl="1" indent="-457200"/>
            <a:r>
              <a:rPr lang="fi-FI" sz="1200" dirty="0"/>
              <a:t>verbi: kulkea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suru</a:t>
            </a:r>
          </a:p>
          <a:p>
            <a:pPr marL="1143000" lvl="1" indent="-457200"/>
            <a:r>
              <a:rPr lang="fi-FI" sz="1200" dirty="0"/>
              <a:t>verbi: surra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suru|työ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saatto|hoito</a:t>
            </a:r>
            <a:endParaRPr lang="fi-FI" sz="1200" dirty="0"/>
          </a:p>
          <a:p>
            <a:pPr marL="1143000" lvl="1" indent="-457200"/>
            <a:r>
              <a:rPr lang="fi-FI" sz="1200" dirty="0"/>
              <a:t>verbi: saattaa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koti|saatto|hoito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toimenpide, toimenpiteet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ennen &gt; &lt; jälkeen</a:t>
            </a:r>
          </a:p>
        </p:txBody>
      </p:sp>
      <p:pic>
        <p:nvPicPr>
          <p:cNvPr id="7" name="Kuva 6" descr="Kuva, joka sisältää kohteen henkilö, vaate, Lääketieteelliset välineet, lääketieteellinen&#10;&#10;Kuvaus luotu automaattisesti">
            <a:extLst>
              <a:ext uri="{FF2B5EF4-FFF2-40B4-BE49-F238E27FC236}">
                <a16:creationId xmlns:a16="http://schemas.microsoft.com/office/drawing/2014/main" id="{9C0CAEDC-519D-8E27-29EB-B1A2FF1317F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85797" y="1800681"/>
            <a:ext cx="4007841" cy="4007841"/>
          </a:xfrm>
          <a:prstGeom prst="rect">
            <a:avLst/>
          </a:prstGeom>
        </p:spPr>
      </p:pic>
      <p:pic>
        <p:nvPicPr>
          <p:cNvPr id="5122" name="Picture 2" descr="kuolla">
            <a:extLst>
              <a:ext uri="{FF2B5EF4-FFF2-40B4-BE49-F238E27FC236}">
                <a16:creationId xmlns:a16="http://schemas.microsoft.com/office/drawing/2014/main" id="{3D34BC57-EABD-4B59-D135-7581507DE3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0122" y="1764665"/>
            <a:ext cx="1852930" cy="1852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suru">
            <a:extLst>
              <a:ext uri="{FF2B5EF4-FFF2-40B4-BE49-F238E27FC236}">
                <a16:creationId xmlns:a16="http://schemas.microsoft.com/office/drawing/2014/main" id="{FB31288D-17A9-BF2C-7ADA-8800453022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0122" y="3762729"/>
            <a:ext cx="2045970" cy="2045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pyytää anteeksi">
            <a:extLst>
              <a:ext uri="{FF2B5EF4-FFF2-40B4-BE49-F238E27FC236}">
                <a16:creationId xmlns:a16="http://schemas.microsoft.com/office/drawing/2014/main" id="{9DF4AB5D-2B30-6EE7-A348-D5C825600C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3230" y="3804601"/>
            <a:ext cx="1624330" cy="1624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kuolla">
            <a:extLst>
              <a:ext uri="{FF2B5EF4-FFF2-40B4-BE49-F238E27FC236}">
                <a16:creationId xmlns:a16="http://schemas.microsoft.com/office/drawing/2014/main" id="{8D97A81B-7C66-3590-3905-0C00A549EE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0870" y="2046605"/>
            <a:ext cx="1289050" cy="1289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1228351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390DE974-3F2D-ED76-4516-52017D24CE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1038840" cy="1325563"/>
          </a:xfrm>
        </p:spPr>
        <p:txBody>
          <a:bodyPr/>
          <a:lstStyle/>
          <a:p>
            <a:r>
              <a:rPr lang="fi-FI" dirty="0"/>
              <a:t>15. Hoidon laatu ja eettiset periaatteet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BBAC2121-6BA2-8A48-8681-EDEBAC0B22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69260"/>
            <a:ext cx="10515600" cy="4079875"/>
          </a:xfrm>
        </p:spPr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laatu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laadukas (millainen)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eettinen (millainen)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laatu|suositus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oma|valvonta</a:t>
            </a:r>
            <a:endParaRPr lang="fi-FI" sz="1200" dirty="0"/>
          </a:p>
          <a:p>
            <a:pPr marL="1143000" lvl="1" indent="-457200"/>
            <a:r>
              <a:rPr lang="fi-FI" sz="1200" dirty="0"/>
              <a:t>verbi: valvoa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kestävä|kehitys</a:t>
            </a:r>
            <a:endParaRPr lang="fi-FI" sz="1200" dirty="0"/>
          </a:p>
          <a:p>
            <a:pPr marL="1143000" lvl="1" indent="-457200"/>
            <a:r>
              <a:rPr lang="fi-FI" sz="1200" dirty="0"/>
              <a:t>verbi: kehittää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kestävä (millainen)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fi-FI" sz="1200" dirty="0"/>
          </a:p>
        </p:txBody>
      </p:sp>
      <p:pic>
        <p:nvPicPr>
          <p:cNvPr id="6" name="Kuva 5">
            <a:extLst>
              <a:ext uri="{FF2B5EF4-FFF2-40B4-BE49-F238E27FC236}">
                <a16:creationId xmlns:a16="http://schemas.microsoft.com/office/drawing/2014/main" id="{4F3C1328-17FD-A536-E353-0353EC6ADA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5836" y="1869260"/>
            <a:ext cx="3590014" cy="3590014"/>
          </a:xfrm>
          <a:prstGeom prst="rect">
            <a:avLst/>
          </a:prstGeom>
        </p:spPr>
      </p:pic>
      <p:pic>
        <p:nvPicPr>
          <p:cNvPr id="6146" name="Picture 2" descr="laatukriteeri">
            <a:extLst>
              <a:ext uri="{FF2B5EF4-FFF2-40B4-BE49-F238E27FC236}">
                <a16:creationId xmlns:a16="http://schemas.microsoft.com/office/drawing/2014/main" id="{A306A7A4-05CE-4672-F09B-D8A751507C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2893" y="3725613"/>
            <a:ext cx="1580336" cy="1580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oikeus">
            <a:extLst>
              <a:ext uri="{FF2B5EF4-FFF2-40B4-BE49-F238E27FC236}">
                <a16:creationId xmlns:a16="http://schemas.microsoft.com/office/drawing/2014/main" id="{37B1E0CC-A894-E6D8-B567-00AD0DE086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21259" y="3485694"/>
            <a:ext cx="1973580" cy="1973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kestävä kehitys">
            <a:extLst>
              <a:ext uri="{FF2B5EF4-FFF2-40B4-BE49-F238E27FC236}">
                <a16:creationId xmlns:a16="http://schemas.microsoft.com/office/drawing/2014/main" id="{3740EAB4-391B-257D-0A1B-6AD7001C3D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6456" y="1919425"/>
            <a:ext cx="1553210" cy="1553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arvostus">
            <a:extLst>
              <a:ext uri="{FF2B5EF4-FFF2-40B4-BE49-F238E27FC236}">
                <a16:creationId xmlns:a16="http://schemas.microsoft.com/office/drawing/2014/main" id="{6430A179-74FB-3300-51DE-B0EBA62926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78580" y="1690688"/>
            <a:ext cx="1973579" cy="1973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7166412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A7AE1003-8A99-3F5B-46F9-380D298871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16. Hoitajan työhyvinvointi </a:t>
            </a:r>
            <a:br>
              <a:rPr lang="fi-FI" dirty="0"/>
            </a:br>
            <a:r>
              <a:rPr lang="fi-FI" dirty="0"/>
              <a:t>ja ammatillinen kasvu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57495423-3F1B-65E4-D06C-A71980BFF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83480"/>
            <a:ext cx="6116272" cy="3198320"/>
          </a:xfrm>
        </p:spPr>
        <p:txBody>
          <a:bodyPr numCol="2">
            <a:no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sz="1200" dirty="0" err="1"/>
              <a:t>työ|hyvinvointi</a:t>
            </a:r>
            <a:endParaRPr lang="fi-FI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sz="1200" dirty="0"/>
              <a:t>ammatillinen (millainen)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sz="1200" dirty="0"/>
              <a:t>kasvu</a:t>
            </a:r>
          </a:p>
          <a:p>
            <a:pPr marL="857250" lvl="1" indent="-171450"/>
            <a:r>
              <a:rPr lang="fi-FI" sz="1200" dirty="0"/>
              <a:t>verbi: kasvaa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sz="1200" dirty="0"/>
              <a:t>ergonomia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sz="1200" dirty="0"/>
              <a:t>ergonominen (millainen)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sz="1200" dirty="0"/>
              <a:t>häirintä</a:t>
            </a:r>
          </a:p>
          <a:p>
            <a:pPr marL="857250" lvl="1" indent="-171450"/>
            <a:r>
              <a:rPr lang="fi-FI" sz="1200" dirty="0"/>
              <a:t>verbi: häiritä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sz="1200" dirty="0"/>
              <a:t>väkivalta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sz="1200" dirty="0"/>
              <a:t>uhka</a:t>
            </a:r>
          </a:p>
          <a:p>
            <a:pPr marL="857250" lvl="1" indent="-171450"/>
            <a:r>
              <a:rPr lang="fi-FI" sz="1200" dirty="0"/>
              <a:t>verbi: uhata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sz="1200" dirty="0" err="1"/>
              <a:t>työ|aika</a:t>
            </a:r>
            <a:endParaRPr lang="fi-FI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sz="1200" dirty="0"/>
              <a:t>kuormitus</a:t>
            </a:r>
          </a:p>
          <a:p>
            <a:pPr marL="857250" lvl="1" indent="-171450"/>
            <a:r>
              <a:rPr lang="fi-FI" sz="1200" dirty="0"/>
              <a:t>verbi: kuormittaa, </a:t>
            </a:r>
            <a:br>
              <a:rPr lang="fi-FI" sz="1200" dirty="0"/>
            </a:br>
            <a:r>
              <a:rPr lang="fi-FI" sz="1200" dirty="0"/>
              <a:t>kuormittua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sz="1200" dirty="0" err="1"/>
              <a:t>työ|ilma|piiri</a:t>
            </a:r>
            <a:endParaRPr lang="fi-FI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sz="1200" dirty="0"/>
              <a:t>imu</a:t>
            </a:r>
          </a:p>
          <a:p>
            <a:pPr marL="857250" lvl="1" indent="-171450"/>
            <a:r>
              <a:rPr lang="fi-FI" sz="1200" dirty="0"/>
              <a:t>verbi: imeä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sz="1200" dirty="0"/>
              <a:t>työn imu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sz="1200" dirty="0"/>
              <a:t>tuottaminen</a:t>
            </a:r>
          </a:p>
          <a:p>
            <a:pPr marL="857250" lvl="1" indent="-171450"/>
            <a:r>
              <a:rPr lang="fi-FI" sz="1200" dirty="0"/>
              <a:t>verbi: tuottaa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sz="1200" dirty="0"/>
              <a:t>yrittäjä</a:t>
            </a:r>
          </a:p>
          <a:p>
            <a:pPr marL="857250" lvl="1" indent="-171450"/>
            <a:r>
              <a:rPr lang="fi-FI" sz="1200" dirty="0"/>
              <a:t>verbi: yrittää</a:t>
            </a:r>
          </a:p>
        </p:txBody>
      </p:sp>
      <p:pic>
        <p:nvPicPr>
          <p:cNvPr id="6" name="Kuva 5">
            <a:extLst>
              <a:ext uri="{FF2B5EF4-FFF2-40B4-BE49-F238E27FC236}">
                <a16:creationId xmlns:a16="http://schemas.microsoft.com/office/drawing/2014/main" id="{5FEBC469-BC6D-FADE-0C0D-0D0507B3E57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4094" b="20679"/>
          <a:stretch/>
        </p:blipFill>
        <p:spPr>
          <a:xfrm>
            <a:off x="6934122" y="2083480"/>
            <a:ext cx="5257878" cy="3429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7595627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D4324C0C-78E9-656B-4DE2-38A86CC72B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Materiaali alkaa tästä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4DDC5227-D344-8B07-7E0D-A723C2EB41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5257800" cy="4079875"/>
          </a:xfrm>
        </p:spPr>
        <p:txBody>
          <a:bodyPr>
            <a:normAutofit/>
          </a:bodyPr>
          <a:lstStyle/>
          <a:p>
            <a:r>
              <a:rPr lang="fi-FI" sz="1400" dirty="0"/>
              <a:t>Aikaisemmilla sivuilla sinä tutustuit uuden tutkinnonosan aiheisiin ja sanastoon sekä kirjan sisällysluetteloon.</a:t>
            </a:r>
            <a:br>
              <a:rPr lang="fi-FI" sz="1400" dirty="0"/>
            </a:br>
            <a:r>
              <a:rPr lang="fi-FI" sz="1400" dirty="0"/>
              <a:t>Nyt tutustut tarkemmin kirjan kappaleisiin. </a:t>
            </a:r>
            <a:br>
              <a:rPr lang="fi-FI" sz="1400" dirty="0"/>
            </a:br>
            <a:endParaRPr lang="fi-FI" sz="1400" dirty="0"/>
          </a:p>
          <a:p>
            <a:r>
              <a:rPr lang="fi-FI" sz="1400" dirty="0"/>
              <a:t>Opettaja kertoo sinulle mitkä asiat ja sanat on hyvä opiskella kotona ennen oppitunteja ja mitkä asiat opiskelemme yhdessä koulussa.</a:t>
            </a:r>
            <a:br>
              <a:rPr lang="fi-FI" sz="1400" dirty="0"/>
            </a:br>
            <a:endParaRPr lang="fi-FI" sz="1400" dirty="0"/>
          </a:p>
          <a:p>
            <a:r>
              <a:rPr lang="fi-FI" sz="1400" dirty="0"/>
              <a:t>Muista tutustua myös tutkinnonosan arviointikriteereihin, jotta tiedät mitä asioita sinun täytyy oppia ja osata.</a:t>
            </a:r>
          </a:p>
          <a:p>
            <a:br>
              <a:rPr lang="fi-FI" sz="1400" dirty="0"/>
            </a:br>
            <a:r>
              <a:rPr lang="fi-FI" sz="1400" dirty="0"/>
              <a:t>Pyydä arviointikriteerit opettajalta tai tutustu niihin täällä: </a:t>
            </a:r>
            <a:r>
              <a:rPr lang="fi-FI" sz="1400" dirty="0">
                <a:hlinkClick r:id="rId3"/>
              </a:rPr>
              <a:t>https://eperusteet.opintopolku.fi/#/fi/ammatillinen/3689879/tutkinnonosat/3708247</a:t>
            </a:r>
            <a:r>
              <a:rPr lang="fi-FI" sz="1400" dirty="0"/>
              <a:t> </a:t>
            </a:r>
            <a:br>
              <a:rPr lang="fi-FI" sz="1400" dirty="0"/>
            </a:br>
            <a:endParaRPr lang="fi-FI" sz="1400" dirty="0"/>
          </a:p>
          <a:p>
            <a:r>
              <a:rPr lang="fi-FI" sz="1400" dirty="0"/>
              <a:t>Voimia opiskeluun! </a:t>
            </a:r>
            <a:r>
              <a:rPr lang="fi-FI" sz="1400" dirty="0">
                <a:sym typeface="Wingdings" panose="05000000000000000000" pitchFamily="2" charset="2"/>
              </a:rPr>
              <a:t></a:t>
            </a:r>
            <a:br>
              <a:rPr lang="fi-FI" sz="1400" dirty="0">
                <a:sym typeface="Wingdings" panose="05000000000000000000" pitchFamily="2" charset="2"/>
              </a:rPr>
            </a:br>
            <a:endParaRPr lang="fi-FI" sz="1400" dirty="0"/>
          </a:p>
        </p:txBody>
      </p:sp>
      <p:pic>
        <p:nvPicPr>
          <p:cNvPr id="5" name="Kuva 4" descr="Kuva, joka sisältää kohteen henkilö, vaate, Ihmisen kasvot, hymy&#10;&#10;Tekoälyn generoima sisältö voi olla virheellistä.">
            <a:extLst>
              <a:ext uri="{FF2B5EF4-FFF2-40B4-BE49-F238E27FC236}">
                <a16:creationId xmlns:a16="http://schemas.microsoft.com/office/drawing/2014/main" id="{6AB48A1C-D4A3-40C4-61E2-12ECB311DBC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12857"/>
          <a:stretch/>
        </p:blipFill>
        <p:spPr>
          <a:xfrm>
            <a:off x="6926569" y="1690688"/>
            <a:ext cx="4681824" cy="4079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04062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5407DB-8DF1-6D98-A099-F7E86AC3C0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471E3645-3749-996D-9529-BD8556C5B4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1. Ikääntyminen elämänvaiheena ja ikääntynyt lähihoitajan asiakkaana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202CA734-4467-F4B6-25D9-9EDDD14B85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61576"/>
            <a:ext cx="5902842" cy="1938301"/>
          </a:xfrm>
        </p:spPr>
        <p:txBody>
          <a:bodyPr numCol="2">
            <a:no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elämän|vaihe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lähihoitaja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asiakas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ikääntymis|muutos</a:t>
            </a:r>
            <a:endParaRPr lang="fi-FI" sz="1200" dirty="0"/>
          </a:p>
          <a:p>
            <a:pPr marL="1143000" lvl="1" indent="-457200"/>
            <a:r>
              <a:rPr lang="fi-FI" sz="1200" dirty="0"/>
              <a:t>verbi: muuttua</a:t>
            </a:r>
          </a:p>
          <a:p>
            <a:pPr marL="1143000" lvl="1" indent="-457200"/>
            <a:endParaRPr lang="fi-FI" sz="1200" dirty="0"/>
          </a:p>
          <a:p>
            <a:pPr marL="1143000" lvl="1" indent="-457200"/>
            <a:endParaRPr lang="fi-FI" sz="1200" dirty="0"/>
          </a:p>
          <a:p>
            <a:pPr marL="1143000" lvl="1" indent="-457200"/>
            <a:endParaRPr lang="fi-FI" sz="1200" dirty="0"/>
          </a:p>
          <a:p>
            <a:pPr marL="1143000" lvl="1" indent="-457200"/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fyysinen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kognitiivinen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psyykkinen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sosiaalinen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elämän|laatu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yhteiskunnallinen (millainen)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ilmiö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fi-FI" sz="1200" dirty="0"/>
          </a:p>
        </p:txBody>
      </p:sp>
      <p:pic>
        <p:nvPicPr>
          <p:cNvPr id="2050" name="Picture 2" descr="elämänkaari">
            <a:extLst>
              <a:ext uri="{FF2B5EF4-FFF2-40B4-BE49-F238E27FC236}">
                <a16:creationId xmlns:a16="http://schemas.microsoft.com/office/drawing/2014/main" id="{F960A5AD-17C3-A7C0-B4D1-9A85729441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6014" y="4071919"/>
            <a:ext cx="1813371" cy="1813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AutoShape 4" descr="lähihoitaja">
            <a:extLst>
              <a:ext uri="{FF2B5EF4-FFF2-40B4-BE49-F238E27FC236}">
                <a16:creationId xmlns:a16="http://schemas.microsoft.com/office/drawing/2014/main" id="{15F9F22A-E4C0-7BC2-EB23-321CE8B828C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6644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fi-FI"/>
          </a:p>
        </p:txBody>
      </p:sp>
      <p:pic>
        <p:nvPicPr>
          <p:cNvPr id="2054" name="Picture 6" descr="lähihoitaja">
            <a:extLst>
              <a:ext uri="{FF2B5EF4-FFF2-40B4-BE49-F238E27FC236}">
                <a16:creationId xmlns:a16="http://schemas.microsoft.com/office/drawing/2014/main" id="{3A848530-6CE2-ED4E-9F18-370C34C1D6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0155" y="4050009"/>
            <a:ext cx="2002939" cy="2002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kuulolaite">
            <a:extLst>
              <a:ext uri="{FF2B5EF4-FFF2-40B4-BE49-F238E27FC236}">
                <a16:creationId xmlns:a16="http://schemas.microsoft.com/office/drawing/2014/main" id="{D789BD25-6D31-4F4A-33AF-4960A4EC78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9959" y="3949469"/>
            <a:ext cx="1938301" cy="1938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lihakset">
            <a:extLst>
              <a:ext uri="{FF2B5EF4-FFF2-40B4-BE49-F238E27FC236}">
                <a16:creationId xmlns:a16="http://schemas.microsoft.com/office/drawing/2014/main" id="{21872A7B-64E3-FF8D-CA83-35F51E4E87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1989" y="2047606"/>
            <a:ext cx="1371234" cy="1371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aivot">
            <a:extLst>
              <a:ext uri="{FF2B5EF4-FFF2-40B4-BE49-F238E27FC236}">
                <a16:creationId xmlns:a16="http://schemas.microsoft.com/office/drawing/2014/main" id="{8C6957AB-A934-8996-7425-2AF8BBB1E7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7505" y="2047606"/>
            <a:ext cx="1371234" cy="1371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sosiaaliset suhteet">
            <a:extLst>
              <a:ext uri="{FF2B5EF4-FFF2-40B4-BE49-F238E27FC236}">
                <a16:creationId xmlns:a16="http://schemas.microsoft.com/office/drawing/2014/main" id="{53FAB26D-33D2-B3AE-2F78-65B917640E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89681" y="1998466"/>
            <a:ext cx="1456998" cy="1456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yhteiskunta">
            <a:extLst>
              <a:ext uri="{FF2B5EF4-FFF2-40B4-BE49-F238E27FC236}">
                <a16:creationId xmlns:a16="http://schemas.microsoft.com/office/drawing/2014/main" id="{CA382A24-303F-692C-6F71-EE2B273A19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44940" y="3841034"/>
            <a:ext cx="1251967" cy="1251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Suomi">
            <a:extLst>
              <a:ext uri="{FF2B5EF4-FFF2-40B4-BE49-F238E27FC236}">
                <a16:creationId xmlns:a16="http://schemas.microsoft.com/office/drawing/2014/main" id="{63A296F3-AC84-9CEF-1106-BBAF18BAA4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34899" y="3461722"/>
            <a:ext cx="1846091" cy="1846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hyvä elämä">
            <a:extLst>
              <a:ext uri="{FF2B5EF4-FFF2-40B4-BE49-F238E27FC236}">
                <a16:creationId xmlns:a16="http://schemas.microsoft.com/office/drawing/2014/main" id="{94E6AF44-28F5-21CD-64D9-0F5542ED5D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1988" y="3654283"/>
            <a:ext cx="1371235" cy="1371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hyvä, huono">
            <a:extLst>
              <a:ext uri="{FF2B5EF4-FFF2-40B4-BE49-F238E27FC236}">
                <a16:creationId xmlns:a16="http://schemas.microsoft.com/office/drawing/2014/main" id="{00023C6B-8225-8031-99A0-E46732785B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7505" y="3994224"/>
            <a:ext cx="771705" cy="771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5760625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889805BA-7788-4D5B-6B12-D3D18F8EDA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317"/>
            <a:ext cx="10515600" cy="1325563"/>
          </a:xfrm>
        </p:spPr>
        <p:txBody>
          <a:bodyPr/>
          <a:lstStyle/>
          <a:p>
            <a:r>
              <a:rPr lang="fi-FI" dirty="0"/>
              <a:t>Ikääntymismuutokset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CE525AF7-77ED-15C1-7DED-58CE8B102C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98957"/>
            <a:ext cx="10515600" cy="4352480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fi-FI" sz="1400" b="1" dirty="0"/>
              <a:t>Fyysinen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Elintoiminnot heikentyvät (heikentyä = muuttua huonommaksi). </a:t>
            </a:r>
            <a:br>
              <a:rPr lang="fi-FI" sz="1400" dirty="0"/>
            </a:br>
            <a:r>
              <a:rPr lang="fi-FI" sz="1400" dirty="0">
                <a:sym typeface="Wingdings" panose="05000000000000000000" pitchFamily="2" charset="2"/>
              </a:rPr>
              <a:t></a:t>
            </a:r>
            <a:r>
              <a:rPr lang="fi-FI" sz="1400" dirty="0"/>
              <a:t> Tutustu kirjan sivuihin 9-12.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Fyysiseen toimintakykyyn vaikuttaa perimä (= geenit), elämäntavat (= miten elät)</a:t>
            </a:r>
            <a:br>
              <a:rPr lang="fi-FI" sz="1400" dirty="0"/>
            </a:br>
            <a:r>
              <a:rPr lang="fi-FI" sz="1400" dirty="0"/>
              <a:t>ja elinympäristö (= missä ja kenen kanssa elät).</a:t>
            </a:r>
          </a:p>
          <a:p>
            <a:pPr>
              <a:lnSpc>
                <a:spcPct val="100000"/>
              </a:lnSpc>
            </a:pPr>
            <a:r>
              <a:rPr lang="fi-FI" sz="1400" b="1" dirty="0"/>
              <a:t>Kognitiivinen ja psyykkinen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Muisti, ajattelu, oppiminen ja havaitseminen hidastuvat. 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Turvattomuus, epävarmuus ja pelko voivat lisääntyä.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Kognitiiviseen ja psyykkiseen toimintakykyyn vaikuttaa se, </a:t>
            </a:r>
            <a:br>
              <a:rPr lang="fi-FI" sz="1400" dirty="0"/>
            </a:br>
            <a:r>
              <a:rPr lang="fi-FI" sz="1400" dirty="0"/>
              <a:t>käyttääkö ikääntynyt muistia ja aivotoimintoja aktiivisesti vai ei.</a:t>
            </a:r>
          </a:p>
          <a:p>
            <a:pPr>
              <a:lnSpc>
                <a:spcPct val="100000"/>
              </a:lnSpc>
            </a:pPr>
            <a:r>
              <a:rPr lang="fi-FI" sz="1400" b="1" dirty="0"/>
              <a:t>Sosiaalinen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Ihmisen rooli muuttuu, kun kaikkea ei voi enää tehdä itse. 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Sosiaaliseen toimintakykyyn vaikuttaa se, tarvitseeko ikääntynyt apua vai ei, </a:t>
            </a:r>
            <a:br>
              <a:rPr lang="fi-FI" sz="1400" dirty="0"/>
            </a:br>
            <a:r>
              <a:rPr lang="fi-FI" sz="1400" dirty="0"/>
              <a:t>voiko hän liikkua itse sinne mihin haluaa ja nähdä ihmisiä, </a:t>
            </a:r>
            <a:br>
              <a:rPr lang="fi-FI" sz="1400" dirty="0"/>
            </a:br>
            <a:r>
              <a:rPr lang="fi-FI" sz="1400" dirty="0"/>
              <a:t>kuinka paljon perhe ja ystävät käyvät kylässä ja soittavat ikääntyneelle, </a:t>
            </a:r>
            <a:br>
              <a:rPr lang="fi-FI" sz="1400" dirty="0"/>
            </a:br>
            <a:r>
              <a:rPr lang="fi-FI" sz="1400" dirty="0"/>
              <a:t>onko hänellä naapureita, asuuko hän yksin vai jonkun kanssa, </a:t>
            </a:r>
            <a:br>
              <a:rPr lang="fi-FI" sz="1400" dirty="0"/>
            </a:br>
            <a:r>
              <a:rPr lang="fi-FI" sz="1400" dirty="0"/>
              <a:t>onko tärkeät ihmiset jo kuolleet ja onko hänellä rahaa tehdä asioita.</a:t>
            </a:r>
          </a:p>
        </p:txBody>
      </p:sp>
      <p:pic>
        <p:nvPicPr>
          <p:cNvPr id="6" name="Kuva 5" descr="Kolme vanhaa naista nautimassa kevyestä hetkestä">
            <a:extLst>
              <a:ext uri="{FF2B5EF4-FFF2-40B4-BE49-F238E27FC236}">
                <a16:creationId xmlns:a16="http://schemas.microsoft.com/office/drawing/2014/main" id="{9966BDB3-0A1C-6006-5E1B-D9D166307C6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31580" y="3672714"/>
            <a:ext cx="3360420" cy="2240280"/>
          </a:xfrm>
          <a:prstGeom prst="rect">
            <a:avLst/>
          </a:prstGeom>
        </p:spPr>
      </p:pic>
      <p:pic>
        <p:nvPicPr>
          <p:cNvPr id="10" name="Kuva 9" descr="9-mies pitelee joogamattoa">
            <a:extLst>
              <a:ext uri="{FF2B5EF4-FFF2-40B4-BE49-F238E27FC236}">
                <a16:creationId xmlns:a16="http://schemas.microsoft.com/office/drawing/2014/main" id="{D1A529DD-F341-B607-0AC5-E88809E2B81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31580" y="0"/>
            <a:ext cx="3360420" cy="2240280"/>
          </a:xfrm>
          <a:prstGeom prst="rect">
            <a:avLst/>
          </a:prstGeom>
        </p:spPr>
      </p:pic>
      <p:pic>
        <p:nvPicPr>
          <p:cNvPr id="12" name="Kuva 11" descr="Muotokuva suljetusta miehestä, jonka silmät ovat kiinni">
            <a:extLst>
              <a:ext uri="{FF2B5EF4-FFF2-40B4-BE49-F238E27FC236}">
                <a16:creationId xmlns:a16="http://schemas.microsoft.com/office/drawing/2014/main" id="{B5A754D5-8B5D-CCA9-AEAE-1CBF9414E16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31580" y="1836357"/>
            <a:ext cx="3360420" cy="2240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5865877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F1945AC6-0F4D-467A-BE19-7B295A1EC4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2569" y="377681"/>
            <a:ext cx="7067550" cy="580118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fi-FI" sz="1400" b="1" dirty="0"/>
              <a:t>Fyysiset muutokset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Pituus vähenee.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Lihakset, nivelet, luusto ja tasapaino heikentyvät.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Sydän ja verenkiertoelimistö heikentyvät.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Hengitys ja hapenottokyky heikentyvät.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Ruoansulatus ja suolen toiminta hidastuvat, </a:t>
            </a:r>
            <a:br>
              <a:rPr lang="fi-FI" sz="1400" dirty="0"/>
            </a:br>
            <a:r>
              <a:rPr lang="fi-FI" sz="1400" dirty="0"/>
              <a:t>ikääntynyt ei tunne nälän tunnetta ja voi tulla ummetusta.</a:t>
            </a:r>
            <a:endParaRPr lang="fi-FI" sz="1400" dirty="0">
              <a:sym typeface="Wingdings" panose="05000000000000000000" pitchFamily="2" charset="2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Aistitoiminnot eli esimerkiksi kuulo ja näkö heikentyvät.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Pidätyskyky heikentyy eli ei ehdi ajoissa vessaan.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Iho ohentuu, rypistyy ja kuivuu ja hiukset harmaantuvat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Suu ja silmät kuivuvat.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sym typeface="Wingdings" panose="05000000000000000000" pitchFamily="2" charset="2"/>
              </a:rPr>
              <a:t>Kun liikkuminen on vaikeaa, on isompi riski kaatua.</a:t>
            </a:r>
            <a:br>
              <a:rPr lang="fi-FI" sz="1400" dirty="0">
                <a:sym typeface="Wingdings" panose="05000000000000000000" pitchFamily="2" charset="2"/>
              </a:rPr>
            </a:br>
            <a:r>
              <a:rPr lang="fi-FI" sz="1400" dirty="0">
                <a:sym typeface="Wingdings" panose="05000000000000000000" pitchFamily="2" charset="2"/>
              </a:rPr>
              <a:t>Jos kaatuu, niin luut voivat murtua helposti.</a:t>
            </a:r>
            <a:br>
              <a:rPr lang="fi-FI" sz="1400" dirty="0"/>
            </a:br>
            <a:endParaRPr lang="fi-FI" sz="1400" dirty="0"/>
          </a:p>
          <a:p>
            <a:pPr marL="0" indent="0">
              <a:buNone/>
            </a:pPr>
            <a:r>
              <a:rPr lang="fi-FI" sz="1400" b="1" dirty="0"/>
              <a:t>Kognitiiviset muutokset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Muisti heikentyy.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Oppiminen vaikeutuu.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Päätöksien tekeminen vaikeutuu.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Asioiden hahmottaminen vaikeutuu.</a:t>
            </a:r>
          </a:p>
          <a:p>
            <a:endParaRPr lang="fi-FI" sz="1400" dirty="0"/>
          </a:p>
          <a:p>
            <a:endParaRPr lang="fi-FI" sz="1400" dirty="0"/>
          </a:p>
        </p:txBody>
      </p:sp>
      <p:pic>
        <p:nvPicPr>
          <p:cNvPr id="5" name="Picture 8" descr="ryppyinen">
            <a:extLst>
              <a:ext uri="{FF2B5EF4-FFF2-40B4-BE49-F238E27FC236}">
                <a16:creationId xmlns:a16="http://schemas.microsoft.com/office/drawing/2014/main" id="{B89C5719-4A3F-4172-BC23-8D9FCA3310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25429" y="3256625"/>
            <a:ext cx="1238250" cy="1238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isoäiti">
            <a:extLst>
              <a:ext uri="{FF2B5EF4-FFF2-40B4-BE49-F238E27FC236}">
                <a16:creationId xmlns:a16="http://schemas.microsoft.com/office/drawing/2014/main" id="{C1D85FB0-92CD-4036-9B79-774C5BC1E0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71001" y="3147087"/>
            <a:ext cx="1457325" cy="1457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näkövammainen">
            <a:extLst>
              <a:ext uri="{FF2B5EF4-FFF2-40B4-BE49-F238E27FC236}">
                <a16:creationId xmlns:a16="http://schemas.microsoft.com/office/drawing/2014/main" id="{D38632E2-3B73-499F-9EBE-D01EE48CD8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8687" y="3346256"/>
            <a:ext cx="1128712" cy="1128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lihasvoima">
            <a:extLst>
              <a:ext uri="{FF2B5EF4-FFF2-40B4-BE49-F238E27FC236}">
                <a16:creationId xmlns:a16="http://schemas.microsoft.com/office/drawing/2014/main" id="{3A5BAECC-D382-4310-9A6A-66A4BDE518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8687" y="377680"/>
            <a:ext cx="1192165" cy="1192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hengittää">
            <a:extLst>
              <a:ext uri="{FF2B5EF4-FFF2-40B4-BE49-F238E27FC236}">
                <a16:creationId xmlns:a16="http://schemas.microsoft.com/office/drawing/2014/main" id="{886E4526-55F2-4284-9E2C-DF0110F1C1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6487" y="1855977"/>
            <a:ext cx="1242614" cy="1242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6" name="Picture 12" descr="sydän">
            <a:extLst>
              <a:ext uri="{FF2B5EF4-FFF2-40B4-BE49-F238E27FC236}">
                <a16:creationId xmlns:a16="http://schemas.microsoft.com/office/drawing/2014/main" id="{7C85A295-56EF-4A55-B008-59099B4174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2059" y="1716462"/>
            <a:ext cx="1457326" cy="1457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8" name="Picture 14" descr="murtunut">
            <a:extLst>
              <a:ext uri="{FF2B5EF4-FFF2-40B4-BE49-F238E27FC236}">
                <a16:creationId xmlns:a16="http://schemas.microsoft.com/office/drawing/2014/main" id="{7A057632-0141-45DA-8E8A-85D1B46FE2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57510" y="349877"/>
            <a:ext cx="1390650" cy="1390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0" name="Picture 16" descr="tasapainoharjoittelu">
            <a:extLst>
              <a:ext uri="{FF2B5EF4-FFF2-40B4-BE49-F238E27FC236}">
                <a16:creationId xmlns:a16="http://schemas.microsoft.com/office/drawing/2014/main" id="{4EE5FC67-F0A6-404E-9F7B-ED5A843050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53479" y="364922"/>
            <a:ext cx="1390650" cy="1390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2" name="Picture 18" descr="ei">
            <a:extLst>
              <a:ext uri="{FF2B5EF4-FFF2-40B4-BE49-F238E27FC236}">
                <a16:creationId xmlns:a16="http://schemas.microsoft.com/office/drawing/2014/main" id="{E17FFB06-AB29-415C-8F95-05B2451767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6885" y="815130"/>
            <a:ext cx="981075" cy="981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4" name="Picture 20" descr="kuulolaite">
            <a:extLst>
              <a:ext uri="{FF2B5EF4-FFF2-40B4-BE49-F238E27FC236}">
                <a16:creationId xmlns:a16="http://schemas.microsoft.com/office/drawing/2014/main" id="{4DAEA920-A125-44B9-84BD-5EC826A974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63679" y="1789674"/>
            <a:ext cx="1457325" cy="1457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6" name="Picture 22" descr="vaippa">
            <a:extLst>
              <a:ext uri="{FF2B5EF4-FFF2-40B4-BE49-F238E27FC236}">
                <a16:creationId xmlns:a16="http://schemas.microsoft.com/office/drawing/2014/main" id="{BBE0131C-11EC-4504-8732-94BDD5DEE2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8166" y="4474968"/>
            <a:ext cx="1674276" cy="1674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8" name="Picture 24" descr="unohtaa">
            <a:extLst>
              <a:ext uri="{FF2B5EF4-FFF2-40B4-BE49-F238E27FC236}">
                <a16:creationId xmlns:a16="http://schemas.microsoft.com/office/drawing/2014/main" id="{95822029-057A-4AE3-B8A0-0ED3EE2ADC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15417" y="4716077"/>
            <a:ext cx="1128712" cy="1128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70" name="Picture 26" descr="valita">
            <a:extLst>
              <a:ext uri="{FF2B5EF4-FFF2-40B4-BE49-F238E27FC236}">
                <a16:creationId xmlns:a16="http://schemas.microsoft.com/office/drawing/2014/main" id="{FA7B26DB-3D52-420B-8D11-AC92D4BCA1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36851" y="4716077"/>
            <a:ext cx="1128712" cy="1128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6900350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AB1F25DE-53FE-C033-230E-D5BD405A9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3812"/>
            <a:ext cx="3929890" cy="1325563"/>
          </a:xfrm>
        </p:spPr>
        <p:txBody>
          <a:bodyPr/>
          <a:lstStyle/>
          <a:p>
            <a:r>
              <a:rPr lang="fi-FI" dirty="0"/>
              <a:t>Elämänlaatu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D1B7E290-01D5-B0D7-9346-0A062F4F62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09630"/>
            <a:ext cx="6733032" cy="4079875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Mieti, mitkä asiat vaikuttavat elämänlaatuun eli siihen, </a:t>
            </a:r>
            <a:br>
              <a:rPr lang="fi-FI" sz="1400" dirty="0"/>
            </a:br>
            <a:r>
              <a:rPr lang="fi-FI" sz="1400" dirty="0"/>
              <a:t>onko elämä hyvää vai huonoa silloin kun ihminen on ikääntynyt?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Mieti, miten sinä voit työntekijänä vaikuttaa ikääntyneen elämänlaatuun </a:t>
            </a:r>
            <a:br>
              <a:rPr lang="fi-FI" sz="1400" dirty="0"/>
            </a:br>
            <a:r>
              <a:rPr lang="fi-FI" sz="1400" dirty="0"/>
              <a:t>ja hänen ajatuksiin omasta elämästä?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  <a:p>
            <a:endParaRPr lang="fi-FI" sz="1400" dirty="0"/>
          </a:p>
        </p:txBody>
      </p:sp>
      <p:sp>
        <p:nvSpPr>
          <p:cNvPr id="5" name="Tekstiruutu 4">
            <a:extLst>
              <a:ext uri="{FF2B5EF4-FFF2-40B4-BE49-F238E27FC236}">
                <a16:creationId xmlns:a16="http://schemas.microsoft.com/office/drawing/2014/main" id="{83A16499-507D-2803-860E-CE474EAB5BD6}"/>
              </a:ext>
            </a:extLst>
          </p:cNvPr>
          <p:cNvSpPr txBox="1"/>
          <p:nvPr/>
        </p:nvSpPr>
        <p:spPr>
          <a:xfrm>
            <a:off x="7571231" y="901776"/>
            <a:ext cx="4051810" cy="4616648"/>
          </a:xfrm>
          <a:prstGeom prst="rect">
            <a:avLst/>
          </a:prstGeom>
          <a:noFill/>
          <a:ln w="57150">
            <a:solidFill>
              <a:schemeClr val="accent4"/>
            </a:solidFill>
          </a:ln>
        </p:spPr>
        <p:txBody>
          <a:bodyPr wrap="square">
            <a:spAutoFit/>
          </a:bodyPr>
          <a:lstStyle/>
          <a:p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Elämänlaatuun vaikuttavat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fyysinen ja psyykkinen toimintakyky, 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oma asenne ja ajatukset vanhaksi tulemisesta 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(positiivinen vai negatiivinen), 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sosiaaliset suhteet ja niiden määrä ja laatu 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sekä mahdollisuus saada apua.</a:t>
            </a:r>
          </a:p>
          <a:p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Esimerkiksi näiden kuvien ihmiset voivat ajatella elämästä hyvin eri tavalla. 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Vasemmalla oleva pariskunta voi ajatella, 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että elämä on mukavaa, koska he voivat tehdä asioita yhdessä. Oikealla oleva nainen voi ajatella, että hän haluaisi jo kuolla, koska hän on aina yksin, eikä hänellä ole tekemistä.</a:t>
            </a:r>
          </a:p>
          <a:p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Vanhuspalvelulaki antaa ohjeita esimerkiksi ikääntyneiden hoitamiseen ja tukemiseen, toimintakyvyn ja hyvinvoinnin ylläpitämiseen ja osallisuuden edistämiseen sekä itsemääräämisoikeuden huomioimiseen. 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Nämä asiat vaikuttavat elämänlaatuun.</a:t>
            </a:r>
          </a:p>
        </p:txBody>
      </p:sp>
      <p:pic>
        <p:nvPicPr>
          <p:cNvPr id="7" name="Kuva 6" descr="Vanhempi pariskunta nauraa yhdessä">
            <a:extLst>
              <a:ext uri="{FF2B5EF4-FFF2-40B4-BE49-F238E27FC236}">
                <a16:creationId xmlns:a16="http://schemas.microsoft.com/office/drawing/2014/main" id="{67183349-413F-EF17-67B5-781FE22CC2B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645"/>
          <a:stretch/>
        </p:blipFill>
        <p:spPr>
          <a:xfrm>
            <a:off x="838200" y="3058688"/>
            <a:ext cx="2997708" cy="2459736"/>
          </a:xfrm>
          <a:prstGeom prst="rect">
            <a:avLst/>
          </a:prstGeom>
        </p:spPr>
      </p:pic>
      <p:pic>
        <p:nvPicPr>
          <p:cNvPr id="9" name="Kuva 8" descr="Nainen päällä valkoinen paita">
            <a:extLst>
              <a:ext uri="{FF2B5EF4-FFF2-40B4-BE49-F238E27FC236}">
                <a16:creationId xmlns:a16="http://schemas.microsoft.com/office/drawing/2014/main" id="{F52F6C10-934F-C25E-2EC7-47FC080491D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672"/>
          <a:stretch/>
        </p:blipFill>
        <p:spPr>
          <a:xfrm>
            <a:off x="4204716" y="3058688"/>
            <a:ext cx="2997707" cy="2459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8954554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C66E9F63-1ECF-9986-8AE1-8040E02E50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Ikääntyneet Suomessa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F738FEC3-35EF-9FB8-5180-F101BD3E52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8241792" cy="4079875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Suomessa arvostamme työn tekemistä ja ahkeruutta.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Ikääntyneet eivät voi enää osallistua ja tehdä asioita yhtä paljon kuin nuoremmat ihmiset.</a:t>
            </a:r>
            <a:br>
              <a:rPr lang="fi-FI" sz="1400" dirty="0"/>
            </a:br>
            <a:r>
              <a:rPr lang="fi-FI" sz="1400" dirty="0"/>
              <a:t>Siksi ikääntyneitä ihmisiä arvostetaan joskus vähemmän kuin pitäisi.</a:t>
            </a:r>
            <a:br>
              <a:rPr lang="fi-FI" sz="1400" dirty="0"/>
            </a:br>
            <a:r>
              <a:rPr lang="fi-FI" sz="1400" dirty="0"/>
              <a:t>Ikääntyneillä on kuitenkin paljon tietoja ja taitoja, joiden jakaminen voi auttaa muita ihmisiä.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Ikääntyneet asuvat usein omissa kodeissa niin pitkään, kuin se on mahdollista. </a:t>
            </a:r>
            <a:br>
              <a:rPr lang="fi-FI" sz="1400" dirty="0"/>
            </a:br>
            <a:r>
              <a:rPr lang="fi-FI" sz="1400" dirty="0"/>
              <a:t>Avun vastaanottaminen voi tuntua vaikealta, koska ajatus on, että täytyy selviytyä itse.</a:t>
            </a:r>
            <a:br>
              <a:rPr lang="fi-FI" sz="1400" dirty="0"/>
            </a:br>
            <a:r>
              <a:rPr lang="fi-FI" sz="1400" dirty="0"/>
              <a:t>Jotkut ikääntyneet ovat yksinäisiä, eivätkä he saa apua läheisiltä, vaikka pyytäisivät sitä.</a:t>
            </a:r>
            <a:br>
              <a:rPr lang="fi-FI" sz="1400" dirty="0"/>
            </a:b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Suomessa yhteinen tavoite on lisätä elinvuosia, ylläpitää ihmisten toimintakykyä </a:t>
            </a:r>
            <a:br>
              <a:rPr lang="fi-FI" sz="1400" dirty="0"/>
            </a:br>
            <a:r>
              <a:rPr lang="fi-FI" sz="1400" dirty="0"/>
              <a:t>ja parantaa ikääntyneiden palveluita ja hoitoa.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Hoiva-avustajan ja lähihoitajan tavoite on edistää osallisuutta </a:t>
            </a:r>
            <a:br>
              <a:rPr lang="fi-FI" sz="1400" dirty="0"/>
            </a:br>
            <a:r>
              <a:rPr lang="fi-FI" sz="1400" dirty="0"/>
              <a:t>ja tukea ikääntyneen kuntoutumista.</a:t>
            </a:r>
            <a:br>
              <a:rPr lang="fi-FI" sz="1400" dirty="0"/>
            </a:b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Vaikeaa on se, että ikääntyneiden määrä kasvaa nopeasti Suomessa.</a:t>
            </a:r>
            <a:br>
              <a:rPr lang="fi-FI" sz="1400" dirty="0"/>
            </a:br>
            <a:r>
              <a:rPr lang="fi-FI" sz="1400" dirty="0"/>
              <a:t>Lisäksi sosiaali- ja terveysalalla on työvoimapula.</a:t>
            </a:r>
          </a:p>
          <a:p>
            <a:endParaRPr lang="fi-FI" sz="1400" dirty="0"/>
          </a:p>
        </p:txBody>
      </p:sp>
      <p:sp>
        <p:nvSpPr>
          <p:cNvPr id="5" name="Tekstiruutu 4">
            <a:extLst>
              <a:ext uri="{FF2B5EF4-FFF2-40B4-BE49-F238E27FC236}">
                <a16:creationId xmlns:a16="http://schemas.microsoft.com/office/drawing/2014/main" id="{6C5223F2-4BE8-A7BD-21E4-1D0C415C7772}"/>
              </a:ext>
            </a:extLst>
          </p:cNvPr>
          <p:cNvSpPr txBox="1"/>
          <p:nvPr/>
        </p:nvSpPr>
        <p:spPr>
          <a:xfrm>
            <a:off x="9079992" y="489579"/>
            <a:ext cx="2682240" cy="1169551"/>
          </a:xfrm>
          <a:prstGeom prst="rect">
            <a:avLst/>
          </a:prstGeom>
          <a:noFill/>
          <a:ln w="57150">
            <a:solidFill>
              <a:schemeClr val="accent4"/>
            </a:solidFill>
          </a:ln>
        </p:spPr>
        <p:txBody>
          <a:bodyPr wrap="square">
            <a:spAutoFit/>
          </a:bodyPr>
          <a:lstStyle/>
          <a:p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Miten sinun kotimaassasi ajatellaan ikääntyneistä?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Miten heitä kohdellaan?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Millaisia palveluita heille on? 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Kuka heitä auttaa?</a:t>
            </a:r>
          </a:p>
        </p:txBody>
      </p:sp>
      <p:pic>
        <p:nvPicPr>
          <p:cNvPr id="4100" name="Picture 4" descr="Suomi">
            <a:extLst>
              <a:ext uri="{FF2B5EF4-FFF2-40B4-BE49-F238E27FC236}">
                <a16:creationId xmlns:a16="http://schemas.microsoft.com/office/drawing/2014/main" id="{FE55F315-2DAE-06F1-7EC2-D5CB316AF3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21195" y="1340525"/>
            <a:ext cx="2796917" cy="2796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vanhukset">
            <a:extLst>
              <a:ext uri="{FF2B5EF4-FFF2-40B4-BE49-F238E27FC236}">
                <a16:creationId xmlns:a16="http://schemas.microsoft.com/office/drawing/2014/main" id="{C08A1611-92E2-E09C-27F7-9DCCBC8E77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22653" y="3027334"/>
            <a:ext cx="2642171" cy="2642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8523519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FD3B5B-02C3-B2B0-2A53-382F8E87D3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EAD7010D-643A-D35F-C513-BDEDA2811C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2. Toimintakyvyn tukeminen </a:t>
            </a:r>
            <a:br>
              <a:rPr lang="fi-FI" dirty="0"/>
            </a:br>
            <a:r>
              <a:rPr lang="fi-FI" dirty="0"/>
              <a:t>ja mittaaminen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2443AFE5-262D-8842-1D39-202987A5C1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69094"/>
            <a:ext cx="5617464" cy="2717438"/>
          </a:xfrm>
        </p:spPr>
        <p:txBody>
          <a:bodyPr numCol="2"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toiminta|kyky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tukeminen</a:t>
            </a:r>
          </a:p>
          <a:p>
            <a:pPr marL="1143000" lvl="1" indent="-457200"/>
            <a:r>
              <a:rPr lang="fi-FI" sz="1200" dirty="0"/>
              <a:t>verbi: tukea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mittaaminen</a:t>
            </a:r>
          </a:p>
          <a:p>
            <a:pPr marL="1143000" lvl="1" indent="-457200"/>
            <a:r>
              <a:rPr lang="fi-FI" sz="1200" dirty="0"/>
              <a:t>verbi: mitata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mittari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edistävä (millainen)</a:t>
            </a:r>
          </a:p>
          <a:p>
            <a:pPr marL="1143000" lvl="1" indent="-457200"/>
            <a:r>
              <a:rPr lang="fi-FI" sz="1200" dirty="0"/>
              <a:t>verbi: edistää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hoito|työ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elin|ympäristö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kartoittaminen</a:t>
            </a:r>
          </a:p>
          <a:p>
            <a:pPr marL="1028700" lvl="1" indent="-342900"/>
            <a:r>
              <a:rPr lang="fi-FI" sz="1200" dirty="0"/>
              <a:t>verbi: kartoittaa</a:t>
            </a:r>
            <a:br>
              <a:rPr lang="fi-FI" sz="1200" dirty="0"/>
            </a:br>
            <a:r>
              <a:rPr lang="fi-FI" sz="1200" dirty="0"/>
              <a:t>= selvittää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järjestelmä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myöhäis|ikä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seula</a:t>
            </a:r>
          </a:p>
          <a:p>
            <a:pPr marL="1143000" lvl="1" indent="-457200"/>
            <a:r>
              <a:rPr lang="fi-FI" sz="1200" dirty="0"/>
              <a:t>verbi: seuloa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menetelmä (= tapa, keino –</a:t>
            </a:r>
            <a:br>
              <a:rPr lang="fi-FI" sz="1200" dirty="0"/>
            </a:br>
            <a:r>
              <a:rPr lang="fi-FI" sz="1200" dirty="0"/>
              <a:t>miten asia tehdään)</a:t>
            </a:r>
          </a:p>
          <a:p>
            <a:pPr lvl="1" indent="0">
              <a:buNone/>
            </a:pPr>
            <a:endParaRPr lang="fi-FI" sz="1100" dirty="0"/>
          </a:p>
        </p:txBody>
      </p:sp>
      <p:pic>
        <p:nvPicPr>
          <p:cNvPr id="8" name="Kuva 7" descr="Konsultointi vanhemman potilaan kanssa kotona">
            <a:extLst>
              <a:ext uri="{FF2B5EF4-FFF2-40B4-BE49-F238E27FC236}">
                <a16:creationId xmlns:a16="http://schemas.microsoft.com/office/drawing/2014/main" id="{9984144D-6152-86F4-7925-16D78A7731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0629" y="1869094"/>
            <a:ext cx="5611371" cy="3740914"/>
          </a:xfrm>
          <a:prstGeom prst="rect">
            <a:avLst/>
          </a:prstGeom>
        </p:spPr>
      </p:pic>
      <p:pic>
        <p:nvPicPr>
          <p:cNvPr id="2050" name="Picture 2" descr="muistilista">
            <a:extLst>
              <a:ext uri="{FF2B5EF4-FFF2-40B4-BE49-F238E27FC236}">
                <a16:creationId xmlns:a16="http://schemas.microsoft.com/office/drawing/2014/main" id="{AC811765-7454-7861-A23B-262FB9DCF5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9643" y="4586532"/>
            <a:ext cx="1366197" cy="1366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terveystarkastus">
            <a:extLst>
              <a:ext uri="{FF2B5EF4-FFF2-40B4-BE49-F238E27FC236}">
                <a16:creationId xmlns:a16="http://schemas.microsoft.com/office/drawing/2014/main" id="{7D82B0E1-0E1D-03E8-3D26-7CB0961631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9976" y="4512728"/>
            <a:ext cx="1513806" cy="1513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nousta ylös">
            <a:extLst>
              <a:ext uri="{FF2B5EF4-FFF2-40B4-BE49-F238E27FC236}">
                <a16:creationId xmlns:a16="http://schemas.microsoft.com/office/drawing/2014/main" id="{4AE37BF6-77E8-566A-8300-047ED9C993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4149" y="4512728"/>
            <a:ext cx="1513806" cy="1513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6778243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FFC12F56-A175-457C-AA80-67CA40A4A7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7016"/>
            <a:ext cx="10515600" cy="1325563"/>
          </a:xfrm>
        </p:spPr>
        <p:txBody>
          <a:bodyPr/>
          <a:lstStyle/>
          <a:p>
            <a:r>
              <a:rPr lang="fi-FI" dirty="0"/>
              <a:t>Toimintakyky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6C53C357-A8B1-44A4-A64E-9608BEBA92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3914775"/>
          </a:xfrm>
        </p:spPr>
        <p:txBody>
          <a:bodyPr>
            <a:normAutofit/>
          </a:bodyPr>
          <a:lstStyle/>
          <a:p>
            <a:endParaRPr lang="fi-FI" sz="1700" dirty="0"/>
          </a:p>
          <a:p>
            <a:endParaRPr lang="fi-FI" sz="1700" dirty="0"/>
          </a:p>
          <a:p>
            <a:endParaRPr lang="fi-FI" sz="1700" dirty="0"/>
          </a:p>
          <a:p>
            <a:pPr marL="457200" lvl="1" indent="0">
              <a:buNone/>
            </a:pPr>
            <a:endParaRPr lang="fi-FI" sz="1700" dirty="0"/>
          </a:p>
          <a:p>
            <a:pPr marL="457200" lvl="1" indent="0">
              <a:buNone/>
            </a:pPr>
            <a:endParaRPr lang="fi-FI" sz="1700" dirty="0"/>
          </a:p>
          <a:p>
            <a:pPr marL="457200" lvl="1" indent="0">
              <a:buNone/>
            </a:pPr>
            <a:endParaRPr lang="fi-FI" sz="1800" dirty="0"/>
          </a:p>
          <a:p>
            <a:endParaRPr lang="fi-FI" sz="2000" dirty="0"/>
          </a:p>
        </p:txBody>
      </p:sp>
      <p:sp>
        <p:nvSpPr>
          <p:cNvPr id="7" name="Sisällön paikkamerkki 2">
            <a:extLst>
              <a:ext uri="{FF2B5EF4-FFF2-40B4-BE49-F238E27FC236}">
                <a16:creationId xmlns:a16="http://schemas.microsoft.com/office/drawing/2014/main" id="{E87BC1FB-62D8-434B-9105-5E396B00EB8A}"/>
              </a:ext>
            </a:extLst>
          </p:cNvPr>
          <p:cNvSpPr txBox="1">
            <a:spLocks/>
          </p:cNvSpPr>
          <p:nvPr/>
        </p:nvSpPr>
        <p:spPr>
          <a:xfrm>
            <a:off x="838200" y="1687510"/>
            <a:ext cx="7305675" cy="45275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fi-FI" sz="1400" b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Toimintakyky</a:t>
            </a: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tarkoittaa ihmisen fyysisiä, psyykkisiä, kognitiivisia ja sosiaalisia mahdollisuuksia selviytyä elämästä siinä ympäristössä, jossa hän elää.</a:t>
            </a:r>
          </a:p>
          <a:p>
            <a:pPr>
              <a:lnSpc>
                <a:spcPct val="100000"/>
              </a:lnSpc>
            </a:pPr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>
              <a:lnSpc>
                <a:spcPct val="100000"/>
              </a:lnSpc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Toimintakyky on siis kehon ja aivojen toimintaa,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ja osallistumista eri asioihin ja tilanteisiin.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>
              <a:lnSpc>
                <a:spcPct val="100000"/>
              </a:lnSpc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Toimintakyky on hyvä silloin, jos ihminen voi esimerkiksi</a:t>
            </a:r>
          </a:p>
          <a:p>
            <a:pPr lvl="1">
              <a:lnSpc>
                <a:spcPct val="100000"/>
              </a:lnSpc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asua omassa kodissa,</a:t>
            </a:r>
          </a:p>
          <a:p>
            <a:pPr lvl="1">
              <a:lnSpc>
                <a:spcPct val="100000"/>
              </a:lnSpc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huolehtia itsestä ja toisista 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(hygienia, ravinto, uni, liikunta),</a:t>
            </a:r>
          </a:p>
          <a:p>
            <a:pPr lvl="1">
              <a:lnSpc>
                <a:spcPct val="100000"/>
              </a:lnSpc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käydä töissä ja hoitaa raha-asiat,</a:t>
            </a:r>
          </a:p>
          <a:p>
            <a:pPr lvl="1">
              <a:lnSpc>
                <a:spcPct val="100000"/>
              </a:lnSpc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oppia uusia asioita ja muistaa vanhoja asioita,</a:t>
            </a:r>
          </a:p>
          <a:p>
            <a:pPr lvl="1">
              <a:lnSpc>
                <a:spcPct val="100000"/>
              </a:lnSpc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viettää vapaa-aikaa yksin ja muiden ihmisten kanssa,</a:t>
            </a:r>
          </a:p>
          <a:p>
            <a:pPr lvl="1">
              <a:lnSpc>
                <a:spcPct val="100000"/>
              </a:lnSpc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harrastaa erilaisia asioita: lukea kirjaa, jumpata,</a:t>
            </a:r>
          </a:p>
          <a:p>
            <a:pPr lvl="1">
              <a:lnSpc>
                <a:spcPct val="100000"/>
              </a:lnSpc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tuntea surua ja iloa ja sopeutua elämänmuutoksiin.</a:t>
            </a:r>
          </a:p>
          <a:p>
            <a:pPr lvl="1">
              <a:lnSpc>
                <a:spcPct val="100000"/>
              </a:lnSpc>
            </a:pPr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457200" lvl="1" indent="0">
              <a:buNone/>
            </a:pPr>
            <a:endParaRPr lang="fi-FI" sz="1600" dirty="0"/>
          </a:p>
        </p:txBody>
      </p:sp>
      <p:pic>
        <p:nvPicPr>
          <p:cNvPr id="1026" name="Picture 2" descr="arjen asiat">
            <a:extLst>
              <a:ext uri="{FF2B5EF4-FFF2-40B4-BE49-F238E27FC236}">
                <a16:creationId xmlns:a16="http://schemas.microsoft.com/office/drawing/2014/main" id="{586F6829-9E38-4ECF-88C7-28F03AC680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70942" y="3046418"/>
            <a:ext cx="2559045" cy="2559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yvä elämä">
            <a:extLst>
              <a:ext uri="{FF2B5EF4-FFF2-40B4-BE49-F238E27FC236}">
                <a16:creationId xmlns:a16="http://schemas.microsoft.com/office/drawing/2014/main" id="{CFD5F4E0-DB47-4D47-BB53-9073310C6A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70943" y="164499"/>
            <a:ext cx="2559045" cy="2559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kehonkuva edestä">
            <a:extLst>
              <a:ext uri="{FF2B5EF4-FFF2-40B4-BE49-F238E27FC236}">
                <a16:creationId xmlns:a16="http://schemas.microsoft.com/office/drawing/2014/main" id="{507540F9-11F1-42DD-A555-4C3AC46866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5629" y="2929544"/>
            <a:ext cx="1320998" cy="3019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aivot">
            <a:extLst>
              <a:ext uri="{FF2B5EF4-FFF2-40B4-BE49-F238E27FC236}">
                <a16:creationId xmlns:a16="http://schemas.microsoft.com/office/drawing/2014/main" id="{ABED8CBE-BC06-4CD9-8051-2CD6A816EC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7232" y="1830156"/>
            <a:ext cx="1117793" cy="893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yvä">
            <a:extLst>
              <a:ext uri="{FF2B5EF4-FFF2-40B4-BE49-F238E27FC236}">
                <a16:creationId xmlns:a16="http://schemas.microsoft.com/office/drawing/2014/main" id="{8327A9C3-6AB2-4E40-BF74-C02ADF2BB6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4616" y="2929544"/>
            <a:ext cx="1019175" cy="1019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731627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AD6C7DF2-AB8F-265B-0C8F-F11873D2EE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Mitkä asiat vaikuttavat ikääntyneen toimintakykyyn?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1B4661C1-BB04-FECE-EE37-4BF9C42B76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1353800" cy="4079875"/>
          </a:xfrm>
        </p:spPr>
        <p:txBody>
          <a:bodyPr numCol="2">
            <a:noAutofit/>
          </a:bodyPr>
          <a:lstStyle/>
          <a:p>
            <a:r>
              <a:rPr lang="fi-FI" sz="1400" dirty="0"/>
              <a:t>Toimintakyky voi olla joka päivä vähän erilainen.</a:t>
            </a:r>
          </a:p>
          <a:p>
            <a:r>
              <a:rPr lang="fi-FI" sz="1400" dirty="0"/>
              <a:t>Toimintakyvyn voi kokea itse erilaiseksi siihen verrattuna, </a:t>
            </a:r>
            <a:br>
              <a:rPr lang="fi-FI" sz="1400" dirty="0"/>
            </a:br>
            <a:r>
              <a:rPr lang="fi-FI" sz="1400" dirty="0"/>
              <a:t>miten toiset sen näkevät.</a:t>
            </a:r>
          </a:p>
          <a:p>
            <a:br>
              <a:rPr lang="fi-FI" sz="1400" dirty="0"/>
            </a:br>
            <a:r>
              <a:rPr lang="fi-FI" sz="1400" dirty="0"/>
              <a:t>Toimintakykyyn vaikuttaa esimerkiksi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elämäntilanne ja jo eletty elämä,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sairaudet ja kipu,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lihasvoima, nivelten liikkuvuus, liikkumisvaikeudet,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tasapaino, huimaus,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unettomuus,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muistin toiminta,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koulutus, </a:t>
            </a:r>
            <a:br>
              <a:rPr lang="fi-FI" sz="1400" dirty="0"/>
            </a:br>
            <a:r>
              <a:rPr lang="fi-FI" sz="1400" dirty="0"/>
              <a:t>( = Mitä ikääntynyt on opiskellut </a:t>
            </a:r>
            <a:br>
              <a:rPr lang="fi-FI" sz="1400" dirty="0"/>
            </a:br>
            <a:r>
              <a:rPr lang="fi-FI" sz="1400" dirty="0"/>
              <a:t>ja miten paljon hän käyttää oppimiaan tietoja ja taitoja, esimerkiksi kielitaitoa ja matemaattisia taitoja.)</a:t>
            </a:r>
            <a:br>
              <a:rPr lang="fi-FI" sz="1400" dirty="0"/>
            </a:br>
            <a:br>
              <a:rPr lang="fi-FI" sz="1400" dirty="0"/>
            </a:b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mieliala, asenne ja ajatukset, minäkuva,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uskonto ja uskomukset,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elämänhallinta,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sosiaaliset suhteet ja oma rooli,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avun määrä / omatoimisuus, apuvälineet ja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ympäristö ja sen esteettömyys.</a:t>
            </a:r>
            <a:br>
              <a:rPr lang="fi-FI" sz="1400" dirty="0"/>
            </a:br>
            <a:r>
              <a:rPr lang="fi-FI" sz="1400" dirty="0"/>
              <a:t>(= Onko talossa portaat vai hissi, </a:t>
            </a:r>
            <a:br>
              <a:rPr lang="fi-FI" sz="1400" dirty="0"/>
            </a:br>
            <a:r>
              <a:rPr lang="fi-FI" sz="1400" dirty="0"/>
              <a:t>onko sisällä pimeää vai valoisaa.)</a:t>
            </a:r>
            <a:br>
              <a:rPr lang="fi-FI" sz="1400" dirty="0"/>
            </a:br>
            <a:endParaRPr lang="fi-FI" sz="1400" dirty="0"/>
          </a:p>
          <a:p>
            <a:endParaRPr lang="fi-FI" sz="14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fi-FI" sz="14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fi-FI" sz="14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fi-FI" sz="14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fi-FI" sz="14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fi-FI" sz="1400" dirty="0"/>
          </a:p>
        </p:txBody>
      </p:sp>
      <p:pic>
        <p:nvPicPr>
          <p:cNvPr id="5" name="Kuva 4">
            <a:extLst>
              <a:ext uri="{FF2B5EF4-FFF2-40B4-BE49-F238E27FC236}">
                <a16:creationId xmlns:a16="http://schemas.microsoft.com/office/drawing/2014/main" id="{3AADFB3F-CC54-745A-6872-5A444B7669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15100" y="4460019"/>
            <a:ext cx="2397981" cy="2397981"/>
          </a:xfrm>
          <a:prstGeom prst="rect">
            <a:avLst/>
          </a:prstGeom>
        </p:spPr>
      </p:pic>
      <p:pic>
        <p:nvPicPr>
          <p:cNvPr id="7" name="Kuva 6">
            <a:extLst>
              <a:ext uri="{FF2B5EF4-FFF2-40B4-BE49-F238E27FC236}">
                <a16:creationId xmlns:a16="http://schemas.microsoft.com/office/drawing/2014/main" id="{EEFC5F1D-D83A-3173-7711-E56FDEB6D1D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88575" y="4158200"/>
            <a:ext cx="1047253" cy="1047253"/>
          </a:xfrm>
          <a:prstGeom prst="rect">
            <a:avLst/>
          </a:prstGeom>
        </p:spPr>
      </p:pic>
      <p:pic>
        <p:nvPicPr>
          <p:cNvPr id="4102" name="Picture 6" descr="unohtaa">
            <a:extLst>
              <a:ext uri="{FF2B5EF4-FFF2-40B4-BE49-F238E27FC236}">
                <a16:creationId xmlns:a16="http://schemas.microsoft.com/office/drawing/2014/main" id="{AD510421-A117-4C9A-64DB-0F4C055B99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9911" y="4129955"/>
            <a:ext cx="1047253" cy="1047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huimata">
            <a:extLst>
              <a:ext uri="{FF2B5EF4-FFF2-40B4-BE49-F238E27FC236}">
                <a16:creationId xmlns:a16="http://schemas.microsoft.com/office/drawing/2014/main" id="{A47E1DC5-B6B0-BC67-D730-6D7DFDE522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9795" y="4054335"/>
            <a:ext cx="1198494" cy="1198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Kuva 8">
            <a:extLst>
              <a:ext uri="{FF2B5EF4-FFF2-40B4-BE49-F238E27FC236}">
                <a16:creationId xmlns:a16="http://schemas.microsoft.com/office/drawing/2014/main" id="{6947F2F8-EA8F-BB52-6069-29F456EBE37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875189" y="3429000"/>
            <a:ext cx="1603594" cy="16035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3912534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39B00C19-8768-95F0-F085-A58738131D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Esimerkki toimintakyvystä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6D6AFE13-61A1-FE46-D535-AA61487425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10000"/>
              </a:lnSpc>
            </a:pPr>
            <a:r>
              <a:rPr lang="fi-FI" sz="1400" b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Kaikki toimintakyvyn osa-alueet ovat yhteydessä toisiinsa. 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= Fyysinen, psyykkinen ja sosiaalinen osa-alue toimivat yhdessä ja vaikuttavat toisiinsa.</a:t>
            </a:r>
            <a:endParaRPr lang="fi-FI" sz="1400" dirty="0"/>
          </a:p>
          <a:p>
            <a:pPr>
              <a:lnSpc>
                <a:spcPct val="110000"/>
              </a:lnSpc>
            </a:pPr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>
              <a:lnSpc>
                <a:spcPct val="110000"/>
              </a:lnSpc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Esimerkiksi masennus (psyykkinen) vaikuttaa negatiivisesti myös ihmissuhteisiin (sosiaalinen). 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Ikääntynyt ei jaksa lähteä ulos kodista, koska mieliala on huono.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Hän ei jaksa tehdä asioita ja tavata ihmisiä. </a:t>
            </a:r>
            <a:endParaRPr lang="fi-FI" sz="1400" dirty="0"/>
          </a:p>
          <a:p>
            <a:pPr>
              <a:lnSpc>
                <a:spcPct val="110000"/>
              </a:lnSpc>
            </a:pPr>
            <a:endParaRPr lang="fi-FI" sz="1400" dirty="0"/>
          </a:p>
          <a:p>
            <a:pPr>
              <a:lnSpc>
                <a:spcPct val="110000"/>
              </a:lnSpc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Jos hän ei jaksa tehdä asioita, myös fyysinen toimintakyky heikkenee.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Jos ikääntynyt makaa tai istuu koko päivän kotona, hän ei liiku tarpeeksi paljon 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ja silloin lihakset, luusto ja nivelet voivat heikentyä.</a:t>
            </a:r>
          </a:p>
          <a:p>
            <a:pPr>
              <a:lnSpc>
                <a:spcPct val="110000"/>
              </a:lnSpc>
            </a:pPr>
            <a:br>
              <a:rPr lang="fi-FI" sz="1400" dirty="0"/>
            </a:br>
            <a:r>
              <a:rPr lang="fi-FI" sz="1400" b="1" dirty="0"/>
              <a:t>Mieti</a:t>
            </a:r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Miten </a:t>
            </a:r>
            <a:r>
              <a:rPr lang="fi-FI" sz="1400" dirty="0"/>
              <a:t>hoiva-avustaja tai lähihoitaja voi tukea masentuneen ikääntyneen toimintakykyä </a:t>
            </a:r>
            <a:br>
              <a:rPr lang="fi-FI" sz="1400" dirty="0"/>
            </a:br>
            <a:r>
              <a:rPr lang="fi-FI" sz="1400" dirty="0"/>
              <a:t>ja kuntouttaa häntä?</a:t>
            </a:r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endParaRPr lang="fi-FI" dirty="0"/>
          </a:p>
        </p:txBody>
      </p:sp>
      <p:pic>
        <p:nvPicPr>
          <p:cNvPr id="1026" name="Picture 2" descr="masentunut">
            <a:extLst>
              <a:ext uri="{FF2B5EF4-FFF2-40B4-BE49-F238E27FC236}">
                <a16:creationId xmlns:a16="http://schemas.microsoft.com/office/drawing/2014/main" id="{39347FC6-5687-D2EC-831B-4405458ACC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84565" y="552453"/>
            <a:ext cx="1657349" cy="1657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olla yksin kotona">
            <a:extLst>
              <a:ext uri="{FF2B5EF4-FFF2-40B4-BE49-F238E27FC236}">
                <a16:creationId xmlns:a16="http://schemas.microsoft.com/office/drawing/2014/main" id="{63C06ECD-1FB2-078B-2221-3943511697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39323" y="2274889"/>
            <a:ext cx="1747837" cy="1747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kävellä rollaattorilla">
            <a:extLst>
              <a:ext uri="{FF2B5EF4-FFF2-40B4-BE49-F238E27FC236}">
                <a16:creationId xmlns:a16="http://schemas.microsoft.com/office/drawing/2014/main" id="{9CBBE02D-BCB2-3AE2-6CD8-A85FC406E0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39323" y="4157663"/>
            <a:ext cx="1747837" cy="1747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9183844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4971D429-C464-6EFA-818D-E5FF5E73D8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Miten työntekijä voi tukea asiakkaan toimintakykyä? 1/2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7DB75BC8-E6DA-6D77-A64D-5E669DAB44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Kuntoutumista edistävä hoitotyö </a:t>
            </a:r>
            <a:r>
              <a:rPr lang="fi-FI" sz="1400" dirty="0"/>
              <a:t>= </a:t>
            </a:r>
            <a:r>
              <a:rPr lang="fi-FI" sz="1400" b="1" dirty="0"/>
              <a:t>Asiakkaan toimintakyvyn parantaminen</a:t>
            </a:r>
            <a:r>
              <a:rPr lang="fi-FI" sz="1400" dirty="0"/>
              <a:t>.</a:t>
            </a:r>
          </a:p>
          <a:p>
            <a:pPr marL="971550" lvl="1" indent="-285750"/>
            <a:r>
              <a:rPr lang="fi-FI" sz="1400" dirty="0"/>
              <a:t>Tavoite on ylläpitää ja parantaa asiakkaan toimintakykyä ja estää sen huonontuminen.</a:t>
            </a:r>
          </a:p>
          <a:p>
            <a:pPr marL="971550" lvl="1" indent="-285750"/>
            <a:r>
              <a:rPr lang="fi-FI" sz="1400" dirty="0"/>
              <a:t>Tavoite on, että asiakas voi tehdä mahdollisimman monta asiaa itse (= omatoimisuus) ja selviytyä arjesta.</a:t>
            </a:r>
          </a:p>
          <a:p>
            <a:pPr marL="971550" lvl="1" indent="-285750"/>
            <a:r>
              <a:rPr lang="fi-FI" sz="1400" dirty="0"/>
              <a:t>Tavoite on huomioida lisäksi asiakkaan osallisuus ja motivaatio.</a:t>
            </a:r>
            <a:br>
              <a:rPr lang="fi-FI" sz="1400" dirty="0"/>
            </a:b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Hoitaja kannustaa asiakasta omatoimisuuteen ja huolehtii, </a:t>
            </a:r>
            <a:br>
              <a:rPr lang="fi-FI" sz="1400" dirty="0"/>
            </a:br>
            <a:r>
              <a:rPr lang="fi-FI" sz="1400" dirty="0"/>
              <a:t>että asiakas tekee asioita, jotka ylläpitävät toimintakykyä.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  <a:p>
            <a:endParaRPr lang="fi-FI" sz="1400" dirty="0"/>
          </a:p>
        </p:txBody>
      </p:sp>
      <p:pic>
        <p:nvPicPr>
          <p:cNvPr id="5" name="Kuva 4">
            <a:extLst>
              <a:ext uri="{FF2B5EF4-FFF2-40B4-BE49-F238E27FC236}">
                <a16:creationId xmlns:a16="http://schemas.microsoft.com/office/drawing/2014/main" id="{CD245C47-3E6C-A7A7-A2B6-DE01475C28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3984034"/>
            <a:ext cx="2205162" cy="2205162"/>
          </a:xfrm>
          <a:prstGeom prst="rect">
            <a:avLst/>
          </a:prstGeom>
        </p:spPr>
      </p:pic>
      <p:pic>
        <p:nvPicPr>
          <p:cNvPr id="5124" name="Picture 4" descr="ei">
            <a:extLst>
              <a:ext uri="{FF2B5EF4-FFF2-40B4-BE49-F238E27FC236}">
                <a16:creationId xmlns:a16="http://schemas.microsoft.com/office/drawing/2014/main" id="{0E5B6570-5E77-40ED-7041-B616F5F405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7905" y="5054520"/>
            <a:ext cx="1163306" cy="1163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kannustaa">
            <a:extLst>
              <a:ext uri="{FF2B5EF4-FFF2-40B4-BE49-F238E27FC236}">
                <a16:creationId xmlns:a16="http://schemas.microsoft.com/office/drawing/2014/main" id="{90562922-4602-548A-D15F-C4225247B7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4070" y="3865562"/>
            <a:ext cx="2205161" cy="2205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arjata hiukset">
            <a:extLst>
              <a:ext uri="{FF2B5EF4-FFF2-40B4-BE49-F238E27FC236}">
                <a16:creationId xmlns:a16="http://schemas.microsoft.com/office/drawing/2014/main" id="{7931BFFD-AE1D-42A2-9560-A27027C1F4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4009" y="3865562"/>
            <a:ext cx="2509727" cy="2509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Kuva 5" descr="Oikea nuoli tasaisella täytöllä">
            <a:extLst>
              <a:ext uri="{FF2B5EF4-FFF2-40B4-BE49-F238E27FC236}">
                <a16:creationId xmlns:a16="http://schemas.microsoft.com/office/drawing/2014/main" id="{1259CF35-30B9-77A8-DFD5-12D64A52007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3260940" y="4616512"/>
            <a:ext cx="914400" cy="914400"/>
          </a:xfrm>
          <a:prstGeom prst="rect">
            <a:avLst/>
          </a:prstGeom>
        </p:spPr>
      </p:pic>
      <p:pic>
        <p:nvPicPr>
          <p:cNvPr id="7" name="Kuva 6" descr="Oikea nuoli tasaisella täytöllä">
            <a:extLst>
              <a:ext uri="{FF2B5EF4-FFF2-40B4-BE49-F238E27FC236}">
                <a16:creationId xmlns:a16="http://schemas.microsoft.com/office/drawing/2014/main" id="{C51EFD86-7E39-021E-4684-E95C122AEBD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302942" y="4629415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8729070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32EC3B50-9020-9D55-370A-DC96403CED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Miten työntekijä voi tukea asiakkaan toimintakykyä? 2/2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E74F444C-E29D-0B93-1074-809B6F161F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Hoitaja huomioi asiakkaan itsemääräämisoikeuden, toiveet, mielipiteet ja tarpeet, </a:t>
            </a:r>
            <a:br>
              <a:rPr lang="fi-FI" sz="1400" dirty="0"/>
            </a:br>
            <a:r>
              <a:rPr lang="fi-FI" sz="1400" dirty="0"/>
              <a:t>esimerkiksi:</a:t>
            </a:r>
          </a:p>
          <a:p>
            <a:pPr marL="971550" lvl="1" indent="-285750"/>
            <a:r>
              <a:rPr lang="fi-FI" sz="1400" dirty="0"/>
              <a:t>lempiruoka,</a:t>
            </a:r>
          </a:p>
          <a:p>
            <a:pPr marL="971550" lvl="1" indent="-285750"/>
            <a:r>
              <a:rPr lang="fi-FI" sz="1400" dirty="0"/>
              <a:t>kosketus (= haluaako asiakas, että häntä kosketetaan),</a:t>
            </a:r>
          </a:p>
          <a:p>
            <a:pPr marL="971550" lvl="1" indent="-285750"/>
            <a:r>
              <a:rPr lang="fi-FI" sz="1400" dirty="0"/>
              <a:t>ympäristön siisteys ja esteettisyys (= onko huoneessa kaunista ja puhdasta),</a:t>
            </a:r>
          </a:p>
          <a:p>
            <a:pPr marL="971550" lvl="1" indent="-285750"/>
            <a:r>
              <a:rPr lang="fi-FI" sz="1400" dirty="0"/>
              <a:t>Mielekäs eli mukava tekeminen ja omannäköinen elämä.</a:t>
            </a:r>
            <a:br>
              <a:rPr lang="fi-FI" sz="1400" dirty="0"/>
            </a:br>
            <a:endParaRPr lang="fi-FI" sz="1400" dirty="0"/>
          </a:p>
          <a:p>
            <a:pPr marL="971550" lvl="1" indent="-285750"/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Hoitaja havainnoi toimintakykyä ja tunnistaa erilaisia muutoksia ja uhkia, esimerkiksi:</a:t>
            </a:r>
          </a:p>
          <a:p>
            <a:pPr marL="971550" lvl="1" indent="-285750"/>
            <a:r>
              <a:rPr lang="fi-FI" sz="1400" dirty="0"/>
              <a:t>pidätyskyvyttömyys (= ikääntynyt ei voi pidättää, eikä ehdi ajoissa vessaan),</a:t>
            </a:r>
          </a:p>
          <a:p>
            <a:pPr marL="971550" lvl="1" indent="-285750"/>
            <a:r>
              <a:rPr lang="fi-FI" sz="1400" dirty="0"/>
              <a:t>masentuneisuus (= ikääntynyt on aina negatiivinen ja surullinen),</a:t>
            </a:r>
          </a:p>
          <a:p>
            <a:pPr marL="971550" lvl="1" indent="-285750"/>
            <a:r>
              <a:rPr lang="fi-FI" sz="1400" dirty="0"/>
              <a:t>painehaavauma (= haava, joka syntyy esimerkiksi silloin, jos ikääntynyt vain makaa),</a:t>
            </a:r>
          </a:p>
          <a:p>
            <a:pPr marL="971550" lvl="1" indent="-285750"/>
            <a:r>
              <a:rPr lang="fi-FI" sz="1400" dirty="0"/>
              <a:t>ravitsemusongelma (= ikääntynyt ei syö tarpeeksi paljon, eikä tarpeeksi monipuolisesti).</a:t>
            </a:r>
            <a:endParaRPr lang="fi-FI" dirty="0"/>
          </a:p>
        </p:txBody>
      </p:sp>
      <p:pic>
        <p:nvPicPr>
          <p:cNvPr id="4" name="Picture 8" descr="itsemääräämisoikeus">
            <a:extLst>
              <a:ext uri="{FF2B5EF4-FFF2-40B4-BE49-F238E27FC236}">
                <a16:creationId xmlns:a16="http://schemas.microsoft.com/office/drawing/2014/main" id="{6B87F377-BCBC-6FB1-2E21-ECE3DD5CD2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50561" y="1825626"/>
            <a:ext cx="1347787" cy="1347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arvostelu">
            <a:extLst>
              <a:ext uri="{FF2B5EF4-FFF2-40B4-BE49-F238E27FC236}">
                <a16:creationId xmlns:a16="http://schemas.microsoft.com/office/drawing/2014/main" id="{1285D1F0-7D16-A204-C942-4E01FC071A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52129" y="1825625"/>
            <a:ext cx="1347787" cy="1347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tarkkailla">
            <a:extLst>
              <a:ext uri="{FF2B5EF4-FFF2-40B4-BE49-F238E27FC236}">
                <a16:creationId xmlns:a16="http://schemas.microsoft.com/office/drawing/2014/main" id="{AA2B4371-1046-4E4D-73B8-0509CB43C7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50560" y="3684588"/>
            <a:ext cx="1347787" cy="1347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0413960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0CDD84FF-F17E-8C17-FF7D-D580790104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Voimavarat ja toimijuus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A04DAF80-B106-FCB9-7D08-A7EB2F7098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96796"/>
            <a:ext cx="10515600" cy="4327525"/>
          </a:xfrm>
        </p:spPr>
        <p:txBody>
          <a:bodyPr>
            <a:normAutofit/>
          </a:bodyPr>
          <a:lstStyle/>
          <a:p>
            <a:r>
              <a:rPr lang="fi-FI" sz="1400" b="1" dirty="0"/>
              <a:t>Voimavarat</a:t>
            </a:r>
            <a:r>
              <a:rPr lang="fi-FI" sz="1400" dirty="0"/>
              <a:t> tarkoittavat niitä asioita, </a:t>
            </a:r>
            <a:br>
              <a:rPr lang="fi-FI" sz="1400" dirty="0"/>
            </a:br>
            <a:r>
              <a:rPr lang="fi-FI" sz="1400" dirty="0"/>
              <a:t>joita ikääntynyt osaa tehdä ja jaksaa tehdä hyvin itse.</a:t>
            </a:r>
          </a:p>
          <a:p>
            <a:r>
              <a:rPr lang="fi-FI" sz="1400" dirty="0"/>
              <a:t>Voimavara tarkoittavat myös niitä asioita, </a:t>
            </a:r>
            <a:br>
              <a:rPr lang="fi-FI" sz="1400" dirty="0"/>
            </a:br>
            <a:r>
              <a:rPr lang="fi-FI" sz="1400" dirty="0"/>
              <a:t>jotka antavat voimia ja energiaa eli tuovat hyvää mieltä ikääntyneelle.</a:t>
            </a:r>
          </a:p>
          <a:p>
            <a:endParaRPr lang="fi-FI" sz="1400" dirty="0"/>
          </a:p>
          <a:p>
            <a:r>
              <a:rPr lang="fi-FI" sz="1400" dirty="0"/>
              <a:t>Toimijuuden (</a:t>
            </a:r>
            <a:r>
              <a:rPr lang="fi-FI" sz="1400" b="1" dirty="0"/>
              <a:t>toimijuus</a:t>
            </a:r>
            <a:r>
              <a:rPr lang="fi-FI" sz="1400" dirty="0"/>
              <a:t>) osa-alueet ovat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 dirty="0"/>
              <a:t>haluta (motivaatio),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 dirty="0"/>
              <a:t>osata (tiedot ja taidot),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 dirty="0"/>
              <a:t>kyetä (voida, jaksaa – fyysinen  ja psyykkinen toimintakyky ja mahdollisuudet),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 dirty="0"/>
              <a:t>täytyä (on pakko tehdä) ja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 dirty="0"/>
              <a:t>tuntea (miltä tuntuu).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fi-FI" sz="1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 dirty="0"/>
              <a:t>Tärkeää on ikääntyneen ajatus omasta pystyvyydestä (</a:t>
            </a:r>
            <a:r>
              <a:rPr lang="fi-FI" sz="1400" b="1" dirty="0"/>
              <a:t>pystyvyys</a:t>
            </a:r>
            <a:r>
              <a:rPr lang="fi-FI" sz="1400" dirty="0"/>
              <a:t>).</a:t>
            </a:r>
            <a:br>
              <a:rPr lang="fi-FI" sz="1400" dirty="0"/>
            </a:br>
            <a:r>
              <a:rPr lang="fi-FI" sz="1400" dirty="0"/>
              <a:t>= Mitä minä voin, jaksan ja osaan tehdä itse?</a:t>
            </a:r>
            <a:br>
              <a:rPr lang="fi-FI" sz="1400" dirty="0"/>
            </a:br>
            <a:r>
              <a:rPr lang="fi-FI" sz="1400" dirty="0"/>
              <a:t>”</a:t>
            </a:r>
            <a:r>
              <a:rPr lang="fi-FI" sz="1400" dirty="0">
                <a:solidFill>
                  <a:srgbClr val="FF0000"/>
                </a:solidFill>
              </a:rPr>
              <a:t>En usko itseeni, en jaksa tehdä mitään</a:t>
            </a:r>
            <a:r>
              <a:rPr lang="fi-FI" sz="1400" dirty="0"/>
              <a:t>” vai ”</a:t>
            </a:r>
            <a:r>
              <a:rPr lang="fi-FI" sz="1400" dirty="0">
                <a:solidFill>
                  <a:srgbClr val="00B050"/>
                </a:solidFill>
              </a:rPr>
              <a:t>Voin tehdä paljon asioita itse</a:t>
            </a:r>
            <a:r>
              <a:rPr lang="fi-FI" sz="1400" dirty="0"/>
              <a:t>”. </a:t>
            </a:r>
          </a:p>
        </p:txBody>
      </p:sp>
      <p:pic>
        <p:nvPicPr>
          <p:cNvPr id="5" name="Kuva 4" descr="Naisnainen viimeistelemässämaratonia">
            <a:extLst>
              <a:ext uri="{FF2B5EF4-FFF2-40B4-BE49-F238E27FC236}">
                <a16:creationId xmlns:a16="http://schemas.microsoft.com/office/drawing/2014/main" id="{33FD5511-AD62-04DA-19B4-57570F15D2E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4" t="5324" r="20000"/>
          <a:stretch/>
        </p:blipFill>
        <p:spPr>
          <a:xfrm>
            <a:off x="8410575" y="1596796"/>
            <a:ext cx="3781425" cy="3347625"/>
          </a:xfrm>
          <a:prstGeom prst="rect">
            <a:avLst/>
          </a:prstGeom>
        </p:spPr>
      </p:pic>
      <p:sp>
        <p:nvSpPr>
          <p:cNvPr id="6" name="Tekstiruutu 5">
            <a:extLst>
              <a:ext uri="{FF2B5EF4-FFF2-40B4-BE49-F238E27FC236}">
                <a16:creationId xmlns:a16="http://schemas.microsoft.com/office/drawing/2014/main" id="{8A7BA4CA-5794-68F4-8347-BFC3D633590D}"/>
              </a:ext>
            </a:extLst>
          </p:cNvPr>
          <p:cNvSpPr txBox="1"/>
          <p:nvPr/>
        </p:nvSpPr>
        <p:spPr>
          <a:xfrm>
            <a:off x="8410574" y="4999594"/>
            <a:ext cx="37814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Mitä voimavaroja hänellä on?</a:t>
            </a:r>
          </a:p>
          <a:p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Millainen hänen toimijuus ja pystyvyys on?</a:t>
            </a:r>
          </a:p>
        </p:txBody>
      </p:sp>
    </p:spTree>
    <p:extLst>
      <p:ext uri="{BB962C8B-B14F-4D97-AF65-F5344CB8AC3E}">
        <p14:creationId xmlns:p14="http://schemas.microsoft.com/office/powerpoint/2010/main" val="2888547943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15517C42-30D0-850E-E348-1A7F4967C7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Tehtävä voimavaroista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0DD7149A-D6E1-FD01-1DA4-85DE87099A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37150"/>
            <a:ext cx="10515600" cy="4079875"/>
          </a:xfrm>
        </p:spPr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 dirty="0"/>
              <a:t>Mitä voimavaroja sinulla on? </a:t>
            </a:r>
            <a:br>
              <a:rPr lang="fi-FI" sz="1400" dirty="0"/>
            </a:br>
            <a:r>
              <a:rPr lang="fi-FI" sz="1400" dirty="0"/>
              <a:t>Missä asioissa sinä olet hyvä? </a:t>
            </a:r>
            <a:br>
              <a:rPr lang="fi-FI" sz="1400" dirty="0"/>
            </a:br>
            <a:r>
              <a:rPr lang="fi-FI" sz="1400" dirty="0"/>
              <a:t>Mitkä asiat tuovat sinulle hyvää mieltä?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 dirty="0"/>
              <a:t>Kirjoita omat voimavarat paperille. </a:t>
            </a:r>
            <a:br>
              <a:rPr lang="fi-FI" sz="1400" dirty="0"/>
            </a:br>
            <a:r>
              <a:rPr lang="fi-FI" sz="1400" dirty="0"/>
              <a:t>Kun olet valmis, vaihda paperi kaverin kanssa.</a:t>
            </a:r>
            <a:br>
              <a:rPr lang="fi-FI" sz="1400" dirty="0"/>
            </a:br>
            <a:r>
              <a:rPr lang="fi-FI" sz="1400" dirty="0"/>
              <a:t>Hän kirjoittaa, missä asioissa sinä olet hyvä.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 dirty="0"/>
              <a:t>Etsi lopuksi voimavarat oikealla olevasta sanasokkelosta.</a:t>
            </a:r>
          </a:p>
        </p:txBody>
      </p:sp>
      <p:pic>
        <p:nvPicPr>
          <p:cNvPr id="5" name="Kuva 4">
            <a:hlinkClick r:id="rId3"/>
            <a:extLst>
              <a:ext uri="{FF2B5EF4-FFF2-40B4-BE49-F238E27FC236}">
                <a16:creationId xmlns:a16="http://schemas.microsoft.com/office/drawing/2014/main" id="{6341D8F9-420E-F21F-04A8-E608C449689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09035" y="1324065"/>
            <a:ext cx="4568438" cy="4506047"/>
          </a:xfrm>
          <a:prstGeom prst="rect">
            <a:avLst/>
          </a:prstGeom>
        </p:spPr>
      </p:pic>
      <p:pic>
        <p:nvPicPr>
          <p:cNvPr id="6" name="Kuva 5">
            <a:extLst>
              <a:ext uri="{FF2B5EF4-FFF2-40B4-BE49-F238E27FC236}">
                <a16:creationId xmlns:a16="http://schemas.microsoft.com/office/drawing/2014/main" id="{E60995C1-42E5-A3B4-0C6D-C1618363F4D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52436" y="3338963"/>
            <a:ext cx="4014889" cy="2842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6287608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9577E62D-25CA-3CB5-3B72-04439C475E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81125"/>
            <a:ext cx="10515600" cy="4581525"/>
          </a:xfrm>
        </p:spPr>
        <p:txBody>
          <a:bodyPr>
            <a:noAutofit/>
          </a:bodyPr>
          <a:lstStyle/>
          <a:p>
            <a:r>
              <a:rPr lang="fi-FI" sz="1400" dirty="0"/>
              <a:t>Ihmisen toimintakykyä voi arvioida ja mitata monen erilaisen mittarin, kyselyn tai testin avulla.</a:t>
            </a:r>
          </a:p>
          <a:p>
            <a:endParaRPr lang="fi-FI" sz="1400" dirty="0"/>
          </a:p>
          <a:p>
            <a:endParaRPr lang="fi-FI" sz="1400" dirty="0"/>
          </a:p>
          <a:p>
            <a:r>
              <a:rPr lang="fi-FI" sz="1400" dirty="0"/>
              <a:t>Yleisimmät mittarit ja testit ovat: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 b="1" dirty="0" err="1"/>
              <a:t>Barthel</a:t>
            </a:r>
            <a:r>
              <a:rPr lang="fi-FI" sz="1400" b="1" dirty="0"/>
              <a:t>-mittari</a:t>
            </a:r>
            <a:r>
              <a:rPr lang="fi-FI" sz="1400" dirty="0"/>
              <a:t> (</a:t>
            </a:r>
            <a:r>
              <a:rPr lang="fi-FI" sz="1400" dirty="0" err="1"/>
              <a:t>Barthelin</a:t>
            </a:r>
            <a:r>
              <a:rPr lang="fi-FI" sz="1400" dirty="0"/>
              <a:t> indeksi)</a:t>
            </a:r>
          </a:p>
          <a:p>
            <a:pPr marL="1143000" lvl="1" indent="-457200"/>
            <a:r>
              <a:rPr lang="fi-FI" sz="1400" dirty="0"/>
              <a:t>Mittarin avulla voi selvittää, miten paljon asiakas tarvitsee apua päivittäisissä toiminnoissa.</a:t>
            </a:r>
          </a:p>
          <a:p>
            <a:pPr marL="1143000" lvl="1" indent="-457200"/>
            <a:endParaRPr lang="fi-FI" sz="1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 b="1" dirty="0"/>
              <a:t>RAI-järjestelmä</a:t>
            </a:r>
            <a:r>
              <a:rPr lang="fi-FI" sz="1400" dirty="0"/>
              <a:t> (</a:t>
            </a:r>
            <a:r>
              <a:rPr lang="fi-FI" sz="1400" dirty="0" err="1"/>
              <a:t>Resident</a:t>
            </a:r>
            <a:r>
              <a:rPr lang="fi-FI" sz="1400" dirty="0"/>
              <a:t> Assesment </a:t>
            </a:r>
            <a:r>
              <a:rPr lang="fi-FI" sz="1400" dirty="0" err="1"/>
              <a:t>Instrument</a:t>
            </a:r>
            <a:r>
              <a:rPr lang="fi-FI" sz="1400" dirty="0"/>
              <a:t>)</a:t>
            </a:r>
          </a:p>
          <a:p>
            <a:pPr marL="1143000" lvl="1" indent="-457200"/>
            <a:r>
              <a:rPr lang="fi-FI" sz="1400" dirty="0"/>
              <a:t>Järjestelmän avulla voi arvioida palvelutarvetta (= mitä palveluita asiakas tarvitsee) </a:t>
            </a:r>
            <a:br>
              <a:rPr lang="fi-FI" sz="1400" dirty="0"/>
            </a:br>
            <a:r>
              <a:rPr lang="fi-FI" sz="1400" dirty="0"/>
              <a:t>ja tehdä hoito-, kuntoutus- ja palvelusuunnitelman asiakkaalle.</a:t>
            </a:r>
            <a:br>
              <a:rPr lang="fi-FI" sz="1400" dirty="0"/>
            </a:br>
            <a:r>
              <a:rPr lang="fi-FI" sz="1400" dirty="0"/>
              <a:t>RAI-järjestelmä arvioi päivittäisten toimintojen (fyysinen toimintakyky) </a:t>
            </a:r>
            <a:br>
              <a:rPr lang="fi-FI" sz="1400" dirty="0"/>
            </a:br>
            <a:r>
              <a:rPr lang="fi-FI" sz="1400" dirty="0"/>
              <a:t>lisäksi asiakkaan kognitiivista, psyykkistä ja sosiaalista toimintakykyä.</a:t>
            </a:r>
            <a:br>
              <a:rPr lang="fi-FI" sz="1400" dirty="0"/>
            </a:br>
            <a:r>
              <a:rPr lang="fi-FI" sz="1400" dirty="0"/>
              <a:t>RAI-järjestelmän sisällä on monta erilaista mittaria, testiä ja kyselyä.</a:t>
            </a:r>
          </a:p>
          <a:p>
            <a:pPr marL="1143000" lvl="1" indent="-457200"/>
            <a:endParaRPr lang="fi-FI" sz="1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 b="1" dirty="0"/>
              <a:t>MMSE-testi </a:t>
            </a:r>
            <a:r>
              <a:rPr lang="fi-FI" sz="1400" dirty="0"/>
              <a:t>(Mini-</a:t>
            </a:r>
            <a:r>
              <a:rPr lang="fi-FI" sz="1400" dirty="0" err="1"/>
              <a:t>Mental</a:t>
            </a:r>
            <a:r>
              <a:rPr lang="fi-FI" sz="1400" dirty="0"/>
              <a:t> State </a:t>
            </a:r>
            <a:r>
              <a:rPr lang="fi-FI" sz="1400" dirty="0" err="1"/>
              <a:t>Examination</a:t>
            </a:r>
            <a:r>
              <a:rPr lang="fi-FI" sz="1400" dirty="0"/>
              <a:t> ja </a:t>
            </a:r>
            <a:r>
              <a:rPr lang="fi-FI" sz="1400" b="1" dirty="0"/>
              <a:t>CERAD-testi</a:t>
            </a:r>
          </a:p>
          <a:p>
            <a:pPr marL="1143000" lvl="1" indent="-457200"/>
            <a:r>
              <a:rPr lang="fi-FI" sz="1400" dirty="0"/>
              <a:t>MMSE ja CERAD-testit arvioivat asiakkaan muistia ja tiedonkäsittelytaitoa. </a:t>
            </a:r>
            <a:br>
              <a:rPr lang="fi-FI" sz="1400" dirty="0"/>
            </a:br>
            <a:r>
              <a:rPr lang="fi-FI" sz="1400" dirty="0"/>
              <a:t>CERAD-testin voi tehdä, kun hoitaja miettii, onko asiakkaalla muistisairaus.</a:t>
            </a:r>
          </a:p>
        </p:txBody>
      </p:sp>
      <p:pic>
        <p:nvPicPr>
          <p:cNvPr id="6148" name="Picture 4" descr="verenpaine">
            <a:extLst>
              <a:ext uri="{FF2B5EF4-FFF2-40B4-BE49-F238E27FC236}">
                <a16:creationId xmlns:a16="http://schemas.microsoft.com/office/drawing/2014/main" id="{1E52F617-4F83-4A53-B750-F411504328A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266" b="20208"/>
          <a:stretch/>
        </p:blipFill>
        <p:spPr bwMode="auto">
          <a:xfrm>
            <a:off x="5789436" y="1723656"/>
            <a:ext cx="1080556" cy="1047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tsikko 1">
            <a:extLst>
              <a:ext uri="{FF2B5EF4-FFF2-40B4-BE49-F238E27FC236}">
                <a16:creationId xmlns:a16="http://schemas.microsoft.com/office/drawing/2014/main" id="{C23D78AE-C34D-6E1F-2425-FEDDF47DAD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Toimintakyvyn mittaaminen 1/2</a:t>
            </a:r>
          </a:p>
        </p:txBody>
      </p:sp>
      <p:pic>
        <p:nvPicPr>
          <p:cNvPr id="5" name="Kuva 4">
            <a:extLst>
              <a:ext uri="{FF2B5EF4-FFF2-40B4-BE49-F238E27FC236}">
                <a16:creationId xmlns:a16="http://schemas.microsoft.com/office/drawing/2014/main" id="{8F7AB065-0980-99F3-D1BC-E8109590998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29895" y="1690688"/>
            <a:ext cx="1080556" cy="1080556"/>
          </a:xfrm>
          <a:prstGeom prst="rect">
            <a:avLst/>
          </a:prstGeom>
        </p:spPr>
      </p:pic>
      <p:pic>
        <p:nvPicPr>
          <p:cNvPr id="6150" name="Picture 6" descr="koe">
            <a:extLst>
              <a:ext uri="{FF2B5EF4-FFF2-40B4-BE49-F238E27FC236}">
                <a16:creationId xmlns:a16="http://schemas.microsoft.com/office/drawing/2014/main" id="{D5FCFBBC-5AB0-599E-A987-DEF136980A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9992" y="1690688"/>
            <a:ext cx="1080556" cy="1080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Kuva 5" descr="Lihaksikas käsivarsi tasaisella täytöllä">
            <a:extLst>
              <a:ext uri="{FF2B5EF4-FFF2-40B4-BE49-F238E27FC236}">
                <a16:creationId xmlns:a16="http://schemas.microsoft.com/office/drawing/2014/main" id="{E8263AB3-A642-9181-58FB-375ABF9103C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987516" y="2314044"/>
            <a:ext cx="914400" cy="914400"/>
          </a:xfrm>
          <a:prstGeom prst="rect">
            <a:avLst/>
          </a:prstGeom>
        </p:spPr>
      </p:pic>
      <p:pic>
        <p:nvPicPr>
          <p:cNvPr id="8" name="Kuva 7" descr="Mies kävelykepin kanssa tasaisella täytöllä">
            <a:extLst>
              <a:ext uri="{FF2B5EF4-FFF2-40B4-BE49-F238E27FC236}">
                <a16:creationId xmlns:a16="http://schemas.microsoft.com/office/drawing/2014/main" id="{7BCA8C4E-D6E9-20DE-B4D5-9CA98ADF475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0789857" y="2314044"/>
            <a:ext cx="914400" cy="914400"/>
          </a:xfrm>
          <a:prstGeom prst="rect">
            <a:avLst/>
          </a:prstGeom>
        </p:spPr>
      </p:pic>
      <p:pic>
        <p:nvPicPr>
          <p:cNvPr id="10" name="Kuva 9" descr="Aivot päässä tasaisella täytöllä">
            <a:extLst>
              <a:ext uri="{FF2B5EF4-FFF2-40B4-BE49-F238E27FC236}">
                <a16:creationId xmlns:a16="http://schemas.microsoft.com/office/drawing/2014/main" id="{62E9882E-D379-89FC-0D53-52CF541320F9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9934138" y="3475135"/>
            <a:ext cx="914400" cy="914400"/>
          </a:xfrm>
          <a:prstGeom prst="rect">
            <a:avLst/>
          </a:prstGeom>
        </p:spPr>
      </p:pic>
      <p:pic>
        <p:nvPicPr>
          <p:cNvPr id="12" name="Kuva 11" descr="Idea tasaisella täytöllä">
            <a:extLst>
              <a:ext uri="{FF2B5EF4-FFF2-40B4-BE49-F238E27FC236}">
                <a16:creationId xmlns:a16="http://schemas.microsoft.com/office/drawing/2014/main" id="{52C5C179-9D0E-8385-CBE9-4FC9669BDF6E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10891283" y="4790146"/>
            <a:ext cx="914400" cy="914400"/>
          </a:xfrm>
          <a:prstGeom prst="rect">
            <a:avLst/>
          </a:prstGeom>
        </p:spPr>
      </p:pic>
      <p:pic>
        <p:nvPicPr>
          <p:cNvPr id="14" name="Kuva 13" descr="Yhteydet tasaisella täytöllä">
            <a:extLst>
              <a:ext uri="{FF2B5EF4-FFF2-40B4-BE49-F238E27FC236}">
                <a16:creationId xmlns:a16="http://schemas.microsoft.com/office/drawing/2014/main" id="{CC42E298-1B2E-2CD4-0491-B94B17324B92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0838792" y="3535896"/>
            <a:ext cx="914400" cy="914400"/>
          </a:xfrm>
          <a:prstGeom prst="rect">
            <a:avLst/>
          </a:prstGeom>
        </p:spPr>
      </p:pic>
      <p:pic>
        <p:nvPicPr>
          <p:cNvPr id="3074" name="Picture 2" descr="muistaa">
            <a:extLst>
              <a:ext uri="{FF2B5EF4-FFF2-40B4-BE49-F238E27FC236}">
                <a16:creationId xmlns:a16="http://schemas.microsoft.com/office/drawing/2014/main" id="{19663A8B-A32A-7180-B265-860C0AFED2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4833" y="4501639"/>
            <a:ext cx="1179765" cy="1179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1392529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811FDEE0-4249-FADC-292E-3D9746F97B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Toimintakyvyn mittaaminen 2/2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968D874F-ECC4-3082-65B9-57202D8D9D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 b="1" dirty="0"/>
              <a:t>Myöhäisiän depressioseula </a:t>
            </a:r>
            <a:r>
              <a:rPr lang="fi-FI" sz="1400" dirty="0"/>
              <a:t>(</a:t>
            </a:r>
            <a:r>
              <a:rPr lang="fi-FI" sz="1400" b="1" dirty="0"/>
              <a:t>GDS-mittari</a:t>
            </a:r>
            <a:r>
              <a:rPr lang="fi-FI" sz="1400" dirty="0"/>
              <a:t>, </a:t>
            </a:r>
            <a:r>
              <a:rPr lang="fi-FI" sz="1400" dirty="0" err="1"/>
              <a:t>Geriatric</a:t>
            </a:r>
            <a:r>
              <a:rPr lang="fi-FI" sz="1400" dirty="0"/>
              <a:t> Depression </a:t>
            </a:r>
            <a:r>
              <a:rPr lang="fi-FI" sz="1400" dirty="0" err="1"/>
              <a:t>Scale</a:t>
            </a:r>
            <a:r>
              <a:rPr lang="fi-FI" sz="1400" dirty="0"/>
              <a:t>)</a:t>
            </a:r>
          </a:p>
          <a:p>
            <a:pPr marL="1143000" lvl="1" indent="-457200"/>
            <a:r>
              <a:rPr lang="fi-FI" sz="1400" dirty="0"/>
              <a:t>GDS-mittarin avulla voi arvioida, onko asiakkaalla masennus </a:t>
            </a:r>
            <a:br>
              <a:rPr lang="fi-FI" sz="1400" dirty="0"/>
            </a:br>
            <a:r>
              <a:rPr lang="fi-FI" sz="1400" dirty="0"/>
              <a:t>ja miten hyvä hänen psyykkinen toimintakyky on.</a:t>
            </a:r>
            <a:br>
              <a:rPr lang="fi-FI" sz="1400" dirty="0"/>
            </a:br>
            <a:endParaRPr lang="fi-FI" sz="1400" dirty="0"/>
          </a:p>
          <a:p>
            <a:pPr marL="1143000" lvl="1" indent="-457200"/>
            <a:endParaRPr lang="fi-FI" sz="1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 b="1" dirty="0"/>
              <a:t>AUDIT-kyselylomake</a:t>
            </a:r>
            <a:r>
              <a:rPr lang="fi-FI" sz="1400" dirty="0"/>
              <a:t>/mittari (</a:t>
            </a:r>
            <a:r>
              <a:rPr lang="fi-FI" sz="1400" dirty="0" err="1"/>
              <a:t>Alcohol</a:t>
            </a:r>
            <a:r>
              <a:rPr lang="fi-FI" sz="1400" dirty="0"/>
              <a:t> </a:t>
            </a:r>
            <a:r>
              <a:rPr lang="fi-FI" sz="1400" dirty="0" err="1"/>
              <a:t>Use</a:t>
            </a:r>
            <a:r>
              <a:rPr lang="fi-FI" sz="1400" dirty="0"/>
              <a:t> </a:t>
            </a:r>
            <a:r>
              <a:rPr lang="fi-FI" sz="1400" dirty="0" err="1"/>
              <a:t>Disordes</a:t>
            </a:r>
            <a:r>
              <a:rPr lang="fi-FI" sz="1400" dirty="0"/>
              <a:t> </a:t>
            </a:r>
            <a:r>
              <a:rPr lang="fi-FI" sz="1400" dirty="0" err="1"/>
              <a:t>Identification</a:t>
            </a:r>
            <a:r>
              <a:rPr lang="fi-FI" sz="1400" dirty="0"/>
              <a:t> </a:t>
            </a:r>
            <a:r>
              <a:rPr lang="fi-FI" sz="1400" dirty="0" err="1"/>
              <a:t>Test</a:t>
            </a:r>
            <a:r>
              <a:rPr lang="fi-FI" sz="1400" dirty="0"/>
              <a:t>)</a:t>
            </a:r>
          </a:p>
          <a:p>
            <a:pPr marL="1143000" lvl="1" indent="-457200"/>
            <a:r>
              <a:rPr lang="fi-FI" sz="1400" dirty="0"/>
              <a:t>AUDIT-kyselylomakkeen avulla voi arvioida, käyttääkö asiakas liian paljon alkoholia.</a:t>
            </a:r>
            <a:br>
              <a:rPr lang="fi-FI" sz="1400" dirty="0"/>
            </a:br>
            <a:endParaRPr lang="fi-FI" sz="1400" dirty="0"/>
          </a:p>
          <a:p>
            <a:pPr marL="1143000" lvl="1" indent="-457200"/>
            <a:endParaRPr lang="fi-FI" sz="1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 b="1" dirty="0"/>
              <a:t>MNA-testi</a:t>
            </a:r>
            <a:r>
              <a:rPr lang="fi-FI" sz="1400" dirty="0"/>
              <a:t> (Mini </a:t>
            </a:r>
            <a:r>
              <a:rPr lang="fi-FI" sz="1400" dirty="0" err="1"/>
              <a:t>Nutritional</a:t>
            </a:r>
            <a:r>
              <a:rPr lang="fi-FI" sz="1400" dirty="0"/>
              <a:t> Assesment)</a:t>
            </a:r>
          </a:p>
          <a:p>
            <a:pPr marL="1143000" lvl="1" indent="-457200"/>
            <a:r>
              <a:rPr lang="fi-FI" sz="1400" dirty="0"/>
              <a:t>MNA-testin avulla voi arvioida syökö asiakas tarpeeksi terveellisesti ja tarpeeksi paljon.</a:t>
            </a:r>
          </a:p>
          <a:p>
            <a:endParaRPr lang="fi-FI" dirty="0"/>
          </a:p>
        </p:txBody>
      </p:sp>
      <p:pic>
        <p:nvPicPr>
          <p:cNvPr id="5" name="Kuva 4" descr="Omena tasaisella täytöllä">
            <a:extLst>
              <a:ext uri="{FF2B5EF4-FFF2-40B4-BE49-F238E27FC236}">
                <a16:creationId xmlns:a16="http://schemas.microsoft.com/office/drawing/2014/main" id="{8C7E4DD2-E276-064D-8675-77D2920D503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896600" y="3946859"/>
            <a:ext cx="914400" cy="914400"/>
          </a:xfrm>
          <a:prstGeom prst="rect">
            <a:avLst/>
          </a:prstGeom>
        </p:spPr>
      </p:pic>
      <p:pic>
        <p:nvPicPr>
          <p:cNvPr id="7" name="Kuva 6" descr="Bento-rasia tasaisella täytöllä">
            <a:extLst>
              <a:ext uri="{FF2B5EF4-FFF2-40B4-BE49-F238E27FC236}">
                <a16:creationId xmlns:a16="http://schemas.microsoft.com/office/drawing/2014/main" id="{00689D90-AC66-E02D-7CE0-28ABCE3E3D7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982200" y="4032513"/>
            <a:ext cx="914400" cy="914400"/>
          </a:xfrm>
          <a:prstGeom prst="rect">
            <a:avLst/>
          </a:prstGeom>
        </p:spPr>
      </p:pic>
      <p:pic>
        <p:nvPicPr>
          <p:cNvPr id="9" name="Kuva 8" descr="Viini tasaisella täytöllä">
            <a:extLst>
              <a:ext uri="{FF2B5EF4-FFF2-40B4-BE49-F238E27FC236}">
                <a16:creationId xmlns:a16="http://schemas.microsoft.com/office/drawing/2014/main" id="{E3881191-AB57-912C-919E-3317EEE7B17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982200" y="2822043"/>
            <a:ext cx="914400" cy="914400"/>
          </a:xfrm>
          <a:prstGeom prst="rect">
            <a:avLst/>
          </a:prstGeom>
        </p:spPr>
      </p:pic>
      <p:pic>
        <p:nvPicPr>
          <p:cNvPr id="11" name="Kuva 10" descr="Olut tasaisella täytöllä">
            <a:extLst>
              <a:ext uri="{FF2B5EF4-FFF2-40B4-BE49-F238E27FC236}">
                <a16:creationId xmlns:a16="http://schemas.microsoft.com/office/drawing/2014/main" id="{5CF39CEE-ECDF-0E96-CE82-D113E5086EDE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0896600" y="2791200"/>
            <a:ext cx="914400" cy="914400"/>
          </a:xfrm>
          <a:prstGeom prst="rect">
            <a:avLst/>
          </a:prstGeom>
        </p:spPr>
      </p:pic>
      <p:pic>
        <p:nvPicPr>
          <p:cNvPr id="13" name="Kuva 12" descr="Itkevät kasvot, ääriviiva tasaisella täytöllä">
            <a:extLst>
              <a:ext uri="{FF2B5EF4-FFF2-40B4-BE49-F238E27FC236}">
                <a16:creationId xmlns:a16="http://schemas.microsoft.com/office/drawing/2014/main" id="{0F0BFE6A-C04C-E85C-C5DF-A227DB9AF5C3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9982200" y="1611574"/>
            <a:ext cx="914400" cy="914400"/>
          </a:xfrm>
          <a:prstGeom prst="rect">
            <a:avLst/>
          </a:prstGeom>
        </p:spPr>
      </p:pic>
      <p:pic>
        <p:nvPicPr>
          <p:cNvPr id="15" name="Kuva 14" descr="Kommentti särkynyt sydän tasaisella täytöllä">
            <a:extLst>
              <a:ext uri="{FF2B5EF4-FFF2-40B4-BE49-F238E27FC236}">
                <a16:creationId xmlns:a16="http://schemas.microsoft.com/office/drawing/2014/main" id="{CAEB7CFF-A515-82BC-D80C-137A186B4051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10896600" y="1611573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2166561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5B65D7A6-CAF1-9850-3469-F715D75F2F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Fyysisen suorituskyvyn mittaaminen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D5BDBCB9-9ED8-BAAF-F181-AD9C123CEC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Fyysinen suorituskyky </a:t>
            </a:r>
            <a:r>
              <a:rPr lang="fi-FI" sz="1400" dirty="0"/>
              <a:t>tarkoittaa miten hyvin asiakas jaksaa liikkua ja tehdä päivittäisiä toimintoja.</a:t>
            </a:r>
            <a:br>
              <a:rPr lang="fi-FI" sz="1400" dirty="0"/>
            </a:br>
            <a:endParaRPr lang="fi-FI" sz="1400" dirty="0"/>
          </a:p>
          <a:p>
            <a:r>
              <a:rPr lang="fi-FI" sz="1400" dirty="0"/>
              <a:t>Fyysisen suorituskyvyn mittarit ovat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 dirty="0"/>
              <a:t>lihasvoimamittaus,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 dirty="0"/>
              <a:t>nivelten liikkuvuuden mittaus,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 dirty="0"/>
              <a:t>tasapainotesti,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 dirty="0"/>
              <a:t>tuolilta ylösnousu –testi ja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 dirty="0"/>
              <a:t>kävelynopeustesti.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Lisäksi tärkeää on seurata painoa ja tehdä erilaisia aistitestejä, esimerkiksi kuulotesti tai näkötesti.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Hoiva-avustajan ja lähihoitajan työtehtävä on havainnoida ja kirjata, </a:t>
            </a:r>
            <a:br>
              <a:rPr lang="fi-FI" sz="1400" dirty="0"/>
            </a:br>
            <a:r>
              <a:rPr lang="fi-FI" sz="1400" dirty="0"/>
              <a:t>miten hyvin asiakas selviytyy päivittäisistä toiminnoista, kuinka paljon hän tarvitsee apua ja mitä hän jaksaa tehdä itse.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Työntekijä arvioi myös asiakkaan voimavaroja ja vointia sekä terveydentilan muutoksia ja kertoo niistä työkavereille!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fi-FI" sz="14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fi-FI" sz="1400" dirty="0"/>
          </a:p>
        </p:txBody>
      </p:sp>
      <p:pic>
        <p:nvPicPr>
          <p:cNvPr id="1026" name="Picture 2" descr="heikko lihasvoima">
            <a:extLst>
              <a:ext uri="{FF2B5EF4-FFF2-40B4-BE49-F238E27FC236}">
                <a16:creationId xmlns:a16="http://schemas.microsoft.com/office/drawing/2014/main" id="{3D6D80CB-33C6-0C2D-16DF-37C624D645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9981" y="2505075"/>
            <a:ext cx="1638300" cy="1638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tasapainoharjoittelu">
            <a:extLst>
              <a:ext uri="{FF2B5EF4-FFF2-40B4-BE49-F238E27FC236}">
                <a16:creationId xmlns:a16="http://schemas.microsoft.com/office/drawing/2014/main" id="{0CE387C2-0D80-8597-8CBF-1A543A5805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4481" y="2419350"/>
            <a:ext cx="2019300" cy="2019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stua">
            <a:extLst>
              <a:ext uri="{FF2B5EF4-FFF2-40B4-BE49-F238E27FC236}">
                <a16:creationId xmlns:a16="http://schemas.microsoft.com/office/drawing/2014/main" id="{36284058-E612-A12B-ADDD-50D04B4762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5181" y="2419350"/>
            <a:ext cx="1809750" cy="1809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Kuva 6" descr="Oikea nuoli tasaisella täytöllä">
            <a:extLst>
              <a:ext uri="{FF2B5EF4-FFF2-40B4-BE49-F238E27FC236}">
                <a16:creationId xmlns:a16="http://schemas.microsoft.com/office/drawing/2014/main" id="{BEBA7AAC-C15E-B6D7-C471-02EE276B8E8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rot="16200000">
            <a:off x="8636731" y="2724150"/>
            <a:ext cx="914400" cy="914400"/>
          </a:xfrm>
          <a:prstGeom prst="rect">
            <a:avLst/>
          </a:prstGeom>
        </p:spPr>
      </p:pic>
      <p:pic>
        <p:nvPicPr>
          <p:cNvPr id="1032" name="Picture 8" descr="sekuntikello">
            <a:extLst>
              <a:ext uri="{FF2B5EF4-FFF2-40B4-BE49-F238E27FC236}">
                <a16:creationId xmlns:a16="http://schemas.microsoft.com/office/drawing/2014/main" id="{A586A09B-6654-88C3-F86D-9DD583CF28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3056" y="240030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5192217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E94A9269-9239-7232-5DEB-708DF2F6E3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Tehtävä mittareista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298BD985-ED4F-8CC8-1D6C-5FB70F1D90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64876"/>
            <a:ext cx="10515600" cy="4079875"/>
          </a:xfrm>
        </p:spPr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 dirty="0"/>
              <a:t>Tutustu yhteen toimintakyvyn mittariin oman ryhmän kanssa.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 dirty="0"/>
              <a:t>Kirjoita mittarista lyhyt teksti, jossa vastaat näihin kysymyksiin:</a:t>
            </a:r>
          </a:p>
          <a:p>
            <a:pPr marL="1143000" lvl="1" indent="-457200"/>
            <a:r>
              <a:rPr lang="fi-FI" sz="1400" dirty="0"/>
              <a:t>Mitä eri asioita mittarin avulla voi mitata?</a:t>
            </a:r>
          </a:p>
          <a:p>
            <a:pPr marL="1143000" lvl="1" indent="-457200"/>
            <a:r>
              <a:rPr lang="fi-FI" sz="1400" dirty="0"/>
              <a:t>Miten ja milloin mittaria voi käyttää?</a:t>
            </a:r>
          </a:p>
          <a:p>
            <a:pPr marL="1143000" lvl="1" indent="-457200"/>
            <a:r>
              <a:rPr lang="fi-FI" sz="1400" dirty="0"/>
              <a:t>Millaisia kysymyksiä mittarin tai testin sisällä on?</a:t>
            </a:r>
          </a:p>
          <a:p>
            <a:pPr marL="1143000" lvl="1" indent="-457200"/>
            <a:r>
              <a:rPr lang="fi-FI" sz="1400" dirty="0"/>
              <a:t>Miten pisteet lasketaan?</a:t>
            </a:r>
          </a:p>
          <a:p>
            <a:pPr marL="1143000" lvl="1" indent="-457200"/>
            <a:r>
              <a:rPr lang="fi-FI" sz="1400" dirty="0"/>
              <a:t>Mitä muuta haluat kertoa tästä mittarista?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 dirty="0"/>
              <a:t>Esittele mittari muille ryhmille.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 dirty="0"/>
              <a:t>Saat lisää tietoa kirjan sivuilta 25-31 ja internetistä. </a:t>
            </a:r>
            <a:br>
              <a:rPr lang="fi-FI" sz="1400" dirty="0"/>
            </a:br>
            <a:endParaRPr lang="fi-FI" sz="1400" dirty="0"/>
          </a:p>
        </p:txBody>
      </p:sp>
      <p:sp>
        <p:nvSpPr>
          <p:cNvPr id="4" name="Tekstiruutu 3">
            <a:extLst>
              <a:ext uri="{FF2B5EF4-FFF2-40B4-BE49-F238E27FC236}">
                <a16:creationId xmlns:a16="http://schemas.microsoft.com/office/drawing/2014/main" id="{093CEBF9-CE38-60FD-048E-23C28FA2AA06}"/>
              </a:ext>
            </a:extLst>
          </p:cNvPr>
          <p:cNvSpPr txBox="1"/>
          <p:nvPr/>
        </p:nvSpPr>
        <p:spPr>
          <a:xfrm>
            <a:off x="838200" y="4330700"/>
            <a:ext cx="8010525" cy="1384995"/>
          </a:xfrm>
          <a:prstGeom prst="rect">
            <a:avLst/>
          </a:prstGeom>
          <a:noFill/>
          <a:ln w="57150">
            <a:solidFill>
              <a:schemeClr val="accent4"/>
            </a:solidFill>
          </a:ln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 dirty="0" err="1"/>
              <a:t>Barthel</a:t>
            </a:r>
            <a:r>
              <a:rPr lang="fi-FI" sz="1400" dirty="0"/>
              <a:t>-mittari -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 dirty="0"/>
              <a:t>RAI-järjestelmä  -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 dirty="0"/>
              <a:t>MMSE-testi ja CERAD-testi -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 dirty="0"/>
              <a:t>Myöhäisiän depressioseula eli GDS-mittari -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 dirty="0"/>
              <a:t>AUDIT-kyselylomake -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 dirty="0"/>
              <a:t>MNA-testi -</a:t>
            </a:r>
          </a:p>
        </p:txBody>
      </p:sp>
      <p:pic>
        <p:nvPicPr>
          <p:cNvPr id="6" name="Kuva 5">
            <a:hlinkClick r:id="rId3"/>
            <a:extLst>
              <a:ext uri="{FF2B5EF4-FFF2-40B4-BE49-F238E27FC236}">
                <a16:creationId xmlns:a16="http://schemas.microsoft.com/office/drawing/2014/main" id="{EE7279F9-9146-CB1B-452F-593AC3E9C73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87533" y="0"/>
            <a:ext cx="2604467" cy="3743921"/>
          </a:xfrm>
          <a:prstGeom prst="rect">
            <a:avLst/>
          </a:prstGeom>
        </p:spPr>
      </p:pic>
      <p:pic>
        <p:nvPicPr>
          <p:cNvPr id="12" name="Kuva 11">
            <a:hlinkClick r:id="rId5"/>
            <a:extLst>
              <a:ext uri="{FF2B5EF4-FFF2-40B4-BE49-F238E27FC236}">
                <a16:creationId xmlns:a16="http://schemas.microsoft.com/office/drawing/2014/main" id="{667CCD79-13DA-31A6-7A45-0027C9045AB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87532" y="3816611"/>
            <a:ext cx="2604467" cy="19522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0342522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C5FC3E-85F6-4679-7DC9-EB4181F18A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E78CB352-8CCE-1375-8A96-81FE6F5FD7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3. Hoito- ja kuntoutumissuunnitelman laatiminen ja kirjaaminen 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9D42078C-20A5-5B92-727C-525E98A939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4240" y="2125534"/>
            <a:ext cx="6781800" cy="4451350"/>
          </a:xfrm>
        </p:spPr>
        <p:txBody>
          <a:bodyPr numCol="2">
            <a:no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hoito</a:t>
            </a:r>
          </a:p>
          <a:p>
            <a:pPr marL="1143000" lvl="1" indent="-457200"/>
            <a:r>
              <a:rPr lang="fi-FI" sz="1200" dirty="0"/>
              <a:t>verbi: hoitaa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laatiminen</a:t>
            </a:r>
          </a:p>
          <a:p>
            <a:pPr marL="1143000" lvl="1" indent="-457200"/>
            <a:r>
              <a:rPr lang="fi-FI" sz="1200" dirty="0"/>
              <a:t>verbi: laatia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kirjaaminen</a:t>
            </a:r>
          </a:p>
          <a:p>
            <a:pPr marL="1143000" lvl="1" indent="-457200"/>
            <a:r>
              <a:rPr lang="fi-FI" sz="1200" dirty="0"/>
              <a:t>verbi: kirjata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suunnitelma</a:t>
            </a:r>
          </a:p>
          <a:p>
            <a:pPr marL="1143000" lvl="1" indent="-457200"/>
            <a:r>
              <a:rPr lang="fi-FI" sz="1200" dirty="0"/>
              <a:t>verbi: suunnitella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tiedon|keruu</a:t>
            </a:r>
            <a:r>
              <a:rPr lang="fi-FI" sz="1200" dirty="0"/>
              <a:t> (= kerätä tietoa)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tarve</a:t>
            </a:r>
          </a:p>
          <a:p>
            <a:pPr marL="1143000" lvl="1" indent="-457200"/>
            <a:r>
              <a:rPr lang="fi-FI" sz="1200" dirty="0"/>
              <a:t>verbi: tarvita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määrittely</a:t>
            </a:r>
          </a:p>
          <a:p>
            <a:pPr marL="1143000" lvl="1" indent="-457200"/>
            <a:r>
              <a:rPr lang="fi-FI" sz="1200" dirty="0"/>
              <a:t>verbi: määritellä</a:t>
            </a:r>
          </a:p>
          <a:p>
            <a:pPr marL="1143000" lvl="1" indent="-457200"/>
            <a:endParaRPr lang="fi-FI" sz="1200" dirty="0"/>
          </a:p>
          <a:p>
            <a:pPr marL="1143000" lvl="1" indent="-457200"/>
            <a:endParaRPr lang="fi-FI" sz="1200" dirty="0"/>
          </a:p>
          <a:p>
            <a:pPr marL="1143000" lvl="1" indent="-457200"/>
            <a:endParaRPr lang="fi-FI" sz="1200" dirty="0"/>
          </a:p>
          <a:p>
            <a:pPr marL="1143000" lvl="1" indent="-457200"/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tavoite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verbi: asettaa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verbi: toteuttaa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verbi: arvioida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dokumentointi</a:t>
            </a:r>
          </a:p>
          <a:p>
            <a:pPr marL="1143000" lvl="1" indent="-457200"/>
            <a:r>
              <a:rPr lang="fi-FI" sz="1200" dirty="0"/>
              <a:t>verbi: dokumentoida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päivittäinen (millainen)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tieto|suoja</a:t>
            </a:r>
            <a:r>
              <a:rPr lang="fi-FI" sz="1200" dirty="0"/>
              <a:t> </a:t>
            </a:r>
            <a:br>
              <a:rPr lang="fi-FI" sz="1200" dirty="0"/>
            </a:br>
            <a:r>
              <a:rPr lang="fi-FI" sz="1200" dirty="0"/>
              <a:t>(= suojata tiedot)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salassa|pito</a:t>
            </a:r>
            <a:r>
              <a:rPr lang="fi-FI" sz="1200" dirty="0"/>
              <a:t> </a:t>
            </a:r>
            <a:br>
              <a:rPr lang="fi-FI" sz="1200" dirty="0"/>
            </a:br>
            <a:r>
              <a:rPr lang="fi-FI" sz="1200" dirty="0"/>
              <a:t>(= pitää salassa)</a:t>
            </a:r>
          </a:p>
        </p:txBody>
      </p:sp>
      <p:pic>
        <p:nvPicPr>
          <p:cNvPr id="10" name="Kuva 9" descr="Kuva, joka sisältää kohteen henkilö, vaate, kukka, pöytä&#10;&#10;Kuvaus luotu automaattisesti">
            <a:extLst>
              <a:ext uri="{FF2B5EF4-FFF2-40B4-BE49-F238E27FC236}">
                <a16:creationId xmlns:a16="http://schemas.microsoft.com/office/drawing/2014/main" id="{86C00F7C-9EBE-1FBB-B905-3A837C26874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076" b="12013"/>
          <a:stretch/>
        </p:blipFill>
        <p:spPr>
          <a:xfrm>
            <a:off x="7386320" y="2125534"/>
            <a:ext cx="4805680" cy="3359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8652790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20408C3E-31D9-82A0-0510-F042C4B6E5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Hoitotyön prosessimalli 1/2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B4F5CA10-57C1-6B0A-C312-3841204B66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11548"/>
            <a:ext cx="10515600" cy="4079875"/>
          </a:xfrm>
        </p:spPr>
        <p:txBody>
          <a:bodyPr>
            <a:noAutofit/>
          </a:bodyPr>
          <a:lstStyle/>
          <a:p>
            <a:endParaRPr lang="fi-FI" sz="1400" dirty="0"/>
          </a:p>
          <a:p>
            <a:r>
              <a:rPr lang="fi-FI" sz="1400" dirty="0"/>
              <a:t>Prosessimalli ohjaa hoitajaa tekemään hoito- ja kuntoutussuunnitelman asiakkaalle.</a:t>
            </a:r>
          </a:p>
          <a:p>
            <a:br>
              <a:rPr lang="fi-FI" sz="1400" dirty="0"/>
            </a:br>
            <a:r>
              <a:rPr lang="fi-FI" sz="1400" dirty="0"/>
              <a:t>Prosessin vaiheita ovat: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Tiedonkeruu</a:t>
            </a:r>
          </a:p>
          <a:p>
            <a:pPr marL="971550" lvl="1" indent="-285750"/>
            <a:r>
              <a:rPr lang="fi-FI" sz="1400" dirty="0"/>
              <a:t>Työntekijöiden täytyy haastatella asiakasta ja kerätä tietoa hänen elämästä. </a:t>
            </a:r>
            <a:br>
              <a:rPr lang="fi-FI" sz="1400" dirty="0"/>
            </a:br>
            <a:r>
              <a:rPr lang="fi-FI" sz="1400" dirty="0"/>
              <a:t>Lisäksi täytyy tutkia esitietoja eli jo olemassa olevia tietoja eri lähteistä:</a:t>
            </a:r>
            <a:br>
              <a:rPr lang="fi-FI" sz="1400" dirty="0"/>
            </a:br>
            <a:r>
              <a:rPr lang="fi-FI" sz="1400" dirty="0"/>
              <a:t>henkilötiedot, pituus, paino, sairaudet, lääkkeet, allergiat, </a:t>
            </a:r>
            <a:br>
              <a:rPr lang="fi-FI" sz="1400" dirty="0"/>
            </a:br>
            <a:r>
              <a:rPr lang="fi-FI" sz="1400" dirty="0"/>
              <a:t>ruokavalio, toimintakyky, apuvälineet, hoitotahto jne.</a:t>
            </a:r>
          </a:p>
          <a:p>
            <a:pPr marL="971550" lvl="1" indent="-285750"/>
            <a:r>
              <a:rPr lang="fi-FI" sz="1400" dirty="0"/>
              <a:t>Asiakkaan havainnointi on tärkeää. </a:t>
            </a:r>
            <a:br>
              <a:rPr lang="fi-FI" sz="1400" dirty="0"/>
            </a:br>
            <a:r>
              <a:rPr lang="fi-FI" sz="1400" dirty="0"/>
              <a:t>Havainnoida = Katsoa, seurata ja huomata, </a:t>
            </a:r>
            <a:br>
              <a:rPr lang="fi-FI" sz="1400" dirty="0"/>
            </a:br>
            <a:r>
              <a:rPr lang="fi-FI" sz="1400" dirty="0"/>
              <a:t>mitä asiakas voi tehdä itse ja missä asioissa hän tarvitsee apua. </a:t>
            </a:r>
            <a:br>
              <a:rPr lang="fi-FI" sz="1400" dirty="0"/>
            </a:br>
            <a:br>
              <a:rPr lang="fi-FI" sz="1400" dirty="0"/>
            </a:b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Hoidon tarpeen määrittely</a:t>
            </a:r>
          </a:p>
          <a:p>
            <a:pPr marL="971550" lvl="1" indent="-285750"/>
            <a:r>
              <a:rPr lang="fi-FI" sz="1400" dirty="0"/>
              <a:t>Täytyy analysoida kerättyä tietoa ja tunnistaa asiakkaan tarpeita.</a:t>
            </a:r>
            <a:br>
              <a:rPr lang="fi-FI" sz="1400" dirty="0"/>
            </a:br>
            <a:r>
              <a:rPr lang="fi-FI" sz="1400" dirty="0"/>
              <a:t>Tämä tarkoittaa, että työntekijät miettivät </a:t>
            </a:r>
            <a:r>
              <a:rPr lang="fi-FI" sz="1400" b="1" dirty="0"/>
              <a:t>mitä asiakas tarvitsee</a:t>
            </a:r>
            <a:r>
              <a:rPr lang="fi-FI" sz="1400" dirty="0"/>
              <a:t>.</a:t>
            </a:r>
          </a:p>
        </p:txBody>
      </p:sp>
      <p:pic>
        <p:nvPicPr>
          <p:cNvPr id="5" name="Kuva 4" descr="Ympyrät ja nuolet ääriviiva">
            <a:extLst>
              <a:ext uri="{FF2B5EF4-FFF2-40B4-BE49-F238E27FC236}">
                <a16:creationId xmlns:a16="http://schemas.microsoft.com/office/drawing/2014/main" id="{F06ECFB3-31D5-12EE-05C2-2EC151E8DC8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246215" y="495598"/>
            <a:ext cx="2031899" cy="2031899"/>
          </a:xfrm>
          <a:prstGeom prst="rect">
            <a:avLst/>
          </a:prstGeom>
        </p:spPr>
      </p:pic>
      <p:pic>
        <p:nvPicPr>
          <p:cNvPr id="9" name="Kuva 8" descr="Tiedot tasaisella täytöllä">
            <a:extLst>
              <a:ext uri="{FF2B5EF4-FFF2-40B4-BE49-F238E27FC236}">
                <a16:creationId xmlns:a16="http://schemas.microsoft.com/office/drawing/2014/main" id="{8F6BDAD5-9714-4BDB-BDA5-7E5F0F47FA4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262165" y="2756050"/>
            <a:ext cx="1187640" cy="1187640"/>
          </a:xfrm>
          <a:prstGeom prst="rect">
            <a:avLst/>
          </a:prstGeom>
        </p:spPr>
      </p:pic>
      <p:pic>
        <p:nvPicPr>
          <p:cNvPr id="11" name="Kuva 10" descr="Suurennuslasi tasaisella täytöllä">
            <a:extLst>
              <a:ext uri="{FF2B5EF4-FFF2-40B4-BE49-F238E27FC236}">
                <a16:creationId xmlns:a16="http://schemas.microsoft.com/office/drawing/2014/main" id="{99637819-8E15-179B-6D5D-215305A9FE4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8862359" y="2647089"/>
            <a:ext cx="1485651" cy="1485651"/>
          </a:xfrm>
          <a:prstGeom prst="rect">
            <a:avLst/>
          </a:prstGeom>
        </p:spPr>
      </p:pic>
      <p:pic>
        <p:nvPicPr>
          <p:cNvPr id="13" name="Kuva 12" descr="Hoito tasaisella täytöllä">
            <a:extLst>
              <a:ext uri="{FF2B5EF4-FFF2-40B4-BE49-F238E27FC236}">
                <a16:creationId xmlns:a16="http://schemas.microsoft.com/office/drawing/2014/main" id="{42B6103F-B12F-18ED-0649-61316A916E1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9611435" y="4252332"/>
            <a:ext cx="1473150" cy="1473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8761325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99006F14-0E2D-CBE7-5CAD-3F997A3A4C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Hoitotyön prosessimalli 2/2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A5226ECC-4F29-8CD7-345A-C58E5191DB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079875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Hoidon tavoitteiden asettaminen</a:t>
            </a:r>
          </a:p>
          <a:p>
            <a:pPr marL="971550" lvl="1" indent="-285750"/>
            <a:r>
              <a:rPr lang="fi-FI" sz="1400" dirty="0"/>
              <a:t>Työntekijän täytyy asettaa tarpeet tärkeysjärjestykseen, </a:t>
            </a:r>
            <a:br>
              <a:rPr lang="fi-FI" sz="1400" dirty="0"/>
            </a:br>
            <a:r>
              <a:rPr lang="fi-FI" sz="1400" dirty="0"/>
              <a:t>eli miettiä missä asioissa asiakas tarvitsee eniten apua </a:t>
            </a:r>
            <a:br>
              <a:rPr lang="fi-FI" sz="1400" dirty="0"/>
            </a:br>
            <a:r>
              <a:rPr lang="fi-FI" sz="1400" dirty="0"/>
              <a:t>ja mitä tavoitteita asiakkaalla itsellään on. </a:t>
            </a:r>
          </a:p>
          <a:p>
            <a:pPr marL="971550" lvl="1" indent="-285750"/>
            <a:r>
              <a:rPr lang="fi-FI" sz="1400" dirty="0"/>
              <a:t>Hyvät tavoitteet ovat selkeitä, saavutettavia, mitattavia ja yksilöllisiä. </a:t>
            </a:r>
            <a:br>
              <a:rPr lang="fi-FI" sz="1400" dirty="0"/>
            </a:br>
            <a:r>
              <a:rPr lang="fi-FI" sz="1400" dirty="0"/>
              <a:t>On tärkeää, että tavoitteet perustuvat huolellisesti kerättyyn tietoon </a:t>
            </a:r>
            <a:br>
              <a:rPr lang="fi-FI" sz="1400" dirty="0"/>
            </a:br>
            <a:r>
              <a:rPr lang="fi-FI" sz="1400" dirty="0"/>
              <a:t>asiakkaan elämästä ja toimintakyvystä.</a:t>
            </a:r>
            <a:br>
              <a:rPr lang="fi-FI" sz="1400" dirty="0"/>
            </a:b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Suunnitelman toteuttaminen</a:t>
            </a:r>
          </a:p>
          <a:p>
            <a:pPr marL="971550" lvl="1" indent="-285750"/>
            <a:r>
              <a:rPr lang="fi-FI" sz="1400" dirty="0"/>
              <a:t>Työntekijän täytyy kuvata menetelmät eli kertoa miten hoitoa ja kuntoutusta tehdään.</a:t>
            </a:r>
          </a:p>
          <a:p>
            <a:pPr marL="971550" lvl="1" indent="-285750"/>
            <a:r>
              <a:rPr lang="fi-FI" sz="1400" dirty="0"/>
              <a:t>Suunnitelman toteuttaminen tarkoittaa hoitoa ja kuntouttamista.</a:t>
            </a:r>
            <a:br>
              <a:rPr lang="fi-FI" sz="1400" dirty="0"/>
            </a:br>
            <a:r>
              <a:rPr lang="fi-FI" sz="1400" dirty="0"/>
              <a:t>Asiakas siis tekee ne asiat, jotka on sovittu ja kirjoitettu suunnitelmaan.</a:t>
            </a:r>
          </a:p>
          <a:p>
            <a:pPr marL="971550" lvl="1" indent="-285750"/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Suunnitelman toteutumisen arviointi</a:t>
            </a:r>
          </a:p>
          <a:p>
            <a:pPr marL="971550" lvl="1" indent="-285750"/>
            <a:r>
              <a:rPr lang="fi-FI" sz="1400" dirty="0"/>
              <a:t>Työntekijän täytyy arvioida onko hoito ja kuntoutus sopivaa asiakkaalle ja toteutuvatko tavoitteet.</a:t>
            </a:r>
            <a:br>
              <a:rPr lang="fi-FI" sz="1400" dirty="0"/>
            </a:br>
            <a:r>
              <a:rPr lang="fi-FI" sz="1400" dirty="0" err="1"/>
              <a:t>Ttyöntekijän</a:t>
            </a:r>
            <a:r>
              <a:rPr lang="fi-FI" sz="1400" dirty="0"/>
              <a:t> täytyy jatkuvasti tarkkailla ja kerätä lisää tietoa siitä millaista hoito ja kuntoutus on.</a:t>
            </a:r>
          </a:p>
          <a:p>
            <a:endParaRPr lang="fi-FI" dirty="0"/>
          </a:p>
        </p:txBody>
      </p:sp>
      <p:pic>
        <p:nvPicPr>
          <p:cNvPr id="4" name="Kuva 3" descr="Vanha mies käyttää läpi käynnin">
            <a:extLst>
              <a:ext uri="{FF2B5EF4-FFF2-40B4-BE49-F238E27FC236}">
                <a16:creationId xmlns:a16="http://schemas.microsoft.com/office/drawing/2014/main" id="{4152D604-CC3A-52DA-BA91-65288CB84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621115" y="3023405"/>
            <a:ext cx="858578" cy="1551673"/>
          </a:xfrm>
          <a:prstGeom prst="rect">
            <a:avLst/>
          </a:prstGeom>
        </p:spPr>
      </p:pic>
      <p:pic>
        <p:nvPicPr>
          <p:cNvPr id="5" name="Kuva 4" descr="Pyrkimys tasaisella täytöllä">
            <a:extLst>
              <a:ext uri="{FF2B5EF4-FFF2-40B4-BE49-F238E27FC236}">
                <a16:creationId xmlns:a16="http://schemas.microsoft.com/office/drawing/2014/main" id="{8394BF85-23D5-C38A-EC68-F7FBE7AF7C8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293046" y="1552997"/>
            <a:ext cx="1405269" cy="1405269"/>
          </a:xfrm>
          <a:prstGeom prst="rect">
            <a:avLst/>
          </a:prstGeom>
        </p:spPr>
      </p:pic>
      <p:pic>
        <p:nvPicPr>
          <p:cNvPr id="6" name="Kuva 5" descr="Maalitaulu tasaisella täytöllä">
            <a:extLst>
              <a:ext uri="{FF2B5EF4-FFF2-40B4-BE49-F238E27FC236}">
                <a16:creationId xmlns:a16="http://schemas.microsoft.com/office/drawing/2014/main" id="{C1EEFB14-237A-A111-7798-1AFEE6D592F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688592" y="1707321"/>
            <a:ext cx="934808" cy="934808"/>
          </a:xfrm>
          <a:prstGeom prst="rect">
            <a:avLst/>
          </a:prstGeom>
        </p:spPr>
      </p:pic>
      <p:pic>
        <p:nvPicPr>
          <p:cNvPr id="7" name="Kuva 6" descr="Mittari tasaisella täytöllä">
            <a:extLst>
              <a:ext uri="{FF2B5EF4-FFF2-40B4-BE49-F238E27FC236}">
                <a16:creationId xmlns:a16="http://schemas.microsoft.com/office/drawing/2014/main" id="{4070281C-D503-2D2C-4A04-D07E7C73DFC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0529632" y="4506482"/>
            <a:ext cx="1059145" cy="1059145"/>
          </a:xfrm>
          <a:prstGeom prst="rect">
            <a:avLst/>
          </a:prstGeom>
        </p:spPr>
      </p:pic>
      <p:pic>
        <p:nvPicPr>
          <p:cNvPr id="8" name="Kuva 7" descr="Merkki 10 tasaisella täytöllä">
            <a:extLst>
              <a:ext uri="{FF2B5EF4-FFF2-40B4-BE49-F238E27FC236}">
                <a16:creationId xmlns:a16="http://schemas.microsoft.com/office/drawing/2014/main" id="{CA3500A2-7597-7B0A-17B1-4C204C66EA33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1295875" y="5134243"/>
            <a:ext cx="456951" cy="456951"/>
          </a:xfrm>
          <a:prstGeom prst="rect">
            <a:avLst/>
          </a:prstGeom>
        </p:spPr>
      </p:pic>
      <p:pic>
        <p:nvPicPr>
          <p:cNvPr id="9" name="Kuva 8" descr="Merkki 4 tasaisella täytöllä">
            <a:extLst>
              <a:ext uri="{FF2B5EF4-FFF2-40B4-BE49-F238E27FC236}">
                <a16:creationId xmlns:a16="http://schemas.microsoft.com/office/drawing/2014/main" id="{1D05B755-C326-C4C0-8E8F-7252DD4D5C05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10402561" y="5133947"/>
            <a:ext cx="456951" cy="456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9060938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C83A78D2-AB82-FAB2-0C0C-B09B0D9400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899" y="365125"/>
            <a:ext cx="10515600" cy="1325563"/>
          </a:xfrm>
        </p:spPr>
        <p:txBody>
          <a:bodyPr/>
          <a:lstStyle/>
          <a:p>
            <a:r>
              <a:rPr lang="fi-FI" dirty="0"/>
              <a:t>Tehtävä elämänhistoriasta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47003121-3016-B1D2-5FB9-EAB7877D98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 dirty="0"/>
              <a:t>Kun työntekijät miettivät, millaista tukea asiakas tarvitsee,</a:t>
            </a:r>
            <a:br>
              <a:rPr lang="fi-FI" sz="1400" dirty="0"/>
            </a:br>
            <a:r>
              <a:rPr lang="fi-FI" sz="1400" dirty="0"/>
              <a:t>on tärkeää kerätä tietoa hänen elämänhistoriasta.</a:t>
            </a:r>
            <a:br>
              <a:rPr lang="fi-FI" sz="1400" dirty="0"/>
            </a:br>
            <a:r>
              <a:rPr lang="fi-FI" sz="1400" dirty="0"/>
              <a:t>Mitä paremmin hoitajat tuntevat ihmisen ja hänen tarpeensa,</a:t>
            </a:r>
            <a:br>
              <a:rPr lang="fi-FI" sz="1400" dirty="0"/>
            </a:br>
            <a:r>
              <a:rPr lang="fi-FI" sz="1400" dirty="0"/>
              <a:t>sitä parempaa hoitoa hänelle voidaan antaa. </a:t>
            </a:r>
            <a:r>
              <a:rPr lang="fi-FI" sz="1400" dirty="0">
                <a:sym typeface="Wingdings" panose="05000000000000000000" pitchFamily="2" charset="2"/>
              </a:rPr>
              <a:t></a:t>
            </a:r>
            <a:endParaRPr lang="fi-FI" sz="14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fi-FI" sz="1400" dirty="0"/>
          </a:p>
          <a:p>
            <a:r>
              <a:rPr lang="fi-FI" sz="1400" b="1" dirty="0"/>
              <a:t>Tehtävä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Tutustu elämänpolku lomakkeeseen parin kanssa.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Toinen on hoitaja, joka haastattelee ja toinen on asiakas.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Keksikää haastattelun jälkeen myös tavoitteet </a:t>
            </a:r>
            <a:br>
              <a:rPr lang="fi-FI" sz="1400" dirty="0"/>
            </a:br>
            <a:r>
              <a:rPr lang="fi-FI" sz="1400" dirty="0"/>
              <a:t>hoito- ja kuntoutussuunnitelmaa varten</a:t>
            </a:r>
            <a:br>
              <a:rPr lang="fi-FI" sz="1400" dirty="0"/>
            </a:br>
            <a:r>
              <a:rPr lang="fi-FI" sz="1400" dirty="0"/>
              <a:t>ja perustelkaa, miksi valitsitte nämä tavoitteet.</a:t>
            </a:r>
            <a:br>
              <a:rPr lang="fi-FI" sz="1400" dirty="0"/>
            </a:br>
            <a:br>
              <a:rPr lang="fi-FI" sz="1400" dirty="0"/>
            </a:br>
            <a:r>
              <a:rPr lang="fi-FI" sz="1400" dirty="0"/>
              <a:t>Esimerkiksi:</a:t>
            </a:r>
            <a:br>
              <a:rPr lang="fi-FI" sz="1400" dirty="0"/>
            </a:br>
            <a:r>
              <a:rPr lang="fi-FI" sz="1400" dirty="0"/>
              <a:t>- Kävele joka päivä ulkona, jotta fyysinen toimintakyky pysyy hyvänä.</a:t>
            </a:r>
            <a:br>
              <a:rPr lang="fi-FI" sz="1400" dirty="0"/>
            </a:br>
            <a:r>
              <a:rPr lang="fi-FI" sz="1400" dirty="0"/>
              <a:t>- Syö viisi kertaa päivässä, jotta paino ei laske.</a:t>
            </a:r>
          </a:p>
          <a:p>
            <a:endParaRPr lang="fi-FI" sz="14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fi-FI" sz="1400" dirty="0"/>
          </a:p>
        </p:txBody>
      </p:sp>
      <p:pic>
        <p:nvPicPr>
          <p:cNvPr id="7" name="Kuva 6">
            <a:hlinkClick r:id="rId3"/>
            <a:extLst>
              <a:ext uri="{FF2B5EF4-FFF2-40B4-BE49-F238E27FC236}">
                <a16:creationId xmlns:a16="http://schemas.microsoft.com/office/drawing/2014/main" id="{5A69EE36-3FC6-F3BE-4689-1FA07D87186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13611" y="1825625"/>
            <a:ext cx="3597170" cy="396410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9" name="Kuva 8">
            <a:extLst>
              <a:ext uri="{FF2B5EF4-FFF2-40B4-BE49-F238E27FC236}">
                <a16:creationId xmlns:a16="http://schemas.microsoft.com/office/drawing/2014/main" id="{E6B618AB-9374-CE2A-43EB-643BBD7074E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32864" b="29179"/>
          <a:stretch/>
        </p:blipFill>
        <p:spPr>
          <a:xfrm>
            <a:off x="8213611" y="365125"/>
            <a:ext cx="3597170" cy="13654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4436156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C5E46F02-EFE1-CF1E-F3CE-64424D153A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1125"/>
            <a:ext cx="10515600" cy="1325563"/>
          </a:xfrm>
        </p:spPr>
        <p:txBody>
          <a:bodyPr/>
          <a:lstStyle/>
          <a:p>
            <a:r>
              <a:rPr lang="fi-FI" dirty="0"/>
              <a:t>Tavoitteet ja motivaatio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43128BF9-40F9-CDEC-E0D4-D60958D4AA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87089"/>
            <a:ext cx="10515600" cy="4897754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10000"/>
              </a:lnSpc>
            </a:pPr>
            <a:r>
              <a:rPr lang="fi-FI" sz="1500" dirty="0"/>
              <a:t>Työntekijöiden ja ikääntyneen täytyy yhdessä sitoutua kuntoutuksen tavoitteisiin, jotta kuntoutus voi onnistua.</a:t>
            </a:r>
            <a:br>
              <a:rPr lang="fi-FI" sz="1500" dirty="0"/>
            </a:br>
            <a:r>
              <a:rPr lang="fi-FI" sz="1500" dirty="0"/>
              <a:t>Aina motivaatio ei kuitenkaan ole hyvä ja kuntoutukseen voi olla vaikea sitoutua. </a:t>
            </a:r>
            <a:br>
              <a:rPr lang="fi-FI" sz="1500" dirty="0"/>
            </a:br>
            <a:r>
              <a:rPr lang="fi-FI" sz="1500" dirty="0"/>
              <a:t>(Sitoutua = Luvata, että tekee niin kuin olemme sopineet yhdessä.)</a:t>
            </a:r>
            <a:br>
              <a:rPr lang="fi-FI" sz="1500" dirty="0"/>
            </a:br>
            <a:endParaRPr lang="fi-FI" sz="1500" dirty="0"/>
          </a:p>
          <a:p>
            <a:pPr>
              <a:lnSpc>
                <a:spcPct val="110000"/>
              </a:lnSpc>
            </a:pPr>
            <a:r>
              <a:rPr lang="fi-FI" sz="1500" dirty="0"/>
              <a:t>Motivaatioon voi vaikuttaa se</a:t>
            </a:r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fi-FI" sz="1500" dirty="0"/>
              <a:t>ovatko tavoitteet realistisia ja mitkä ovat ikääntyneen henkilökohtaiset eli omat tavoitteet,</a:t>
            </a:r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fi-FI" sz="1500" dirty="0"/>
              <a:t>kannustaako joku ikääntynyttä ja saako hän sosiaalista tukea,</a:t>
            </a:r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fi-FI" sz="1500" dirty="0"/>
              <a:t>uskooko ikääntynyt omaan itseensä ja kykyihinsä,</a:t>
            </a:r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fi-FI" sz="1500" dirty="0"/>
              <a:t>toteutuuko itsemääräämisoikeus,</a:t>
            </a:r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fi-FI" sz="1500" dirty="0"/>
              <a:t>mitä ikääntynyt haluaa tehdä, saada ja kokea,</a:t>
            </a:r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fi-FI" sz="1500" dirty="0"/>
              <a:t>mitä hän on kokenut aikaisemmin,</a:t>
            </a:r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fi-FI" sz="1500" dirty="0"/>
              <a:t>millaisia vaatimukset ja säännöt ovat ja käsketäänkö häntä,</a:t>
            </a:r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fi-FI" sz="1500" dirty="0"/>
              <a:t>ja onko hänellä huono liikkumiskyky, kaatumisen pelkoa, väsymystä tai kipua.</a:t>
            </a:r>
            <a:br>
              <a:rPr lang="fi-FI" sz="1500" dirty="0"/>
            </a:br>
            <a:endParaRPr lang="fi-FI" sz="1500" dirty="0"/>
          </a:p>
          <a:p>
            <a:pPr>
              <a:lnSpc>
                <a:spcPct val="110000"/>
              </a:lnSpc>
            </a:pPr>
            <a:r>
              <a:rPr lang="fi-FI" sz="1500" b="1" dirty="0"/>
              <a:t>Hoitoneuvottelu </a:t>
            </a:r>
            <a:r>
              <a:rPr lang="fi-FI" sz="1500" dirty="0"/>
              <a:t>on tärkeä keskustelu, jossa omaiset ja työntekijät suunnittelevat hoitoa yhdessä </a:t>
            </a:r>
            <a:br>
              <a:rPr lang="fi-FI" sz="1500" dirty="0"/>
            </a:br>
            <a:r>
              <a:rPr lang="fi-FI" sz="1500" dirty="0"/>
              <a:t>ja hoitajat kannustavat asiakasta ja omaisia sitoutumaan kuntoutukseen.</a:t>
            </a:r>
          </a:p>
          <a:p>
            <a:pPr>
              <a:lnSpc>
                <a:spcPct val="110000"/>
              </a:lnSpc>
            </a:pPr>
            <a:endParaRPr lang="fi-FI" dirty="0"/>
          </a:p>
        </p:txBody>
      </p:sp>
      <p:sp>
        <p:nvSpPr>
          <p:cNvPr id="4" name="Tekstiruutu 3">
            <a:extLst>
              <a:ext uri="{FF2B5EF4-FFF2-40B4-BE49-F238E27FC236}">
                <a16:creationId xmlns:a16="http://schemas.microsoft.com/office/drawing/2014/main" id="{B1218AFF-0927-8225-D57F-08BB99B54D52}"/>
              </a:ext>
            </a:extLst>
          </p:cNvPr>
          <p:cNvSpPr txBox="1"/>
          <p:nvPr/>
        </p:nvSpPr>
        <p:spPr>
          <a:xfrm>
            <a:off x="6526031" y="3189747"/>
            <a:ext cx="2641159" cy="1600438"/>
          </a:xfrm>
          <a:prstGeom prst="rect">
            <a:avLst/>
          </a:prstGeom>
          <a:noFill/>
          <a:ln w="57150">
            <a:solidFill>
              <a:schemeClr val="accent4"/>
            </a:solidFill>
          </a:ln>
        </p:spPr>
        <p:txBody>
          <a:bodyPr wrap="square">
            <a:spAutoFit/>
          </a:bodyPr>
          <a:lstStyle/>
          <a:p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Tavoitteiden toteutumista täytyy arvioida ja mitata. 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Tavoitteita täytyy muokata, 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jos niitä on vaikea saavuttaa. 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On tärkeää kuunnella ikääntyneen ja hänen omaisten mielipiteitä.</a:t>
            </a:r>
          </a:p>
        </p:txBody>
      </p:sp>
      <p:pic>
        <p:nvPicPr>
          <p:cNvPr id="6" name="Kuva 5">
            <a:extLst>
              <a:ext uri="{FF2B5EF4-FFF2-40B4-BE49-F238E27FC236}">
                <a16:creationId xmlns:a16="http://schemas.microsoft.com/office/drawing/2014/main" id="{A80BB9FE-9D79-CEB5-6E45-2457EA3A99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21525" y="2346436"/>
            <a:ext cx="2970475" cy="2970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0426055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A107A34D-2870-EBC2-47B6-9AB98DF582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Kirjaaminen ja dokumentointi 1/2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9D7CB9D8-DB6C-B56F-F5B0-19273C32B4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90977"/>
            <a:ext cx="10515600" cy="4079875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Kirjaaminen</a:t>
            </a:r>
            <a:r>
              <a:rPr lang="fi-FI" sz="1400" dirty="0"/>
              <a:t> tarkoittaa, että kirjoitetaan ylös mitä on tehty ja miten on hoidettu.</a:t>
            </a:r>
            <a:br>
              <a:rPr lang="fi-FI" sz="1400" dirty="0"/>
            </a:br>
            <a:r>
              <a:rPr lang="fi-FI" sz="1400" dirty="0"/>
              <a:t>Kirjaaminen on asiakkaan toimintakyvyn ja sen muutoksien arviointia.</a:t>
            </a:r>
            <a:br>
              <a:rPr lang="fi-FI" sz="1400" dirty="0"/>
            </a:b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Kirjaamisen tavoite on lisätä työntekijän ja asiakkaan turvallisuutta ja parantaa hoitoa.</a:t>
            </a:r>
            <a:br>
              <a:rPr lang="fi-FI" sz="1400" dirty="0"/>
            </a:br>
            <a:r>
              <a:rPr lang="fi-FI" sz="1400" dirty="0"/>
              <a:t>Jos tapahtuu vahinko, asiakkaan hoidosta tehdään valitus </a:t>
            </a:r>
            <a:br>
              <a:rPr lang="fi-FI" sz="1400" dirty="0"/>
            </a:br>
            <a:r>
              <a:rPr lang="fi-FI" sz="1400" dirty="0"/>
              <a:t>tai asiakkaan toimintakyvyssä tapahtuu yllättävä muutos, </a:t>
            </a:r>
            <a:br>
              <a:rPr lang="fi-FI" sz="1400" dirty="0"/>
            </a:br>
            <a:r>
              <a:rPr lang="fi-FI" sz="1400" dirty="0"/>
              <a:t>niin asiaa voidaan selvittää kirjauksien avulla. </a:t>
            </a:r>
            <a:br>
              <a:rPr lang="fi-FI" sz="1400" dirty="0"/>
            </a:b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Hoitaminen on helpompaa ja laadukkaampaa, </a:t>
            </a:r>
            <a:br>
              <a:rPr lang="fi-FI" sz="1400" dirty="0"/>
            </a:br>
            <a:r>
              <a:rPr lang="fi-FI" sz="1400" dirty="0"/>
              <a:t>kun ammattilaiset saavat asiakkaaseen liittyvät tiedot kirjallisena.</a:t>
            </a:r>
            <a:br>
              <a:rPr lang="fi-FI" sz="1400" dirty="0"/>
            </a:b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Sosiaalihuoltolaki ja terveydenhuoltolaki antavat ohjeita kirjaamiseen </a:t>
            </a:r>
            <a:br>
              <a:rPr lang="fi-FI" sz="1400" dirty="0"/>
            </a:br>
            <a:r>
              <a:rPr lang="fi-FI" sz="1400" dirty="0"/>
              <a:t>ja kertovat mikä on oikein ja väärin.</a:t>
            </a:r>
          </a:p>
          <a:p>
            <a:endParaRPr lang="fi-FI" dirty="0"/>
          </a:p>
        </p:txBody>
      </p:sp>
      <p:pic>
        <p:nvPicPr>
          <p:cNvPr id="5" name="Kuva 4" descr="Tietokone tasaisella täytöllä">
            <a:extLst>
              <a:ext uri="{FF2B5EF4-FFF2-40B4-BE49-F238E27FC236}">
                <a16:creationId xmlns:a16="http://schemas.microsoft.com/office/drawing/2014/main" id="{D1AD008C-4716-66FC-D537-2E77253A66D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276580" y="3645242"/>
            <a:ext cx="1825031" cy="1825031"/>
          </a:xfrm>
          <a:prstGeom prst="rect">
            <a:avLst/>
          </a:prstGeom>
        </p:spPr>
      </p:pic>
      <p:pic>
        <p:nvPicPr>
          <p:cNvPr id="7" name="Kuva 6" descr="Luettelo tasaisella täytöllä">
            <a:extLst>
              <a:ext uri="{FF2B5EF4-FFF2-40B4-BE49-F238E27FC236}">
                <a16:creationId xmlns:a16="http://schemas.microsoft.com/office/drawing/2014/main" id="{C6BF70E3-CA6F-3F00-0C2C-2108429CF8A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116691" y="1808097"/>
            <a:ext cx="1509117" cy="1509117"/>
          </a:xfrm>
          <a:prstGeom prst="rect">
            <a:avLst/>
          </a:prstGeom>
        </p:spPr>
      </p:pic>
      <p:pic>
        <p:nvPicPr>
          <p:cNvPr id="9" name="Kuva 8" descr="Tiedot tasaisella täytöllä">
            <a:extLst>
              <a:ext uri="{FF2B5EF4-FFF2-40B4-BE49-F238E27FC236}">
                <a16:creationId xmlns:a16="http://schemas.microsoft.com/office/drawing/2014/main" id="{35145BA5-FF19-DF45-3A09-0AFCD864CEA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587093" y="4162876"/>
            <a:ext cx="568315" cy="568315"/>
          </a:xfrm>
          <a:prstGeom prst="rect">
            <a:avLst/>
          </a:prstGeom>
        </p:spPr>
      </p:pic>
      <p:pic>
        <p:nvPicPr>
          <p:cNvPr id="11" name="Kuva 10" descr="Kynä tasaisella täytöllä">
            <a:extLst>
              <a:ext uri="{FF2B5EF4-FFF2-40B4-BE49-F238E27FC236}">
                <a16:creationId xmlns:a16="http://schemas.microsoft.com/office/drawing/2014/main" id="{28A0C635-910F-7561-B4C7-2161B97D1A7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0543237" y="2105455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6246866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27BE1D27-D4BA-F3A2-21C3-0F0EE4ACCF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Kirjaaminen ja dokumentointi 2/2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48014E0E-CB4A-8AEA-536C-1EF09F4650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Kun hoitaja kerää ja kirjaa tietoja, täytyy muistaa eettisyys</a:t>
            </a:r>
            <a:br>
              <a:rPr lang="fi-FI" sz="1400" dirty="0"/>
            </a:br>
            <a:r>
              <a:rPr lang="fi-FI" sz="1400" dirty="0"/>
              <a:t>eli kertoa asiakkaalle, mitä, minne ja miksi hän kirjaa.</a:t>
            </a:r>
            <a:br>
              <a:rPr lang="fi-FI" sz="1400" dirty="0"/>
            </a:br>
            <a:r>
              <a:rPr lang="fi-FI" sz="1400" dirty="0"/>
              <a:t>Jos kirjaukset tekee yhdessä asiakkaan kanssa, se lisää luottamusta.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Hoitaja kirjaa tiedot asiakastietojärjestelmän sisälle asiakasasiakirjoihin.</a:t>
            </a:r>
            <a:br>
              <a:rPr lang="fi-FI" sz="1400" dirty="0"/>
            </a:br>
            <a:r>
              <a:rPr lang="fi-FI" sz="1400" dirty="0"/>
              <a:t>Asiakasasiakirjoja saa käsitellä vain silloin ja sen verran kuin tarvitsee.</a:t>
            </a:r>
            <a:br>
              <a:rPr lang="fi-FI" sz="1400" dirty="0"/>
            </a:br>
            <a:r>
              <a:rPr lang="fi-FI" sz="1400" dirty="0"/>
              <a:t>Vain ne hoitajat saavat käsitellä asiakkaan tietoja, jotka osallistuvat itse hoitoon. </a:t>
            </a:r>
            <a:br>
              <a:rPr lang="fi-FI" sz="1400" dirty="0"/>
            </a:br>
            <a:r>
              <a:rPr lang="fi-FI" sz="1400" dirty="0"/>
              <a:t>Tietoja saa käsitellä vain silloin, kun se on tärkeää asiakkaan hoidon vuoksi.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Kun hoitaja tekee kirjauksen, hän kirjoittaa oman nimen lisäksi oman ammatin </a:t>
            </a:r>
            <a:br>
              <a:rPr lang="fi-FI" sz="1400" dirty="0"/>
            </a:br>
            <a:r>
              <a:rPr lang="fi-FI" sz="1400" dirty="0"/>
              <a:t>ja ajankohdan, milloin hän on tehnyt kirjauksen.</a:t>
            </a:r>
            <a:br>
              <a:rPr lang="fi-FI" sz="1400" dirty="0"/>
            </a:b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Kirjattu tieto on virallista tietoa ja se voittaa suullisen tiedon. </a:t>
            </a:r>
            <a:br>
              <a:rPr lang="fi-FI" sz="1400" dirty="0"/>
            </a:br>
            <a:r>
              <a:rPr lang="fi-FI" sz="1400" dirty="0"/>
              <a:t>Se mitä ei ole kirjattu, sitä ei ole virallisesti tapahtunut.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Työntekijän velvollisuus on kirjata kaikki tärkeät tiedot, jotka liittyvät hoitotyön prosessiin: </a:t>
            </a:r>
            <a:br>
              <a:rPr lang="fi-FI" sz="1400" dirty="0"/>
            </a:br>
            <a:r>
              <a:rPr lang="fi-FI" sz="1400" dirty="0"/>
              <a:t>kuntoutuksen ja hoidon suunnittelu, järjestäminen, toteuttaminen, seuranta ja valvonta.</a:t>
            </a:r>
          </a:p>
          <a:p>
            <a:endParaRPr lang="fi-FI" dirty="0"/>
          </a:p>
        </p:txBody>
      </p:sp>
      <p:pic>
        <p:nvPicPr>
          <p:cNvPr id="11" name="Kuva 10">
            <a:extLst>
              <a:ext uri="{FF2B5EF4-FFF2-40B4-BE49-F238E27FC236}">
                <a16:creationId xmlns:a16="http://schemas.microsoft.com/office/drawing/2014/main" id="{7CAE924B-CD5A-E775-A491-FA12386C45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51113" y="1825625"/>
            <a:ext cx="3212804" cy="32128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5024431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C8F791BA-805A-108C-19F7-84D9AE8E1C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Mitä on hyvä tietää, kun kirjaat?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85DE7405-CCC0-7B74-5249-52B35959D3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201464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Jokaisessa työpaikassa on omat säännöt, miten ja milloin täytyy kirjata.</a:t>
            </a:r>
            <a:br>
              <a:rPr lang="fi-FI" sz="1400" dirty="0"/>
            </a:br>
            <a:r>
              <a:rPr lang="fi-FI" sz="1400" dirty="0"/>
              <a:t>Selvitä oman työpaikan ohjeet ja toimintatavat!</a:t>
            </a:r>
            <a:br>
              <a:rPr lang="fi-FI" sz="1400" dirty="0"/>
            </a:b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Kirjoita selkeää ja tiivistä eli lyhyttä tekstiä, </a:t>
            </a:r>
            <a:br>
              <a:rPr lang="fi-FI" sz="1400" dirty="0"/>
            </a:br>
            <a:r>
              <a:rPr lang="fi-FI" sz="1400" dirty="0"/>
              <a:t>jonka asiakas ja työkaveri voi ymmärtää helposti ja nopeasti.</a:t>
            </a:r>
            <a:br>
              <a:rPr lang="fi-FI" sz="1400" dirty="0"/>
            </a:br>
            <a:r>
              <a:rPr lang="fi-FI" sz="1400" dirty="0"/>
              <a:t>= Ei saa kirjoittaa murretta, lyhenteitä tai slangia!</a:t>
            </a:r>
            <a:br>
              <a:rPr lang="fi-FI" sz="1400" dirty="0"/>
            </a:b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Kirjoita asiakkaan mielipide silloin, jos se on erilainen kuin hoitajan mielipide.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Kerro asiakkaalle, mitä sinä kirjoitat.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Kun hoitaja kirjaa, hän ei kerro mitä hän on tehnyt, vaan </a:t>
            </a:r>
            <a:r>
              <a:rPr lang="fi-FI" sz="1400" b="1" dirty="0"/>
              <a:t>mitä asiakas on tehnyt ja mitä hän tarvitsee!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Hoitaja kirjaa myös </a:t>
            </a:r>
            <a:r>
              <a:rPr lang="fi-FI" sz="1400" b="1" dirty="0"/>
              <a:t>miten asiakas on kehittynyt tai hyötynyt jostakin toimenpiteestä</a:t>
            </a:r>
            <a:r>
              <a:rPr lang="fi-FI" sz="14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</p:txBody>
      </p:sp>
      <p:pic>
        <p:nvPicPr>
          <p:cNvPr id="5" name="Kuva 4" descr="Kommentti (tärkeä) tasaisella täytöllä">
            <a:extLst>
              <a:ext uri="{FF2B5EF4-FFF2-40B4-BE49-F238E27FC236}">
                <a16:creationId xmlns:a16="http://schemas.microsoft.com/office/drawing/2014/main" id="{9BB3F9A0-D3F4-FB65-4A35-698CB80754B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812572" y="365125"/>
            <a:ext cx="1541228" cy="1541228"/>
          </a:xfrm>
          <a:prstGeom prst="rect">
            <a:avLst/>
          </a:prstGeom>
        </p:spPr>
      </p:pic>
      <p:pic>
        <p:nvPicPr>
          <p:cNvPr id="5122" name="Picture 2" descr="ohje">
            <a:extLst>
              <a:ext uri="{FF2B5EF4-FFF2-40B4-BE49-F238E27FC236}">
                <a16:creationId xmlns:a16="http://schemas.microsoft.com/office/drawing/2014/main" id="{EEC063DD-D55F-20E5-C043-FD59122631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2356" y="2055185"/>
            <a:ext cx="2747630" cy="2747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keskustella">
            <a:extLst>
              <a:ext uri="{FF2B5EF4-FFF2-40B4-BE49-F238E27FC236}">
                <a16:creationId xmlns:a16="http://schemas.microsoft.com/office/drawing/2014/main" id="{627EA968-CC9F-4BBA-F9E8-6A75EC159D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15649" y="2724372"/>
            <a:ext cx="1702488" cy="170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2755793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FD23144F-2B0F-A5F4-6922-4F8E2643B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Mitä kirjaat?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1C3EF102-15B9-68E1-36C6-0E98D81AFF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Kirjoita arviointia asiakkaan toimintakyvystä, </a:t>
            </a:r>
            <a:br>
              <a:rPr lang="fi-FI" sz="1400" dirty="0"/>
            </a:br>
            <a:r>
              <a:rPr lang="fi-FI" sz="1400" dirty="0"/>
              <a:t>ravitsemuksesta ja niiden muutoksista, </a:t>
            </a:r>
            <a:br>
              <a:rPr lang="fi-FI" sz="1400" dirty="0"/>
            </a:br>
            <a:r>
              <a:rPr lang="fi-FI" sz="1400" dirty="0"/>
              <a:t>lääkkeiden annostelusta ja vaikutuksista, </a:t>
            </a:r>
            <a:br>
              <a:rPr lang="fi-FI" sz="1400" dirty="0"/>
            </a:br>
            <a:r>
              <a:rPr lang="fi-FI" sz="1400" dirty="0"/>
              <a:t>kaatumisista ja poikkeavasta eli erilaisesta käyttäytymisestä.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Kirjaa päivittäin asiakkaan mielialasta, omatoimisuudesta, </a:t>
            </a:r>
            <a:br>
              <a:rPr lang="fi-FI" sz="1400" dirty="0"/>
            </a:br>
            <a:r>
              <a:rPr lang="fi-FI" sz="1400" dirty="0"/>
              <a:t>toiveista ja kuntoutumisen edistymisestä.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Jos asiakas kieltäytyy hoidosta eli ei halua hoitoa, </a:t>
            </a:r>
            <a:br>
              <a:rPr lang="fi-FI" sz="1400" dirty="0"/>
            </a:br>
            <a:r>
              <a:rPr lang="fi-FI" sz="1400" dirty="0"/>
              <a:t>se täytyy myös kirjata.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Kirjoita myös vuorovaikutuksesta ikääntyneen, </a:t>
            </a:r>
            <a:br>
              <a:rPr lang="fi-FI" sz="1400" dirty="0"/>
            </a:br>
            <a:r>
              <a:rPr lang="fi-FI" sz="1400" dirty="0"/>
              <a:t>ikääntyneen omaisten ja ammattilaisten kanssa: </a:t>
            </a:r>
            <a:br>
              <a:rPr lang="fi-FI" sz="1400" dirty="0"/>
            </a:br>
            <a:r>
              <a:rPr lang="fi-FI" sz="1400" dirty="0"/>
              <a:t>mistä keskustelitte, mitä päätitte ja mitä teitte ja miksi. </a:t>
            </a:r>
          </a:p>
          <a:p>
            <a:endParaRPr lang="fi-FI" sz="1400" dirty="0"/>
          </a:p>
        </p:txBody>
      </p:sp>
      <p:pic>
        <p:nvPicPr>
          <p:cNvPr id="4" name="Kuva 3" descr="Mies kävelykepin kanssa tasaisella täytöllä">
            <a:extLst>
              <a:ext uri="{FF2B5EF4-FFF2-40B4-BE49-F238E27FC236}">
                <a16:creationId xmlns:a16="http://schemas.microsoft.com/office/drawing/2014/main" id="{D78AA48A-4906-5FE5-DDF0-69E8AEEBD85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83133" y="2939771"/>
            <a:ext cx="2545580" cy="2545580"/>
          </a:xfrm>
          <a:prstGeom prst="rect">
            <a:avLst/>
          </a:prstGeom>
        </p:spPr>
      </p:pic>
      <p:pic>
        <p:nvPicPr>
          <p:cNvPr id="5" name="Kuva 4" descr="Itkevät kasvot, ääriviiva tasaisella täytöllä">
            <a:extLst>
              <a:ext uri="{FF2B5EF4-FFF2-40B4-BE49-F238E27FC236}">
                <a16:creationId xmlns:a16="http://schemas.microsoft.com/office/drawing/2014/main" id="{5FD8BBDA-589F-8340-4D85-E81FA605EB7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318832" y="2230776"/>
            <a:ext cx="1128603" cy="1128603"/>
          </a:xfrm>
          <a:prstGeom prst="rect">
            <a:avLst/>
          </a:prstGeom>
        </p:spPr>
      </p:pic>
      <p:pic>
        <p:nvPicPr>
          <p:cNvPr id="6" name="Kuva 5" descr="Aivot päässä tasaisella täytöllä">
            <a:extLst>
              <a:ext uri="{FF2B5EF4-FFF2-40B4-BE49-F238E27FC236}">
                <a16:creationId xmlns:a16="http://schemas.microsoft.com/office/drawing/2014/main" id="{6EC247B7-8D86-060A-C9A7-4E989CD0D0B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8883946" y="1590965"/>
            <a:ext cx="1128603" cy="1128603"/>
          </a:xfrm>
          <a:prstGeom prst="rect">
            <a:avLst/>
          </a:prstGeom>
        </p:spPr>
      </p:pic>
      <p:pic>
        <p:nvPicPr>
          <p:cNvPr id="7" name="Kuva 6" descr="Lääke tasaisella täytöllä">
            <a:extLst>
              <a:ext uri="{FF2B5EF4-FFF2-40B4-BE49-F238E27FC236}">
                <a16:creationId xmlns:a16="http://schemas.microsoft.com/office/drawing/2014/main" id="{83569ED9-7E92-D0D8-0348-99769C8418D1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0235832" y="4014911"/>
            <a:ext cx="1128603" cy="1128603"/>
          </a:xfrm>
          <a:prstGeom prst="rect">
            <a:avLst/>
          </a:prstGeom>
        </p:spPr>
      </p:pic>
      <p:pic>
        <p:nvPicPr>
          <p:cNvPr id="8" name="Kuva 7" descr="Omena tasaisella täytöllä">
            <a:extLst>
              <a:ext uri="{FF2B5EF4-FFF2-40B4-BE49-F238E27FC236}">
                <a16:creationId xmlns:a16="http://schemas.microsoft.com/office/drawing/2014/main" id="{6F80A29E-0874-8545-D20F-93DFB1A8091A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0282630" y="2557399"/>
            <a:ext cx="1128603" cy="1128603"/>
          </a:xfrm>
          <a:prstGeom prst="rect">
            <a:avLst/>
          </a:prstGeom>
        </p:spPr>
      </p:pic>
      <p:pic>
        <p:nvPicPr>
          <p:cNvPr id="9" name="Kuva 8" descr="Keskustelu tasaisella täytöllä">
            <a:extLst>
              <a:ext uri="{FF2B5EF4-FFF2-40B4-BE49-F238E27FC236}">
                <a16:creationId xmlns:a16="http://schemas.microsoft.com/office/drawing/2014/main" id="{A0E0BBC4-A864-DF2A-2410-C9C659260555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6722451" y="3683510"/>
            <a:ext cx="1290209" cy="1290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4067892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4137BE46-4073-4339-1E8C-E1F0AB1BCC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Tehtävä kirjaamisesta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F8191099-43C8-8AC5-2308-6BEF32FE71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320436"/>
          </a:xfrm>
        </p:spPr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 dirty="0"/>
              <a:t>Tutustu esimerkkiin kirjaamisesta.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fi-FI" sz="14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fi-FI" sz="14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fi-FI" sz="14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fi-FI" sz="14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fi-FI" sz="14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fi-FI" sz="14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fi-FI" sz="1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 dirty="0"/>
              <a:t>Keksi ja kirjaa lauseita,</a:t>
            </a:r>
            <a:br>
              <a:rPr lang="fi-FI" sz="1400" dirty="0"/>
            </a:br>
            <a:r>
              <a:rPr lang="fi-FI" sz="1400" dirty="0"/>
              <a:t>joiden aihe on asiakkaan toimintakyky.</a:t>
            </a:r>
            <a:br>
              <a:rPr lang="fi-FI" sz="1400" dirty="0"/>
            </a:br>
            <a:r>
              <a:rPr lang="fi-FI" sz="1400" dirty="0"/>
              <a:t>Käytä imperfektiä tai perfektiä.</a:t>
            </a:r>
            <a:br>
              <a:rPr lang="fi-FI" sz="1400" dirty="0"/>
            </a:br>
            <a:endParaRPr lang="fi-FI" sz="1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 b="1" dirty="0"/>
              <a:t>Esimerkki</a:t>
            </a:r>
            <a:br>
              <a:rPr lang="fi-FI" sz="1400" dirty="0"/>
            </a:br>
            <a:r>
              <a:rPr lang="fi-FI" sz="1400" dirty="0"/>
              <a:t>Asukas on laittanut sukat itse jalkaan.</a:t>
            </a:r>
            <a:br>
              <a:rPr lang="fi-FI" sz="1400" dirty="0"/>
            </a:br>
            <a:r>
              <a:rPr lang="fi-FI" sz="1400" dirty="0"/>
              <a:t>Asukas ei jaksanut kävellä itse ruokasaliin.</a:t>
            </a:r>
            <a:br>
              <a:rPr lang="fi-FI" sz="1400" dirty="0"/>
            </a:br>
            <a:r>
              <a:rPr lang="fi-FI" sz="1400" dirty="0"/>
              <a:t>Asukas tarvitsi rollaattorin.</a:t>
            </a:r>
          </a:p>
        </p:txBody>
      </p:sp>
      <p:pic>
        <p:nvPicPr>
          <p:cNvPr id="5" name="Kuva 4">
            <a:extLst>
              <a:ext uri="{FF2B5EF4-FFF2-40B4-BE49-F238E27FC236}">
                <a16:creationId xmlns:a16="http://schemas.microsoft.com/office/drawing/2014/main" id="{011221DC-65B1-BA03-445F-7087F2701D3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46"/>
          <a:stretch/>
        </p:blipFill>
        <p:spPr>
          <a:xfrm>
            <a:off x="1250005" y="2053829"/>
            <a:ext cx="3292094" cy="1924843"/>
          </a:xfrm>
          <a:prstGeom prst="rect">
            <a:avLst/>
          </a:prstGeom>
        </p:spPr>
      </p:pic>
      <p:pic>
        <p:nvPicPr>
          <p:cNvPr id="7" name="Kuva 6">
            <a:hlinkClick r:id="rId4"/>
            <a:extLst>
              <a:ext uri="{FF2B5EF4-FFF2-40B4-BE49-F238E27FC236}">
                <a16:creationId xmlns:a16="http://schemas.microsoft.com/office/drawing/2014/main" id="{3AFBA02C-63F8-0C5E-1188-6E2F4BA2D1D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75159" y="365124"/>
            <a:ext cx="4057816" cy="5506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5768419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7DB4337A-7F5A-0BCD-7B46-3FB091A566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Tietoturvaloukkaus</a:t>
            </a:r>
            <a:br>
              <a:rPr lang="fi-FI" dirty="0"/>
            </a:br>
            <a:r>
              <a:rPr lang="fi-FI" dirty="0"/>
              <a:t>ja arkaluontoiset tiedot 1/2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8D7FCD67-98E8-E636-AC29-EAC19D6FF0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 dirty="0"/>
              <a:t>Vain asiakas itse ja ne henkilöt, jotka häntä hoitavat, </a:t>
            </a:r>
            <a:br>
              <a:rPr lang="fi-FI" sz="1400" dirty="0"/>
            </a:br>
            <a:r>
              <a:rPr lang="fi-FI" sz="1400" dirty="0"/>
              <a:t>saavat katsoa ja käsitellä asiakkaan tietoja.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fi-FI" sz="1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 dirty="0"/>
              <a:t>Asiakkaan täytyy antaa lupa, jotta joku muu saa lukea häneen liittyviä tietoja</a:t>
            </a:r>
            <a:br>
              <a:rPr lang="fi-FI" sz="1400" dirty="0"/>
            </a:br>
            <a:r>
              <a:rPr lang="fi-FI" sz="1400" dirty="0"/>
              <a:t>ja jotta tiedot voidaan siirtää eri hoitopaikkojen välillä.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fi-FI" sz="1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 dirty="0"/>
              <a:t>Valvontaviranomaiset saavat käsitellä asiakkaan tietoja silloin, </a:t>
            </a:r>
            <a:br>
              <a:rPr lang="fi-FI" sz="1400" dirty="0"/>
            </a:br>
            <a:r>
              <a:rPr lang="fi-FI" sz="1400" dirty="0"/>
              <a:t>kun he selvittävät esimerkiksi hoitovirhettä.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fi-FI" sz="1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 dirty="0"/>
              <a:t>Asiakkaan tietoja täytyy käsitellä turvallisesti ja väärät tiedot täytyy poistaa tai korjata.</a:t>
            </a:r>
            <a:br>
              <a:rPr lang="fi-FI" sz="1400" dirty="0"/>
            </a:br>
            <a:r>
              <a:rPr lang="fi-FI" sz="1400" dirty="0"/>
              <a:t>Laki määrää kuinka kauan tietoja täytyy ja saa säilyttää.</a:t>
            </a:r>
            <a:br>
              <a:rPr lang="fi-FI" sz="1400" dirty="0"/>
            </a:br>
            <a:endParaRPr lang="fi-FI" sz="14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fi-FI" sz="1400" dirty="0"/>
          </a:p>
        </p:txBody>
      </p:sp>
      <p:pic>
        <p:nvPicPr>
          <p:cNvPr id="3078" name="Picture 6" descr="suostua">
            <a:extLst>
              <a:ext uri="{FF2B5EF4-FFF2-40B4-BE49-F238E27FC236}">
                <a16:creationId xmlns:a16="http://schemas.microsoft.com/office/drawing/2014/main" id="{C9B47267-49BC-B369-88D8-0577BB1682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5110" y="1500133"/>
            <a:ext cx="2958690" cy="2958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0817274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F9601976-27FB-6344-BB6C-55FB5D6C83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Tietoturvaloukkaus</a:t>
            </a:r>
            <a:br>
              <a:rPr lang="fi-FI" dirty="0"/>
            </a:br>
            <a:r>
              <a:rPr lang="fi-FI" dirty="0"/>
              <a:t>ja arkaluontoiset tiedot 2/2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A3395388-41FE-B487-3BD9-008B4C5298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 dirty="0"/>
              <a:t>Erityisesti </a:t>
            </a:r>
            <a:r>
              <a:rPr lang="fi-FI" sz="1400" b="1" dirty="0"/>
              <a:t>arkaluontoisia tietoja (= erityisiä henkilötietoryhmiä) </a:t>
            </a:r>
            <a:r>
              <a:rPr lang="fi-FI" sz="1400" dirty="0"/>
              <a:t>täytyy käsitellä huolellisesti.</a:t>
            </a:r>
            <a:br>
              <a:rPr lang="fi-FI" sz="1400" dirty="0"/>
            </a:br>
            <a:r>
              <a:rPr lang="fi-FI" sz="1400" dirty="0"/>
              <a:t>Arkaluontoisia tietoja saa kirjata ilman asiakkaan lupaa vain silloin, </a:t>
            </a:r>
            <a:br>
              <a:rPr lang="fi-FI" sz="1400" dirty="0"/>
            </a:br>
            <a:r>
              <a:rPr lang="fi-FI" sz="1400" dirty="0"/>
              <a:t>jos niin on pakko tehdä hoidon vuoksi.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fi-FI" sz="1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 dirty="0"/>
              <a:t>Arkaluontoinen tieto voi aiheuttaa ongelmia asiakkaalle.</a:t>
            </a:r>
            <a:br>
              <a:rPr lang="fi-FI" sz="1400" dirty="0"/>
            </a:br>
            <a:r>
              <a:rPr lang="fi-FI" sz="1400" dirty="0"/>
              <a:t>Arkaluontoisia tietoja ovat esimerkiksi uskonto, seksuaalisuus, poliittinen mielipide tai etnisyys.</a:t>
            </a:r>
            <a:br>
              <a:rPr lang="fi-FI" sz="1400" dirty="0"/>
            </a:br>
            <a:endParaRPr lang="fi-FI" sz="14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fi-FI" sz="1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 b="1" dirty="0"/>
              <a:t>Tietoturvaloukkaus</a:t>
            </a:r>
            <a:r>
              <a:rPr lang="fi-FI" sz="1400" dirty="0"/>
              <a:t> tarkoittaa, että asiakkaan tiedot tuhoutuvat, </a:t>
            </a:r>
            <a:br>
              <a:rPr lang="fi-FI" sz="1400" dirty="0"/>
            </a:br>
            <a:r>
              <a:rPr lang="fi-FI" sz="1400" dirty="0"/>
              <a:t>muuttuvat, häviävät tai joutuvat väärille ihmisille ilman lupaa.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fi-FI" sz="1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 dirty="0"/>
              <a:t>Jokaisella työpaikalla on oma ohje, mitä täytyy tehdä, jos tapahtuu tietoturvaloukkaus.</a:t>
            </a:r>
            <a:br>
              <a:rPr lang="fi-FI" sz="1400" dirty="0"/>
            </a:br>
            <a:r>
              <a:rPr lang="fi-FI" sz="1400" dirty="0"/>
              <a:t>Tietoturvaloukkauksesta täytyy ilmoittaa esihenkilölle ja tapahtuma täytyy dokumentoida.</a:t>
            </a:r>
          </a:p>
          <a:p>
            <a:endParaRPr lang="fi-FI" sz="1200" dirty="0"/>
          </a:p>
        </p:txBody>
      </p:sp>
      <p:pic>
        <p:nvPicPr>
          <p:cNvPr id="4" name="Kuva 3">
            <a:extLst>
              <a:ext uri="{FF2B5EF4-FFF2-40B4-BE49-F238E27FC236}">
                <a16:creationId xmlns:a16="http://schemas.microsoft.com/office/drawing/2014/main" id="{96CEAAE9-C6FE-EE4C-DDB0-E7F39492A5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58780" y="1690688"/>
            <a:ext cx="1544873" cy="1544873"/>
          </a:xfrm>
          <a:prstGeom prst="rect">
            <a:avLst/>
          </a:prstGeom>
        </p:spPr>
      </p:pic>
      <p:pic>
        <p:nvPicPr>
          <p:cNvPr id="5" name="Kuva 4">
            <a:extLst>
              <a:ext uri="{FF2B5EF4-FFF2-40B4-BE49-F238E27FC236}">
                <a16:creationId xmlns:a16="http://schemas.microsoft.com/office/drawing/2014/main" id="{33CBC99A-2270-2196-CFB3-986A7D97BF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1960" y="3622439"/>
            <a:ext cx="1718514" cy="17185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4496176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BE5092-DDEA-FD04-62CE-A4C666BE4E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C53A7DFF-4963-10FB-E8E1-AFD72A6903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4. Osallisuus ja mielekkään elämän edistäminen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A4DD482A-7F31-7C6F-F331-2CA96A5954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69893" y="1817052"/>
            <a:ext cx="8040827" cy="4498975"/>
          </a:xfrm>
        </p:spPr>
        <p:txBody>
          <a:bodyPr numCol="3"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mielekäs (millainen)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oman|näköinen</a:t>
            </a:r>
            <a:r>
              <a:rPr lang="fi-FI" sz="1200" dirty="0"/>
              <a:t> (millainen)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aktivoiva (millainen)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arki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malli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muistelu</a:t>
            </a:r>
          </a:p>
          <a:p>
            <a:pPr marL="1143000" lvl="1" indent="-457200"/>
            <a:r>
              <a:rPr lang="fi-FI" sz="1200" dirty="0"/>
              <a:t>verbi: muistella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eläin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luonto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juhla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tapahtuma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itse|määräämis|oikeus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yksityisyys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yksityis|elämä</a:t>
            </a:r>
            <a:br>
              <a:rPr lang="fi-FI" sz="1200" dirty="0"/>
            </a:br>
            <a:br>
              <a:rPr lang="fi-FI" sz="1200" dirty="0"/>
            </a:br>
            <a:br>
              <a:rPr lang="fi-FI" sz="1200" dirty="0"/>
            </a:b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suoja</a:t>
            </a:r>
          </a:p>
          <a:p>
            <a:pPr marL="1143000" lvl="1" indent="-457200"/>
            <a:r>
              <a:rPr lang="fi-FI" sz="1200" dirty="0"/>
              <a:t>verbi: suojata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kulttuuri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moni|kulttuurinen</a:t>
            </a:r>
            <a:r>
              <a:rPr lang="fi-FI" sz="1200" dirty="0"/>
              <a:t> </a:t>
            </a:r>
            <a:br>
              <a:rPr lang="fi-FI" sz="1200" dirty="0"/>
            </a:br>
            <a:r>
              <a:rPr lang="fi-FI" sz="1200" dirty="0"/>
              <a:t>(= monta kulttuuria)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elämän|katsomus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tottumus</a:t>
            </a:r>
          </a:p>
          <a:p>
            <a:pPr marL="1143000" lvl="1" indent="-457200"/>
            <a:r>
              <a:rPr lang="fi-FI" sz="1200" dirty="0"/>
              <a:t>verbi: tottua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henkisyys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hengellinen (millainen)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tukeminen</a:t>
            </a:r>
          </a:p>
          <a:p>
            <a:pPr marL="1143000" lvl="1" indent="-457200"/>
            <a:r>
              <a:rPr lang="fi-FI" sz="1200" dirty="0"/>
              <a:t>verbi: tukea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seksuaalisuus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hoito|henkilö|kunta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rooli</a:t>
            </a:r>
            <a:br>
              <a:rPr lang="fi-FI" sz="1200" dirty="0"/>
            </a:br>
            <a:br>
              <a:rPr lang="fi-FI" sz="1200" dirty="0"/>
            </a:b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hoidettava (asiakas)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seksuaali|asia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ympäristö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turvallisuus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esteettömyys </a:t>
            </a:r>
            <a:br>
              <a:rPr lang="fi-FI" sz="1200" dirty="0"/>
            </a:br>
            <a:r>
              <a:rPr lang="fi-FI" sz="1200" dirty="0"/>
              <a:t>(= ei esteitä, esteetön)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viihtyisyys</a:t>
            </a:r>
          </a:p>
          <a:p>
            <a:pPr marL="1143000" lvl="1" indent="-457200"/>
            <a:r>
              <a:rPr lang="fi-FI" sz="1200" dirty="0"/>
              <a:t>verbi: viihtyä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yksinäisyys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syrjäytyminen</a:t>
            </a:r>
          </a:p>
          <a:p>
            <a:pPr marL="1143000" lvl="1" indent="-457200"/>
            <a:r>
              <a:rPr lang="fi-FI" sz="1200" dirty="0"/>
              <a:t>verbi: syrjäytyä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verbi: vähentää</a:t>
            </a:r>
          </a:p>
          <a:p>
            <a:pPr marL="457200" indent="-457200"/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fi-FI" sz="1200" dirty="0"/>
          </a:p>
        </p:txBody>
      </p:sp>
      <p:pic>
        <p:nvPicPr>
          <p:cNvPr id="8" name="Kuva 7" descr="Kuva, joka sisältää kohteen vaate, henkilö, Ihmisen kasvot, mies&#10;&#10;Kuvaus luotu automaattisesti">
            <a:extLst>
              <a:ext uri="{FF2B5EF4-FFF2-40B4-BE49-F238E27FC236}">
                <a16:creationId xmlns:a16="http://schemas.microsoft.com/office/drawing/2014/main" id="{0A431768-E881-9C0D-2BBD-FEADDD0AA1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910"/>
          <a:stretch/>
        </p:blipFill>
        <p:spPr>
          <a:xfrm>
            <a:off x="220345" y="1817052"/>
            <a:ext cx="3681095" cy="3997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960407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FBBDF75A-9EF5-6A31-78CD-51056FE4C3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1353800" cy="1325563"/>
          </a:xfrm>
        </p:spPr>
        <p:txBody>
          <a:bodyPr/>
          <a:lstStyle/>
          <a:p>
            <a:r>
              <a:rPr lang="fi-FI" dirty="0"/>
              <a:t>Mitkä asiat vaikuttavat osallisuuteen?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FC1409F0-AC38-BD30-18F4-0BDB768E03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57804"/>
            <a:ext cx="11120120" cy="4524375"/>
          </a:xfrm>
        </p:spPr>
        <p:txBody>
          <a:bodyPr>
            <a:normAutofit/>
          </a:bodyPr>
          <a:lstStyle/>
          <a:p>
            <a:r>
              <a:rPr lang="fi-FI" sz="1400" dirty="0"/>
              <a:t>Osallisuuden kokemukseen voi vaikuttaa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yksinäisyys &gt; &lt; yhteisöön kuuluminen,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mahdollisuus osallistua ja vaikuttaa omiin ja yhteisiin asioihin ja toimintaan,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terveydentila ja toimintakyky,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hyvinvointi ja huolenpito,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aikaisempi elämänkokemus,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taloudellinen tilanne,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Kulttuuri,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kulttuurin, kielen ja yhteiskunnan tuntemus,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uskonto,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vähemmistöön kuuluminen ja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oikeustoimikelpoisuus. </a:t>
            </a:r>
            <a:br>
              <a:rPr lang="fi-FI" sz="1400" dirty="0"/>
            </a:br>
            <a:r>
              <a:rPr lang="fi-FI" sz="1400" dirty="0"/>
              <a:t>= Voiko ikääntynyt huolehtia esimerkiksi omista raha-asioista ja päättää itse asioistaan.</a:t>
            </a:r>
          </a:p>
          <a:p>
            <a:r>
              <a:rPr lang="fi-FI" sz="1400" dirty="0"/>
              <a:t>Sairaus voi vaikuttaa oikeustoimikelpoisuuteen ja ikääntynyt voi valtuuttaa eli antaa toiselle ihmiselle oikeuden hoitaa omia asioita tai hänelle voidaan hakea edunvalvojaa (ammattilainen, joka hoitaa hänen raha-asiat).</a:t>
            </a:r>
          </a:p>
          <a:p>
            <a:endParaRPr lang="fi-FI" sz="1400" dirty="0"/>
          </a:p>
        </p:txBody>
      </p:sp>
      <p:pic>
        <p:nvPicPr>
          <p:cNvPr id="8194" name="Picture 2" descr="mielenterveys">
            <a:extLst>
              <a:ext uri="{FF2B5EF4-FFF2-40B4-BE49-F238E27FC236}">
                <a16:creationId xmlns:a16="http://schemas.microsoft.com/office/drawing/2014/main" id="{7E2345C3-1D21-A4DF-543B-2F49204274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0665" y="3273595"/>
            <a:ext cx="1500718" cy="1500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raha">
            <a:extLst>
              <a:ext uri="{FF2B5EF4-FFF2-40B4-BE49-F238E27FC236}">
                <a16:creationId xmlns:a16="http://schemas.microsoft.com/office/drawing/2014/main" id="{B10281EE-50BB-D46B-B64D-4C80B4AB3A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0700" y="2845857"/>
            <a:ext cx="935567" cy="935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monikulttuurisuus">
            <a:extLst>
              <a:ext uri="{FF2B5EF4-FFF2-40B4-BE49-F238E27FC236}">
                <a16:creationId xmlns:a16="http://schemas.microsoft.com/office/drawing/2014/main" id="{C88AA3FA-1B20-C81A-405D-5E8407F305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2550" y="3242732"/>
            <a:ext cx="1670050" cy="1670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hyvinvointi">
            <a:extLst>
              <a:ext uri="{FF2B5EF4-FFF2-40B4-BE49-F238E27FC236}">
                <a16:creationId xmlns:a16="http://schemas.microsoft.com/office/drawing/2014/main" id="{D5FF0DFD-9729-DAF2-4917-66A49BEBF7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56687" y="3207979"/>
            <a:ext cx="1500718" cy="1500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2" name="Picture 10" descr="uskonnot">
            <a:extLst>
              <a:ext uri="{FF2B5EF4-FFF2-40B4-BE49-F238E27FC236}">
                <a16:creationId xmlns:a16="http://schemas.microsoft.com/office/drawing/2014/main" id="{86EF62A8-A14E-F989-EF0A-16141618D4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0633" y="3819992"/>
            <a:ext cx="1155700" cy="1155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4" name="Picture 12" descr="sosiaaliset suhteet">
            <a:extLst>
              <a:ext uri="{FF2B5EF4-FFF2-40B4-BE49-F238E27FC236}">
                <a16:creationId xmlns:a16="http://schemas.microsoft.com/office/drawing/2014/main" id="{7515CE56-784B-0FF2-78E6-A7A9525CC9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08193" y="3374138"/>
            <a:ext cx="1299632" cy="1299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0765082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D9F8AD84-9C7E-061D-FA26-8DFAC29F06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Aktivoiva arki ja omannäköinen elämä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71E4851F-6673-A258-71C2-FAEED11E4F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78928"/>
            <a:ext cx="10515600" cy="4364672"/>
          </a:xfrm>
        </p:spPr>
        <p:txBody>
          <a:bodyPr>
            <a:normAutofit/>
          </a:bodyPr>
          <a:lstStyle/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Kun ihminen sairastuu tai hänen toimintakykynsä heikkenee, </a:t>
            </a:r>
            <a:br>
              <a:rPr lang="fi-FI" sz="1400" dirty="0"/>
            </a:br>
            <a:r>
              <a:rPr lang="fi-FI" sz="1400" dirty="0"/>
              <a:t>voi olla vaikeampi elää </a:t>
            </a:r>
            <a:r>
              <a:rPr lang="fi-FI" sz="1400" b="1" dirty="0"/>
              <a:t>oman näköistä elämää</a:t>
            </a:r>
            <a:r>
              <a:rPr lang="fi-FI" sz="1400" dirty="0"/>
              <a:t>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Jokainen ihminen kuitenkin haluaa itse vaikuttaa omaan elämään </a:t>
            </a:r>
            <a:br>
              <a:rPr lang="fi-FI" sz="1400" dirty="0"/>
            </a:br>
            <a:r>
              <a:rPr lang="fi-FI" sz="1400" dirty="0"/>
              <a:t>ja tehdä itselle tärkeitä asioita.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Hoitajan tehtävä on tukea asiakasta, </a:t>
            </a:r>
            <a:br>
              <a:rPr lang="fi-FI" sz="1400" dirty="0"/>
            </a:br>
            <a:r>
              <a:rPr lang="fi-FI" sz="1400" dirty="0"/>
              <a:t>jotta hän voisi elää myös hoivakodissa omannäköistä elämää.</a:t>
            </a:r>
            <a:br>
              <a:rPr lang="fi-FI" sz="1400" dirty="0"/>
            </a:br>
            <a:endParaRPr lang="fi-FI" sz="1400" dirty="0"/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Ensin hoitajan täytyy selvittää, mistä asioista ikääntynyt tykkää,</a:t>
            </a:r>
            <a:br>
              <a:rPr lang="fi-FI" sz="1400" dirty="0"/>
            </a:br>
            <a:r>
              <a:rPr lang="fi-FI" sz="1400" dirty="0"/>
              <a:t>mitkä ovat hänen harrastuksia ja mielenkiinnonkohteita nyt ja aikaisemmin,</a:t>
            </a:r>
            <a:br>
              <a:rPr lang="fi-FI" sz="1400" dirty="0"/>
            </a:br>
            <a:r>
              <a:rPr lang="fi-FI" sz="1400" dirty="0"/>
              <a:t>millainen hänen elämänsä on ollut ja mitkä asiat tuovat hyvää mieltä ja iloa.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Kun hoitaja tietää, mikä tuo iloa asiakkaalle, </a:t>
            </a:r>
            <a:br>
              <a:rPr lang="fi-FI" sz="1400" dirty="0"/>
            </a:br>
            <a:r>
              <a:rPr lang="fi-FI" sz="1400" dirty="0"/>
              <a:t>hän voi suunnitella ja tehdä yhdessä asiakkaan kanssa hänelle mielekkäitä asioita </a:t>
            </a:r>
            <a:br>
              <a:rPr lang="fi-FI" sz="1400" dirty="0"/>
            </a:br>
            <a:r>
              <a:rPr lang="fi-FI" sz="1400" dirty="0"/>
              <a:t>ja sisällyttää niitä kuntoutukseen ja hoitosuunnitelmaan.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b="1" dirty="0"/>
              <a:t>Aktivoiva arki</a:t>
            </a:r>
            <a:r>
              <a:rPr lang="fi-FI" sz="1400" dirty="0"/>
              <a:t> tarkoittaa, että hoivakodissa voi tehdä kotitöitä tai harrastaa erilaisia asioita, eli olla aktiivinen.</a:t>
            </a:r>
            <a:br>
              <a:rPr lang="fi-FI" sz="1400" dirty="0"/>
            </a:br>
            <a:r>
              <a:rPr lang="fi-FI" sz="1400" dirty="0"/>
              <a:t>Tavoite on parantaa toimintakykyä ja omatoimisuutta eli tehdä mahdollisimman paljon asioita itse.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b="1" dirty="0"/>
              <a:t>Tehtävä</a:t>
            </a:r>
            <a:r>
              <a:rPr lang="fi-FI" sz="1400" dirty="0"/>
              <a:t>: Mieti ja keskustele parin kanssa, mitä sinun mielestäsi tarkoittaa aktiivinen arki ja omannäköinen elämä?</a:t>
            </a:r>
          </a:p>
        </p:txBody>
      </p:sp>
      <p:pic>
        <p:nvPicPr>
          <p:cNvPr id="9218" name="Picture 2" descr="arjen toiminnot">
            <a:extLst>
              <a:ext uri="{FF2B5EF4-FFF2-40B4-BE49-F238E27FC236}">
                <a16:creationId xmlns:a16="http://schemas.microsoft.com/office/drawing/2014/main" id="{00BE7138-CE0D-E609-254E-7F779B4501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39998" y="1578928"/>
            <a:ext cx="3074352" cy="3074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7582878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9DB8F679-AA53-6A81-A20F-06D1FE069A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8514"/>
            <a:ext cx="10515600" cy="1325563"/>
          </a:xfrm>
        </p:spPr>
        <p:txBody>
          <a:bodyPr/>
          <a:lstStyle/>
          <a:p>
            <a:r>
              <a:rPr lang="fi-FI" dirty="0"/>
              <a:t>Erilaiset menetelmät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4F585869-55FC-E6D3-FA95-1B68F95CA6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32983"/>
            <a:ext cx="10515600" cy="4422246"/>
          </a:xfrm>
        </p:spPr>
        <p:txBody>
          <a:bodyPr>
            <a:noAutofit/>
          </a:bodyPr>
          <a:lstStyle/>
          <a:p>
            <a:r>
              <a:rPr lang="fi-FI" sz="1400" b="1" dirty="0"/>
              <a:t>Muistelu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Muistelu aktivoi asiakkaan aivoja ja vahvistaa ajatusta siitä, </a:t>
            </a:r>
            <a:br>
              <a:rPr lang="fi-FI" sz="1400" dirty="0"/>
            </a:br>
            <a:r>
              <a:rPr lang="fi-FI" sz="1400" dirty="0"/>
              <a:t>kuka hän on ja keitä hänen elämäänsä kuuluu tai on kuulunut.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Muistelu auttaa myös hoitajaa ymmärtämään asiakasta paremmin. </a:t>
            </a:r>
            <a:br>
              <a:rPr lang="fi-FI" sz="1400" dirty="0"/>
            </a:br>
            <a:r>
              <a:rPr lang="fi-FI" sz="1400" dirty="0"/>
              <a:t>Apuna voi käyttää kuvia ja tavaroita ja muistelua voi tehdä kahdestaan tai ohjatusti ryhmässä. </a:t>
            </a:r>
            <a:br>
              <a:rPr lang="fi-FI" sz="1400" dirty="0"/>
            </a:br>
            <a:r>
              <a:rPr lang="fi-FI" sz="1400" dirty="0"/>
              <a:t>Aihe voi olla perhe, koti, ystävät eläimet jne.</a:t>
            </a:r>
            <a:br>
              <a:rPr lang="fi-FI" sz="1400" dirty="0"/>
            </a:br>
            <a:endParaRPr lang="fi-FI" sz="1400" dirty="0"/>
          </a:p>
          <a:p>
            <a:r>
              <a:rPr lang="fi-FI" sz="1400" b="1" dirty="0"/>
              <a:t>Eläimet ja luonto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Luonnossa ja eläinten kanssa voi liikkua. Lisäksi voi saada voimia ja energiaa.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Kauniin maiseman katsominen, eläimen silittäminen, kukkien hoitaminen ja haravointi </a:t>
            </a:r>
            <a:br>
              <a:rPr lang="fi-FI" sz="1400" dirty="0"/>
            </a:br>
            <a:r>
              <a:rPr lang="fi-FI" sz="1400" dirty="0"/>
              <a:t>voivat tuoda iloa ikääntyneelle.</a:t>
            </a:r>
            <a:br>
              <a:rPr lang="fi-FI" sz="1400" dirty="0"/>
            </a:br>
            <a:endParaRPr lang="fi-FI" sz="1400" dirty="0"/>
          </a:p>
          <a:p>
            <a:r>
              <a:rPr lang="fi-FI" sz="1400" b="1" dirty="0"/>
              <a:t>Juhlat ja tapahtumat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Juhlat ja tapahtumat tuovat vaihtelua ja iloa tavalliseen arkeen.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Hoivakodin asukkaiden kanssa voi lähteä retkelle, katsoa elokuvia, jumpata, kuunnella musiikkia,</a:t>
            </a:r>
            <a:br>
              <a:rPr lang="fi-FI" sz="1400" dirty="0"/>
            </a:br>
            <a:r>
              <a:rPr lang="fi-FI" sz="1400" dirty="0"/>
              <a:t>lukea yhdessä, pelata pelejä, laulaa, kokata ja leipoa tai istuttaa kukkia.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Hoivakodissa voi viettää syntymäpäiviä tai järjestää grillijuhlat ja juhannustanssit.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</p:txBody>
      </p:sp>
      <p:pic>
        <p:nvPicPr>
          <p:cNvPr id="5" name="Kuva 4">
            <a:extLst>
              <a:ext uri="{FF2B5EF4-FFF2-40B4-BE49-F238E27FC236}">
                <a16:creationId xmlns:a16="http://schemas.microsoft.com/office/drawing/2014/main" id="{7B218ADE-C9F1-4AB9-B3B5-4A5A468404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93871" y="0"/>
            <a:ext cx="1989667" cy="1989667"/>
          </a:xfrm>
          <a:prstGeom prst="rect">
            <a:avLst/>
          </a:prstGeom>
        </p:spPr>
      </p:pic>
      <p:pic>
        <p:nvPicPr>
          <p:cNvPr id="7" name="Kuva 6">
            <a:extLst>
              <a:ext uri="{FF2B5EF4-FFF2-40B4-BE49-F238E27FC236}">
                <a16:creationId xmlns:a16="http://schemas.microsoft.com/office/drawing/2014/main" id="{E0A0FF4D-5E62-51CA-2654-7F171955AA5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93870" y="3865562"/>
            <a:ext cx="1989667" cy="1989667"/>
          </a:xfrm>
          <a:prstGeom prst="rect">
            <a:avLst/>
          </a:prstGeom>
        </p:spPr>
      </p:pic>
      <p:pic>
        <p:nvPicPr>
          <p:cNvPr id="9" name="Kuva 8">
            <a:extLst>
              <a:ext uri="{FF2B5EF4-FFF2-40B4-BE49-F238E27FC236}">
                <a16:creationId xmlns:a16="http://schemas.microsoft.com/office/drawing/2014/main" id="{1E56555A-0618-962B-D5B6-43791514C15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93870" y="1943894"/>
            <a:ext cx="1989668" cy="19896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3376792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758DDB56-51E4-4ECC-CC18-C9F6F9396E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8506"/>
            <a:ext cx="10515600" cy="1325563"/>
          </a:xfrm>
        </p:spPr>
        <p:txBody>
          <a:bodyPr/>
          <a:lstStyle/>
          <a:p>
            <a:r>
              <a:rPr lang="fi-FI" dirty="0"/>
              <a:t>Itsemääräämisoikeuden rajoittaminen 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C050D215-981D-B44E-5275-A3054765AE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63247"/>
            <a:ext cx="10515600" cy="4872816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Itsemääräämisoikeus </a:t>
            </a:r>
            <a:r>
              <a:rPr lang="fi-FI" sz="1400" dirty="0"/>
              <a:t>tarkoittaa oikeutta päättää itseen liittyvistä asioista</a:t>
            </a:r>
            <a:br>
              <a:rPr lang="fi-FI" sz="1400" dirty="0"/>
            </a:br>
            <a:r>
              <a:rPr lang="fi-FI" sz="1400" dirty="0"/>
              <a:t>ja oikeutta osallistua itseä koskevaan päätöksentekoon.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Ikääntynyt saa esimerkiksi asua omassa kodissa niin kauan kuin hän itse haluaa ja voi.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Terveyteen kohdistuvia toimenpiteitä saa tehdä vain silloin, </a:t>
            </a:r>
            <a:br>
              <a:rPr lang="fi-FI" sz="1400" dirty="0"/>
            </a:br>
            <a:r>
              <a:rPr lang="fi-FI" sz="1400" dirty="0"/>
              <a:t>jos ikääntynyt itse suostuu niihin. Hänellä on oikeus kieltäytyä hoidosta.</a:t>
            </a:r>
            <a:br>
              <a:rPr lang="fi-FI" sz="1400" dirty="0"/>
            </a:b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Itsemääräämisoikeutta saa rajoittaa vain silloin, </a:t>
            </a:r>
            <a:br>
              <a:rPr lang="fi-FI" sz="1400" dirty="0"/>
            </a:br>
            <a:r>
              <a:rPr lang="fi-FI" sz="1400" dirty="0"/>
              <a:t>jos se on tärkeää esimerkiksi asiakkaan oman turvallisuuden vuoksi.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Itsemääräämisoikeuden rajoittaminen </a:t>
            </a:r>
            <a:r>
              <a:rPr lang="fi-FI" sz="1400" dirty="0"/>
              <a:t>voi tarkoittaa esimerkiksi oven lukitsemista, </a:t>
            </a:r>
            <a:br>
              <a:rPr lang="fi-FI" sz="1400" dirty="0"/>
            </a:br>
            <a:r>
              <a:rPr lang="fi-FI" sz="1400" dirty="0"/>
              <a:t>jotta muistisairas ei karkaa ulos päivävaatteissa tai sairaan ihmisen omaan huoneeseen eristämistä, </a:t>
            </a:r>
            <a:br>
              <a:rPr lang="fi-FI" sz="1400" dirty="0"/>
            </a:br>
            <a:r>
              <a:rPr lang="fi-FI" sz="1400" dirty="0"/>
              <a:t>jotta voidaan estää esimerkiksi koronan leviäminen toisille asiakkaille.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Jos itsemääräämisoikeutta rajoitetaan usein, niin asiakas voi muuttua passiiviseksi </a:t>
            </a:r>
            <a:br>
              <a:rPr lang="fi-FI" sz="1400" dirty="0"/>
            </a:br>
            <a:r>
              <a:rPr lang="fi-FI" sz="1400" dirty="0"/>
              <a:t>ja hänen toimintakyky voi heikentyä.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Jos itsemääräämisoikeutta rajoitetaan, se täytyy päättää </a:t>
            </a:r>
            <a:r>
              <a:rPr lang="fi-FI" sz="1400" b="1" dirty="0"/>
              <a:t>moniammatillisessa </a:t>
            </a:r>
            <a:r>
              <a:rPr lang="fi-FI" sz="1400" dirty="0"/>
              <a:t>työryhmässä.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Yksityisyyden suojaaminen </a:t>
            </a:r>
            <a:r>
              <a:rPr lang="fi-FI" sz="1400" dirty="0"/>
              <a:t>on myös tärkeä asia, joka täytyy muistaa,</a:t>
            </a:r>
            <a:br>
              <a:rPr lang="fi-FI" sz="1400" dirty="0"/>
            </a:br>
            <a:r>
              <a:rPr lang="fi-FI" sz="1400" dirty="0"/>
              <a:t>kun hoitaja auttaa asiakasta wc-käynnillä, peseytymisessä tai pukeutumisessa. </a:t>
            </a:r>
            <a:br>
              <a:rPr lang="fi-FI" sz="1400" dirty="0"/>
            </a:br>
            <a:br>
              <a:rPr lang="fi-FI" sz="1400" dirty="0"/>
            </a:br>
            <a:r>
              <a:rPr lang="fi-FI" sz="1400" dirty="0"/>
              <a:t>Alastomuus, eritteet ja intiimialueet voivat aiheuttaa häpeää. </a:t>
            </a:r>
            <a:br>
              <a:rPr lang="fi-FI" sz="1400" dirty="0"/>
            </a:br>
            <a:r>
              <a:rPr lang="fi-FI" sz="1400" dirty="0"/>
              <a:t>Rahasta, uskonnosta, kulttuurista, sairaudesta, yksinäisyydestä, </a:t>
            </a:r>
            <a:br>
              <a:rPr lang="fi-FI" sz="1400" dirty="0"/>
            </a:br>
            <a:r>
              <a:rPr lang="fi-FI" sz="1400" dirty="0"/>
              <a:t>kuolemasta tai seksuaalisuudesta puhuminen voi olla vaikeaa.</a:t>
            </a:r>
          </a:p>
        </p:txBody>
      </p:sp>
      <p:sp>
        <p:nvSpPr>
          <p:cNvPr id="4" name="AutoShape 2" descr="kieltomerkit">
            <a:extLst>
              <a:ext uri="{FF2B5EF4-FFF2-40B4-BE49-F238E27FC236}">
                <a16:creationId xmlns:a16="http://schemas.microsoft.com/office/drawing/2014/main" id="{9BB2B246-FE59-DF0B-5E90-8B3F861A372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965200" cy="965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fi-FI"/>
          </a:p>
        </p:txBody>
      </p:sp>
      <p:pic>
        <p:nvPicPr>
          <p:cNvPr id="5" name="Kuva 4">
            <a:extLst>
              <a:ext uri="{FF2B5EF4-FFF2-40B4-BE49-F238E27FC236}">
                <a16:creationId xmlns:a16="http://schemas.microsoft.com/office/drawing/2014/main" id="{BF0C4AC1-5F54-1BC1-4D3D-ECD08C4B10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89017" y="3198704"/>
            <a:ext cx="2228850" cy="2228850"/>
          </a:xfrm>
          <a:prstGeom prst="rect">
            <a:avLst/>
          </a:prstGeom>
        </p:spPr>
      </p:pic>
      <p:pic>
        <p:nvPicPr>
          <p:cNvPr id="11268" name="Picture 4" descr="kieltomerkit">
            <a:extLst>
              <a:ext uri="{FF2B5EF4-FFF2-40B4-BE49-F238E27FC236}">
                <a16:creationId xmlns:a16="http://schemas.microsoft.com/office/drawing/2014/main" id="{E827FDAE-535A-6AA7-D725-D2010DB2299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390"/>
          <a:stretch/>
        </p:blipFill>
        <p:spPr bwMode="auto">
          <a:xfrm>
            <a:off x="9318626" y="1280548"/>
            <a:ext cx="2569633" cy="1417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kstiruutu 5">
            <a:extLst>
              <a:ext uri="{FF2B5EF4-FFF2-40B4-BE49-F238E27FC236}">
                <a16:creationId xmlns:a16="http://schemas.microsoft.com/office/drawing/2014/main" id="{5F7D9FEA-C078-512B-0420-01225E828860}"/>
              </a:ext>
            </a:extLst>
          </p:cNvPr>
          <p:cNvSpPr txBox="1"/>
          <p:nvPr/>
        </p:nvSpPr>
        <p:spPr>
          <a:xfrm>
            <a:off x="9489017" y="5349237"/>
            <a:ext cx="222885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yksityisyys</a:t>
            </a:r>
            <a:endParaRPr lang="fi-FI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7" name="Tekstiruutu 6">
            <a:extLst>
              <a:ext uri="{FF2B5EF4-FFF2-40B4-BE49-F238E27FC236}">
                <a16:creationId xmlns:a16="http://schemas.microsoft.com/office/drawing/2014/main" id="{9FB2B833-02EB-2A5D-6ADE-BC1790A0FAD9}"/>
              </a:ext>
            </a:extLst>
          </p:cNvPr>
          <p:cNvSpPr txBox="1"/>
          <p:nvPr/>
        </p:nvSpPr>
        <p:spPr>
          <a:xfrm>
            <a:off x="9489017" y="2656696"/>
            <a:ext cx="239924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rajoittaa, estää, kieltää</a:t>
            </a:r>
          </a:p>
        </p:txBody>
      </p:sp>
    </p:spTree>
    <p:extLst>
      <p:ext uri="{BB962C8B-B14F-4D97-AF65-F5344CB8AC3E}">
        <p14:creationId xmlns:p14="http://schemas.microsoft.com/office/powerpoint/2010/main" val="303963943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4DE1BA67-6C36-C300-1195-CF24F4E821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Henkisyys ja hengellisyys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8638376A-CFE3-1E28-750C-31084822A4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Henkisyys</a:t>
            </a:r>
            <a:r>
              <a:rPr lang="fi-FI" sz="1400" dirty="0"/>
              <a:t> ja </a:t>
            </a:r>
            <a:r>
              <a:rPr lang="fi-FI" sz="1400" b="1" dirty="0"/>
              <a:t>hengellisyys</a:t>
            </a:r>
            <a:r>
              <a:rPr lang="fi-FI" sz="1400" dirty="0"/>
              <a:t> tarkoittavat eri asioita eri ihmisille.</a:t>
            </a:r>
            <a:br>
              <a:rPr lang="fi-FI" sz="1400" dirty="0"/>
            </a:br>
            <a:r>
              <a:rPr lang="fi-FI" sz="1400" dirty="0"/>
              <a:t>Ne tarkoittavat ihmisen omaa uskontoa tai vakaumusta / elämänkatsomusta </a:t>
            </a:r>
            <a:br>
              <a:rPr lang="fi-FI" sz="1400" dirty="0"/>
            </a:br>
            <a:r>
              <a:rPr lang="fi-FI" sz="1400" dirty="0"/>
              <a:t>eli sitä miten ihminen ajattelee elämästä ja kuolemasta ja niihin liittyvistä asioista.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Hengellisyys tuo monelle ikääntyneelle turvallisuuden tunnetta ja poistaa pelkoja.</a:t>
            </a:r>
            <a:br>
              <a:rPr lang="fi-FI" sz="1400" dirty="0"/>
            </a:br>
            <a:r>
              <a:rPr lang="fi-FI" sz="1400" dirty="0"/>
              <a:t>Siksi hoitajan täytyy kunnioittaa asiakkaan vakaumusta eli sitä, mihin hän uskoo.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Hoitajan tehtävä on selvittää, millainen suhde ikääntyneellä on uskontoon </a:t>
            </a:r>
            <a:br>
              <a:rPr lang="fi-FI" sz="1400" dirty="0"/>
            </a:br>
            <a:r>
              <a:rPr lang="fi-FI" sz="1400" dirty="0"/>
              <a:t>ja haluaako hän, että hengellisyys huomioidaan hänen kuntoutuksessa.</a:t>
            </a:r>
            <a:br>
              <a:rPr lang="fi-FI" sz="1400" dirty="0"/>
            </a:br>
            <a:r>
              <a:rPr lang="fi-FI" sz="1400" dirty="0"/>
              <a:t>Ikääntynyt voi esimerkiksi kertoa haluaako hän osallistua kirkon </a:t>
            </a:r>
            <a:br>
              <a:rPr lang="fi-FI" sz="1400" dirty="0"/>
            </a:br>
            <a:r>
              <a:rPr lang="fi-FI" sz="1400" dirty="0"/>
              <a:t>tai seurakunnan tilaisuuksiin tai kuunnella hengellistä musiikkia.</a:t>
            </a:r>
            <a:br>
              <a:rPr lang="fi-FI" sz="1400" dirty="0"/>
            </a:br>
            <a:r>
              <a:rPr lang="fi-FI" sz="1400" dirty="0"/>
              <a:t>Joku haluaa sanoa ääneen rukouksen tai laulaa uskonnollisen laulun.</a:t>
            </a:r>
          </a:p>
        </p:txBody>
      </p:sp>
      <p:pic>
        <p:nvPicPr>
          <p:cNvPr id="12290" name="Picture 2" descr="jumalanpalvelus">
            <a:extLst>
              <a:ext uri="{FF2B5EF4-FFF2-40B4-BE49-F238E27FC236}">
                <a16:creationId xmlns:a16="http://schemas.microsoft.com/office/drawing/2014/main" id="{F9121FD2-B5DF-8319-B4E9-84D5EB13AE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51900" y="3107265"/>
            <a:ext cx="2112433" cy="2112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2" name="Picture 4" descr="imaami">
            <a:extLst>
              <a:ext uri="{FF2B5EF4-FFF2-40B4-BE49-F238E27FC236}">
                <a16:creationId xmlns:a16="http://schemas.microsoft.com/office/drawing/2014/main" id="{85E55A62-3EC5-95D9-6323-3635695822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0217" y="4015317"/>
            <a:ext cx="1890183" cy="1890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4" name="Picture 6" descr="virsikirja">
            <a:extLst>
              <a:ext uri="{FF2B5EF4-FFF2-40B4-BE49-F238E27FC236}">
                <a16:creationId xmlns:a16="http://schemas.microsoft.com/office/drawing/2014/main" id="{CB3077A8-15AF-0B14-A562-81C78E49BF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5791" y="4197348"/>
            <a:ext cx="1678517" cy="1678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6" name="Picture 8" descr="kynttilä">
            <a:extLst>
              <a:ext uri="{FF2B5EF4-FFF2-40B4-BE49-F238E27FC236}">
                <a16:creationId xmlns:a16="http://schemas.microsoft.com/office/drawing/2014/main" id="{D649AF65-D267-D26C-18B6-0972F3C020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0599" y="4744506"/>
            <a:ext cx="950383" cy="950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8" name="Picture 10" descr="musiikki">
            <a:extLst>
              <a:ext uri="{FF2B5EF4-FFF2-40B4-BE49-F238E27FC236}">
                <a16:creationId xmlns:a16="http://schemas.microsoft.com/office/drawing/2014/main" id="{DDB9CB3F-800C-5811-6AD9-17DE20E3AB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9113" y="4241000"/>
            <a:ext cx="1067861" cy="1067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300" name="Picture 12" descr="tähti">
            <a:extLst>
              <a:ext uri="{FF2B5EF4-FFF2-40B4-BE49-F238E27FC236}">
                <a16:creationId xmlns:a16="http://schemas.microsoft.com/office/drawing/2014/main" id="{AEF1A13C-77A9-9F61-E8AC-1E2BDEBA83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88473" y="726547"/>
            <a:ext cx="1099078" cy="1099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302" name="Picture 14" descr="suitsutusastia">
            <a:extLst>
              <a:ext uri="{FF2B5EF4-FFF2-40B4-BE49-F238E27FC236}">
                <a16:creationId xmlns:a16="http://schemas.microsoft.com/office/drawing/2014/main" id="{0B22DE12-8092-D2B2-0ED8-F20D730D33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87551" y="1350697"/>
            <a:ext cx="1569298" cy="1961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304" name="Picture 16" descr="rentoutus">
            <a:extLst>
              <a:ext uri="{FF2B5EF4-FFF2-40B4-BE49-F238E27FC236}">
                <a16:creationId xmlns:a16="http://schemas.microsoft.com/office/drawing/2014/main" id="{FED1876F-4476-69F4-A2E6-D28A2259FA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8346" y="4431239"/>
            <a:ext cx="1263650" cy="1263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4915893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E911D27A-6893-A1F8-F15C-0D2D076BB6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Seksuaalisuus 1/2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7FC6151F-EE08-4775-7B6B-9E7D42FFCE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396844"/>
          </a:xfrm>
        </p:spPr>
        <p:txBody>
          <a:bodyPr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Seksuaalisuus</a:t>
            </a:r>
            <a:r>
              <a:rPr lang="fi-FI" sz="1400" dirty="0"/>
              <a:t> on kokonaisuus, johon kuuluu sukupuoli, sukupuolinen ja seksuaalinen identiteetti, </a:t>
            </a:r>
            <a:br>
              <a:rPr lang="fi-FI" sz="1400" dirty="0"/>
            </a:br>
            <a:r>
              <a:rPr lang="fi-FI" sz="1400" dirty="0"/>
              <a:t>seksuaalinen suuntautuminen, eroottisuus, ilo, läheisyys ja lisääntyminen.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Seksuaalisuutta koetaan ja ilmaistaan eli näytetään monella eri tavalla.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Seksuaalisuutta voi ilmaista myös oman ulkonäön kautta </a:t>
            </a:r>
            <a:br>
              <a:rPr lang="fi-FI" sz="1400" dirty="0"/>
            </a:br>
            <a:r>
              <a:rPr lang="fi-FI" sz="1400" dirty="0"/>
              <a:t>esimerkiksi valitsemalla itselle sopivat vaatteet tai kampauksen.</a:t>
            </a:r>
            <a:br>
              <a:rPr lang="fi-FI" sz="1400" dirty="0"/>
            </a:br>
            <a:br>
              <a:rPr lang="fi-FI" sz="1400" dirty="0"/>
            </a:b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Seksuaalisuus ei häviä ikääntyessä, mutta sen ilmaiseminen voi muuttua,</a:t>
            </a:r>
            <a:br>
              <a:rPr lang="fi-FI" sz="1400" dirty="0"/>
            </a:br>
            <a:r>
              <a:rPr lang="fi-FI" sz="1400" dirty="0"/>
              <a:t>koska ikääntynyt ei voi aina toteuttaa seksuaalisuutta niin kuin hän haluaisi.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Ulkonäkö muuttuu, puolisot ovat saattaneet kuolla tai sairastua vakavasti</a:t>
            </a:r>
            <a:br>
              <a:rPr lang="fi-FI" sz="1400" dirty="0"/>
            </a:br>
            <a:r>
              <a:rPr lang="fi-FI" sz="1400" dirty="0"/>
              <a:t>ja hoivakodissa asuminen voi rajoittaa ikääntyneen seksuaalisuutta.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Hoitajan pitäisi voida keskustella seksuaalisuudesta ammatillisesti </a:t>
            </a:r>
            <a:br>
              <a:rPr lang="fi-FI" sz="1400" dirty="0"/>
            </a:br>
            <a:r>
              <a:rPr lang="fi-FI" sz="1400" dirty="0"/>
              <a:t>ja antaa mahdollisuus sen ilmaisemiseen, jos asiakas niin toivoo.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Joillakin voi olla vaikeita kokemuksia seksuaalisuuteen liittyen,</a:t>
            </a:r>
            <a:br>
              <a:rPr lang="fi-FI" sz="1400" dirty="0"/>
            </a:br>
            <a:r>
              <a:rPr lang="fi-FI" sz="1400" dirty="0"/>
              <a:t>joten aihetta täytyy käsitellä hienovaraisesti (= varovainen, kohtelias).</a:t>
            </a:r>
          </a:p>
        </p:txBody>
      </p:sp>
      <p:pic>
        <p:nvPicPr>
          <p:cNvPr id="13314" name="Picture 2" descr="seksuaalirikos">
            <a:extLst>
              <a:ext uri="{FF2B5EF4-FFF2-40B4-BE49-F238E27FC236}">
                <a16:creationId xmlns:a16="http://schemas.microsoft.com/office/drawing/2014/main" id="{10F60E94-AF54-6AD9-861B-BFAC6572C3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31919" y="4174065"/>
            <a:ext cx="1671109" cy="1435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6" name="Picture 4" descr="rakastaa">
            <a:extLst>
              <a:ext uri="{FF2B5EF4-FFF2-40B4-BE49-F238E27FC236}">
                <a16:creationId xmlns:a16="http://schemas.microsoft.com/office/drawing/2014/main" id="{1C2816A0-8897-C2E8-2521-1A97B49559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62559" y="1772414"/>
            <a:ext cx="2178050" cy="2178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20" name="Picture 8" descr="sukupuoli">
            <a:extLst>
              <a:ext uri="{FF2B5EF4-FFF2-40B4-BE49-F238E27FC236}">
                <a16:creationId xmlns:a16="http://schemas.microsoft.com/office/drawing/2014/main" id="{A64921F2-72ED-D9EA-958D-5FFC9493DC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85364" y="355041"/>
            <a:ext cx="1509183" cy="1509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22" name="Picture 10" descr="seksuaalinen tasa-arvo">
            <a:extLst>
              <a:ext uri="{FF2B5EF4-FFF2-40B4-BE49-F238E27FC236}">
                <a16:creationId xmlns:a16="http://schemas.microsoft.com/office/drawing/2014/main" id="{4C49B2AB-7F2C-E154-1954-2B0EA7FD08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8328" y="2626785"/>
            <a:ext cx="1490131" cy="1490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24" name="Picture 12" descr="nautinto">
            <a:extLst>
              <a:ext uri="{FF2B5EF4-FFF2-40B4-BE49-F238E27FC236}">
                <a16:creationId xmlns:a16="http://schemas.microsoft.com/office/drawing/2014/main" id="{89F16584-E151-DBD0-2C50-CF053D86B9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4010" y="4345222"/>
            <a:ext cx="1181100" cy="118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2620532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B2F580F5-1647-B29D-CBA0-7AB47BDBB4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Seksuaalisuus 2/2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10B0DAB6-C9F3-EA74-AED3-B95C60FE31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fi-FI" sz="1400" dirty="0"/>
              <a:t>Näin hoitaja voi huomioida seksuaalisuuden hoivakodissa.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Hoitaja kunnioittaa seksuaalioikeuksia.</a:t>
            </a:r>
            <a:br>
              <a:rPr lang="fi-FI" sz="1400" dirty="0"/>
            </a:br>
            <a:r>
              <a:rPr lang="fi-FI" sz="1400" dirty="0"/>
              <a:t>= Asiakkaalla on oikeus päättää omaan seksuaalisuuteen liittyvistä asioista.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Hoitaja kunnioittaa sukupuoli ja seksuaalivähemmistöihin kuuluvia asiakkaita.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Hoitaja auttaa asiakasta huolehtimaan omasta ulkonäöstä </a:t>
            </a:r>
            <a:br>
              <a:rPr lang="fi-FI" sz="1400" dirty="0"/>
            </a:br>
            <a:r>
              <a:rPr lang="fi-FI" sz="1400" dirty="0"/>
              <a:t>ja valitsee ja pukee asiakkaalle sellaiset vaatteet, jotka asiakas itse haluaa.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Hoitaja kunnioittaa asiakkaan yksityisyyttä, </a:t>
            </a:r>
            <a:br>
              <a:rPr lang="fi-FI" sz="1400" dirty="0"/>
            </a:br>
            <a:r>
              <a:rPr lang="fi-FI" sz="1400" dirty="0"/>
              <a:t>erityisesti silloin kun asiakas on alasti ja tekemisissä intiimialueiden kanssa.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Hoitaja käyttää asiakkaalla vaippaa ja hygieniahaalareita vain silloin, kun on pakko.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Miehet voivat pissata seisoma-asennossa, jos se on mahdollista.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Hoitaja koskettaa vain niille alueille, joihin on lupa koskea.</a:t>
            </a:r>
          </a:p>
          <a:p>
            <a:endParaRPr lang="fi-FI" sz="1400" dirty="0"/>
          </a:p>
        </p:txBody>
      </p:sp>
      <p:pic>
        <p:nvPicPr>
          <p:cNvPr id="5" name="Kuva 4">
            <a:extLst>
              <a:ext uri="{FF2B5EF4-FFF2-40B4-BE49-F238E27FC236}">
                <a16:creationId xmlns:a16="http://schemas.microsoft.com/office/drawing/2014/main" id="{AFA40367-6309-65D1-D75C-4BA9B39149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95360" y="1488440"/>
            <a:ext cx="3596640" cy="3596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5292009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1ADFF521-3A51-E2E9-3AA9-616BE70E5E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Ympäristön turvallisuus 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4C28C2EE-755F-08E0-E2EB-59F2ECAB4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00201"/>
            <a:ext cx="10515600" cy="4529666"/>
          </a:xfrm>
        </p:spPr>
        <p:txBody>
          <a:bodyPr>
            <a:noAutofit/>
          </a:bodyPr>
          <a:lstStyle/>
          <a:p>
            <a:r>
              <a:rPr lang="fi-FI" sz="1400" dirty="0"/>
              <a:t>Ympäristön turvallisuus tarkoittaa, että ympäristössä ei ole vaarallisia tilanteita aiheuttavia asioita.</a:t>
            </a:r>
            <a:br>
              <a:rPr lang="fi-FI" sz="1400" dirty="0"/>
            </a:br>
            <a:endParaRPr lang="fi-FI" sz="1400" dirty="0"/>
          </a:p>
          <a:p>
            <a:r>
              <a:rPr lang="fi-FI" sz="1400" dirty="0"/>
              <a:t>Esimerkkejä ympäristön turvallisuusriskeistä ovat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matot ja tavarat lattialla (= ei tilaa liikkua),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portaat, joissa ei ole kaidetta,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huono valaistus,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epätasainen tai liukas maa/lattia ja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epäturvalliset laitteet ja hoitotarvikkeet. </a:t>
            </a:r>
            <a:br>
              <a:rPr lang="fi-FI" sz="1400" dirty="0"/>
            </a:br>
            <a:r>
              <a:rPr lang="fi-FI" sz="1400" dirty="0"/>
              <a:t>(Asiakas ei esimerkiksi osaa käyttää niitä oikein tai niissä on jokin vika.)</a:t>
            </a:r>
            <a:br>
              <a:rPr lang="fi-FI" sz="1400" dirty="0"/>
            </a:b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Paloturvallisuusriskejä voivat olla esimerkiksi kynttilät, tupakka, </a:t>
            </a:r>
            <a:br>
              <a:rPr lang="fi-FI" sz="1400" dirty="0"/>
            </a:br>
            <a:r>
              <a:rPr lang="fi-FI" sz="1400" dirty="0"/>
              <a:t>sauna, tavaroiden ja tekstiilien (matot, verhot) iso määrä, </a:t>
            </a:r>
            <a:br>
              <a:rPr lang="fi-FI" sz="1400" dirty="0"/>
            </a:br>
            <a:r>
              <a:rPr lang="fi-FI" sz="1400" dirty="0"/>
              <a:t>patterit ja sähköiset lämmittimet sekä vanhat kodinkoneet.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Myös sosiaalinen esteettömyys on tärkeää.</a:t>
            </a:r>
            <a:br>
              <a:rPr lang="fi-FI" sz="1400" dirty="0"/>
            </a:br>
            <a:r>
              <a:rPr lang="fi-FI" sz="1400" dirty="0"/>
              <a:t>Se tarkoittaa, että on turvallinen ilmapiiri, </a:t>
            </a:r>
            <a:br>
              <a:rPr lang="fi-FI" sz="1400" dirty="0"/>
            </a:br>
            <a:r>
              <a:rPr lang="fi-FI" sz="1400" dirty="0"/>
              <a:t>jossa jokainen voi olla oma itsensä eikä tarvitse pelätä.</a:t>
            </a:r>
          </a:p>
        </p:txBody>
      </p:sp>
      <p:pic>
        <p:nvPicPr>
          <p:cNvPr id="5" name="Kuva 4">
            <a:extLst>
              <a:ext uri="{FF2B5EF4-FFF2-40B4-BE49-F238E27FC236}">
                <a16:creationId xmlns:a16="http://schemas.microsoft.com/office/drawing/2014/main" id="{D46E6322-3C48-4DC3-7B81-AAA4A68BBE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92533" y="2068777"/>
            <a:ext cx="3683000" cy="368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7118040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CF20C776-1341-EFB4-FC53-955716936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Ympäristön esteettömyys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27E69DA2-93F2-B3DF-E58F-FCC2A1687B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Ympäristön </a:t>
            </a:r>
            <a:r>
              <a:rPr lang="fi-FI" sz="1400" b="1" dirty="0"/>
              <a:t>esteettömyys</a:t>
            </a:r>
            <a:r>
              <a:rPr lang="fi-FI" sz="1400" dirty="0"/>
              <a:t> tarkoittaa, </a:t>
            </a:r>
            <a:br>
              <a:rPr lang="fi-FI" sz="1400" dirty="0"/>
            </a:br>
            <a:r>
              <a:rPr lang="fi-FI" sz="1400" dirty="0"/>
              <a:t>että tila on turvallinen ja sopiva kaikille ihmisille.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Tilassa voi liikkua helposti myös silloin, </a:t>
            </a:r>
            <a:br>
              <a:rPr lang="fi-FI" sz="1400" dirty="0"/>
            </a:br>
            <a:r>
              <a:rPr lang="fi-FI" sz="1400" dirty="0"/>
              <a:t>vaikka asiakas käyttäisi pyörätuolia </a:t>
            </a:r>
            <a:br>
              <a:rPr lang="fi-FI" sz="1400" dirty="0"/>
            </a:br>
            <a:r>
              <a:rPr lang="fi-FI" sz="1400" dirty="0"/>
              <a:t>tai olisi näkövammainen, </a:t>
            </a:r>
            <a:br>
              <a:rPr lang="fi-FI" sz="1400" dirty="0"/>
            </a:br>
            <a:r>
              <a:rPr lang="fi-FI" sz="1400" dirty="0"/>
              <a:t>koska esteet on poistettu ympäristöstä.</a:t>
            </a:r>
          </a:p>
          <a:p>
            <a:endParaRPr lang="fi-FI" sz="1400" dirty="0"/>
          </a:p>
          <a:p>
            <a:r>
              <a:rPr lang="fi-FI" sz="1400" dirty="0"/>
              <a:t>Esteettömyyttä on esimerkiksi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hyvä valaistus,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tukikaiteet,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kynnyksettömyys = ei kynnyksiä,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leveä oviaukko ja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tavaroiden sijoittelu turvallisesti eli ei ole paljon tavaroita lattioilla ja on helppo liikkua huoneessa.</a:t>
            </a:r>
          </a:p>
          <a:p>
            <a:endParaRPr lang="fi-FI" sz="1400" dirty="0"/>
          </a:p>
        </p:txBody>
      </p:sp>
      <p:pic>
        <p:nvPicPr>
          <p:cNvPr id="5" name="Kuva 4">
            <a:extLst>
              <a:ext uri="{FF2B5EF4-FFF2-40B4-BE49-F238E27FC236}">
                <a16:creationId xmlns:a16="http://schemas.microsoft.com/office/drawing/2014/main" id="{BB7052C7-C378-D36A-1AE3-F9E410ABC4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1808689"/>
            <a:ext cx="2836332" cy="2836332"/>
          </a:xfrm>
          <a:prstGeom prst="rect">
            <a:avLst/>
          </a:prstGeom>
        </p:spPr>
      </p:pic>
      <p:pic>
        <p:nvPicPr>
          <p:cNvPr id="7" name="Kuva 6">
            <a:extLst>
              <a:ext uri="{FF2B5EF4-FFF2-40B4-BE49-F238E27FC236}">
                <a16:creationId xmlns:a16="http://schemas.microsoft.com/office/drawing/2014/main" id="{6D8633BE-406A-C453-9CA7-B0A9581FE23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42397" y="1808688"/>
            <a:ext cx="2836331" cy="2836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8720849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CFFAF566-F120-4112-75A4-F1025443B1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Yksinäisyys ja sen ehkäiseminen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AE067823-F759-875B-CCD9-3AE6417AA8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66333"/>
            <a:ext cx="10515600" cy="4673600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Yksinäisyys</a:t>
            </a:r>
            <a:r>
              <a:rPr lang="fi-FI" sz="1400" dirty="0"/>
              <a:t> voi johtua monesta eri syystä, esimerkiksi siitä, että puoliso tai ystävät ovat kuolleet, </a:t>
            </a:r>
            <a:br>
              <a:rPr lang="fi-FI" sz="1400" dirty="0"/>
            </a:br>
            <a:r>
              <a:rPr lang="fi-FI" sz="1400" dirty="0"/>
              <a:t>terveys ja toimintakyky ovat muuttuneet huonoksi, eikä ikääntynyt pääse siksi liikkumaan ja tapaamaan toisia ihmisiä </a:t>
            </a:r>
            <a:br>
              <a:rPr lang="fi-FI" sz="1400" dirty="0"/>
            </a:br>
            <a:r>
              <a:rPr lang="fi-FI" sz="1400" dirty="0"/>
              <a:t>tai henkilö asuu yksin eikä hänellä ole läheisiä tai omaisia, jotka pitävät häneen yhteyttä.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Emotionaalinen yksinäisyys = Tunne, että olen jäänyt yksin.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Fyysinen yksinäisyys = Ei ole kosketusta tai fyysistä läheisyyttä.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Sosiaalinen yksinäisyys = Ei ole vuorovaikutusta toisten kanssa.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Yksinäisyys on terveydelle haitallista ja se lisää sairauksien </a:t>
            </a:r>
            <a:br>
              <a:rPr lang="fi-FI" sz="1400" dirty="0"/>
            </a:br>
            <a:r>
              <a:rPr lang="fi-FI" sz="1400" dirty="0"/>
              <a:t>ja toimintakyvyn heikkenemisen riskiä.</a:t>
            </a:r>
            <a:br>
              <a:rPr lang="fi-FI" sz="1400" dirty="0"/>
            </a:br>
            <a:r>
              <a:rPr lang="fi-FI" sz="1400" dirty="0"/>
              <a:t>Siksi yksinäisyyden ehkäiseminen on tärkeää. </a:t>
            </a:r>
            <a:br>
              <a:rPr lang="fi-FI" sz="1400" dirty="0"/>
            </a:br>
            <a:r>
              <a:rPr lang="fi-FI" sz="1400" dirty="0"/>
              <a:t>Yksinäisyyttä voi olla vaikea hyväksyä.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Yksinäisyyttä ehkäisee tunne siitä, että on tärkeä ja on ihmissuhteita, </a:t>
            </a:r>
            <a:br>
              <a:rPr lang="fi-FI" sz="1400" dirty="0"/>
            </a:br>
            <a:r>
              <a:rPr lang="fi-FI" sz="1400" dirty="0"/>
              <a:t>kivaa tekemistä ja mahdollisuus auttaa toisia ihmisiä.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Vertaistuki</a:t>
            </a:r>
            <a:r>
              <a:rPr lang="fi-FI" sz="1400" dirty="0"/>
              <a:t> ja ryhmätoiminta voivat auttaa yksinäisyyden kokemuksessa.</a:t>
            </a:r>
            <a:br>
              <a:rPr lang="fi-FI" sz="1400" dirty="0"/>
            </a:br>
            <a:r>
              <a:rPr lang="fi-FI" sz="1400" dirty="0"/>
              <a:t>Vertaistuki tarkoittaa, että samassa tilanteessa olevat auttavat toisiaan </a:t>
            </a:r>
            <a:br>
              <a:rPr lang="fi-FI" sz="1400" dirty="0"/>
            </a:br>
            <a:r>
              <a:rPr lang="fi-FI" sz="1400" dirty="0"/>
              <a:t>ja keskustelevat yhdessä.</a:t>
            </a:r>
          </a:p>
        </p:txBody>
      </p:sp>
      <p:pic>
        <p:nvPicPr>
          <p:cNvPr id="5" name="Kuva 4">
            <a:extLst>
              <a:ext uri="{FF2B5EF4-FFF2-40B4-BE49-F238E27FC236}">
                <a16:creationId xmlns:a16="http://schemas.microsoft.com/office/drawing/2014/main" id="{7FADEEC3-5BEC-C4A4-0E12-39FE5C2F19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18600" y="2428610"/>
            <a:ext cx="3073400" cy="3073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3065847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05FC8922-0459-B515-6ADA-9688A09AFB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Syrjäytymisen riskitekijät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B2A371EE-D48F-4393-5FE0-F5EF07B520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Ikääntyneillä on riski syrjäytyä eli jäädä yksin yhteiskunnan ja </a:t>
            </a:r>
            <a:br>
              <a:rPr lang="fi-FI" sz="1400" dirty="0"/>
            </a:br>
            <a:r>
              <a:rPr lang="fi-FI" sz="1400" dirty="0"/>
              <a:t>esimerkiksi sosiaali- ja terveydenhuollon palveluiden ulkopuolelle.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Monesti ikääntyneet lopettavat harrastuksissa käymisen </a:t>
            </a:r>
            <a:br>
              <a:rPr lang="fi-FI" sz="1400" dirty="0"/>
            </a:br>
            <a:r>
              <a:rPr lang="fi-FI" sz="1400" dirty="0"/>
              <a:t>ja toisten ihmisten tapaamisen silloin kun toimintakyky heikkenee </a:t>
            </a:r>
            <a:br>
              <a:rPr lang="fi-FI" sz="1400" dirty="0"/>
            </a:br>
            <a:r>
              <a:rPr lang="fi-FI" sz="1400" dirty="0"/>
              <a:t>ja sairaudet lisääntyvät.</a:t>
            </a:r>
            <a:br>
              <a:rPr lang="fi-FI" sz="1400" dirty="0"/>
            </a:br>
            <a:endParaRPr lang="fi-FI" sz="1400" dirty="0"/>
          </a:p>
          <a:p>
            <a:r>
              <a:rPr lang="fi-FI" sz="1400" dirty="0"/>
              <a:t>Syrjäytymisen riski on korkea silloin, jos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ikääntynyt on yksinäinen, köyhä, vammainen tai matalasti kouluttautunut,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hänellä on esimerkiksi muistisairaus tai sairaus, </a:t>
            </a:r>
            <a:br>
              <a:rPr lang="fi-FI" sz="1400" dirty="0"/>
            </a:br>
            <a:r>
              <a:rPr lang="fi-FI" sz="1400" dirty="0"/>
              <a:t>joka vie liikkumiskyvyn tai heikentää muuten toimintakykyä,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hän kärsii mielenterveysongelmista tai käyttää päihteitä,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hänellä ei ole turvaverkkoa eli läheisiä ihmisiä, jotka voivat auttaa.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</p:txBody>
      </p:sp>
      <p:pic>
        <p:nvPicPr>
          <p:cNvPr id="5" name="Kuva 4">
            <a:extLst>
              <a:ext uri="{FF2B5EF4-FFF2-40B4-BE49-F238E27FC236}">
                <a16:creationId xmlns:a16="http://schemas.microsoft.com/office/drawing/2014/main" id="{9B76CDE0-38B2-0E5B-359E-8CA7636178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04293" y="1769904"/>
            <a:ext cx="3338512" cy="3338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6851513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F8B10CF5-090F-E72B-4BEE-E80C0EF929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fi-FI" dirty="0"/>
              <a:t>Tehtävä työharjoittelujaksolle</a:t>
            </a:r>
            <a:br>
              <a:rPr lang="fi-FI" dirty="0"/>
            </a:br>
            <a:r>
              <a:rPr lang="fi-FI" dirty="0"/>
              <a:t>ikääntyneen osallisuuden edistämisestä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95E53997-B5BE-B52F-036E-68F711B835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453255"/>
          </a:xfrm>
        </p:spPr>
        <p:txBody>
          <a:bodyPr>
            <a:normAutofit/>
          </a:bodyPr>
          <a:lstStyle/>
          <a:p>
            <a:pPr algn="l"/>
            <a:r>
              <a:rPr lang="fi-FI" sz="1400" b="0" i="0" dirty="0">
                <a:solidFill>
                  <a:srgbClr val="111111"/>
                </a:solidFill>
                <a:effectLst/>
              </a:rPr>
              <a:t>Valitse yksi ikääntynyt asiakas, jonka kanssa työskentelet. </a:t>
            </a:r>
            <a:br>
              <a:rPr lang="fi-FI" sz="1400" b="0" i="0" dirty="0">
                <a:solidFill>
                  <a:srgbClr val="111111"/>
                </a:solidFill>
                <a:effectLst/>
              </a:rPr>
            </a:br>
            <a:r>
              <a:rPr lang="fi-FI" sz="1400" b="0" i="0" dirty="0">
                <a:solidFill>
                  <a:srgbClr val="111111"/>
                </a:solidFill>
                <a:effectLst/>
              </a:rPr>
              <a:t>Tee hänen kanssa suunnitelma, joka edistää hänen osallisuutta ja aktiivisuutta. </a:t>
            </a:r>
            <a:br>
              <a:rPr lang="fi-FI" sz="1400" b="0" i="0" dirty="0">
                <a:solidFill>
                  <a:srgbClr val="111111"/>
                </a:solidFill>
                <a:effectLst/>
              </a:rPr>
            </a:br>
            <a:br>
              <a:rPr lang="fi-FI" sz="1400" b="0" i="0" dirty="0">
                <a:solidFill>
                  <a:srgbClr val="111111"/>
                </a:solidFill>
                <a:effectLst/>
              </a:rPr>
            </a:br>
            <a:r>
              <a:rPr lang="fi-FI" sz="1400" b="0" i="0" dirty="0">
                <a:solidFill>
                  <a:srgbClr val="111111"/>
                </a:solidFill>
                <a:effectLst/>
              </a:rPr>
              <a:t>Suunnitelmassa täytyy olla </a:t>
            </a:r>
            <a:r>
              <a:rPr lang="fi-FI" sz="1400" dirty="0">
                <a:solidFill>
                  <a:srgbClr val="111111"/>
                </a:solidFill>
              </a:rPr>
              <a:t>nämä asiat:</a:t>
            </a:r>
            <a:endParaRPr lang="fi-FI" sz="1400" b="0" i="0" dirty="0">
              <a:solidFill>
                <a:srgbClr val="111111"/>
              </a:solidFill>
              <a:effectLst/>
            </a:endParaRPr>
          </a:p>
          <a:p>
            <a:pPr algn="l">
              <a:buFont typeface="+mj-lt"/>
              <a:buAutoNum type="arabicPeriod"/>
            </a:pPr>
            <a:r>
              <a:rPr lang="fi-FI" sz="1400" b="1" i="0" dirty="0">
                <a:solidFill>
                  <a:srgbClr val="111111"/>
                </a:solidFill>
                <a:effectLst/>
              </a:rPr>
              <a:t> </a:t>
            </a:r>
            <a:r>
              <a:rPr lang="fi-FI" sz="1400" b="1" dirty="0">
                <a:solidFill>
                  <a:srgbClr val="111111"/>
                </a:solidFill>
              </a:rPr>
              <a:t>Ikääntyneen</a:t>
            </a:r>
            <a:r>
              <a:rPr lang="fi-FI" sz="1400" b="1" i="0" dirty="0">
                <a:solidFill>
                  <a:srgbClr val="111111"/>
                </a:solidFill>
                <a:effectLst/>
              </a:rPr>
              <a:t> toiveet ja tarpeet</a:t>
            </a:r>
            <a:r>
              <a:rPr lang="fi-FI" sz="1400" b="0" i="0" dirty="0">
                <a:solidFill>
                  <a:srgbClr val="111111"/>
                </a:solidFill>
                <a:effectLst/>
              </a:rPr>
              <a:t>: Keskustele ikääntyneen kanssa ja kirjoita ylös hänen toiveet ja tarpeet. </a:t>
            </a:r>
            <a:br>
              <a:rPr lang="fi-FI" sz="1400" b="0" i="0" dirty="0">
                <a:solidFill>
                  <a:srgbClr val="111111"/>
                </a:solidFill>
                <a:effectLst/>
              </a:rPr>
            </a:br>
            <a:r>
              <a:rPr lang="fi-FI" sz="1400" b="0" i="0" dirty="0">
                <a:solidFill>
                  <a:srgbClr val="111111"/>
                </a:solidFill>
                <a:effectLst/>
              </a:rPr>
              <a:t>Mitä hän haluaisi tehdä tai oppia? Millaista tekemistä hän </a:t>
            </a:r>
            <a:r>
              <a:rPr lang="fi-FI" sz="1400" dirty="0">
                <a:solidFill>
                  <a:srgbClr val="111111"/>
                </a:solidFill>
              </a:rPr>
              <a:t>tarvitsee</a:t>
            </a:r>
            <a:r>
              <a:rPr lang="fi-FI" sz="1400" b="0" i="0" dirty="0">
                <a:solidFill>
                  <a:srgbClr val="111111"/>
                </a:solidFill>
                <a:effectLst/>
              </a:rPr>
              <a:t>? </a:t>
            </a:r>
          </a:p>
          <a:p>
            <a:pPr algn="l">
              <a:buFont typeface="+mj-lt"/>
              <a:buAutoNum type="arabicPeriod"/>
            </a:pPr>
            <a:r>
              <a:rPr lang="fi-FI" sz="1400" b="1" i="0" dirty="0">
                <a:solidFill>
                  <a:srgbClr val="111111"/>
                </a:solidFill>
                <a:effectLst/>
              </a:rPr>
              <a:t> Mahdolliset esteet</a:t>
            </a:r>
            <a:r>
              <a:rPr lang="fi-FI" sz="1400" b="0" i="0" dirty="0">
                <a:solidFill>
                  <a:srgbClr val="111111"/>
                </a:solidFill>
                <a:effectLst/>
              </a:rPr>
              <a:t>: Mieti, mitkä asiat voivat estää ikääntyneen osallistumisen (esim. liikkumisvaikeudet, terveydentila). Miten näitä esteitä voidaan helpottaa tai poistaa?</a:t>
            </a:r>
          </a:p>
          <a:p>
            <a:pPr algn="l">
              <a:buFont typeface="+mj-lt"/>
              <a:buAutoNum type="arabicPeriod"/>
            </a:pPr>
            <a:r>
              <a:rPr lang="fi-FI" sz="1400" b="1" i="0" dirty="0">
                <a:solidFill>
                  <a:srgbClr val="111111"/>
                </a:solidFill>
                <a:effectLst/>
              </a:rPr>
              <a:t> Suunnitelman toteutus</a:t>
            </a:r>
            <a:r>
              <a:rPr lang="fi-FI" sz="1400" b="0" i="0" dirty="0">
                <a:solidFill>
                  <a:srgbClr val="111111"/>
                </a:solidFill>
                <a:effectLst/>
              </a:rPr>
              <a:t>: </a:t>
            </a:r>
            <a:r>
              <a:rPr lang="fi-FI" sz="1400" dirty="0">
                <a:solidFill>
                  <a:srgbClr val="111111"/>
                </a:solidFill>
              </a:rPr>
              <a:t>Tee</a:t>
            </a:r>
            <a:r>
              <a:rPr lang="fi-FI" sz="1400" b="0" i="0" dirty="0">
                <a:solidFill>
                  <a:srgbClr val="111111"/>
                </a:solidFill>
                <a:effectLst/>
              </a:rPr>
              <a:t> konkreettinen suunnitelma, jonka avulla voit lisätä ikääntyneen osallisuutta.</a:t>
            </a:r>
            <a:br>
              <a:rPr lang="fi-FI" sz="1400" b="0" i="0" dirty="0">
                <a:solidFill>
                  <a:srgbClr val="111111"/>
                </a:solidFill>
                <a:effectLst/>
              </a:rPr>
            </a:br>
            <a:r>
              <a:rPr lang="fi-FI" sz="1400" b="0" i="0" dirty="0">
                <a:solidFill>
                  <a:srgbClr val="111111"/>
                </a:solidFill>
                <a:effectLst/>
              </a:rPr>
              <a:t>Suunnitelma voi sisältää esimerkiksi yhteisiä ulkoiluhetkiä, digitaalisten laitteiden käytön opettelua tai </a:t>
            </a:r>
            <a:r>
              <a:rPr lang="fi-FI" sz="1400" dirty="0">
                <a:solidFill>
                  <a:srgbClr val="111111"/>
                </a:solidFill>
              </a:rPr>
              <a:t>yhdessä </a:t>
            </a:r>
            <a:r>
              <a:rPr lang="fi-FI" sz="1400" b="0" i="0" dirty="0">
                <a:solidFill>
                  <a:srgbClr val="111111"/>
                </a:solidFill>
                <a:effectLst/>
              </a:rPr>
              <a:t>laulamista.</a:t>
            </a:r>
          </a:p>
          <a:p>
            <a:pPr algn="l">
              <a:buFont typeface="+mj-lt"/>
              <a:buAutoNum type="arabicPeriod"/>
            </a:pPr>
            <a:r>
              <a:rPr lang="fi-FI" sz="1400" b="1" i="0" dirty="0">
                <a:solidFill>
                  <a:srgbClr val="111111"/>
                </a:solidFill>
                <a:effectLst/>
              </a:rPr>
              <a:t> Toteutus ja arviointi</a:t>
            </a:r>
            <a:r>
              <a:rPr lang="fi-FI" sz="1400" b="0" i="0" dirty="0">
                <a:solidFill>
                  <a:srgbClr val="111111"/>
                </a:solidFill>
                <a:effectLst/>
              </a:rPr>
              <a:t>: Tee suunnitelmaan kirjoittamiasi asioita asiakkaan kanssa ja arvioi suunnitelman toteutusta. </a:t>
            </a:r>
            <a:br>
              <a:rPr lang="fi-FI" sz="1400" b="0" i="0" dirty="0">
                <a:solidFill>
                  <a:srgbClr val="111111"/>
                </a:solidFill>
                <a:effectLst/>
              </a:rPr>
            </a:br>
            <a:r>
              <a:rPr lang="fi-FI" sz="1400" b="0" i="0" dirty="0">
                <a:solidFill>
                  <a:srgbClr val="111111"/>
                </a:solidFill>
                <a:effectLst/>
              </a:rPr>
              <a:t>Mikä </a:t>
            </a:r>
            <a:r>
              <a:rPr lang="fi-FI" sz="1400" dirty="0">
                <a:solidFill>
                  <a:srgbClr val="111111"/>
                </a:solidFill>
              </a:rPr>
              <a:t>onnistui </a:t>
            </a:r>
            <a:r>
              <a:rPr lang="fi-FI" sz="1400" b="0" i="0" dirty="0">
                <a:solidFill>
                  <a:srgbClr val="111111"/>
                </a:solidFill>
                <a:effectLst/>
              </a:rPr>
              <a:t>hyvin? Mitä voisi </a:t>
            </a:r>
            <a:r>
              <a:rPr lang="fi-FI" sz="1400" dirty="0">
                <a:solidFill>
                  <a:srgbClr val="111111"/>
                </a:solidFill>
              </a:rPr>
              <a:t>tehdä paremmin tai toisella tavalla</a:t>
            </a:r>
            <a:r>
              <a:rPr lang="fi-FI" sz="1400" b="0" i="0" dirty="0">
                <a:solidFill>
                  <a:srgbClr val="111111"/>
                </a:solidFill>
                <a:effectLst/>
              </a:rPr>
              <a:t>? Onko osallisuus ja hyvinvointi lisääntyneet?</a:t>
            </a:r>
          </a:p>
          <a:p>
            <a:pPr algn="l"/>
            <a:r>
              <a:rPr lang="fi-FI" sz="1400" b="1" i="0" dirty="0">
                <a:solidFill>
                  <a:srgbClr val="111111"/>
                </a:solidFill>
                <a:effectLst/>
              </a:rPr>
              <a:t>Tehtävän tavoite:</a:t>
            </a:r>
            <a:r>
              <a:rPr lang="fi-FI" sz="1400" b="0" i="0" dirty="0">
                <a:solidFill>
                  <a:srgbClr val="111111"/>
                </a:solidFill>
                <a:effectLst/>
              </a:rPr>
              <a:t> Tavoite on tukea ikääntyneen henkilön hyvinvointia ja osallisuutta. </a:t>
            </a:r>
            <a:br>
              <a:rPr lang="fi-FI" sz="1400" b="0" i="0" dirty="0">
                <a:solidFill>
                  <a:srgbClr val="111111"/>
                </a:solidFill>
                <a:effectLst/>
              </a:rPr>
            </a:br>
            <a:r>
              <a:rPr lang="fi-FI" sz="1400" b="0" i="0" dirty="0">
                <a:solidFill>
                  <a:srgbClr val="111111"/>
                </a:solidFill>
                <a:effectLst/>
              </a:rPr>
              <a:t>Samalla sinä opit vuorovaikutus- ja suunnittelutaitoja. </a:t>
            </a:r>
            <a:r>
              <a:rPr lang="fi-FI" sz="1400" dirty="0">
                <a:solidFill>
                  <a:srgbClr val="111111"/>
                </a:solidFill>
              </a:rPr>
              <a:t>O</a:t>
            </a:r>
            <a:r>
              <a:rPr lang="fi-FI" sz="1400" b="0" i="0" dirty="0">
                <a:solidFill>
                  <a:srgbClr val="111111"/>
                </a:solidFill>
                <a:effectLst/>
              </a:rPr>
              <a:t>pit myös tunnistamaan ja ratkaisemaan</a:t>
            </a:r>
            <a:r>
              <a:rPr lang="fi-FI" sz="1400" dirty="0">
                <a:solidFill>
                  <a:srgbClr val="111111"/>
                </a:solidFill>
              </a:rPr>
              <a:t> asiakkaiden</a:t>
            </a:r>
            <a:r>
              <a:rPr lang="fi-FI" sz="1400" b="0" i="0" dirty="0">
                <a:solidFill>
                  <a:srgbClr val="111111"/>
                </a:solidFill>
                <a:effectLst/>
              </a:rPr>
              <a:t> haasteita.</a:t>
            </a:r>
          </a:p>
          <a:p>
            <a:pPr algn="l"/>
            <a:r>
              <a:rPr lang="fi-FI" sz="1400" b="1" i="0" dirty="0">
                <a:solidFill>
                  <a:srgbClr val="111111"/>
                </a:solidFill>
                <a:effectLst/>
              </a:rPr>
              <a:t>Palautus:</a:t>
            </a:r>
            <a:r>
              <a:rPr lang="fi-FI" sz="1400" b="0" i="0" dirty="0">
                <a:solidFill>
                  <a:srgbClr val="111111"/>
                </a:solidFill>
                <a:effectLst/>
              </a:rPr>
              <a:t> Palauta kirjallinen suunnitelma opettajalle.</a:t>
            </a:r>
            <a:br>
              <a:rPr lang="fi-FI" sz="1400" b="0" i="0" dirty="0">
                <a:solidFill>
                  <a:srgbClr val="111111"/>
                </a:solidFill>
                <a:effectLst/>
              </a:rPr>
            </a:br>
            <a:r>
              <a:rPr lang="fi-FI" sz="1400" b="0" i="0" dirty="0">
                <a:solidFill>
                  <a:srgbClr val="111111"/>
                </a:solidFill>
                <a:effectLst/>
              </a:rPr>
              <a:t>Suunnitelman lisäksi sinun täytyy kertoa, miten olet toteuttanut suunnitelman eli mitä olet tehnyt asiakkaan kanssa.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4203764281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85CB84-211D-3AA1-FB1D-B5A4833CDA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C2609C17-E635-3FCA-BEAB-08D6993579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5. Vuorovaikutus ja kohtaaminen 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535255B5-C673-9F94-3727-B51CA96B1B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0306" y="1690688"/>
            <a:ext cx="6303324" cy="4252912"/>
          </a:xfrm>
        </p:spPr>
        <p:txBody>
          <a:bodyPr numCol="2"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200" dirty="0" err="1"/>
              <a:t>vuoro|vaikutus</a:t>
            </a:r>
            <a:endParaRPr lang="fi-FI" sz="1200" dirty="0"/>
          </a:p>
          <a:p>
            <a:pPr marL="971550" lvl="1" indent="-285750"/>
            <a:r>
              <a:rPr lang="fi-FI" sz="1200" dirty="0"/>
              <a:t>verbi: vaikuttaa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200" dirty="0"/>
              <a:t>kohtaaminen</a:t>
            </a:r>
          </a:p>
          <a:p>
            <a:pPr marL="971550" lvl="1" indent="-285750"/>
            <a:r>
              <a:rPr lang="fi-FI" sz="1200" dirty="0"/>
              <a:t>verbi: kohdata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200" dirty="0"/>
              <a:t>vaikuttava (millainen)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200" dirty="0"/>
              <a:t>tekijä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200" dirty="0" err="1"/>
              <a:t>yhteis|työ</a:t>
            </a:r>
            <a:endParaRPr lang="fi-FI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200" dirty="0"/>
              <a:t>omainen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200" dirty="0"/>
              <a:t>läheinen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200" dirty="0"/>
          </a:p>
          <a:p>
            <a:endParaRPr lang="fi-FI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200" dirty="0" err="1"/>
              <a:t>selko|kieli</a:t>
            </a:r>
            <a:endParaRPr lang="fi-FI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200" dirty="0"/>
              <a:t>puhe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200" dirty="0"/>
              <a:t>korvaava (millainen)</a:t>
            </a:r>
          </a:p>
          <a:p>
            <a:pPr marL="971550" lvl="1" indent="-285750"/>
            <a:r>
              <a:rPr lang="fi-FI" sz="1200" dirty="0"/>
              <a:t>verbi: korvata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200" dirty="0" err="1"/>
              <a:t>kommunikointi|keino</a:t>
            </a:r>
            <a:endParaRPr lang="fi-FI" sz="1200" dirty="0"/>
          </a:p>
          <a:p>
            <a:pPr marL="971550" lvl="1" indent="-285750"/>
            <a:r>
              <a:rPr lang="fi-FI" sz="1200" dirty="0"/>
              <a:t>verbi: kommunikoida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200" dirty="0"/>
              <a:t>puhelin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200" dirty="0"/>
              <a:t>sähköinen (millainen)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200" dirty="0"/>
              <a:t>viestin</a:t>
            </a:r>
          </a:p>
          <a:p>
            <a:pPr marL="971550" lvl="1" indent="-285750"/>
            <a:r>
              <a:rPr lang="fi-FI" sz="1200" dirty="0"/>
              <a:t>verbi: viestiä</a:t>
            </a:r>
          </a:p>
          <a:p>
            <a:pPr marL="285750" indent="-285750"/>
            <a:endParaRPr lang="fi-FI" sz="1200" dirty="0"/>
          </a:p>
        </p:txBody>
      </p:sp>
      <p:pic>
        <p:nvPicPr>
          <p:cNvPr id="4" name="Kuva 3">
            <a:extLst>
              <a:ext uri="{FF2B5EF4-FFF2-40B4-BE49-F238E27FC236}">
                <a16:creationId xmlns:a16="http://schemas.microsoft.com/office/drawing/2014/main" id="{9EB7DA2E-84F0-389D-B47D-291334E35C3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3770" b="11152"/>
          <a:stretch/>
        </p:blipFill>
        <p:spPr>
          <a:xfrm>
            <a:off x="218440" y="1690688"/>
            <a:ext cx="4302760" cy="4007297"/>
          </a:xfrm>
          <a:prstGeom prst="rect">
            <a:avLst/>
          </a:prstGeom>
        </p:spPr>
      </p:pic>
      <p:pic>
        <p:nvPicPr>
          <p:cNvPr id="7172" name="Picture 4" descr="kohdata">
            <a:extLst>
              <a:ext uri="{FF2B5EF4-FFF2-40B4-BE49-F238E27FC236}">
                <a16:creationId xmlns:a16="http://schemas.microsoft.com/office/drawing/2014/main" id="{B0534B99-2109-CFD6-3AAF-03D0395C94B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8690"/>
          <a:stretch/>
        </p:blipFill>
        <p:spPr bwMode="auto">
          <a:xfrm>
            <a:off x="4785710" y="3955840"/>
            <a:ext cx="4220258" cy="1743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1526453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54C503FF-81E5-7287-CABC-DB5DE99341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Mitkä asiat voivat vaikuttaa vuorovaikutukseen?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B7D13294-845E-BE49-3696-B2B4099F22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7225"/>
            <a:ext cx="10515600" cy="4079875"/>
          </a:xfrm>
        </p:spPr>
        <p:txBody>
          <a:bodyPr>
            <a:normAutofit/>
          </a:bodyPr>
          <a:lstStyle/>
          <a:p>
            <a:r>
              <a:rPr lang="fi-FI" sz="1400" dirty="0"/>
              <a:t>Ikääntyneen asiakkaan kanssa keskustelu voi olla joskus vaikeaa.</a:t>
            </a:r>
            <a:br>
              <a:rPr lang="fi-FI" sz="1400" dirty="0"/>
            </a:br>
            <a:r>
              <a:rPr lang="fi-FI" sz="1400" dirty="0"/>
              <a:t>Asiakas ei aina halua ottaa apua vastaan ja joskus hän saattaa käyttäytyä aggressiivisesti </a:t>
            </a:r>
            <a:br>
              <a:rPr lang="fi-FI" sz="1400" dirty="0"/>
            </a:br>
            <a:r>
              <a:rPr lang="fi-FI" sz="1400" dirty="0"/>
              <a:t>tai puhua niin, että hänen puhetta on vaikea ymmärtää.</a:t>
            </a:r>
          </a:p>
          <a:p>
            <a:br>
              <a:rPr lang="fi-FI" sz="1400" dirty="0"/>
            </a:br>
            <a:r>
              <a:rPr lang="fi-FI" sz="1400" dirty="0"/>
              <a:t>Hoitajan täytyy olla rauhallinen, varata keskusteluun tarpeeksi aikaa </a:t>
            </a:r>
            <a:br>
              <a:rPr lang="fi-FI" sz="1400" dirty="0"/>
            </a:br>
            <a:r>
              <a:rPr lang="fi-FI" sz="1400" dirty="0"/>
              <a:t>ja käyttää mahdollisimman selkeää kieltä sekä muita apukeinoja, </a:t>
            </a:r>
            <a:br>
              <a:rPr lang="fi-FI" sz="1400" dirty="0"/>
            </a:br>
            <a:r>
              <a:rPr lang="fi-FI" sz="1400" dirty="0"/>
              <a:t>jotta asiakas ja hoitaja voivat ymmärtää toisiaan.</a:t>
            </a:r>
          </a:p>
          <a:p>
            <a:endParaRPr lang="fi-FI" sz="1400" dirty="0"/>
          </a:p>
          <a:p>
            <a:r>
              <a:rPr lang="fi-FI" sz="1400" dirty="0"/>
              <a:t>Vuorovaikutukseen voi vaikuttaa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huono näkö ja kuulo,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masennus tai ahdistus,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muistisairaus tai vaikeus,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ennakko-oletukset(= olettaa, että asia on jollakin tavalla, vaikka totuus on toinen) ja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sukupolvien väliset erot (= hoitaja ja asiakas ymmärtää asiat eri tavalla, koska he ovat syntyneet eri aikaan).</a:t>
            </a:r>
          </a:p>
        </p:txBody>
      </p:sp>
      <p:pic>
        <p:nvPicPr>
          <p:cNvPr id="5" name="Kuva 4" descr="Korva tasaisella täytöllä">
            <a:extLst>
              <a:ext uri="{FF2B5EF4-FFF2-40B4-BE49-F238E27FC236}">
                <a16:creationId xmlns:a16="http://schemas.microsoft.com/office/drawing/2014/main" id="{2E973098-9B3B-A110-0FBC-BEC83FFC143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288530" y="3918246"/>
            <a:ext cx="914400" cy="914400"/>
          </a:xfrm>
          <a:prstGeom prst="rect">
            <a:avLst/>
          </a:prstGeom>
        </p:spPr>
      </p:pic>
      <p:pic>
        <p:nvPicPr>
          <p:cNvPr id="7" name="Kuva 6" descr="Alhainen näkyvyys tasaisella täytöllä">
            <a:extLst>
              <a:ext uri="{FF2B5EF4-FFF2-40B4-BE49-F238E27FC236}">
                <a16:creationId xmlns:a16="http://schemas.microsoft.com/office/drawing/2014/main" id="{95B1EB36-CC18-BE05-8420-E3B21E186E9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374130" y="3955460"/>
            <a:ext cx="914400" cy="914400"/>
          </a:xfrm>
          <a:prstGeom prst="rect">
            <a:avLst/>
          </a:prstGeom>
        </p:spPr>
      </p:pic>
      <p:pic>
        <p:nvPicPr>
          <p:cNvPr id="9" name="Kuva 8" descr="Itkevät kasvot, tasainen täyttö tasaisella täytöllä">
            <a:extLst>
              <a:ext uri="{FF2B5EF4-FFF2-40B4-BE49-F238E27FC236}">
                <a16:creationId xmlns:a16="http://schemas.microsoft.com/office/drawing/2014/main" id="{F52EE888-C354-35B2-1B3B-2AF50694C19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202930" y="3918246"/>
            <a:ext cx="914400" cy="914400"/>
          </a:xfrm>
          <a:prstGeom prst="rect">
            <a:avLst/>
          </a:prstGeom>
        </p:spPr>
      </p:pic>
      <p:pic>
        <p:nvPicPr>
          <p:cNvPr id="11" name="Kuva 10" descr="Aivot päässä tasaisella täytöllä">
            <a:extLst>
              <a:ext uri="{FF2B5EF4-FFF2-40B4-BE49-F238E27FC236}">
                <a16:creationId xmlns:a16="http://schemas.microsoft.com/office/drawing/2014/main" id="{B850FBF4-E502-0053-BCCB-8D7C4BAD7C48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8117330" y="3919315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3952328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Kuva 4" descr="Kuva, joka sisältää kohteen vaate, henkilö, Ihmisen kasvot, sisä-&#10;&#10;Tekoälyn generoima sisältö voi olla virheellistä.">
            <a:extLst>
              <a:ext uri="{FF2B5EF4-FFF2-40B4-BE49-F238E27FC236}">
                <a16:creationId xmlns:a16="http://schemas.microsoft.com/office/drawing/2014/main" id="{5C3C378F-BCA9-8224-7C4D-898C4406DFF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3191" t="15370" r="18692"/>
          <a:stretch/>
        </p:blipFill>
        <p:spPr>
          <a:xfrm>
            <a:off x="8586917" y="1244408"/>
            <a:ext cx="3605083" cy="4479021"/>
          </a:xfrm>
          <a:prstGeom prst="rect">
            <a:avLst/>
          </a:prstGeom>
          <a:noFill/>
        </p:spPr>
      </p:pic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D7687917-E8E0-BA78-B51D-DD746545015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73533" y="1430827"/>
            <a:ext cx="6688161" cy="4863809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Hoitaja on kunnioittavan kohtaamisen ammattilainen.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  <a:p>
            <a:r>
              <a:rPr lang="fi-FI" sz="1400" b="1" dirty="0"/>
              <a:t>Mitä tarkoittaa kunnioittava kohtaaminen?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Se tarkoittaa, että hoitaja kunnioittaa ikääntynyttä ja ajattelee, </a:t>
            </a:r>
            <a:br>
              <a:rPr lang="fi-FI" sz="1400" dirty="0"/>
            </a:br>
            <a:r>
              <a:rPr lang="fi-FI" sz="1400" dirty="0"/>
              <a:t>että hän on tärkeä ja ainutlaatuinen ihminen.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Keskustelu on tasavertaista, eli molemmat oppivat toisiltaan jotakin</a:t>
            </a:r>
            <a:br>
              <a:rPr lang="fi-FI" sz="1400" dirty="0"/>
            </a:br>
            <a:r>
              <a:rPr lang="fi-FI" sz="1400" dirty="0"/>
              <a:t>ja kunnioittavat toisiaan.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Hoitaja ymmärtää, että asiakas tietää itse parhaiten omat asiansa.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Asiakas kunnioittaa sitä, että hoitajalla on paljon tietoa hoitotyöstä.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Hoitaja kannustaa ikääntynyttä tekemään asiat itsenäisesti </a:t>
            </a:r>
            <a:br>
              <a:rPr lang="fi-FI" sz="1400" dirty="0"/>
            </a:br>
            <a:r>
              <a:rPr lang="fi-FI" sz="1400" dirty="0"/>
              <a:t>ja osallistumaan aktiivisesti asioihin.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Hoitaja kuuntelee ja kunnioittaa aina asiakkaan mielipiteitä.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Hoitaja puhuu ääneen myös niille asiakkaille, </a:t>
            </a:r>
            <a:br>
              <a:rPr lang="fi-FI" sz="1400" dirty="0"/>
            </a:br>
            <a:r>
              <a:rPr lang="fi-FI" sz="1400" dirty="0"/>
              <a:t>jotka eivät enää osaa puhua ja yrittää kuunnella ja ymmärtää myös heitä.</a:t>
            </a:r>
          </a:p>
        </p:txBody>
      </p:sp>
      <p:sp>
        <p:nvSpPr>
          <p:cNvPr id="8" name="Otsikko 7">
            <a:extLst>
              <a:ext uri="{FF2B5EF4-FFF2-40B4-BE49-F238E27FC236}">
                <a16:creationId xmlns:a16="http://schemas.microsoft.com/office/drawing/2014/main" id="{3163B05E-7604-A1D1-AB5F-BF68533763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533" y="746244"/>
            <a:ext cx="7413826" cy="498164"/>
          </a:xfrm>
        </p:spPr>
        <p:txBody>
          <a:bodyPr/>
          <a:lstStyle/>
          <a:p>
            <a:r>
              <a:rPr lang="fi-FI" sz="4200" dirty="0"/>
              <a:t>Kunnioittava kohtaaminen</a:t>
            </a:r>
          </a:p>
        </p:txBody>
      </p:sp>
    </p:spTree>
    <p:extLst>
      <p:ext uri="{BB962C8B-B14F-4D97-AF65-F5344CB8AC3E}">
        <p14:creationId xmlns:p14="http://schemas.microsoft.com/office/powerpoint/2010/main" val="1168637081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5E315864-FA0C-EC3B-5E53-EFAA090A42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Sanallinen ja sanaton viestintä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F3BA5CE7-88D1-A452-440D-BC2E4D760D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Sanallista viestintää </a:t>
            </a:r>
            <a:r>
              <a:rPr lang="fi-FI" sz="1400" dirty="0"/>
              <a:t>on puhuttu ja kirjoitettu kieli.</a:t>
            </a:r>
            <a:br>
              <a:rPr lang="fi-FI" sz="1400" dirty="0"/>
            </a:b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Sanatonta viestintää </a:t>
            </a:r>
            <a:r>
              <a:rPr lang="fi-FI" sz="1400" dirty="0"/>
              <a:t>on se, mitä keho, kasvot ja aistit kertovat, eli esimerkiksi</a:t>
            </a:r>
          </a:p>
          <a:p>
            <a:pPr marL="971550" lvl="1" indent="-285750"/>
            <a:r>
              <a:rPr lang="fi-FI" sz="1400" dirty="0"/>
              <a:t>ilmeet ja eleet,</a:t>
            </a:r>
          </a:p>
          <a:p>
            <a:pPr marL="971550" lvl="1" indent="-285750"/>
            <a:r>
              <a:rPr lang="fi-FI" sz="1400" dirty="0"/>
              <a:t>asento,</a:t>
            </a:r>
          </a:p>
          <a:p>
            <a:pPr marL="971550" lvl="1" indent="-285750"/>
            <a:r>
              <a:rPr lang="fi-FI" sz="1400" dirty="0"/>
              <a:t>koskettaminen,</a:t>
            </a:r>
          </a:p>
          <a:p>
            <a:pPr marL="971550" lvl="1" indent="-285750"/>
            <a:r>
              <a:rPr lang="fi-FI" sz="1400" dirty="0"/>
              <a:t>etäisyys (= kuinka kaukana on toisesta),</a:t>
            </a:r>
          </a:p>
          <a:p>
            <a:pPr marL="971550" lvl="1" indent="-285750"/>
            <a:r>
              <a:rPr lang="fi-FI" sz="1400" dirty="0"/>
              <a:t>äänen voimakkuus, puhenopeus ja rytmi,</a:t>
            </a:r>
          </a:p>
          <a:p>
            <a:pPr marL="971550" lvl="1" indent="-285750"/>
            <a:r>
              <a:rPr lang="fi-FI" sz="1400" dirty="0"/>
              <a:t>äänen sävy (= millainen ääni on, miltä se kuulostaa),</a:t>
            </a:r>
          </a:p>
          <a:p>
            <a:pPr marL="971550" lvl="1" indent="-285750"/>
            <a:r>
              <a:rPr lang="fi-FI" sz="1400" dirty="0"/>
              <a:t>katse ja katsekontakti tai ei katsekontaktia ja</a:t>
            </a:r>
          </a:p>
          <a:p>
            <a:pPr marL="971550" lvl="1" indent="-285750"/>
            <a:r>
              <a:rPr lang="fi-FI" sz="1400" dirty="0"/>
              <a:t>kehon ja kasvojen liikkeet.</a:t>
            </a:r>
            <a:br>
              <a:rPr lang="fi-FI" sz="1400" dirty="0"/>
            </a:b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Ihminen uskoo 10% sanallista viestiä ja 90% sanatonta viestiä.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Hoitajan on tärkeää ymmärtää sanallisen ja sanattoman viestin yhteys ja merkitys.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Hoitaja osaa hallita omaa sanatonta viestintää ja seurata asiakkaan sanatonta viestintää.</a:t>
            </a:r>
          </a:p>
        </p:txBody>
      </p:sp>
      <p:pic>
        <p:nvPicPr>
          <p:cNvPr id="5" name="Kuva 4">
            <a:extLst>
              <a:ext uri="{FF2B5EF4-FFF2-40B4-BE49-F238E27FC236}">
                <a16:creationId xmlns:a16="http://schemas.microsoft.com/office/drawing/2014/main" id="{0FC6BB78-6D8E-4CBA-8DA4-F9ED1980C5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03387" y="1825625"/>
            <a:ext cx="3150413" cy="31504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9362525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6A6B4F24-2B3B-3299-AB6A-3939BB5EB9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Vuorovaikutusmenetelmät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86BFCD62-352C-FB5D-2EA4-40EA343843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62987"/>
            <a:ext cx="10515600" cy="4342514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Vuorovaikutusmenetelmät</a:t>
            </a:r>
            <a:r>
              <a:rPr lang="fi-FI" sz="1400" dirty="0"/>
              <a:t> tarkoittavat erilaisia tapoja,</a:t>
            </a:r>
            <a:br>
              <a:rPr lang="fi-FI" sz="1400" dirty="0"/>
            </a:br>
            <a:r>
              <a:rPr lang="fi-FI" sz="1400" dirty="0"/>
              <a:t>joiden avulla hoitaja voi kommunikoida asiakkaiden kanssa niin, </a:t>
            </a:r>
            <a:br>
              <a:rPr lang="fi-FI" sz="1400" dirty="0"/>
            </a:br>
            <a:r>
              <a:rPr lang="fi-FI" sz="1400" dirty="0"/>
              <a:t>että he ymmärtävät paremmin toisiaan. </a:t>
            </a:r>
          </a:p>
          <a:p>
            <a:endParaRPr lang="fi-FI" sz="1400" dirty="0"/>
          </a:p>
          <a:p>
            <a:br>
              <a:rPr lang="fi-FI" sz="1400" dirty="0"/>
            </a:br>
            <a:r>
              <a:rPr lang="fi-FI" sz="1400" b="1" dirty="0"/>
              <a:t>Mitä erilaisia vuorovaikutusmenetelmiä on olemassa?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Selkokieli = Helppo suomen kielen muoto: lyhyet ja tutut ilmaisut, sanojen selittäminen, rauhallinen tahti jne.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Eleilmaisu = Hoitaja käyttää oman kehon liikkeitä ja kasvon ilmeitä apuna, kun kertoo jotakin.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Viittomakieli = Kuurojen äidinkieli.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Kosketus. Kosketus voi olla</a:t>
            </a:r>
            <a:r>
              <a:rPr lang="fi-FI" sz="1400" dirty="0">
                <a:sym typeface="Wingdings" panose="05000000000000000000" pitchFamily="2" charset="2"/>
              </a:rPr>
              <a:t> v</a:t>
            </a:r>
            <a:r>
              <a:rPr lang="fi-FI" sz="1400" dirty="0"/>
              <a:t>älttämätön = on pakko koskea hoitamisen vuoksi,</a:t>
            </a:r>
            <a:br>
              <a:rPr lang="fi-FI" sz="1400" dirty="0"/>
            </a:br>
            <a:r>
              <a:rPr lang="fi-FI" sz="1400" dirty="0"/>
              <a:t>tai ei välttämätön = ei ole pakko koskea hoitamisen vuoksi.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Huumori = Ilo ja nauru auttavat jaksamaan, hoitajan täytyy arvioida onko huumori sopivaa vai ei.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Kuuntelu ja empatia = Hoitaja näyttää, että kuuntelee ja ymmärtää asiakkaan tunteita </a:t>
            </a:r>
            <a:r>
              <a:rPr lang="fi-FI" sz="1400" dirty="0">
                <a:sym typeface="Wingdings" panose="05000000000000000000" pitchFamily="2" charset="2"/>
              </a:rPr>
              <a:t> se lisää turvallisuuden tunnetta.</a:t>
            </a: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AAC-menetelmät eli </a:t>
            </a:r>
            <a:r>
              <a:rPr lang="fi-FI" sz="1400" b="1" dirty="0"/>
              <a:t>puhetta korvaavat tai tukevat menetelmät</a:t>
            </a:r>
            <a:r>
              <a:rPr lang="fi-FI" sz="1400" dirty="0"/>
              <a:t>:</a:t>
            </a:r>
            <a:br>
              <a:rPr lang="fi-FI" sz="1400" dirty="0"/>
            </a:br>
            <a:r>
              <a:rPr lang="fi-FI" sz="1400" dirty="0"/>
              <a:t>kuvat, videot, tekstit ja sanalistat, piirtäminen, tukiviittomat, eleet, ilmeet, äänenpainot ja äänensävyt, </a:t>
            </a:r>
            <a:br>
              <a:rPr lang="fi-FI" sz="1400" dirty="0"/>
            </a:br>
            <a:r>
              <a:rPr lang="fi-FI" sz="1400" dirty="0"/>
              <a:t>näyttäminen ja osoittaminen, sekä tietotekniset apuvälineet ja älylaitteet.</a:t>
            </a:r>
          </a:p>
        </p:txBody>
      </p:sp>
      <p:pic>
        <p:nvPicPr>
          <p:cNvPr id="14338" name="Picture 2" descr="kommunikoida">
            <a:extLst>
              <a:ext uri="{FF2B5EF4-FFF2-40B4-BE49-F238E27FC236}">
                <a16:creationId xmlns:a16="http://schemas.microsoft.com/office/drawing/2014/main" id="{7E44B91D-CF65-C7F4-DC10-D8984B4F42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3950" y="365125"/>
            <a:ext cx="2262742" cy="2262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3820271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5BA4945A-A9EC-5437-C1E6-C3665D8E37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51932"/>
            <a:ext cx="11668760" cy="1325563"/>
          </a:xfrm>
        </p:spPr>
        <p:txBody>
          <a:bodyPr/>
          <a:lstStyle/>
          <a:p>
            <a:r>
              <a:rPr lang="fi-FI" dirty="0"/>
              <a:t>Vuorovaikutus huonokuuloisen kanssa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F292CAC4-D9DE-DCC2-153F-1B92ADF7A8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48138"/>
            <a:ext cx="10515600" cy="4079875"/>
          </a:xfrm>
        </p:spPr>
        <p:txBody>
          <a:bodyPr>
            <a:normAutofit lnSpcReduction="1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Ikäkuulo </a:t>
            </a:r>
            <a:r>
              <a:rPr lang="fi-FI" sz="1400" dirty="0"/>
              <a:t>tarkoittaa, että yleensä yli 75-vuotiaan kuulo on heikentynyt iän vuoksi.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Ensin ikääntynyt ei enää kuule korkeita ääniä, esimerkiksi heinäsirkka, ovikello jne.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Sen jälkeen myös puheen kuuleminen voi muuttua vaikeammaksi erityisesti silloin, jos on taustamelua </a:t>
            </a:r>
            <a:br>
              <a:rPr lang="fi-FI" sz="1400" dirty="0"/>
            </a:br>
            <a:r>
              <a:rPr lang="fi-FI" sz="1400" dirty="0"/>
              <a:t>(= ääniä kuuluu esimerkiksi televisiosta tai ulkoa samalla, kun henkilöt yrittävät puhua toisilleen).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b="1" dirty="0"/>
          </a:p>
          <a:p>
            <a:r>
              <a:rPr lang="fi-FI" sz="1400" b="1" dirty="0"/>
              <a:t>Mitkä asiat auttavat huonokuuloisen kanssa keskustellessa?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Poista taustamelu eli ylimääräiset äänet ympäristöstä.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Varmista, että kuulokoje on paikallaan ja toimii.</a:t>
            </a:r>
            <a:br>
              <a:rPr lang="fi-FI" sz="1400" dirty="0"/>
            </a:br>
            <a:r>
              <a:rPr lang="fi-FI" sz="1400" dirty="0"/>
              <a:t>Säädä tarvittaessa kuulokojeen asetuksia ikääntyneen kanssa ja vaihda paristot.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Ole lähellä ikääntynyttä, niin että hän näkee sinun kasvojen ilmeet ja suun liikkeet.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Muista katsekontakti ja rauhallinen puhetahti.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Puhu selkeästi ja matalalla äänen korkeudella </a:t>
            </a:r>
            <a:br>
              <a:rPr lang="fi-FI" sz="1400" dirty="0"/>
            </a:br>
            <a:r>
              <a:rPr lang="fi-FI" sz="1400" dirty="0"/>
              <a:t>= ei korkeita ja liian kovia tai hiljaisia ääniä.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Varmista, että ikääntynyt ymmärtää sinua.</a:t>
            </a:r>
            <a:br>
              <a:rPr lang="fi-FI" sz="1400" dirty="0"/>
            </a:br>
            <a:r>
              <a:rPr lang="fi-FI" sz="1400" dirty="0"/>
              <a:t>Voit pyytää kertomaan asian omin sanoin.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b="1" dirty="0"/>
          </a:p>
        </p:txBody>
      </p:sp>
      <p:pic>
        <p:nvPicPr>
          <p:cNvPr id="7170" name="Picture 2" descr="radio">
            <a:extLst>
              <a:ext uri="{FF2B5EF4-FFF2-40B4-BE49-F238E27FC236}">
                <a16:creationId xmlns:a16="http://schemas.microsoft.com/office/drawing/2014/main" id="{71038F2B-BF10-D641-613A-013CD23DA3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22502" y="3088759"/>
            <a:ext cx="1151086" cy="1151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ei">
            <a:extLst>
              <a:ext uri="{FF2B5EF4-FFF2-40B4-BE49-F238E27FC236}">
                <a16:creationId xmlns:a16="http://schemas.microsoft.com/office/drawing/2014/main" id="{54D67806-78F0-4B7B-7B76-0951ED5FA8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71467" y="3306724"/>
            <a:ext cx="1267933" cy="1267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>
            <a:extLst>
              <a:ext uri="{FF2B5EF4-FFF2-40B4-BE49-F238E27FC236}">
                <a16:creationId xmlns:a16="http://schemas.microsoft.com/office/drawing/2014/main" id="{2BAB3F42-71C9-2FC6-4E31-EF5365FD17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9400" y="3088759"/>
            <a:ext cx="1151086" cy="1151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kommunikoida">
            <a:extLst>
              <a:ext uri="{FF2B5EF4-FFF2-40B4-BE49-F238E27FC236}">
                <a16:creationId xmlns:a16="http://schemas.microsoft.com/office/drawing/2014/main" id="{0F4C2F81-8DD3-8CCD-8FBD-E7DAFB33FD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58446" y="4386690"/>
            <a:ext cx="1931156" cy="138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kova ääni">
            <a:extLst>
              <a:ext uri="{FF2B5EF4-FFF2-40B4-BE49-F238E27FC236}">
                <a16:creationId xmlns:a16="http://schemas.microsoft.com/office/drawing/2014/main" id="{0FBF706C-E4AC-D6F0-9428-877231DFE1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27552" y="4576927"/>
            <a:ext cx="1151086" cy="1151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0970216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349B1ADD-248E-93A7-9570-B2A8F3A444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Vuorovaikutus heikkonäköisen kanssa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27E5B4ED-9DFB-F49F-7334-AA14C94DC8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298728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Kun ihminen ikääntyy, myös näköaisti heikkenee. </a:t>
            </a:r>
            <a:br>
              <a:rPr lang="fi-FI" sz="1400" dirty="0"/>
            </a:br>
            <a:r>
              <a:rPr lang="fi-FI" sz="1400" dirty="0"/>
              <a:t>Ikääntynyt tarvitsee 3-4 kertaa kirkkaamman valon, </a:t>
            </a:r>
            <a:br>
              <a:rPr lang="fi-FI" sz="1400" dirty="0"/>
            </a:br>
            <a:r>
              <a:rPr lang="fi-FI" sz="1400" dirty="0"/>
              <a:t>jotta voi nähdä yhtä selkeästi, kuin nuori ihminen.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Monet sairaudet (esimerkiksi diabetes) voivat myös heikentää näköä. </a:t>
            </a:r>
            <a:br>
              <a:rPr lang="fi-FI" sz="1400" dirty="0"/>
            </a:b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  <a:p>
            <a:r>
              <a:rPr lang="fi-FI" sz="1400" b="1" dirty="0"/>
              <a:t>Mitkä asiat auttavat näkövammaisen tai heikkonäköisen kanssa?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Kosketa asiakkaan olkapäätä tai käsivartta, </a:t>
            </a:r>
            <a:br>
              <a:rPr lang="fi-FI" sz="1400" dirty="0"/>
            </a:br>
            <a:r>
              <a:rPr lang="fi-FI" sz="1400" dirty="0"/>
              <a:t>koska heikkonäköisen on vaikeampaa seurata ilmeitä, katsekontaktia ja suun liikkeitä.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Tervehdi aina ääneen ja kerro kuka olet.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Tarjoa oma kyynärvarsi ja kulje edellä eli sinä ennen asiakasta.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Kerro selkeät ohjeet (sijainti, suunta).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Säilytä tavaroita samoissa paikoissa, niin ne löytyvät helposti.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Kysy miten voit auttaa ja puhu suoraan asiakkaalle.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Puhdista silmälasit usein.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</p:txBody>
      </p:sp>
      <p:pic>
        <p:nvPicPr>
          <p:cNvPr id="9218" name="Picture 2" descr="kello">
            <a:extLst>
              <a:ext uri="{FF2B5EF4-FFF2-40B4-BE49-F238E27FC236}">
                <a16:creationId xmlns:a16="http://schemas.microsoft.com/office/drawing/2014/main" id="{4FD6CDA6-3B3F-27BF-290E-928A7A76EA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650" y="4930125"/>
            <a:ext cx="1022941" cy="1022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avustaja">
            <a:extLst>
              <a:ext uri="{FF2B5EF4-FFF2-40B4-BE49-F238E27FC236}">
                <a16:creationId xmlns:a16="http://schemas.microsoft.com/office/drawing/2014/main" id="{FE8F531A-0C77-B2B3-876F-281217897B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9408" y="1727036"/>
            <a:ext cx="3866264" cy="386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kosketus">
            <a:extLst>
              <a:ext uri="{FF2B5EF4-FFF2-40B4-BE49-F238E27FC236}">
                <a16:creationId xmlns:a16="http://schemas.microsoft.com/office/drawing/2014/main" id="{8A27B87E-CD5F-0280-743D-088BEAC83E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9357" y="1654340"/>
            <a:ext cx="1347786" cy="1347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Kuva 4">
            <a:extLst>
              <a:ext uri="{FF2B5EF4-FFF2-40B4-BE49-F238E27FC236}">
                <a16:creationId xmlns:a16="http://schemas.microsoft.com/office/drawing/2014/main" id="{5B3111B1-C1CA-F1B8-2E41-ED247FBF5E4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26781" y="4966473"/>
            <a:ext cx="881285" cy="9502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3039372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755E344A-B227-A1FF-BA7F-F81CEA4CE1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Vuorovaikutus omaisten kanssa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7A553F43-EFB5-EA0B-7B73-3E9E997960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Ikääntynyt saa itse kertoa ketkä ovat hänen omaisia </a:t>
            </a:r>
            <a:br>
              <a:rPr lang="fi-FI" sz="1400" dirty="0"/>
            </a:br>
            <a:r>
              <a:rPr lang="fi-FI" sz="1400" dirty="0"/>
              <a:t>eli hänelle tärkeitä ihmisiä.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Arvosta asiakkaan omaisia ja anna heille aikaa.</a:t>
            </a:r>
            <a:br>
              <a:rPr lang="fi-FI" sz="1400" dirty="0"/>
            </a:br>
            <a:r>
              <a:rPr lang="fi-FI" sz="1400" dirty="0"/>
              <a:t>He ovat tärkeitä yhteistyökumppaneita!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Omaisilla on tärkeää tietoa ikääntyneestä, </a:t>
            </a:r>
            <a:br>
              <a:rPr lang="fi-FI" sz="1400" dirty="0"/>
            </a:br>
            <a:r>
              <a:rPr lang="fi-FI" sz="1400" dirty="0"/>
              <a:t>joten kuuntele heitä ja anna heidän osallistua ikääntyneen arkeen. </a:t>
            </a:r>
            <a:br>
              <a:rPr lang="fi-FI" sz="1400" dirty="0"/>
            </a:br>
            <a:r>
              <a:rPr lang="fi-FI" sz="1400" dirty="0"/>
              <a:t>Hoitaja voi myös kannustaa omaisia osallistumaan ikääntyneen hoitamiseen.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Kerro omaiselle erityisesti positiivisia asioita ikääntyneestä </a:t>
            </a:r>
            <a:br>
              <a:rPr lang="fi-FI" sz="1400" dirty="0"/>
            </a:br>
            <a:r>
              <a:rPr lang="fi-FI" sz="1400" dirty="0"/>
              <a:t>ja hyvistä hetkistä ikääntyneen kanssa.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Anna tukea vaikeiden tunteiden käsittelyyn.</a:t>
            </a:r>
            <a:br>
              <a:rPr lang="fi-FI" sz="1400" dirty="0"/>
            </a:br>
            <a:r>
              <a:rPr lang="fi-FI" sz="1400" dirty="0"/>
              <a:t>Ikääntyneen terveydentilaa tai lähestyvää kuolemaa voi olla vaikea hyväksyä.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Jos työntekijän mielipiteet hoidosta ovat erilaiset kuin omaisten mielipiteet, </a:t>
            </a:r>
            <a:br>
              <a:rPr lang="fi-FI" sz="1400" dirty="0"/>
            </a:br>
            <a:r>
              <a:rPr lang="fi-FI" sz="1400" dirty="0"/>
              <a:t>niin keskustele ja perustele heille miksi on hyvä tehdä niin kuin tehdään.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Omainen toivoo usein tietoa ikääntyneen voinnista, hoidosta ja lääkkeistä, </a:t>
            </a:r>
            <a:br>
              <a:rPr lang="fi-FI" sz="1400" dirty="0"/>
            </a:br>
            <a:r>
              <a:rPr lang="fi-FI" sz="1400" dirty="0"/>
              <a:t>viihtyvyydestä, poikkeuksellisista tapahtumista, arjesta ja aktiviteeteista </a:t>
            </a:r>
            <a:br>
              <a:rPr lang="fi-FI" sz="1400" dirty="0"/>
            </a:br>
            <a:r>
              <a:rPr lang="fi-FI" sz="1400" dirty="0"/>
              <a:t>sekä siitä miten ikääntynyt saa vaikuttaa omiin asioihinsa. </a:t>
            </a:r>
          </a:p>
        </p:txBody>
      </p:sp>
      <p:pic>
        <p:nvPicPr>
          <p:cNvPr id="5" name="Kuva 4">
            <a:extLst>
              <a:ext uri="{FF2B5EF4-FFF2-40B4-BE49-F238E27FC236}">
                <a16:creationId xmlns:a16="http://schemas.microsoft.com/office/drawing/2014/main" id="{F6006AE0-35FB-E9A8-9D93-03F31646E9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56181" y="1754484"/>
            <a:ext cx="3935819" cy="39358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3782747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28A314A8-D718-16C3-6E32-76A5E1C11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24485"/>
            <a:ext cx="10515600" cy="1325563"/>
          </a:xfrm>
        </p:spPr>
        <p:txBody>
          <a:bodyPr/>
          <a:lstStyle/>
          <a:p>
            <a:r>
              <a:rPr lang="fi-FI" dirty="0"/>
              <a:t>Annan omaiset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8868E70F-F6B0-6AE0-A37C-30221DB234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84162" y="1583511"/>
            <a:ext cx="5592252" cy="4079875"/>
          </a:xfrm>
        </p:spPr>
        <p:txBody>
          <a:bodyPr>
            <a:normAutofit/>
          </a:bodyPr>
          <a:lstStyle/>
          <a:p>
            <a:r>
              <a:rPr lang="fi-FI" sz="1400" dirty="0"/>
              <a:t>Lue teksti Annasta ja vastaa kysymyksiin.</a:t>
            </a:r>
          </a:p>
          <a:p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Miten Annan omaiset voivat osallistua Annan hoitoon </a:t>
            </a:r>
            <a:br>
              <a:rPr lang="fi-FI" sz="1400" dirty="0"/>
            </a:br>
            <a:r>
              <a:rPr lang="fi-FI" sz="1400" dirty="0"/>
              <a:t>ja edistää Annan kuntoutumista?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  <a:p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Miten hoitajat voivat tukea Annan omaisia?</a:t>
            </a:r>
          </a:p>
          <a:p>
            <a:endParaRPr lang="fi-FI" sz="1400" dirty="0"/>
          </a:p>
        </p:txBody>
      </p:sp>
      <p:sp>
        <p:nvSpPr>
          <p:cNvPr id="4" name="Tekstiruutu 3">
            <a:extLst>
              <a:ext uri="{FF2B5EF4-FFF2-40B4-BE49-F238E27FC236}">
                <a16:creationId xmlns:a16="http://schemas.microsoft.com/office/drawing/2014/main" id="{4CB75D5E-34D6-0269-CDEB-AA2B0552D3A1}"/>
              </a:ext>
            </a:extLst>
          </p:cNvPr>
          <p:cNvSpPr txBox="1"/>
          <p:nvPr/>
        </p:nvSpPr>
        <p:spPr>
          <a:xfrm>
            <a:off x="848360" y="1475998"/>
            <a:ext cx="4409440" cy="4524315"/>
          </a:xfrm>
          <a:prstGeom prst="rect">
            <a:avLst/>
          </a:prstGeom>
          <a:noFill/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fi-FI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90-vuotias Anna asuu hoivakodissa.</a:t>
            </a:r>
            <a:br>
              <a:rPr lang="fi-FI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Hän tarvitsee rollaattorin, mutta voi kävellä sen kanssa itse. Anna tarvitsee kuitenkin apua päivittäisissä toiminnoissa.</a:t>
            </a:r>
            <a:br>
              <a:rPr lang="fi-FI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Lisäksi hänellä on muistiongelmia.</a:t>
            </a:r>
            <a:br>
              <a:rPr lang="fi-FI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Siksi hän pelkää ja on aggressiivinen,</a:t>
            </a:r>
            <a:br>
              <a:rPr lang="fi-FI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eikä aina ymmärrä missä hän on ja mitä hoitajat tekevät.</a:t>
            </a:r>
            <a:br>
              <a:rPr lang="fi-FI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br>
              <a:rPr lang="fi-FI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Annan perhe käy viikoittain Annan luona.</a:t>
            </a:r>
            <a:br>
              <a:rPr lang="fi-FI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He eivät ole tyytyväisiä hoitoon, koska Anna kertoo,</a:t>
            </a:r>
            <a:br>
              <a:rPr lang="fi-FI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että hän ei tykkää asua hoivakodissa.</a:t>
            </a:r>
            <a:br>
              <a:rPr lang="fi-FI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Annalla on sotkuiset hiukset ja vaatteet, </a:t>
            </a:r>
            <a:br>
              <a:rPr lang="fi-FI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koska hän ei halua, että hoitajat auttavat.</a:t>
            </a:r>
            <a:br>
              <a:rPr lang="fi-FI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Anna ei ymmärrä ketä hoitajat ovat, </a:t>
            </a:r>
            <a:br>
              <a:rPr lang="fi-FI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hän ei halua, että tuntemattomat ihmiset auttavat häntä.</a:t>
            </a:r>
            <a:br>
              <a:rPr lang="fi-FI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br>
              <a:rPr lang="fi-FI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Anna tykkää laulaa, mutta hoivakodissa on musiikkituokioita vain kerran viikossa.</a:t>
            </a:r>
            <a:br>
              <a:rPr lang="fi-FI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Hän haluaisi nähdä perhettä ja ystäviä enemmän.</a:t>
            </a:r>
          </a:p>
          <a:p>
            <a:endParaRPr lang="fi-FI" sz="12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r>
              <a:rPr lang="fi-FI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Hoitajat sanovat, että Annan hoitaminen on vaikeaa, </a:t>
            </a:r>
            <a:br>
              <a:rPr lang="fi-FI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koska hän on aggressiivinen, eikä halua ottaa apua vastaan.</a:t>
            </a:r>
            <a:br>
              <a:rPr lang="fi-FI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Hoitajat haluavat keskustella omaisten, lääkärin ja toimintaterapeutin kanssa, jotta hänelle voidaan tehdä sopiva suunnitelma hoitoa ja kuntoutumista varten.</a:t>
            </a:r>
          </a:p>
        </p:txBody>
      </p:sp>
      <p:pic>
        <p:nvPicPr>
          <p:cNvPr id="8196" name="Picture 4" descr="perhe">
            <a:extLst>
              <a:ext uri="{FF2B5EF4-FFF2-40B4-BE49-F238E27FC236}">
                <a16:creationId xmlns:a16="http://schemas.microsoft.com/office/drawing/2014/main" id="{73B946B8-9D5C-B6B8-A418-160793EFD8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14744" y="321568"/>
            <a:ext cx="1174750" cy="1174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4" name="Picture 2" descr="vanha nainen">
            <a:extLst>
              <a:ext uri="{FF2B5EF4-FFF2-40B4-BE49-F238E27FC236}">
                <a16:creationId xmlns:a16="http://schemas.microsoft.com/office/drawing/2014/main" id="{A36AD1FE-DEDF-A97C-FAB6-D8DD482070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17706" y="219134"/>
            <a:ext cx="1931035" cy="1931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hoitaja">
            <a:extLst>
              <a:ext uri="{FF2B5EF4-FFF2-40B4-BE49-F238E27FC236}">
                <a16:creationId xmlns:a16="http://schemas.microsoft.com/office/drawing/2014/main" id="{EE2FF8EB-2769-74E5-B32C-2EE56AC2CB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52752" y="2889072"/>
            <a:ext cx="1390888" cy="2718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6987212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DAB0CB38-3A5A-B2E9-ED09-CE4817BBC2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Vuorovaikutus puhelimessa </a:t>
            </a:r>
            <a:br>
              <a:rPr lang="fi-FI" dirty="0"/>
            </a:br>
            <a:r>
              <a:rPr lang="fi-FI" dirty="0"/>
              <a:t>ja sähköisillä viestimillä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77573D10-269B-7DDE-4DAB-BCF02C9A8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436952"/>
          </a:xfrm>
        </p:spPr>
        <p:txBody>
          <a:bodyPr>
            <a:normAutofit lnSpcReduction="1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Vastaa työpuhelimeen aina kun voit, </a:t>
            </a:r>
            <a:br>
              <a:rPr lang="fi-FI" sz="1400" dirty="0"/>
            </a:br>
            <a:r>
              <a:rPr lang="fi-FI" sz="1400" dirty="0"/>
              <a:t>mutta ei kesken hoitotoimenpiteiden.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Muista ammatillinen tyyli puhelimessa: ole asiallinen, neutraali ja ystävällinen.</a:t>
            </a:r>
            <a:br>
              <a:rPr lang="fi-FI" sz="1400" dirty="0"/>
            </a:br>
            <a:r>
              <a:rPr lang="fi-FI" sz="1400" dirty="0"/>
              <a:t>Muista myös tietosuoja ja salassapito.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Kun vastaat puhelimeen työpaikalla tai soitat puhelun omaiselle tai yhteistyökumppanille</a:t>
            </a:r>
            <a:br>
              <a:rPr lang="fi-FI" sz="1400" dirty="0"/>
            </a:br>
            <a:r>
              <a:rPr lang="fi-FI" sz="1400" dirty="0"/>
              <a:t>esittele itsesi ja toimipiste eli kerro työpaikan nimi, oma ammatti, oma etunimi ja oma sukunimi.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Kun soitat, kerro lyhyesti miksi soitat ja mitä asia koskee ennen kuin kerrot yksityiskohtia.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Voit myös varmistaa, onko vastaajalla nyt aikaa keskustella kanssasi tai sopia paremman ajan.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Jos samassa huoneessa on toisia ihmisiä, jotka kuulevat keskustelun tai puhelu on kaiuttimella, </a:t>
            </a:r>
            <a:br>
              <a:rPr lang="fi-FI" sz="1400" dirty="0"/>
            </a:br>
            <a:r>
              <a:rPr lang="fi-FI" sz="1400" dirty="0"/>
              <a:t>niin myös siitä täytyy kertoa.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  <a:p>
            <a:r>
              <a:rPr lang="fi-FI" sz="1400" b="1" dirty="0"/>
              <a:t>Muista!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Älä käytä omaa puhelinta työajalla, äläkä kuvaa asiakkaita tai työpaikan tiloja ilman lupaa.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Asiakkaista kertovia viestejä ei saa lähettää sosiaalisessa mediassa (WhatsApp, Facebook, Instagram).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Sähköpostit täytyy lähettää salattuna (turvasähköposti), jos ne sisältävät asiakastietoja.</a:t>
            </a:r>
          </a:p>
          <a:p>
            <a:endParaRPr lang="fi-FI" sz="1400" dirty="0"/>
          </a:p>
          <a:p>
            <a:endParaRPr lang="fi-FI" sz="1400" dirty="0"/>
          </a:p>
        </p:txBody>
      </p:sp>
      <p:pic>
        <p:nvPicPr>
          <p:cNvPr id="5" name="Kuva 4">
            <a:extLst>
              <a:ext uri="{FF2B5EF4-FFF2-40B4-BE49-F238E27FC236}">
                <a16:creationId xmlns:a16="http://schemas.microsoft.com/office/drawing/2014/main" id="{8BF21C24-4AAD-675D-9338-9504087A9F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65920" y="0"/>
            <a:ext cx="2926080" cy="2926080"/>
          </a:xfrm>
          <a:prstGeom prst="rect">
            <a:avLst/>
          </a:prstGeom>
        </p:spPr>
      </p:pic>
      <p:pic>
        <p:nvPicPr>
          <p:cNvPr id="12292" name="Picture 4" descr="luottamuksellinen">
            <a:extLst>
              <a:ext uri="{FF2B5EF4-FFF2-40B4-BE49-F238E27FC236}">
                <a16:creationId xmlns:a16="http://schemas.microsoft.com/office/drawing/2014/main" id="{A229135C-7A75-005E-FFBE-37F04EF7B8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38014" y="3230245"/>
            <a:ext cx="2045992" cy="2045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5566381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A3723B2C-D457-DDD2-AD09-668FA52D70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Tehtävä vuorovaikutuksesta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7CCF6600-F72B-3288-952B-46C9DF9914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fi-FI" sz="1400" dirty="0"/>
              <a:t>Keskustele parin kanssa.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Millainen kosketus ja vuorovaikutus on tavallista Suomessa?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Entä sinun kotimaassa?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  <a:p>
            <a:r>
              <a:rPr lang="fi-FI" sz="1400" dirty="0"/>
              <a:t>Apukysymyksiä: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Mihin saa/ei saa koskea?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Milloin saa/ei saa koskea?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Millainen kosketus tuntuu hyvältä/pahalta?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Kuinka lähelle saa tulla?</a:t>
            </a:r>
          </a:p>
          <a:p>
            <a:endParaRPr lang="fi-FI" sz="1400" dirty="0"/>
          </a:p>
          <a:p>
            <a:r>
              <a:rPr lang="fi-FI" sz="1400" dirty="0"/>
              <a:t>Kirjoita keskustelun jälkeen lyhyt teksti vuorovaikutuksen eroista ja yhtäläisyyksistä,</a:t>
            </a:r>
            <a:br>
              <a:rPr lang="fi-FI" sz="1400" dirty="0"/>
            </a:br>
            <a:r>
              <a:rPr lang="fi-FI" sz="1400" dirty="0"/>
              <a:t>eli mikä on erilaista ja mikä samanlaista, kun ajattelet vuorovaikutusta </a:t>
            </a:r>
            <a:br>
              <a:rPr lang="fi-FI" sz="1400" dirty="0"/>
            </a:br>
            <a:r>
              <a:rPr lang="fi-FI" sz="1400" dirty="0"/>
              <a:t>Suomessa ja sinun kotimaassa.</a:t>
            </a:r>
          </a:p>
        </p:txBody>
      </p:sp>
      <p:pic>
        <p:nvPicPr>
          <p:cNvPr id="7170" name="Picture 2" descr="kehonkuva edestä">
            <a:extLst>
              <a:ext uri="{FF2B5EF4-FFF2-40B4-BE49-F238E27FC236}">
                <a16:creationId xmlns:a16="http://schemas.microsoft.com/office/drawing/2014/main" id="{B06C36B5-8720-AD28-E90A-1C4669259E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15401" y="952500"/>
            <a:ext cx="2049780" cy="4685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koskea">
            <a:extLst>
              <a:ext uri="{FF2B5EF4-FFF2-40B4-BE49-F238E27FC236}">
                <a16:creationId xmlns:a16="http://schemas.microsoft.com/office/drawing/2014/main" id="{3535B61F-2F4A-5EFB-5F53-15CA9739FB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96830" y="1183640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1801391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6C0064-6AFE-64BB-71EE-FC75F53B0C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81E9AE4C-CBED-01B7-C3C2-36E62ABDD9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fi-FI" dirty="0"/>
              <a:t>6. Muistisairaan asiakkaan kohtaaminen ja kuntoutumisen tukeminen 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D0468D50-8585-BDB6-57B3-F80E9AA1BD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527334" cy="4079875"/>
          </a:xfrm>
        </p:spPr>
        <p:txBody>
          <a:bodyPr numCol="2">
            <a:no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muisti|sairas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muisti|sairaus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tauti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aivo|veren|kierto|sairaus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verbi: aiheuttaa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lewyn|kappale|tauti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otsa|ohimo|lohko|rappeuma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ymmärtäminen</a:t>
            </a:r>
          </a:p>
          <a:p>
            <a:pPr marL="1143000" lvl="1" indent="-457200"/>
            <a:r>
              <a:rPr lang="fi-FI" sz="1200" dirty="0"/>
              <a:t>verbi: ymmärtää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arvostava (millainen)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suhtautuminen</a:t>
            </a:r>
          </a:p>
          <a:p>
            <a:pPr marL="1143000" lvl="1" indent="-457200"/>
            <a:r>
              <a:rPr lang="fi-FI" sz="1200" dirty="0"/>
              <a:t>verbi: suhtautua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sallivuus</a:t>
            </a:r>
          </a:p>
          <a:p>
            <a:pPr marL="1143000" lvl="1" indent="-457200"/>
            <a:r>
              <a:rPr lang="fi-FI" sz="1200" dirty="0"/>
              <a:t>verbi: sallia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verbi: soveltua (= sopia)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verbi: työskennellä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jonkun parissa = jonkun kanssa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yhteisö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ilma|piiri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verbi: liittyä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käyttäytyminen, käytös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käytös|oire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tausta|tekijä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aiheuttaja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validaatio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toiminta|malli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logo|terapeuttinen</a:t>
            </a:r>
            <a:r>
              <a:rPr lang="fi-FI" sz="1200" dirty="0"/>
              <a:t> (millainen)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ajattelu</a:t>
            </a:r>
          </a:p>
          <a:p>
            <a:pPr marL="1143000" lvl="1" indent="-457200"/>
            <a:r>
              <a:rPr lang="fi-FI" sz="1200" dirty="0"/>
              <a:t>verbi: ajatella</a:t>
            </a:r>
          </a:p>
        </p:txBody>
      </p:sp>
      <p:pic>
        <p:nvPicPr>
          <p:cNvPr id="6" name="Kuva 5">
            <a:extLst>
              <a:ext uri="{FF2B5EF4-FFF2-40B4-BE49-F238E27FC236}">
                <a16:creationId xmlns:a16="http://schemas.microsoft.com/office/drawing/2014/main" id="{E79CC61E-41F7-9621-93EB-24EBDCBE7A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16265" y="1825625"/>
            <a:ext cx="3975735" cy="3975735"/>
          </a:xfrm>
          <a:prstGeom prst="rect">
            <a:avLst/>
          </a:prstGeom>
        </p:spPr>
      </p:pic>
      <p:pic>
        <p:nvPicPr>
          <p:cNvPr id="3076" name="Picture 4" descr="lohduttaa">
            <a:extLst>
              <a:ext uri="{FF2B5EF4-FFF2-40B4-BE49-F238E27FC236}">
                <a16:creationId xmlns:a16="http://schemas.microsoft.com/office/drawing/2014/main" id="{7D7F8939-7482-F04A-C043-54869A9821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8880" y="3089331"/>
            <a:ext cx="1753122" cy="1753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5872844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99969BFC-B6E9-3BF9-2D90-104848767F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Mitä muistisairaudet ovat?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0BEDA573-139E-ED6A-5578-7E0F0FAA81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72155"/>
            <a:ext cx="10515600" cy="4633912"/>
          </a:xfrm>
        </p:spPr>
        <p:txBody>
          <a:bodyPr>
            <a:normAutofit lnSpcReduction="1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Kun ihminen ikääntyy, on tavallista, että muisti ja kyky käsitellä uusia asioita heikentyy.</a:t>
            </a:r>
            <a:br>
              <a:rPr lang="fi-FI" sz="1400" dirty="0"/>
            </a:br>
            <a:r>
              <a:rPr lang="fi-FI" sz="1400" dirty="0"/>
              <a:t>Aikaisemmin opitut tiedot ja taidot säilyvät kuitenkin muistissa.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Jos muistiongelmat häiritsevät arkea, kyseessä voi olla muistisairaus</a:t>
            </a:r>
            <a:br>
              <a:rPr lang="fi-FI" sz="1400" dirty="0"/>
            </a:br>
            <a:r>
              <a:rPr lang="fi-FI" sz="1400" dirty="0"/>
              <a:t>ja silloin täytyy tehdä tutkimuksia.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Ihmisellä voi olla muistioireita myös muista syistä kuin muistisairauksista johtuen.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Muistioire voi liittyä muistisairauden lisäksi aivovammaan </a:t>
            </a:r>
            <a:br>
              <a:rPr lang="fi-FI" sz="1400" dirty="0"/>
            </a:br>
            <a:r>
              <a:rPr lang="fi-FI" sz="1400" dirty="0"/>
              <a:t>tai olla ohimenevä ja johtua esimerkiksi masennuksesta.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Muistisairaus voi kehittyä myös silloin jos ihminen käyttää liian paljon alkoholia.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  <a:p>
            <a:r>
              <a:rPr lang="fi-FI" sz="1400" b="1" dirty="0"/>
              <a:t>Tärkeitä sanoja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Muistisairaus </a:t>
            </a:r>
            <a:r>
              <a:rPr lang="fi-FI" sz="1400" dirty="0"/>
              <a:t>=</a:t>
            </a:r>
            <a:r>
              <a:rPr lang="fi-FI" sz="1400" b="1" dirty="0"/>
              <a:t> </a:t>
            </a:r>
            <a:r>
              <a:rPr lang="fi-FI" sz="1400" dirty="0"/>
              <a:t>Sairaus, joka heikentää muistia ja muita kognitiivisia toimintoja.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Muistisairas</a:t>
            </a:r>
            <a:r>
              <a:rPr lang="fi-FI" sz="1400" dirty="0"/>
              <a:t> = Ihminen, jolla on muistisairaus.</a:t>
            </a:r>
            <a:endParaRPr lang="fi-FI" sz="1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Etenevä muistisairaus </a:t>
            </a:r>
            <a:r>
              <a:rPr lang="fi-FI" sz="1400" dirty="0"/>
              <a:t>= Sairaus menee eteenpäin, eikä sitä voi parantaa tai poistaa.</a:t>
            </a:r>
            <a:br>
              <a:rPr lang="fi-FI" sz="1400" dirty="0"/>
            </a:br>
            <a:r>
              <a:rPr lang="fi-FI" sz="1400" dirty="0"/>
              <a:t>Sairaus rappeuttaa eli tuhoaa aivoja ja heikentää kognitiivisia kykyjä.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Dementia</a:t>
            </a:r>
            <a:r>
              <a:rPr lang="fi-FI" sz="1400" dirty="0"/>
              <a:t> = Laaja-alainen eli iso kognitiivisten kykyjen, toimintakyvyn ja suoriutumisen huonontuminen.</a:t>
            </a:r>
            <a:br>
              <a:rPr lang="fi-FI" sz="1400" dirty="0"/>
            </a:br>
            <a:r>
              <a:rPr lang="fi-FI" sz="1400" dirty="0"/>
              <a:t>Dementia ei ole sairaus, vaan </a:t>
            </a:r>
            <a:r>
              <a:rPr lang="fi-FI" sz="1400" b="1" dirty="0"/>
              <a:t>oireyhtymä </a:t>
            </a:r>
            <a:r>
              <a:rPr lang="fi-FI" sz="1400" dirty="0"/>
              <a:t>eli on monta oiretta yhtä aikaa. Kaikki muistisairaudet eivät ole dementiaa.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Dementikko</a:t>
            </a:r>
            <a:r>
              <a:rPr lang="fi-FI" sz="1400" dirty="0"/>
              <a:t> = Ihminen, jolla on dementia.</a:t>
            </a:r>
            <a:br>
              <a:rPr lang="fi-FI" sz="1400" dirty="0"/>
            </a:br>
            <a:r>
              <a:rPr lang="fi-FI" sz="1400" dirty="0"/>
              <a:t>Kaikkia muistisairauksia sairastavia ei sanota dementikoiksi. Sana on negatiivinen.</a:t>
            </a:r>
          </a:p>
        </p:txBody>
      </p:sp>
      <p:pic>
        <p:nvPicPr>
          <p:cNvPr id="6" name="Kuva 5" descr="Kuva, joka sisältää kohteen maalaus, piirros, luonnos, taide&#10;&#10;Tekoälyn generoima sisältö voi olla virheellistä.">
            <a:extLst>
              <a:ext uri="{FF2B5EF4-FFF2-40B4-BE49-F238E27FC236}">
                <a16:creationId xmlns:a16="http://schemas.microsoft.com/office/drawing/2014/main" id="{57D254AC-9826-BF95-022B-8F21706981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2566" y="0"/>
            <a:ext cx="3489434" cy="3489434"/>
          </a:xfrm>
          <a:prstGeom prst="rect">
            <a:avLst/>
          </a:prstGeom>
        </p:spPr>
      </p:pic>
      <p:pic>
        <p:nvPicPr>
          <p:cNvPr id="1026" name="Picture 2" descr="unohtaa">
            <a:extLst>
              <a:ext uri="{FF2B5EF4-FFF2-40B4-BE49-F238E27FC236}">
                <a16:creationId xmlns:a16="http://schemas.microsoft.com/office/drawing/2014/main" id="{1A1011A1-FB86-FB7F-0540-42BBF3B43D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12742" y="2931106"/>
            <a:ext cx="2133337" cy="2133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025257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713ED06C-3E14-D83D-89D3-6FA5F7E78B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65125"/>
            <a:ext cx="11006959" cy="1325563"/>
          </a:xfrm>
        </p:spPr>
        <p:txBody>
          <a:bodyPr/>
          <a:lstStyle/>
          <a:p>
            <a:r>
              <a:rPr lang="fi-FI" dirty="0"/>
              <a:t>Mikä muu voi heikentyä muistin lisäksi?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F4BBE8A1-3CE2-8FE6-3A6A-E2684B5B37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fi-FI" sz="1400" dirty="0"/>
              <a:t>Kognitiiviset muutokset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Afasia</a:t>
            </a:r>
            <a:r>
              <a:rPr lang="fi-FI" sz="1400" dirty="0"/>
              <a:t> eli kielellinen häiriö</a:t>
            </a:r>
            <a:br>
              <a:rPr lang="fi-FI" sz="1400" dirty="0"/>
            </a:br>
            <a:r>
              <a:rPr lang="fi-FI" sz="1400" dirty="0"/>
              <a:t>= Puheen tuottaminen ja ymmärtäminen on vaikeaa.</a:t>
            </a:r>
            <a:br>
              <a:rPr lang="fi-FI" sz="1400" dirty="0"/>
            </a:b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Näönvaraisen hahmottamisen häiriö</a:t>
            </a:r>
            <a:br>
              <a:rPr lang="fi-FI" sz="1400" dirty="0"/>
            </a:br>
            <a:r>
              <a:rPr lang="fi-FI" sz="1400" dirty="0"/>
              <a:t>= Sairastunut ei tunnista tuttuja kasvoja tai tavaroita ja saattaa eksyä.</a:t>
            </a:r>
            <a:br>
              <a:rPr lang="fi-FI" sz="1400" dirty="0"/>
            </a:b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 err="1"/>
              <a:t>Apraksia</a:t>
            </a:r>
            <a:r>
              <a:rPr lang="fi-FI" sz="1400" dirty="0"/>
              <a:t> eli liikesarjojen suorittamisen vaikeus</a:t>
            </a:r>
            <a:br>
              <a:rPr lang="fi-FI" sz="1400" dirty="0"/>
            </a:br>
            <a:r>
              <a:rPr lang="fi-FI" sz="1400" dirty="0"/>
              <a:t>= Motoriset toiminnot, kuten pukeutuminen voi olla vaikeaa, </a:t>
            </a:r>
            <a:br>
              <a:rPr lang="fi-FI" sz="1400" dirty="0"/>
            </a:br>
            <a:r>
              <a:rPr lang="fi-FI" sz="1400" dirty="0"/>
              <a:t>vaikka kädet ja jalat toimivat normaalisti.</a:t>
            </a:r>
            <a:br>
              <a:rPr lang="fi-FI" sz="1400" dirty="0"/>
            </a:br>
            <a:br>
              <a:rPr lang="fi-FI" sz="1400" dirty="0"/>
            </a:br>
            <a:r>
              <a:rPr lang="fi-FI" sz="1400" dirty="0" err="1"/>
              <a:t>Huom</a:t>
            </a:r>
            <a:r>
              <a:rPr lang="fi-FI" sz="1400" dirty="0"/>
              <a:t>! Mallin näyttäminen ja rauhallinen puhe </a:t>
            </a:r>
            <a:br>
              <a:rPr lang="fi-FI" sz="1400" dirty="0"/>
            </a:br>
            <a:r>
              <a:rPr lang="fi-FI" sz="1400" dirty="0"/>
              <a:t>tai musiikki voivat auttaa enemmän kuin ohjeiden antaminen!</a:t>
            </a:r>
            <a:br>
              <a:rPr lang="fi-FI" sz="1400" dirty="0"/>
            </a:b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Toiminnanohjauksen vaikeudet</a:t>
            </a:r>
            <a:br>
              <a:rPr lang="fi-FI" sz="1400" dirty="0"/>
            </a:br>
            <a:r>
              <a:rPr lang="fi-FI" sz="1400" dirty="0"/>
              <a:t>= Monta työvaihetta sisältävät tehtävät ovat vaikeita,</a:t>
            </a:r>
            <a:br>
              <a:rPr lang="fi-FI" sz="1400" dirty="0"/>
            </a:br>
            <a:r>
              <a:rPr lang="fi-FI" sz="1400" dirty="0"/>
              <a:t>esimerkiksi astioiden järjesteleminen astiakaappiin on vaikeaa.</a:t>
            </a:r>
          </a:p>
        </p:txBody>
      </p:sp>
      <p:pic>
        <p:nvPicPr>
          <p:cNvPr id="5" name="Kuva 4" descr="Keskustelu ääriviiva">
            <a:extLst>
              <a:ext uri="{FF2B5EF4-FFF2-40B4-BE49-F238E27FC236}">
                <a16:creationId xmlns:a16="http://schemas.microsoft.com/office/drawing/2014/main" id="{2CD99E12-51D9-857E-D64E-AAA750C0E7D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510993" y="1476374"/>
            <a:ext cx="1449916" cy="1449916"/>
          </a:xfrm>
          <a:prstGeom prst="rect">
            <a:avLst/>
          </a:prstGeom>
        </p:spPr>
      </p:pic>
      <p:pic>
        <p:nvPicPr>
          <p:cNvPr id="2050" name="Picture 2" descr="etsiä">
            <a:extLst>
              <a:ext uri="{FF2B5EF4-FFF2-40B4-BE49-F238E27FC236}">
                <a16:creationId xmlns:a16="http://schemas.microsoft.com/office/drawing/2014/main" id="{19C2A54F-C7A3-3341-2B7F-43987873B7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18085" y="2065733"/>
            <a:ext cx="1449916" cy="1449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pukeutua">
            <a:extLst>
              <a:ext uri="{FF2B5EF4-FFF2-40B4-BE49-F238E27FC236}">
                <a16:creationId xmlns:a16="http://schemas.microsoft.com/office/drawing/2014/main" id="{BA86A3D9-1A1B-E18E-7AC4-BF7C5775D6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3569" y="3203309"/>
            <a:ext cx="1449916" cy="1449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järjestää">
            <a:extLst>
              <a:ext uri="{FF2B5EF4-FFF2-40B4-BE49-F238E27FC236}">
                <a16:creationId xmlns:a16="http://schemas.microsoft.com/office/drawing/2014/main" id="{281A1A65-2B42-7E94-9C17-E6DEB638E4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14373" y="4286975"/>
            <a:ext cx="1601323" cy="1601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Kuva 6" descr="Kysymysmerkki tasaisella täytöllä">
            <a:extLst>
              <a:ext uri="{FF2B5EF4-FFF2-40B4-BE49-F238E27FC236}">
                <a16:creationId xmlns:a16="http://schemas.microsoft.com/office/drawing/2014/main" id="{EB7FE8D8-A407-03B6-A4AF-9F2DAEEB928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9300635" y="3650586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0051072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85BEC04A-850B-5B52-CD6E-6656669B9A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56104"/>
            <a:ext cx="10515600" cy="1325563"/>
          </a:xfrm>
        </p:spPr>
        <p:txBody>
          <a:bodyPr/>
          <a:lstStyle/>
          <a:p>
            <a:r>
              <a:rPr lang="fi-FI" dirty="0"/>
              <a:t>Muistisairaan käyttäytyminen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B127F960-CAB7-AB16-03C8-4C73F7F4E9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80067"/>
            <a:ext cx="10515600" cy="4909608"/>
          </a:xfrm>
        </p:spPr>
        <p:txBody>
          <a:bodyPr>
            <a:normAutofit fontScale="92500" lnSpcReduction="1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500" dirty="0"/>
              <a:t>Ihmissuhteet, persoonallisuus ja tapa ajatella elämästä ja eteen tulevista ongelmista </a:t>
            </a:r>
            <a:br>
              <a:rPr lang="fi-FI" sz="1500" dirty="0"/>
            </a:br>
            <a:r>
              <a:rPr lang="fi-FI" sz="1500" dirty="0"/>
              <a:t>vaikuttavat muistisairaan käyttäytymiseen.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500" dirty="0"/>
              <a:t>Muistisairas ilmaisee tunteita ja tarpeita omalla tavalla </a:t>
            </a:r>
            <a:br>
              <a:rPr lang="fi-FI" sz="1500" dirty="0"/>
            </a:br>
            <a:r>
              <a:rPr lang="fi-FI" sz="1500" dirty="0"/>
              <a:t>ja käyttäytyminen voi olla yllätyksellistä, levotonta, sekavaa ja aggressiivista.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500" dirty="0"/>
              <a:t>Muistisairas ei ymmärrä mikä on todellinen paikka, aika ja tilanne, </a:t>
            </a:r>
            <a:br>
              <a:rPr lang="fi-FI" sz="1500" dirty="0"/>
            </a:br>
            <a:r>
              <a:rPr lang="fi-FI" sz="1500" dirty="0"/>
              <a:t>vaan hän uskoo omia tunteita ja kokemuksia.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500" dirty="0"/>
              <a:t>Muistisairaaseen voi olla vaikeaa saada yhteyttä. </a:t>
            </a:r>
            <a:br>
              <a:rPr lang="fi-FI" sz="1500" dirty="0"/>
            </a:br>
            <a:r>
              <a:rPr lang="fi-FI" sz="1500" dirty="0"/>
              <a:t>Jos hoitaja tuntee sairaan, on häntä helpompi ymmärtää.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500" dirty="0"/>
              <a:t>Hoitajalla täytyy olla tietoa muistisairaudesta ja sairaan elämästä </a:t>
            </a:r>
            <a:br>
              <a:rPr lang="fi-FI" sz="1500" dirty="0"/>
            </a:br>
            <a:r>
              <a:rPr lang="fi-FI" sz="1500" dirty="0"/>
              <a:t>ja kykyä tunnistaa ja hallita tunteita ja rakentaa hyvä tunnelma.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500" dirty="0"/>
              <a:t>Hoitajalla täytyy olla ymmärrystä siitä, että muistisairaus vaikuttaa muistin lisäksi </a:t>
            </a:r>
            <a:br>
              <a:rPr lang="fi-FI" sz="1500" dirty="0"/>
            </a:br>
            <a:r>
              <a:rPr lang="fi-FI" sz="1500" dirty="0"/>
              <a:t>ajatteluun, puheeseen ja puheen ymmärtämiseen. </a:t>
            </a:r>
            <a:br>
              <a:rPr lang="fi-FI" sz="1500" dirty="0"/>
            </a:br>
            <a:endParaRPr lang="fi-FI" sz="1500" dirty="0"/>
          </a:p>
          <a:p>
            <a:r>
              <a:rPr lang="fi-FI" sz="1500" b="1" dirty="0"/>
              <a:t>Vinkkejä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500" dirty="0"/>
              <a:t>Kohtele muistisairasta aikuisena ihmisenä, jolla on yhä mahdollisuus vaikuttaa omaan elämäänsä.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500" dirty="0"/>
              <a:t>Yritä ymmärtää muistisairaan kokemusta. </a:t>
            </a:r>
            <a:br>
              <a:rPr lang="fi-FI" sz="1500" dirty="0"/>
            </a:br>
            <a:r>
              <a:rPr lang="fi-FI" sz="1500" dirty="0"/>
              <a:t>Hänen sanomiaan asioita ei tarvitse aina korjata, vaikka ne eivät olisi totta.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500" dirty="0"/>
              <a:t>On tärkeämpää vastata muistisairaan tunteeseen, kuin asiaan, jonka hän sanoo.</a:t>
            </a:r>
            <a:br>
              <a:rPr lang="fi-FI" sz="1500" dirty="0"/>
            </a:br>
            <a:r>
              <a:rPr lang="fi-FI" sz="1500" dirty="0"/>
              <a:t>Jos ikääntynyt on peloissaan tai huolissaan, niin turvallisuuden tunteen rakentaminen on tärkeintä.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500" dirty="0"/>
              <a:t>Älä valehtele muistisairaalle.</a:t>
            </a:r>
          </a:p>
        </p:txBody>
      </p:sp>
      <p:pic>
        <p:nvPicPr>
          <p:cNvPr id="4098" name="Picture 2" descr="touhottaa">
            <a:extLst>
              <a:ext uri="{FF2B5EF4-FFF2-40B4-BE49-F238E27FC236}">
                <a16:creationId xmlns:a16="http://schemas.microsoft.com/office/drawing/2014/main" id="{6D2EAE3C-E3D4-91AA-3E6E-45747C3FB1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59554" y="678824"/>
            <a:ext cx="1567920" cy="1567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rauhoitella">
            <a:extLst>
              <a:ext uri="{FF2B5EF4-FFF2-40B4-BE49-F238E27FC236}">
                <a16:creationId xmlns:a16="http://schemas.microsoft.com/office/drawing/2014/main" id="{7D41813F-3009-CA11-9951-414C26DABF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88695" y="2373542"/>
            <a:ext cx="1790038" cy="1790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Kuva 4">
            <a:extLst>
              <a:ext uri="{FF2B5EF4-FFF2-40B4-BE49-F238E27FC236}">
                <a16:creationId xmlns:a16="http://schemas.microsoft.com/office/drawing/2014/main" id="{98CE2B3E-99A5-81A1-E48E-CD59155FFA9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17668" y="4163579"/>
            <a:ext cx="1711407" cy="17114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7190353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6D45A758-C052-81F6-758B-A877803A40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8859"/>
            <a:ext cx="10515600" cy="1325563"/>
          </a:xfrm>
        </p:spPr>
        <p:txBody>
          <a:bodyPr/>
          <a:lstStyle/>
          <a:p>
            <a:r>
              <a:rPr lang="fi-FI" dirty="0"/>
              <a:t>Käytösoireet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ED0F72AD-86AC-71EF-6B1C-25171A598A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28222"/>
            <a:ext cx="10515600" cy="4749800"/>
          </a:xfrm>
        </p:spPr>
        <p:txBody>
          <a:bodyPr>
            <a:normAutofit lnSpcReduction="1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Käytösoireet</a:t>
            </a:r>
            <a:r>
              <a:rPr lang="fi-FI" sz="1400" dirty="0"/>
              <a:t> voivat johtua fyysisistä syistä (sairaudet, aistit, kivut tai lääkitys), </a:t>
            </a:r>
            <a:br>
              <a:rPr lang="fi-FI" sz="1400" dirty="0"/>
            </a:br>
            <a:r>
              <a:rPr lang="fi-FI" sz="1400" dirty="0"/>
              <a:t>ympäristötekijöistä (melu, kiire, valaistus, vaihtuvat ihmiset) </a:t>
            </a:r>
            <a:br>
              <a:rPr lang="fi-FI" sz="1400" dirty="0"/>
            </a:br>
            <a:r>
              <a:rPr lang="fi-FI" sz="1400" dirty="0"/>
              <a:t>ja vuorokaudenajasta (alkuillasta oireita on paljon).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Käytösoireiden syy on usein se, että muistisairaus on edennyt, </a:t>
            </a:r>
            <a:br>
              <a:rPr lang="fi-FI" sz="1400" dirty="0"/>
            </a:br>
            <a:r>
              <a:rPr lang="fi-FI" sz="1400" dirty="0"/>
              <a:t>eikä muistisairas enää osaa käsitellä omia tunteita ja ajatuksia. </a:t>
            </a:r>
            <a:br>
              <a:rPr lang="fi-FI" sz="1400" dirty="0"/>
            </a:br>
            <a:r>
              <a:rPr lang="fi-FI" sz="1400" dirty="0"/>
              <a:t>Silloin olo on sekava ja se näkyy erilaisena käyttäytymisenä.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Kaikkiin käytösoireisiin ei tarvitse puuttua, mutta on hyvä selvittää mistä ne johtuvat.</a:t>
            </a:r>
            <a:br>
              <a:rPr lang="fi-FI" sz="1400" dirty="0"/>
            </a:br>
            <a:r>
              <a:rPr lang="fi-FI" sz="1400" dirty="0"/>
              <a:t>Oireita täytyy hoitaa, jos ne aiheuttavat ongelmia ja vaaratilanteita muistisairaalle tai muille ihmisille.</a:t>
            </a:r>
          </a:p>
          <a:p>
            <a:endParaRPr lang="fi-FI" sz="1400" b="1" dirty="0"/>
          </a:p>
          <a:p>
            <a:r>
              <a:rPr lang="fi-FI" sz="1400" b="1" dirty="0"/>
              <a:t>Käyttäytymisen oireet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Levottomuus ja aggressiivisuus = Muistisairaan on vaikea olla paikallaan ja rauhallinen.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Toisto-oireet = Toistuvat liikkeet, toistuvat sanat tai kysymykset jne.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Estottomuus ja huutelu = Sairastunut sanoo tai tekee asioita, joita hän ei aiemmin olisi sanonut tai tehnyt.</a:t>
            </a:r>
            <a:br>
              <a:rPr lang="fi-FI" sz="1400" dirty="0"/>
            </a:br>
            <a:endParaRPr lang="fi-FI" sz="1400" dirty="0"/>
          </a:p>
          <a:p>
            <a:r>
              <a:rPr lang="fi-FI" sz="1400" b="1" dirty="0"/>
              <a:t>Psyykkiset oireet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Masennus ja ahdistus.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Virheelliset tulkinnat eli aistiharhat ja harhaluulot. </a:t>
            </a:r>
            <a:br>
              <a:rPr lang="fi-FI" sz="1400" dirty="0"/>
            </a:br>
            <a:r>
              <a:rPr lang="fi-FI" sz="1400" dirty="0"/>
              <a:t>= Muistisairas näkee, kuulee tai uskoo asioita, jotka eivät ole oikeasti totta.</a:t>
            </a:r>
            <a:br>
              <a:rPr lang="fi-FI" sz="1400" dirty="0"/>
            </a:br>
            <a:r>
              <a:rPr lang="fi-FI" sz="1400" dirty="0"/>
              <a:t>Muistisairas ei erota todellisuutta ja omia kokemuksia toisistaan ja voi siksi tehdä vääriä tulkintoja.</a:t>
            </a:r>
          </a:p>
        </p:txBody>
      </p:sp>
      <p:pic>
        <p:nvPicPr>
          <p:cNvPr id="5122" name="Picture 2" descr="äänekäs">
            <a:extLst>
              <a:ext uri="{FF2B5EF4-FFF2-40B4-BE49-F238E27FC236}">
                <a16:creationId xmlns:a16="http://schemas.microsoft.com/office/drawing/2014/main" id="{9AF9818C-B341-651E-DE2F-38DEF255A4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53998" y="3305608"/>
            <a:ext cx="877795" cy="877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toistaa">
            <a:extLst>
              <a:ext uri="{FF2B5EF4-FFF2-40B4-BE49-F238E27FC236}">
                <a16:creationId xmlns:a16="http://schemas.microsoft.com/office/drawing/2014/main" id="{A9DFD5C4-46F8-B5C5-92AF-6E46DEBA4C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6122" y="1875945"/>
            <a:ext cx="1549795" cy="1404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ahdistunut">
            <a:extLst>
              <a:ext uri="{FF2B5EF4-FFF2-40B4-BE49-F238E27FC236}">
                <a16:creationId xmlns:a16="http://schemas.microsoft.com/office/drawing/2014/main" id="{CBBE3C00-6404-116E-5C43-ECEE31F6A9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92949" y="4253154"/>
            <a:ext cx="1680633" cy="1680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sekavuustila">
            <a:extLst>
              <a:ext uri="{FF2B5EF4-FFF2-40B4-BE49-F238E27FC236}">
                <a16:creationId xmlns:a16="http://schemas.microsoft.com/office/drawing/2014/main" id="{51D588C1-B64B-08CC-F734-33544EDE30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6122" y="252372"/>
            <a:ext cx="1343681" cy="1343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1915626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06923137-E2B9-E8D0-0323-FCDB21539A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Ryhmätehtävä muistisairauksista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87AA5DB4-A170-D464-F947-78A093BFB0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541308"/>
          </a:xfrm>
        </p:spPr>
        <p:txBody>
          <a:bodyPr>
            <a:normAutofit/>
          </a:bodyPr>
          <a:lstStyle/>
          <a:p>
            <a:r>
              <a:rPr lang="fi-FI" sz="1400" dirty="0"/>
              <a:t>Kirjoittakaa lyhyt teksti yhdestä muistisairaudesta ja sen oireista. </a:t>
            </a:r>
            <a:br>
              <a:rPr lang="fi-FI" sz="1400" dirty="0"/>
            </a:br>
            <a:r>
              <a:rPr lang="fi-FI" sz="1400" dirty="0"/>
              <a:t>- Miten sairauden voi tunnistaa?</a:t>
            </a:r>
            <a:br>
              <a:rPr lang="fi-FI" sz="1400" dirty="0"/>
            </a:br>
            <a:r>
              <a:rPr lang="fi-FI" sz="1400" dirty="0"/>
              <a:t>- Miten sairaus vaikuttaa ihmisen toimintakykyyn ja käyttäytymiseen?</a:t>
            </a:r>
            <a:br>
              <a:rPr lang="fi-FI" sz="1400" dirty="0"/>
            </a:br>
            <a:r>
              <a:rPr lang="fi-FI" sz="1400" dirty="0"/>
              <a:t>- Miten sairautta voi hoitaa tai miten oireita voi helpottaa?</a:t>
            </a:r>
            <a:br>
              <a:rPr lang="fi-FI" sz="1400" dirty="0"/>
            </a:br>
            <a:br>
              <a:rPr lang="fi-FI" sz="1400" dirty="0"/>
            </a:br>
            <a:r>
              <a:rPr lang="fi-FI" sz="1400" dirty="0"/>
              <a:t>Saatte apua kirjan sivuilta 85-89 ja internetistä.</a:t>
            </a:r>
            <a:br>
              <a:rPr lang="fi-FI" sz="1400" dirty="0"/>
            </a:br>
            <a:r>
              <a:rPr lang="fi-FI" sz="1400" dirty="0"/>
              <a:t>Esitelkää lopuksi muistisairaus muille ryhmille.</a:t>
            </a:r>
            <a:br>
              <a:rPr lang="fi-FI" sz="1400" dirty="0"/>
            </a:br>
            <a:br>
              <a:rPr lang="fi-FI" sz="1400" dirty="0"/>
            </a:br>
            <a:br>
              <a:rPr lang="fi-FI" sz="1400" dirty="0"/>
            </a:br>
            <a:r>
              <a:rPr lang="fi-FI" sz="1400" dirty="0"/>
              <a:t>Yleisimmät etenevät muistisairaudet ja ryhmätöiden aiheet ovat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Alzheimerin tauti,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aivoverenkiertosairauden aiheuttama muistisairaus,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Lewynkappaletauti,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Parkinsonin tauti ja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otsa-ohimolohkorappeuma.</a:t>
            </a:r>
          </a:p>
          <a:p>
            <a:endParaRPr lang="fi-FI" dirty="0"/>
          </a:p>
        </p:txBody>
      </p:sp>
      <p:pic>
        <p:nvPicPr>
          <p:cNvPr id="4" name="Kuva 3" descr="Kuva, joka sisältää kohteen vaate, henkilö, huonekalu, sisä-&#10;&#10;Kuvaus luotu automaattisesti">
            <a:extLst>
              <a:ext uri="{FF2B5EF4-FFF2-40B4-BE49-F238E27FC236}">
                <a16:creationId xmlns:a16="http://schemas.microsoft.com/office/drawing/2014/main" id="{EE32DEA9-8BD1-887A-19DD-4143ACB610A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30067" y="1690688"/>
            <a:ext cx="3956707" cy="39567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5136764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A305AB7F-F051-915D-7A13-38D683E1EF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89718"/>
            <a:ext cx="10515600" cy="1325563"/>
          </a:xfrm>
        </p:spPr>
        <p:txBody>
          <a:bodyPr/>
          <a:lstStyle/>
          <a:p>
            <a:r>
              <a:rPr lang="fi-FI" dirty="0"/>
              <a:t>Muistisairaan hoitaminen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A35C633D-E89A-3C4A-3D79-FE226CEB4F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81667"/>
            <a:ext cx="10515600" cy="4347633"/>
          </a:xfrm>
        </p:spPr>
        <p:txBody>
          <a:bodyPr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Muistisairaan hoitaminen voi olla lääkehoitoa tai lääkkeetöntä hoitoa </a:t>
            </a:r>
            <a:br>
              <a:rPr lang="fi-FI" sz="1400" dirty="0"/>
            </a:br>
            <a:r>
              <a:rPr lang="fi-FI" sz="1400" dirty="0"/>
              <a:t>esimerkiksi oikeanlaiset toimintatavat, kommunikointi</a:t>
            </a:r>
            <a:br>
              <a:rPr lang="fi-FI" sz="1400" dirty="0"/>
            </a:br>
            <a:r>
              <a:rPr lang="fi-FI" sz="1400" dirty="0"/>
              <a:t>ja ympäristön ärsykkeiden minimointi auttavat.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Oikeanlainen hoito lyhentää oireiden kestoa ja vähentää niiden määrää, </a:t>
            </a:r>
            <a:br>
              <a:rPr lang="fi-FI" sz="1400" dirty="0"/>
            </a:br>
            <a:r>
              <a:rPr lang="fi-FI" sz="1400" dirty="0"/>
              <a:t>mutta ei poista niitä. Hoito kuitenkin parantaa elämänlaatua ja poistaa stressiä.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Hyvä hoitaja ymmärtää, että kun muistisairas käyttäytyy epätavallisesti, </a:t>
            </a:r>
            <a:br>
              <a:rPr lang="fi-FI" sz="1400" dirty="0"/>
            </a:br>
            <a:r>
              <a:rPr lang="fi-FI" sz="1400" dirty="0"/>
              <a:t>hän yrittää yleensä selkeyttää itselleen epäselvää tilannetta.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Liikkumista ei saisi rajoittaa, koska se yleensä helpottaa ahdistusta. </a:t>
            </a:r>
            <a:br>
              <a:rPr lang="fi-FI" sz="1400" dirty="0"/>
            </a:br>
            <a:r>
              <a:rPr lang="fi-FI" sz="1400" dirty="0"/>
              <a:t>On esimerkiksi parempi lukita ovia, kuin kieltää muistisairasta menemästä johonkin.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Kun hoitaja kohtaa muistisairaan hänen pitäisi olla salliva, </a:t>
            </a:r>
            <a:br>
              <a:rPr lang="fi-FI" sz="1400" dirty="0"/>
            </a:br>
            <a:r>
              <a:rPr lang="fi-FI" sz="1400" dirty="0"/>
              <a:t>positiivinen, kiinnostunut, selkeä, luotettava ja ymmärtävä.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Hoitajan ei pitäisi olla määräilevä, monimutkainen, alistava tai huomautteleva.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Hoitajan olisi hyvä kysyä lupa asioiden tekemiseen, jotta muistisairaalla on mahdollisuus valikoida ja vaikuttaa asioihin. </a:t>
            </a:r>
            <a:br>
              <a:rPr lang="fi-FI" sz="1400" dirty="0"/>
            </a:br>
            <a:r>
              <a:rPr lang="fi-FI" sz="1400" dirty="0"/>
              <a:t>Hoitajan pitäisi olla mahdollisimman kiireetön ja kärsivällinen, kertoa ja tehdä yksi asia kerrallaan ja puhutella nimellä.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Muistisairaan kohtaamisessa pitäisi edetä muistisairaan ehdoilla eli muistisairas päättää asioista, eikä hoitaja.</a:t>
            </a:r>
            <a:br>
              <a:rPr lang="fi-FI" sz="1400" dirty="0"/>
            </a:br>
            <a:r>
              <a:rPr lang="fi-FI" sz="1400" dirty="0"/>
              <a:t>Ei siis saisi olla liikaa aikatauluja, tiukkoja rutiineja tai hierarkiaa.</a:t>
            </a:r>
            <a:r>
              <a:rPr lang="fi-FI" sz="1400" dirty="0">
                <a:sym typeface="Wingdings" panose="05000000000000000000" pitchFamily="2" charset="2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sym typeface="Wingdings" panose="05000000000000000000" pitchFamily="2" charset="2"/>
              </a:rPr>
              <a:t>Tärkeitä asioita muistisairaan kohtaamisessa ovat joustavuus, persoonallisuus, </a:t>
            </a:r>
            <a:br>
              <a:rPr lang="fi-FI" sz="1400" dirty="0">
                <a:sym typeface="Wingdings" panose="05000000000000000000" pitchFamily="2" charset="2"/>
              </a:rPr>
            </a:br>
            <a:r>
              <a:rPr lang="fi-FI" sz="1400" dirty="0">
                <a:sym typeface="Wingdings" panose="05000000000000000000" pitchFamily="2" charset="2"/>
              </a:rPr>
              <a:t>riittävä yhteinen tekeminen ja onnistumisen kokemusten tuottaminen, kotoisuus ja tuttuus.</a:t>
            </a:r>
            <a:endParaRPr lang="fi-FI" sz="1400" dirty="0"/>
          </a:p>
        </p:txBody>
      </p:sp>
      <p:pic>
        <p:nvPicPr>
          <p:cNvPr id="4" name="Kuva 3">
            <a:extLst>
              <a:ext uri="{FF2B5EF4-FFF2-40B4-BE49-F238E27FC236}">
                <a16:creationId xmlns:a16="http://schemas.microsoft.com/office/drawing/2014/main" id="{8353B69B-42DE-5036-D28A-6DA7D35457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76266" y="692149"/>
            <a:ext cx="3115734" cy="31157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3007176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161ABF7E-36FB-3094-9784-04AF86B4B8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Hyvät lääkkeettömät toimintamallit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51318CCC-616B-B76B-155D-C3098D54BE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423833"/>
          </a:xfrm>
        </p:spPr>
        <p:txBody>
          <a:bodyPr>
            <a:normAutofit/>
          </a:bodyPr>
          <a:lstStyle/>
          <a:p>
            <a:r>
              <a:rPr lang="fi-FI" sz="1400" b="1" dirty="0" err="1"/>
              <a:t>Validaatio</a:t>
            </a:r>
            <a:r>
              <a:rPr lang="fi-FI" sz="1400" b="1" dirty="0"/>
              <a:t> toimintamalli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Hoitaja ymmärtää muistisairaan tunteen ja myötäilee sitä. Tunnetta ei saa estää.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Muistisairaan sanomia asioita ei korjata, vaan hoitaja ymmärtää, että ne ovat hänelle totta.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Tunteet ja sanotut asiat validoidaan eli vahvistetaan, ei ole väärin tuntea tai sanoa niin.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Hoitaja ei valehtele, mutta ei myöskään aiheuteta häpeää tai epäonnistumisen tunnetta.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Hoitaja huomioi eleet, ilmeet, äänensävyt ja kosketuksen.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Hoitaja toistaa tärkeitä sanoja, jotka muistisairas sanoo.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Hoitaja ei esitä miksi- kysymyksiä, koska ne ovat liian vaikeita.</a:t>
            </a:r>
          </a:p>
          <a:p>
            <a:endParaRPr lang="fi-FI" sz="1400" dirty="0"/>
          </a:p>
          <a:p>
            <a:r>
              <a:rPr lang="fi-FI" sz="1400" b="1" dirty="0"/>
              <a:t>Logoterapeuttinen ajattelu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Ajattelu- ja toimintatapa, jonka mukaan jokainen ihminen on tärkeä yksilö </a:t>
            </a:r>
            <a:br>
              <a:rPr lang="fi-FI" sz="1400" dirty="0"/>
            </a:br>
            <a:r>
              <a:rPr lang="fi-FI" sz="1400" dirty="0"/>
              <a:t>ja eteen tulevat asiat hyväksytään ja niihin suhtaudutaan myönteisesti.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Tekeminen ja toiminta lisäävät ikääntyneen pystyvyyden tunnetta. ”Minä osaan ja voin tehdä itse.”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Hoitaja käyttää olemassa olevia voimavaroja ja keskittyy ikääntyneen kanssa hyviin asioihin.</a:t>
            </a:r>
          </a:p>
        </p:txBody>
      </p:sp>
      <p:pic>
        <p:nvPicPr>
          <p:cNvPr id="6150" name="Picture 6" descr="lääke">
            <a:extLst>
              <a:ext uri="{FF2B5EF4-FFF2-40B4-BE49-F238E27FC236}">
                <a16:creationId xmlns:a16="http://schemas.microsoft.com/office/drawing/2014/main" id="{AA3538C2-0E43-3970-8715-ADCD8330B3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3865" y="2373311"/>
            <a:ext cx="2794001" cy="2794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ei">
            <a:extLst>
              <a:ext uri="{FF2B5EF4-FFF2-40B4-BE49-F238E27FC236}">
                <a16:creationId xmlns:a16="http://schemas.microsoft.com/office/drawing/2014/main" id="{40B34E6B-B452-E479-47A7-CAC8043BE1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24253" y="2576512"/>
            <a:ext cx="2126345" cy="2126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8331283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D0AEE9-CD16-818F-8E6D-141E854BFC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C7EEC207-6F4F-3E4C-600E-C7D9E62035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7. Liikkumiskyvyn tukeminen </a:t>
            </a:r>
            <a:br>
              <a:rPr lang="fi-FI" dirty="0"/>
            </a:br>
            <a:r>
              <a:rPr lang="fi-FI" dirty="0"/>
              <a:t>ja liikkumisen edistäminen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E5ABE459-FBC4-C300-C3CF-231F99C9D3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04301"/>
            <a:ext cx="6781800" cy="4079875"/>
          </a:xfrm>
        </p:spPr>
        <p:txBody>
          <a:bodyPr numCol="2"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liikkumis|kyky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liikkuminen</a:t>
            </a:r>
          </a:p>
          <a:p>
            <a:pPr marL="1143000" lvl="1" indent="-457200"/>
            <a:r>
              <a:rPr lang="fi-FI" sz="1200" dirty="0"/>
              <a:t>verbi: liikkua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liikunta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ulkoilu</a:t>
            </a:r>
          </a:p>
          <a:p>
            <a:pPr marL="1143000" lvl="1" indent="-457200"/>
            <a:r>
              <a:rPr lang="fi-FI" sz="1200" dirty="0"/>
              <a:t>verbi: ulkoilla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liikunta|muoto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liikkumis|sopimus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liikkumis|suunnitelma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apu|väline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siirtyminen</a:t>
            </a:r>
          </a:p>
          <a:p>
            <a:pPr marL="1143000" lvl="1" indent="-457200"/>
            <a:r>
              <a:rPr lang="fi-FI" sz="1200" dirty="0"/>
              <a:t>verbi: siirtyä</a:t>
            </a:r>
          </a:p>
          <a:p>
            <a:pPr marL="1143000" lvl="1" indent="-457200"/>
            <a:endParaRPr lang="fi-FI" sz="1200" dirty="0"/>
          </a:p>
          <a:p>
            <a:pPr marL="1143000" lvl="1" indent="-457200"/>
            <a:endParaRPr lang="fi-FI" sz="1200" dirty="0"/>
          </a:p>
          <a:p>
            <a:pPr marL="1143000" lvl="1" indent="-457200"/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asento|hoito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mikro|asento|hoito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istuma-asento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tasa|paino|koulu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kaatuminen</a:t>
            </a:r>
          </a:p>
          <a:p>
            <a:pPr marL="1143000" lvl="1" indent="-457200"/>
            <a:r>
              <a:rPr lang="fi-FI" sz="1200" dirty="0"/>
              <a:t>verbi: kaatua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ehkäisy</a:t>
            </a:r>
          </a:p>
          <a:p>
            <a:pPr marL="1143000" lvl="1" indent="-457200"/>
            <a:r>
              <a:rPr lang="fi-FI" sz="1200" dirty="0"/>
              <a:t>verbi: ehkäistä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kinestetiikka</a:t>
            </a:r>
            <a:endParaRPr lang="fi-FI" sz="14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fi-FI" sz="1200" dirty="0"/>
          </a:p>
        </p:txBody>
      </p:sp>
      <p:pic>
        <p:nvPicPr>
          <p:cNvPr id="6" name="Kuva 5">
            <a:extLst>
              <a:ext uri="{FF2B5EF4-FFF2-40B4-BE49-F238E27FC236}">
                <a16:creationId xmlns:a16="http://schemas.microsoft.com/office/drawing/2014/main" id="{A2545333-606D-AA37-8104-66286CF19A6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3851" b="4537"/>
          <a:stretch/>
        </p:blipFill>
        <p:spPr>
          <a:xfrm>
            <a:off x="7513225" y="2004301"/>
            <a:ext cx="4678775" cy="38184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9554334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isällön paikkamerkki 2">
            <a:extLst>
              <a:ext uri="{FF2B5EF4-FFF2-40B4-BE49-F238E27FC236}">
                <a16:creationId xmlns:a16="http://schemas.microsoft.com/office/drawing/2014/main" id="{89F3741B-3D27-F3A7-F594-744401DB99B3}"/>
              </a:ext>
            </a:extLst>
          </p:cNvPr>
          <p:cNvSpPr txBox="1">
            <a:spLocks/>
          </p:cNvSpPr>
          <p:nvPr/>
        </p:nvSpPr>
        <p:spPr>
          <a:xfrm>
            <a:off x="838200" y="1388268"/>
            <a:ext cx="10515600" cy="5297011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6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fi-FI" sz="1400" b="1" dirty="0"/>
              <a:t>Mitä on liikunta?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Liikkumista paikasta toiseen, ikääntynyt voi esim. kävellä ja siirtyä keittiöstä olohuoneeseen.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Arkiliikuntaa</a:t>
            </a:r>
            <a:r>
              <a:rPr lang="fi-FI" sz="1400" dirty="0"/>
              <a:t> tai hyötyliikuntaa, ikääntynyt voi esim. tehdä kotityöt ja käydä kaupassa.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Liikuntaharjoittelua</a:t>
            </a:r>
            <a:r>
              <a:rPr lang="fi-FI" sz="1400" dirty="0"/>
              <a:t>, ikääntynyt voi esim. käydä kuntosalilla, tanssia tai uida uimahallissa.</a:t>
            </a:r>
          </a:p>
          <a:p>
            <a:br>
              <a:rPr lang="fi-FI" sz="1400" dirty="0"/>
            </a:br>
            <a:br>
              <a:rPr lang="fi-FI" sz="1400" dirty="0"/>
            </a:br>
            <a:br>
              <a:rPr lang="fi-FI" sz="1400" dirty="0"/>
            </a:br>
            <a:br>
              <a:rPr lang="fi-FI" sz="1400" dirty="0"/>
            </a:br>
            <a:br>
              <a:rPr lang="fi-FI" sz="1400" dirty="0"/>
            </a:br>
            <a:br>
              <a:rPr lang="fi-FI" sz="1400" dirty="0"/>
            </a:br>
            <a:br>
              <a:rPr lang="fi-FI" sz="1400" dirty="0"/>
            </a:br>
            <a:br>
              <a:rPr lang="fi-FI" sz="1400" dirty="0"/>
            </a:br>
            <a:br>
              <a:rPr lang="fi-FI" sz="1400" dirty="0"/>
            </a:br>
            <a:r>
              <a:rPr lang="fi-FI" sz="1400" b="1" dirty="0"/>
              <a:t>Miksi liikunta on tärkeää?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Liikunta on tärkeää, koska se vaikuttaa terveyteen ja toimintakykyyn </a:t>
            </a:r>
            <a:br>
              <a:rPr lang="fi-FI" sz="1400" dirty="0"/>
            </a:br>
            <a:r>
              <a:rPr lang="fi-FI" sz="1400" dirty="0"/>
              <a:t>(fyysinen, psyykkinen, sosiaalinen, kognitiivinen).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Jos ikääntynyt pystyy liikkumaan, hän tuntee,</a:t>
            </a:r>
            <a:br>
              <a:rPr lang="fi-FI" sz="1400" dirty="0"/>
            </a:br>
            <a:r>
              <a:rPr lang="fi-FI" sz="1400" dirty="0"/>
              <a:t>että osaa ja jaksaa tehdä asioita ja voi asua pitkään omassa kodissa. </a:t>
            </a:r>
            <a:br>
              <a:rPr lang="fi-FI" sz="1400" dirty="0"/>
            </a:br>
            <a:endParaRPr lang="fi-FI" sz="1400" dirty="0"/>
          </a:p>
          <a:p>
            <a:br>
              <a:rPr lang="fi-FI" sz="1500" dirty="0"/>
            </a:br>
            <a:endParaRPr lang="fi-FI" sz="15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</p:txBody>
      </p:sp>
      <p:sp>
        <p:nvSpPr>
          <p:cNvPr id="3" name="Otsikko 1">
            <a:extLst>
              <a:ext uri="{FF2B5EF4-FFF2-40B4-BE49-F238E27FC236}">
                <a16:creationId xmlns:a16="http://schemas.microsoft.com/office/drawing/2014/main" id="{6A834847-AAF4-02EB-92F4-4FA1C47C7A45}"/>
              </a:ext>
            </a:extLst>
          </p:cNvPr>
          <p:cNvSpPr txBox="1">
            <a:spLocks/>
          </p:cNvSpPr>
          <p:nvPr/>
        </p:nvSpPr>
        <p:spPr>
          <a:xfrm>
            <a:off x="838200" y="476885"/>
            <a:ext cx="1112012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200" b="1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fi-FI" dirty="0"/>
              <a:t>Miksi liikunta on tärkeää?</a:t>
            </a:r>
          </a:p>
        </p:txBody>
      </p:sp>
      <p:pic>
        <p:nvPicPr>
          <p:cNvPr id="1026" name="Picture 2" descr="kävellä">
            <a:extLst>
              <a:ext uri="{FF2B5EF4-FFF2-40B4-BE49-F238E27FC236}">
                <a16:creationId xmlns:a16="http://schemas.microsoft.com/office/drawing/2014/main" id="{7556171B-3F28-3858-D463-644068C880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2801221"/>
            <a:ext cx="1397476" cy="1397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iivota">
            <a:extLst>
              <a:ext uri="{FF2B5EF4-FFF2-40B4-BE49-F238E27FC236}">
                <a16:creationId xmlns:a16="http://schemas.microsoft.com/office/drawing/2014/main" id="{0A1B306D-6104-12FC-3614-34EB906A8F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3400" y="2801221"/>
            <a:ext cx="1397476" cy="1397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kuntosali">
            <a:extLst>
              <a:ext uri="{FF2B5EF4-FFF2-40B4-BE49-F238E27FC236}">
                <a16:creationId xmlns:a16="http://schemas.microsoft.com/office/drawing/2014/main" id="{81457633-7F5D-0CE0-F017-BA50232486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8600" y="2801221"/>
            <a:ext cx="1397478" cy="1397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toimintakyky">
            <a:extLst>
              <a:ext uri="{FF2B5EF4-FFF2-40B4-BE49-F238E27FC236}">
                <a16:creationId xmlns:a16="http://schemas.microsoft.com/office/drawing/2014/main" id="{2CD4B097-0BD1-D3EB-E580-BDFBA6CB51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5728" y="4198697"/>
            <a:ext cx="1520750" cy="1520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isoäiti">
            <a:extLst>
              <a:ext uri="{FF2B5EF4-FFF2-40B4-BE49-F238E27FC236}">
                <a16:creationId xmlns:a16="http://schemas.microsoft.com/office/drawing/2014/main" id="{F3906EEA-F31B-5428-3071-83952B6FF79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22" r="23631"/>
          <a:stretch/>
        </p:blipFill>
        <p:spPr bwMode="auto">
          <a:xfrm>
            <a:off x="8899752" y="3927734"/>
            <a:ext cx="1080318" cy="1826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koti">
            <a:extLst>
              <a:ext uri="{FF2B5EF4-FFF2-40B4-BE49-F238E27FC236}">
                <a16:creationId xmlns:a16="http://schemas.microsoft.com/office/drawing/2014/main" id="{D79CBCA7-88C4-5D6A-45F8-4D2B603BF12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91" r="25924"/>
          <a:stretch/>
        </p:blipFill>
        <p:spPr bwMode="auto">
          <a:xfrm>
            <a:off x="9990573" y="3571240"/>
            <a:ext cx="1733836" cy="2300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4538001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kstiruutu 2">
            <a:extLst>
              <a:ext uri="{FF2B5EF4-FFF2-40B4-BE49-F238E27FC236}">
                <a16:creationId xmlns:a16="http://schemas.microsoft.com/office/drawing/2014/main" id="{4C7DA288-9422-DF7A-EB0D-5E0E08DA68DC}"/>
              </a:ext>
            </a:extLst>
          </p:cNvPr>
          <p:cNvSpPr txBox="1"/>
          <p:nvPr/>
        </p:nvSpPr>
        <p:spPr>
          <a:xfrm>
            <a:off x="838200" y="1967081"/>
            <a:ext cx="7874000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Liikkuminen on hidasta (hidas).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Ikääntynyttä voi huimata ja syntyy kaatumisriski, koska tasapaino on huono.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Lihasvoima on heikko, ryhti on huono ja nivelet ovat jäykät.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Hengitys voi olla vaikeaa, koska ikääntynyt ei käytä hengityslihaksia.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Ruoka ei maistu, eikä tule nälkä, koska ikääntynyt ei ole fyysisesti aktiivinen.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Kun liikuntaa on vähän, aineenvaihdunta ei toimi ja tulee ummetusta.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Jos ikääntynyt on paljon yksin, eikä liiku,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niin se vaikuttaa negatiivisesti ihmissuhteisiin ja mielenterveyteen.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Ikääntynyt tarvitsee enemmän muiden apua ja uskoo itseensä vähemmän.</a:t>
            </a:r>
          </a:p>
        </p:txBody>
      </p:sp>
      <p:sp>
        <p:nvSpPr>
          <p:cNvPr id="4" name="Otsikko 1">
            <a:extLst>
              <a:ext uri="{FF2B5EF4-FFF2-40B4-BE49-F238E27FC236}">
                <a16:creationId xmlns:a16="http://schemas.microsoft.com/office/drawing/2014/main" id="{76CD8080-25D0-84B9-9850-EE2EF1912F03}"/>
              </a:ext>
            </a:extLst>
          </p:cNvPr>
          <p:cNvSpPr txBox="1">
            <a:spLocks/>
          </p:cNvSpPr>
          <p:nvPr/>
        </p:nvSpPr>
        <p:spPr>
          <a:xfrm>
            <a:off x="838200" y="476885"/>
            <a:ext cx="1112012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200" b="1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fi-FI" sz="4400" b="1" dirty="0"/>
              <a:t>Mitä tapahtuu, jos ikääntynyt </a:t>
            </a:r>
            <a:br>
              <a:rPr lang="fi-FI" sz="4400" b="1" dirty="0"/>
            </a:br>
            <a:r>
              <a:rPr lang="fi-FI" sz="4400" b="1" dirty="0"/>
              <a:t>ei liiku tarpeeksi paljon?</a:t>
            </a:r>
          </a:p>
        </p:txBody>
      </p:sp>
      <p:pic>
        <p:nvPicPr>
          <p:cNvPr id="1034" name="Picture 10" descr="huimata">
            <a:extLst>
              <a:ext uri="{FF2B5EF4-FFF2-40B4-BE49-F238E27FC236}">
                <a16:creationId xmlns:a16="http://schemas.microsoft.com/office/drawing/2014/main" id="{583EA127-BEC4-E3B4-6AAF-E034AA7DE91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208"/>
          <a:stretch/>
        </p:blipFill>
        <p:spPr bwMode="auto">
          <a:xfrm>
            <a:off x="7714862" y="1507766"/>
            <a:ext cx="1398567" cy="1073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kaatua">
            <a:extLst>
              <a:ext uri="{FF2B5EF4-FFF2-40B4-BE49-F238E27FC236}">
                <a16:creationId xmlns:a16="http://schemas.microsoft.com/office/drawing/2014/main" id="{27FC397C-B300-E2D1-1D84-B42C3BC0A3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09268" y="1649563"/>
            <a:ext cx="1007092" cy="1007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tasapainoharjoittelu">
            <a:extLst>
              <a:ext uri="{FF2B5EF4-FFF2-40B4-BE49-F238E27FC236}">
                <a16:creationId xmlns:a16="http://schemas.microsoft.com/office/drawing/2014/main" id="{C967C1AE-347F-5FAB-5C88-4462F0DE0A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67986" y="1667396"/>
            <a:ext cx="1051889" cy="1051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eikko lihasvoima">
            <a:extLst>
              <a:ext uri="{FF2B5EF4-FFF2-40B4-BE49-F238E27FC236}">
                <a16:creationId xmlns:a16="http://schemas.microsoft.com/office/drawing/2014/main" id="{430EDE26-9804-9748-DC68-43B01DA919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6166" y="3127920"/>
            <a:ext cx="900947" cy="900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>
            <a:extLst>
              <a:ext uri="{FF2B5EF4-FFF2-40B4-BE49-F238E27FC236}">
                <a16:creationId xmlns:a16="http://schemas.microsoft.com/office/drawing/2014/main" id="{2B915ACA-F070-31E8-AD97-F2F5C2D883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61626" y="3092961"/>
            <a:ext cx="963002" cy="963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nivelkipu">
            <a:extLst>
              <a:ext uri="{FF2B5EF4-FFF2-40B4-BE49-F238E27FC236}">
                <a16:creationId xmlns:a16="http://schemas.microsoft.com/office/drawing/2014/main" id="{D81DAD13-0D24-74C3-DCCC-61734F1AFD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57577" y="3195712"/>
            <a:ext cx="879103" cy="810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keuhkot">
            <a:extLst>
              <a:ext uri="{FF2B5EF4-FFF2-40B4-BE49-F238E27FC236}">
                <a16:creationId xmlns:a16="http://schemas.microsoft.com/office/drawing/2014/main" id="{721F8657-2547-DFD0-2D1D-EA210D1293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3387" y="4586793"/>
            <a:ext cx="675650" cy="557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hengittää">
            <a:extLst>
              <a:ext uri="{FF2B5EF4-FFF2-40B4-BE49-F238E27FC236}">
                <a16:creationId xmlns:a16="http://schemas.microsoft.com/office/drawing/2014/main" id="{9CF16FD3-0CF8-A74C-1462-6FFA28B193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0455" y="4568264"/>
            <a:ext cx="723652" cy="723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nälkä">
            <a:extLst>
              <a:ext uri="{FF2B5EF4-FFF2-40B4-BE49-F238E27FC236}">
                <a16:creationId xmlns:a16="http://schemas.microsoft.com/office/drawing/2014/main" id="{A2286F91-7077-B989-9D7F-BEF9DB6A7B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60836" y="4552260"/>
            <a:ext cx="752445" cy="753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ummetus">
            <a:extLst>
              <a:ext uri="{FF2B5EF4-FFF2-40B4-BE49-F238E27FC236}">
                <a16:creationId xmlns:a16="http://schemas.microsoft.com/office/drawing/2014/main" id="{A402BB39-DD1F-F8B4-F70E-6B7C4023AC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57428" y="4397719"/>
            <a:ext cx="963002" cy="963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alakuloinen">
            <a:extLst>
              <a:ext uri="{FF2B5EF4-FFF2-40B4-BE49-F238E27FC236}">
                <a16:creationId xmlns:a16="http://schemas.microsoft.com/office/drawing/2014/main" id="{57C2DF2E-6E86-2D62-F56A-E89419F15F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0742" y="5420239"/>
            <a:ext cx="1076142" cy="1076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2" name="Picture 24" descr="rauhoittuminen, kannusta itseäsi">
            <a:extLst>
              <a:ext uri="{FF2B5EF4-FFF2-40B4-BE49-F238E27FC236}">
                <a16:creationId xmlns:a16="http://schemas.microsoft.com/office/drawing/2014/main" id="{C19BEA00-C4BB-0659-3FCE-B918A163E1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8289" y="5441075"/>
            <a:ext cx="903177" cy="903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4" name="Picture 26" descr="ryhmä">
            <a:extLst>
              <a:ext uri="{FF2B5EF4-FFF2-40B4-BE49-F238E27FC236}">
                <a16:creationId xmlns:a16="http://schemas.microsoft.com/office/drawing/2014/main" id="{31D47A1F-1399-9E87-4AD0-FD987AAC65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6100" y="5533688"/>
            <a:ext cx="824622" cy="824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6" name="Picture 28" descr="ei">
            <a:extLst>
              <a:ext uri="{FF2B5EF4-FFF2-40B4-BE49-F238E27FC236}">
                <a16:creationId xmlns:a16="http://schemas.microsoft.com/office/drawing/2014/main" id="{D7075ADE-9BE6-979B-9C78-514C160F86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5710" y="5699240"/>
            <a:ext cx="615566" cy="615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8" descr="ei">
            <a:extLst>
              <a:ext uri="{FF2B5EF4-FFF2-40B4-BE49-F238E27FC236}">
                <a16:creationId xmlns:a16="http://schemas.microsoft.com/office/drawing/2014/main" id="{0746792A-6150-9D25-84C0-A437770B4A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3802" y="5728686"/>
            <a:ext cx="615566" cy="615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8" name="Picture 30" descr="auttaa">
            <a:extLst>
              <a:ext uri="{FF2B5EF4-FFF2-40B4-BE49-F238E27FC236}">
                <a16:creationId xmlns:a16="http://schemas.microsoft.com/office/drawing/2014/main" id="{E977E61C-DD8C-D5A4-8D1B-FEAB782447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8624" y="5506511"/>
            <a:ext cx="1093152" cy="874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kstiruutu 5">
            <a:extLst>
              <a:ext uri="{FF2B5EF4-FFF2-40B4-BE49-F238E27FC236}">
                <a16:creationId xmlns:a16="http://schemas.microsoft.com/office/drawing/2014/main" id="{61B9651E-000A-DE62-FBEA-E320F0C9EA40}"/>
              </a:ext>
            </a:extLst>
          </p:cNvPr>
          <p:cNvSpPr txBox="1"/>
          <p:nvPr/>
        </p:nvSpPr>
        <p:spPr>
          <a:xfrm>
            <a:off x="8039890" y="2567857"/>
            <a:ext cx="787365" cy="30777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fi-FI" sz="1400" dirty="0"/>
              <a:t>huimata</a:t>
            </a:r>
          </a:p>
        </p:txBody>
      </p:sp>
      <p:sp>
        <p:nvSpPr>
          <p:cNvPr id="7" name="Tekstiruutu 6">
            <a:extLst>
              <a:ext uri="{FF2B5EF4-FFF2-40B4-BE49-F238E27FC236}">
                <a16:creationId xmlns:a16="http://schemas.microsoft.com/office/drawing/2014/main" id="{0DBE9EED-5F8C-5F55-E192-2D72F68C2290}"/>
              </a:ext>
            </a:extLst>
          </p:cNvPr>
          <p:cNvSpPr txBox="1"/>
          <p:nvPr/>
        </p:nvSpPr>
        <p:spPr>
          <a:xfrm>
            <a:off x="9267986" y="2567857"/>
            <a:ext cx="963002" cy="30777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fi-FI" sz="1400" dirty="0"/>
              <a:t>tasapaino</a:t>
            </a:r>
          </a:p>
        </p:txBody>
      </p:sp>
      <p:sp>
        <p:nvSpPr>
          <p:cNvPr id="8" name="Tekstiruutu 7">
            <a:extLst>
              <a:ext uri="{FF2B5EF4-FFF2-40B4-BE49-F238E27FC236}">
                <a16:creationId xmlns:a16="http://schemas.microsoft.com/office/drawing/2014/main" id="{FA6C5065-2322-0DF6-4AC5-874191AC8378}"/>
              </a:ext>
            </a:extLst>
          </p:cNvPr>
          <p:cNvSpPr txBox="1"/>
          <p:nvPr/>
        </p:nvSpPr>
        <p:spPr>
          <a:xfrm>
            <a:off x="10628621" y="2581754"/>
            <a:ext cx="801379" cy="30777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fi-FI" sz="1400" dirty="0"/>
              <a:t>kaatua</a:t>
            </a:r>
          </a:p>
        </p:txBody>
      </p:sp>
      <p:sp>
        <p:nvSpPr>
          <p:cNvPr id="9" name="Tekstiruutu 8">
            <a:extLst>
              <a:ext uri="{FF2B5EF4-FFF2-40B4-BE49-F238E27FC236}">
                <a16:creationId xmlns:a16="http://schemas.microsoft.com/office/drawing/2014/main" id="{B58B8BDB-1DDF-035D-2A71-2BF926D1B019}"/>
              </a:ext>
            </a:extLst>
          </p:cNvPr>
          <p:cNvSpPr txBox="1"/>
          <p:nvPr/>
        </p:nvSpPr>
        <p:spPr>
          <a:xfrm>
            <a:off x="7929375" y="3987526"/>
            <a:ext cx="963002" cy="30777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fi-FI" sz="1400" dirty="0"/>
              <a:t>lihasvoima</a:t>
            </a:r>
          </a:p>
        </p:txBody>
      </p:sp>
      <p:sp>
        <p:nvSpPr>
          <p:cNvPr id="10" name="Tekstiruutu 9">
            <a:extLst>
              <a:ext uri="{FF2B5EF4-FFF2-40B4-BE49-F238E27FC236}">
                <a16:creationId xmlns:a16="http://schemas.microsoft.com/office/drawing/2014/main" id="{11591BFD-D9B6-B8ED-AED5-5DBF99CAA555}"/>
              </a:ext>
            </a:extLst>
          </p:cNvPr>
          <p:cNvSpPr txBox="1"/>
          <p:nvPr/>
        </p:nvSpPr>
        <p:spPr>
          <a:xfrm>
            <a:off x="9323852" y="3987525"/>
            <a:ext cx="688814" cy="30777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fi-FI" sz="1400" dirty="0"/>
              <a:t>ryhti</a:t>
            </a:r>
          </a:p>
        </p:txBody>
      </p:sp>
      <p:sp>
        <p:nvSpPr>
          <p:cNvPr id="11" name="Tekstiruutu 10">
            <a:extLst>
              <a:ext uri="{FF2B5EF4-FFF2-40B4-BE49-F238E27FC236}">
                <a16:creationId xmlns:a16="http://schemas.microsoft.com/office/drawing/2014/main" id="{D9DFED10-0480-5987-95AC-48C5A1D971E3}"/>
              </a:ext>
            </a:extLst>
          </p:cNvPr>
          <p:cNvSpPr txBox="1"/>
          <p:nvPr/>
        </p:nvSpPr>
        <p:spPr>
          <a:xfrm>
            <a:off x="10684903" y="3987525"/>
            <a:ext cx="688814" cy="30777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fi-FI" sz="1400" dirty="0"/>
              <a:t>nivel</a:t>
            </a:r>
          </a:p>
        </p:txBody>
      </p:sp>
      <p:pic>
        <p:nvPicPr>
          <p:cNvPr id="2080" name="Picture 32" descr="hyvä ryhti">
            <a:extLst>
              <a:ext uri="{FF2B5EF4-FFF2-40B4-BE49-F238E27FC236}">
                <a16:creationId xmlns:a16="http://schemas.microsoft.com/office/drawing/2014/main" id="{F924A324-0DA6-BFBB-90CB-89D2CC193E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84665" y="3090305"/>
            <a:ext cx="963002" cy="963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kstiruutu 11">
            <a:extLst>
              <a:ext uri="{FF2B5EF4-FFF2-40B4-BE49-F238E27FC236}">
                <a16:creationId xmlns:a16="http://schemas.microsoft.com/office/drawing/2014/main" id="{4BAB38C6-97FF-F1EF-F952-40CBDFB72CB9}"/>
              </a:ext>
            </a:extLst>
          </p:cNvPr>
          <p:cNvSpPr txBox="1"/>
          <p:nvPr/>
        </p:nvSpPr>
        <p:spPr>
          <a:xfrm>
            <a:off x="7937827" y="5267173"/>
            <a:ext cx="1093152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fi-FI" sz="1400" dirty="0"/>
              <a:t>hengitys, </a:t>
            </a:r>
            <a:br>
              <a:rPr lang="fi-FI" sz="1400" dirty="0"/>
            </a:br>
            <a:r>
              <a:rPr lang="fi-FI" sz="1400" dirty="0"/>
              <a:t>v: hengittää</a:t>
            </a:r>
          </a:p>
        </p:txBody>
      </p:sp>
      <p:sp>
        <p:nvSpPr>
          <p:cNvPr id="13" name="Tekstiruutu 12">
            <a:extLst>
              <a:ext uri="{FF2B5EF4-FFF2-40B4-BE49-F238E27FC236}">
                <a16:creationId xmlns:a16="http://schemas.microsoft.com/office/drawing/2014/main" id="{EA572E31-FB70-CDC4-AF34-C256615414B7}"/>
              </a:ext>
            </a:extLst>
          </p:cNvPr>
          <p:cNvSpPr txBox="1"/>
          <p:nvPr/>
        </p:nvSpPr>
        <p:spPr>
          <a:xfrm>
            <a:off x="10723870" y="5300023"/>
            <a:ext cx="896560" cy="30777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fi-FI" sz="1400" dirty="0"/>
              <a:t>ummetus</a:t>
            </a:r>
          </a:p>
        </p:txBody>
      </p:sp>
      <p:sp>
        <p:nvSpPr>
          <p:cNvPr id="14" name="Tekstiruutu 13">
            <a:extLst>
              <a:ext uri="{FF2B5EF4-FFF2-40B4-BE49-F238E27FC236}">
                <a16:creationId xmlns:a16="http://schemas.microsoft.com/office/drawing/2014/main" id="{75A8112E-D716-C883-5561-B0A9EAB41DA7}"/>
              </a:ext>
            </a:extLst>
          </p:cNvPr>
          <p:cNvSpPr txBox="1"/>
          <p:nvPr/>
        </p:nvSpPr>
        <p:spPr>
          <a:xfrm>
            <a:off x="9488778" y="5303639"/>
            <a:ext cx="896560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fi-FI" sz="1400" dirty="0"/>
              <a:t>ruoka ei maistu</a:t>
            </a:r>
          </a:p>
        </p:txBody>
      </p:sp>
    </p:spTree>
    <p:extLst>
      <p:ext uri="{BB962C8B-B14F-4D97-AF65-F5344CB8AC3E}">
        <p14:creationId xmlns:p14="http://schemas.microsoft.com/office/powerpoint/2010/main" val="1168755143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kstiruutu 2">
            <a:extLst>
              <a:ext uri="{FF2B5EF4-FFF2-40B4-BE49-F238E27FC236}">
                <a16:creationId xmlns:a16="http://schemas.microsoft.com/office/drawing/2014/main" id="{E228C5FE-E02D-C04A-A70C-C342DB74DAAE}"/>
              </a:ext>
            </a:extLst>
          </p:cNvPr>
          <p:cNvSpPr txBox="1"/>
          <p:nvPr/>
        </p:nvSpPr>
        <p:spPr>
          <a:xfrm>
            <a:off x="838200" y="1960026"/>
            <a:ext cx="7736840" cy="28931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Monesti ikääntyneen on vaikeampaa liikkua, kuin nuoren ihmisen, 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koska ikääntyneen keho ja toimintakyky muuttuu (tapahtuu ikääntymismuutoksia).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Lisäksi ikääntyneellä on usein erilaisia sairauksia. 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Ne voivat vaikeuttaa liikkumista.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Jos ikääntynyt ei tee paljon asioita, vaan on paljon kotona tai yksin, 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hän ei ole fyysisesti tarpeeksi aktiivinen.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Jos ikääntyneellä on kipuja, pelkoja tai huono mieliala, hän ei halua liikkua.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Jos liikkuminen on vaikeaa, ikääntynyt ei enää luota omiin taitoihin 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ja liikkuu vielä vähemmän, koska tarvitsee siihen apua.</a:t>
            </a:r>
          </a:p>
        </p:txBody>
      </p:sp>
      <p:sp>
        <p:nvSpPr>
          <p:cNvPr id="4" name="Otsikko 1">
            <a:extLst>
              <a:ext uri="{FF2B5EF4-FFF2-40B4-BE49-F238E27FC236}">
                <a16:creationId xmlns:a16="http://schemas.microsoft.com/office/drawing/2014/main" id="{F3F59E80-83E2-4E1A-AF9B-4A047856D1E0}"/>
              </a:ext>
            </a:extLst>
          </p:cNvPr>
          <p:cNvSpPr txBox="1">
            <a:spLocks/>
          </p:cNvSpPr>
          <p:nvPr/>
        </p:nvSpPr>
        <p:spPr>
          <a:xfrm>
            <a:off x="838200" y="476885"/>
            <a:ext cx="1112012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200" b="1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fi-FI" sz="4400" b="1" dirty="0"/>
              <a:t>Miksi liikunta voi olla vaikeaa ikääntyneelle?</a:t>
            </a:r>
          </a:p>
        </p:txBody>
      </p:sp>
      <p:pic>
        <p:nvPicPr>
          <p:cNvPr id="3074" name="Picture 2" descr="vanhus">
            <a:extLst>
              <a:ext uri="{FF2B5EF4-FFF2-40B4-BE49-F238E27FC236}">
                <a16:creationId xmlns:a16="http://schemas.microsoft.com/office/drawing/2014/main" id="{340AE580-FCC2-AB05-5F52-28322193279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/>
          <a:stretch/>
        </p:blipFill>
        <p:spPr bwMode="auto">
          <a:xfrm>
            <a:off x="9265920" y="2344420"/>
            <a:ext cx="1686560" cy="3373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lihasvoima">
            <a:extLst>
              <a:ext uri="{FF2B5EF4-FFF2-40B4-BE49-F238E27FC236}">
                <a16:creationId xmlns:a16="http://schemas.microsoft.com/office/drawing/2014/main" id="{4C6C3BD6-648E-BBAA-F956-DD818EE545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75040" y="1799908"/>
            <a:ext cx="1052438" cy="1052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8" descr="ei">
            <a:extLst>
              <a:ext uri="{FF2B5EF4-FFF2-40B4-BE49-F238E27FC236}">
                <a16:creationId xmlns:a16="http://schemas.microsoft.com/office/drawing/2014/main" id="{BEE9F0E5-324E-2A5F-FEF6-25C5CE75EA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92757" y="2202457"/>
            <a:ext cx="866089" cy="866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flunssa">
            <a:extLst>
              <a:ext uri="{FF2B5EF4-FFF2-40B4-BE49-F238E27FC236}">
                <a16:creationId xmlns:a16="http://schemas.microsoft.com/office/drawing/2014/main" id="{8D6866AD-8397-C42E-7B6E-66187CBB4D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26150" y="1570546"/>
            <a:ext cx="1123652" cy="1123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surullinen">
            <a:extLst>
              <a:ext uri="{FF2B5EF4-FFF2-40B4-BE49-F238E27FC236}">
                <a16:creationId xmlns:a16="http://schemas.microsoft.com/office/drawing/2014/main" id="{78BDC1A7-263B-1631-C9EC-819624E28D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77343" y="2836670"/>
            <a:ext cx="748300" cy="748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ahdistunut">
            <a:extLst>
              <a:ext uri="{FF2B5EF4-FFF2-40B4-BE49-F238E27FC236}">
                <a16:creationId xmlns:a16="http://schemas.microsoft.com/office/drawing/2014/main" id="{B7A31437-ED0E-EC5B-EBF5-B351032339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4912" y="2999764"/>
            <a:ext cx="1075690" cy="1075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levätä">
            <a:extLst>
              <a:ext uri="{FF2B5EF4-FFF2-40B4-BE49-F238E27FC236}">
                <a16:creationId xmlns:a16="http://schemas.microsoft.com/office/drawing/2014/main" id="{46E913C9-503A-7AD2-E235-5611C2CF45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84510" y="3691219"/>
            <a:ext cx="989330" cy="989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yksinäinen">
            <a:extLst>
              <a:ext uri="{FF2B5EF4-FFF2-40B4-BE49-F238E27FC236}">
                <a16:creationId xmlns:a16="http://schemas.microsoft.com/office/drawing/2014/main" id="{9B88937F-C5FA-705E-05FA-A4A818A279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0230" y="4254426"/>
            <a:ext cx="1075690" cy="1075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2733644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tsikko 1">
            <a:extLst>
              <a:ext uri="{FF2B5EF4-FFF2-40B4-BE49-F238E27FC236}">
                <a16:creationId xmlns:a16="http://schemas.microsoft.com/office/drawing/2014/main" id="{3F3233D5-7880-EDF3-DADF-59B10340DC0F}"/>
              </a:ext>
            </a:extLst>
          </p:cNvPr>
          <p:cNvSpPr txBox="1">
            <a:spLocks/>
          </p:cNvSpPr>
          <p:nvPr/>
        </p:nvSpPr>
        <p:spPr>
          <a:xfrm>
            <a:off x="838200" y="421798"/>
            <a:ext cx="105156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200" b="1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fi-FI" sz="4400" dirty="0">
                <a:sym typeface="Wingdings" panose="05000000000000000000" pitchFamily="2" charset="2"/>
              </a:rPr>
              <a:t>Hoitaja kannustaa liikkumaan</a:t>
            </a:r>
            <a:endParaRPr lang="fi-FI" sz="4400" dirty="0"/>
          </a:p>
        </p:txBody>
      </p:sp>
      <p:sp>
        <p:nvSpPr>
          <p:cNvPr id="6" name="Sisällön paikkamerkki 2">
            <a:extLst>
              <a:ext uri="{FF2B5EF4-FFF2-40B4-BE49-F238E27FC236}">
                <a16:creationId xmlns:a16="http://schemas.microsoft.com/office/drawing/2014/main" id="{EF93FA83-33F8-42A4-5711-7BD17DEEF81B}"/>
              </a:ext>
            </a:extLst>
          </p:cNvPr>
          <p:cNvSpPr txBox="1">
            <a:spLocks/>
          </p:cNvSpPr>
          <p:nvPr/>
        </p:nvSpPr>
        <p:spPr>
          <a:xfrm>
            <a:off x="838200" y="1239520"/>
            <a:ext cx="10515600" cy="4973162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6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br>
              <a:rPr lang="fi-FI" sz="1400" b="1" dirty="0"/>
            </a:br>
            <a:r>
              <a:rPr lang="fi-FI" sz="1400" b="1" dirty="0"/>
              <a:t>Mitä hoitaja voi tehdä, jotta ikääntynyt liikkuisi enemmän?</a:t>
            </a: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sym typeface="Wingdings" panose="05000000000000000000" pitchFamily="2" charset="2"/>
              </a:rPr>
              <a:t>Hoitajan tehtävä on muistuttaa, että ikääntynyt ei saa olla pitkiä aikoja paikoillaan.</a:t>
            </a:r>
            <a:br>
              <a:rPr lang="fi-FI" sz="1400" dirty="0">
                <a:sym typeface="Wingdings" panose="05000000000000000000" pitchFamily="2" charset="2"/>
              </a:rPr>
            </a:br>
            <a:endParaRPr lang="fi-FI" sz="1400" dirty="0">
              <a:sym typeface="Wingdings" panose="05000000000000000000" pitchFamily="2" charset="2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sym typeface="Wingdings" panose="05000000000000000000" pitchFamily="2" charset="2"/>
              </a:rPr>
              <a:t>Kun ikääntynyt nousee välillä ylös tuolilta tai sängystä ja muistaa venytellä </a:t>
            </a:r>
            <a:br>
              <a:rPr lang="fi-FI" sz="1400" dirty="0">
                <a:sym typeface="Wingdings" panose="05000000000000000000" pitchFamily="2" charset="2"/>
              </a:rPr>
            </a:br>
            <a:r>
              <a:rPr lang="fi-FI" sz="1400" dirty="0">
                <a:sym typeface="Wingdings" panose="05000000000000000000" pitchFamily="2" charset="2"/>
              </a:rPr>
              <a:t>ja liikuttaa käsiä ja jalkoja, hänen toimintakyky säilyy parempana.</a:t>
            </a:r>
            <a:br>
              <a:rPr lang="fi-FI" sz="1400" dirty="0">
                <a:sym typeface="Wingdings" panose="05000000000000000000" pitchFamily="2" charset="2"/>
              </a:rPr>
            </a:br>
            <a:endParaRPr lang="fi-FI" sz="1400" dirty="0">
              <a:sym typeface="Wingdings" panose="05000000000000000000" pitchFamily="2" charset="2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sym typeface="Wingdings" panose="05000000000000000000" pitchFamily="2" charset="2"/>
              </a:rPr>
              <a:t>Hoitajan täytyy kannustaa ikääntynyttä liikkumaan enemmän </a:t>
            </a:r>
            <a:br>
              <a:rPr lang="fi-FI" sz="1400" dirty="0">
                <a:sym typeface="Wingdings" panose="05000000000000000000" pitchFamily="2" charset="2"/>
              </a:rPr>
            </a:br>
            <a:r>
              <a:rPr lang="fi-FI" sz="1400" dirty="0">
                <a:sym typeface="Wingdings" panose="05000000000000000000" pitchFamily="2" charset="2"/>
              </a:rPr>
              <a:t>ja kertoa ikääntyneille sopivista liikuntamuodoista.</a:t>
            </a:r>
            <a:br>
              <a:rPr lang="fi-FI" sz="1400" dirty="0">
                <a:sym typeface="Wingdings" panose="05000000000000000000" pitchFamily="2" charset="2"/>
              </a:rPr>
            </a:br>
            <a:endParaRPr lang="fi-FI" sz="1400" dirty="0">
              <a:sym typeface="Wingdings" panose="05000000000000000000" pitchFamily="2" charset="2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sym typeface="Wingdings" panose="05000000000000000000" pitchFamily="2" charset="2"/>
              </a:rPr>
              <a:t>Hoitaja voi näyttää mallia erilaisista liikkeistä ja ohjata koskettamalla. </a:t>
            </a:r>
            <a:br>
              <a:rPr lang="fi-FI" sz="1400" dirty="0">
                <a:sym typeface="Wingdings" panose="05000000000000000000" pitchFamily="2" charset="2"/>
              </a:rPr>
            </a:br>
            <a:endParaRPr lang="fi-FI" sz="1400" dirty="0">
              <a:sym typeface="Wingdings" panose="05000000000000000000" pitchFamily="2" charset="2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sym typeface="Wingdings" panose="05000000000000000000" pitchFamily="2" charset="2"/>
              </a:rPr>
              <a:t>Selkeät ohjeet, musiikki, laskeminen ja tahdittaminen auttavat. </a:t>
            </a:r>
            <a:br>
              <a:rPr lang="fi-FI" sz="1400" dirty="0">
                <a:sym typeface="Wingdings" panose="05000000000000000000" pitchFamily="2" charset="2"/>
              </a:rPr>
            </a:br>
            <a:r>
              <a:rPr lang="fi-FI" sz="1400" dirty="0">
                <a:sym typeface="Wingdings" panose="05000000000000000000" pitchFamily="2" charset="2"/>
              </a:rPr>
              <a:t>Liikunta ei saa olla liian vaikeaa, vaan sellaista, jossa voi onnistua.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>
              <a:sym typeface="Wingdings" panose="05000000000000000000" pitchFamily="2" charset="2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sym typeface="Wingdings" panose="05000000000000000000" pitchFamily="2" charset="2"/>
              </a:rPr>
              <a:t>Hoitaja voi kertoa ikääntyneelle miksi liikunta on tärkeää ja mitä tapahtuu, jos hän ei liiku.</a:t>
            </a:r>
            <a:br>
              <a:rPr lang="fi-FI" sz="1400" dirty="0">
                <a:sym typeface="Wingdings" panose="05000000000000000000" pitchFamily="2" charset="2"/>
              </a:rPr>
            </a:br>
            <a:endParaRPr lang="fi-FI" sz="1400" dirty="0">
              <a:sym typeface="Wingdings" panose="05000000000000000000" pitchFamily="2" charset="2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sym typeface="Wingdings" panose="05000000000000000000" pitchFamily="2" charset="2"/>
              </a:rPr>
              <a:t>Hoitaja kannustaa tekemään kaikki ne asiat itse, jotka ikääntynyt jaksaa tehdä itse.</a:t>
            </a:r>
            <a:br>
              <a:rPr lang="fi-FI" sz="1400" dirty="0">
                <a:sym typeface="Wingdings" panose="05000000000000000000" pitchFamily="2" charset="2"/>
              </a:rPr>
            </a:br>
            <a:endParaRPr lang="fi-FI" sz="1400" dirty="0">
              <a:sym typeface="Wingdings" panose="05000000000000000000" pitchFamily="2" charset="2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sym typeface="Wingdings" panose="05000000000000000000" pitchFamily="2" charset="2"/>
              </a:rPr>
              <a:t>Hoitaja ei saa pakottaa, vaan täytyy olla ystävällinen ja rauhallinen ja antaa aikaa. </a:t>
            </a: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</p:txBody>
      </p:sp>
      <p:pic>
        <p:nvPicPr>
          <p:cNvPr id="4098" name="Picture 2" descr="kannustaa">
            <a:extLst>
              <a:ext uri="{FF2B5EF4-FFF2-40B4-BE49-F238E27FC236}">
                <a16:creationId xmlns:a16="http://schemas.microsoft.com/office/drawing/2014/main" id="{28E48AA1-F77F-2744-1EDA-D0F09BDB93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68593" y="454285"/>
            <a:ext cx="1463676" cy="1463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nousta ylös">
            <a:extLst>
              <a:ext uri="{FF2B5EF4-FFF2-40B4-BE49-F238E27FC236}">
                <a16:creationId xmlns:a16="http://schemas.microsoft.com/office/drawing/2014/main" id="{8CC2A1FC-222F-68DF-38F4-6CC556B63E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1252" y="2050052"/>
            <a:ext cx="1263650" cy="1263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nousta sängystä">
            <a:extLst>
              <a:ext uri="{FF2B5EF4-FFF2-40B4-BE49-F238E27FC236}">
                <a16:creationId xmlns:a16="http://schemas.microsoft.com/office/drawing/2014/main" id="{1E6DEE4A-6220-4CF1-DD7B-4F2067AF75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56956" y="2050052"/>
            <a:ext cx="1330325" cy="1330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jumpata">
            <a:extLst>
              <a:ext uri="{FF2B5EF4-FFF2-40B4-BE49-F238E27FC236}">
                <a16:creationId xmlns:a16="http://schemas.microsoft.com/office/drawing/2014/main" id="{4B6381CA-79E5-3248-F777-2CD28C66FE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24695" y="1822087"/>
            <a:ext cx="1558290" cy="1558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ohjaaja">
            <a:extLst>
              <a:ext uri="{FF2B5EF4-FFF2-40B4-BE49-F238E27FC236}">
                <a16:creationId xmlns:a16="http://schemas.microsoft.com/office/drawing/2014/main" id="{6248F74B-7899-7B82-DB6F-567BBB159C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1567" y="3880780"/>
            <a:ext cx="1504317" cy="2000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Puhekupla: Soikea 2">
            <a:extLst>
              <a:ext uri="{FF2B5EF4-FFF2-40B4-BE49-F238E27FC236}">
                <a16:creationId xmlns:a16="http://schemas.microsoft.com/office/drawing/2014/main" id="{472F5000-7AC9-DFCE-929F-7EE0F96E71A6}"/>
              </a:ext>
            </a:extLst>
          </p:cNvPr>
          <p:cNvSpPr/>
          <p:nvPr/>
        </p:nvSpPr>
        <p:spPr>
          <a:xfrm>
            <a:off x="10137455" y="3683068"/>
            <a:ext cx="1694814" cy="944880"/>
          </a:xfrm>
          <a:prstGeom prst="wedgeEllipseCallou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fi-FI" sz="10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Nosta kädet </a:t>
            </a:r>
            <a:br>
              <a:rPr lang="fi-FI" sz="10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0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ylös viisi kertaa. </a:t>
            </a:r>
            <a:br>
              <a:rPr lang="fi-FI" sz="10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0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1, 2, 3…</a:t>
            </a:r>
          </a:p>
        </p:txBody>
      </p:sp>
      <p:pic>
        <p:nvPicPr>
          <p:cNvPr id="4110" name="Picture 14" descr="nuotti">
            <a:extLst>
              <a:ext uri="{FF2B5EF4-FFF2-40B4-BE49-F238E27FC236}">
                <a16:creationId xmlns:a16="http://schemas.microsoft.com/office/drawing/2014/main" id="{CBED7C0B-9460-F15B-45B3-08D35CA5F8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00098" y="3416595"/>
            <a:ext cx="928370" cy="928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2" name="Picture 16" descr="omatoiminen">
            <a:extLst>
              <a:ext uri="{FF2B5EF4-FFF2-40B4-BE49-F238E27FC236}">
                <a16:creationId xmlns:a16="http://schemas.microsoft.com/office/drawing/2014/main" id="{6DBD42A0-0696-C132-10C8-CA4DB6E609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47374" y="2128043"/>
            <a:ext cx="1212851" cy="1212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5478706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tsikko 1">
            <a:extLst>
              <a:ext uri="{FF2B5EF4-FFF2-40B4-BE49-F238E27FC236}">
                <a16:creationId xmlns:a16="http://schemas.microsoft.com/office/drawing/2014/main" id="{682668FF-0786-18E9-0E8D-A90DEB779CB9}"/>
              </a:ext>
            </a:extLst>
          </p:cNvPr>
          <p:cNvSpPr txBox="1">
            <a:spLocks/>
          </p:cNvSpPr>
          <p:nvPr/>
        </p:nvSpPr>
        <p:spPr>
          <a:xfrm>
            <a:off x="838200" y="584358"/>
            <a:ext cx="108458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200" b="1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fi-FI" sz="4400" dirty="0">
                <a:sym typeface="Wingdings" panose="05000000000000000000" pitchFamily="2" charset="2"/>
              </a:rPr>
              <a:t>Ikääntyneelle sopivat liikuntamuodot</a:t>
            </a:r>
            <a:endParaRPr lang="fi-FI" sz="4400" dirty="0"/>
          </a:p>
        </p:txBody>
      </p:sp>
      <p:sp>
        <p:nvSpPr>
          <p:cNvPr id="9" name="Sisällön paikkamerkki 2">
            <a:extLst>
              <a:ext uri="{FF2B5EF4-FFF2-40B4-BE49-F238E27FC236}">
                <a16:creationId xmlns:a16="http://schemas.microsoft.com/office/drawing/2014/main" id="{178E45A7-5842-E0A5-D433-32E31F318383}"/>
              </a:ext>
            </a:extLst>
          </p:cNvPr>
          <p:cNvSpPr txBox="1">
            <a:spLocks/>
          </p:cNvSpPr>
          <p:nvPr/>
        </p:nvSpPr>
        <p:spPr>
          <a:xfrm>
            <a:off x="838200" y="1483360"/>
            <a:ext cx="10515600" cy="4719162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6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Päivän aikana </a:t>
            </a:r>
            <a:r>
              <a:rPr lang="fi-FI" sz="1400" b="1" dirty="0"/>
              <a:t>usein</a:t>
            </a:r>
            <a:r>
              <a:rPr lang="fi-FI" sz="1400" dirty="0"/>
              <a:t> toistuva </a:t>
            </a:r>
            <a:r>
              <a:rPr lang="fi-FI" sz="1400" b="1" dirty="0"/>
              <a:t>lyhyt</a:t>
            </a:r>
            <a:r>
              <a:rPr lang="fi-FI" sz="1400" dirty="0"/>
              <a:t>kestoinen liikunta </a:t>
            </a:r>
            <a:br>
              <a:rPr lang="fi-FI" sz="1400" dirty="0"/>
            </a:br>
            <a:r>
              <a:rPr lang="fi-FI" sz="1400" dirty="0"/>
              <a:t>on parempi kuin harvoin toistuva pitkäkestoinen liikunta.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Jos ikääntynyt ei liiku </a:t>
            </a:r>
            <a:r>
              <a:rPr lang="fi-FI" sz="1400" b="1" dirty="0"/>
              <a:t>säännöllisesti</a:t>
            </a:r>
            <a:r>
              <a:rPr lang="fi-FI" sz="1400" dirty="0"/>
              <a:t>, </a:t>
            </a:r>
            <a:br>
              <a:rPr lang="fi-FI" sz="1400" dirty="0"/>
            </a:br>
            <a:r>
              <a:rPr lang="fi-FI" sz="1400" dirty="0"/>
              <a:t>niin</a:t>
            </a:r>
            <a:r>
              <a:rPr lang="fi-FI" sz="1400" dirty="0">
                <a:sym typeface="Wingdings" panose="05000000000000000000" pitchFamily="2" charset="2"/>
              </a:rPr>
              <a:t> kunto voi muuttua nopeasti huonommaksi.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Liikuntasuositukset sanovat, että ikääntynyt tarvitsee </a:t>
            </a:r>
            <a:r>
              <a:rPr lang="fi-FI" sz="1400" b="1" dirty="0"/>
              <a:t>lihasvoima</a:t>
            </a:r>
            <a:r>
              <a:rPr lang="fi-FI" sz="1400" dirty="0"/>
              <a:t>a </a:t>
            </a:r>
            <a:br>
              <a:rPr lang="fi-FI" sz="1400" dirty="0"/>
            </a:br>
            <a:r>
              <a:rPr lang="fi-FI" sz="1400" dirty="0"/>
              <a:t>ja </a:t>
            </a:r>
            <a:r>
              <a:rPr lang="fi-FI" sz="1400" b="1" dirty="0"/>
              <a:t>tasapaino</a:t>
            </a:r>
            <a:r>
              <a:rPr lang="fi-FI" sz="1400" dirty="0"/>
              <a:t>a parantavaa liikuntaa </a:t>
            </a:r>
            <a:r>
              <a:rPr lang="fi-FI" sz="1400" b="1" dirty="0"/>
              <a:t>kaksi kertaa viikossa</a:t>
            </a:r>
            <a:r>
              <a:rPr lang="fi-FI" sz="1400" dirty="0"/>
              <a:t>. </a:t>
            </a:r>
            <a:br>
              <a:rPr lang="fi-FI" sz="1400" dirty="0"/>
            </a:br>
            <a:r>
              <a:rPr lang="fi-FI" sz="1400" dirty="0"/>
              <a:t>Lisäksi ikääntynyt tarvitsee </a:t>
            </a:r>
            <a:r>
              <a:rPr lang="fi-FI" sz="1400" b="1" dirty="0"/>
              <a:t>rasittava</a:t>
            </a:r>
            <a:r>
              <a:rPr lang="fi-FI" sz="1400" dirty="0"/>
              <a:t>a </a:t>
            </a:r>
            <a:r>
              <a:rPr lang="fi-FI" sz="1400" b="1" dirty="0"/>
              <a:t>liikunta</a:t>
            </a:r>
            <a:r>
              <a:rPr lang="fi-FI" sz="1400" dirty="0"/>
              <a:t>a </a:t>
            </a:r>
            <a:r>
              <a:rPr lang="fi-FI" sz="1400" b="1" dirty="0"/>
              <a:t>1 t 15 min viikossa </a:t>
            </a:r>
            <a:br>
              <a:rPr lang="fi-FI" sz="1400" dirty="0"/>
            </a:br>
            <a:r>
              <a:rPr lang="fi-FI" sz="1400" b="1" dirty="0"/>
              <a:t>tai</a:t>
            </a:r>
            <a:r>
              <a:rPr lang="fi-FI" sz="1400" dirty="0"/>
              <a:t> </a:t>
            </a:r>
            <a:r>
              <a:rPr lang="fi-FI" sz="1400" b="1" dirty="0"/>
              <a:t>reipas</a:t>
            </a:r>
            <a:r>
              <a:rPr lang="fi-FI" sz="1400" dirty="0"/>
              <a:t>ta </a:t>
            </a:r>
            <a:r>
              <a:rPr lang="fi-FI" sz="1400" b="1" dirty="0"/>
              <a:t>liikunta</a:t>
            </a:r>
            <a:r>
              <a:rPr lang="fi-FI" sz="1400" dirty="0"/>
              <a:t>a </a:t>
            </a:r>
            <a:r>
              <a:rPr lang="fi-FI" sz="1400" b="1" dirty="0"/>
              <a:t>2 t 30 min viikossa</a:t>
            </a:r>
            <a:r>
              <a:rPr lang="fi-FI" sz="1400" dirty="0"/>
              <a:t>. </a:t>
            </a:r>
            <a:br>
              <a:rPr lang="fi-FI" sz="1400" dirty="0"/>
            </a:br>
            <a:r>
              <a:rPr lang="fi-FI" sz="1400" dirty="0"/>
              <a:t>Tärkeää on liikkua vähän aina kun voi.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Kun lihasvoima ja tasapaino ovat hyvät ja nivelet liikkuvat hyvin, </a:t>
            </a:r>
            <a:br>
              <a:rPr lang="fi-FI" sz="1400" dirty="0"/>
            </a:br>
            <a:r>
              <a:rPr lang="fi-FI" sz="1400" dirty="0"/>
              <a:t>ikääntynyt jaksaa kävellä ja liikkua ja kävely onnistuu helposti ja itsenäisesti.</a:t>
            </a:r>
            <a:br>
              <a:rPr lang="fi-FI" sz="1400" dirty="0"/>
            </a:br>
            <a:endParaRPr lang="fi-FI" sz="1400" b="1" dirty="0"/>
          </a:p>
          <a:p>
            <a:r>
              <a:rPr lang="fi-FI" sz="1400" b="1" dirty="0"/>
              <a:t>Millainen liikunta sopii ikääntyneelle?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Erilaiset kävelyharjoitukset, esimerkiksi porraskävely ja sauvakävely.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Pyöräily, esimerkiksi polkeminen polkupyörällä, kuntopyörällä tai polkulaitteella.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Lihasvoima- ja tasapaino harjoittelu, esimerkiksi kuntosali, kotijumppa, tuolijumppa ja ryhmäliikunta. </a:t>
            </a:r>
            <a:br>
              <a:rPr lang="fi-FI" sz="1400" dirty="0"/>
            </a:br>
            <a:r>
              <a:rPr lang="fi-FI" sz="1400" dirty="0"/>
              <a:t>Vertaistuki auttaa eli toinen ikääntynyt kannustaa toista ikääntynyttä liikkumaan.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Ulkoilu.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  <a:p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</p:txBody>
      </p:sp>
      <p:pic>
        <p:nvPicPr>
          <p:cNvPr id="5122" name="Picture 2" descr="kuntosali">
            <a:extLst>
              <a:ext uri="{FF2B5EF4-FFF2-40B4-BE49-F238E27FC236}">
                <a16:creationId xmlns:a16="http://schemas.microsoft.com/office/drawing/2014/main" id="{2C1136EA-6FD6-4263-22BC-7C0D3BE7E5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05887" y="3044274"/>
            <a:ext cx="1326901" cy="1326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nousta">
            <a:extLst>
              <a:ext uri="{FF2B5EF4-FFF2-40B4-BE49-F238E27FC236}">
                <a16:creationId xmlns:a16="http://schemas.microsoft.com/office/drawing/2014/main" id="{03C74851-201C-3DE2-FA8B-7E0B19B8B5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57706" y="1429638"/>
            <a:ext cx="1497330" cy="1497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kävelysauvat">
            <a:extLst>
              <a:ext uri="{FF2B5EF4-FFF2-40B4-BE49-F238E27FC236}">
                <a16:creationId xmlns:a16="http://schemas.microsoft.com/office/drawing/2014/main" id="{741D4D1F-DBA7-872F-1081-86F21192CD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66456" y="3183899"/>
            <a:ext cx="1111172" cy="1111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ulkoilu">
            <a:extLst>
              <a:ext uri="{FF2B5EF4-FFF2-40B4-BE49-F238E27FC236}">
                <a16:creationId xmlns:a16="http://schemas.microsoft.com/office/drawing/2014/main" id="{39D59082-D5AF-0820-7978-FB49419D93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57308" y="3079480"/>
            <a:ext cx="1111172" cy="1176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kuntopyörä">
            <a:extLst>
              <a:ext uri="{FF2B5EF4-FFF2-40B4-BE49-F238E27FC236}">
                <a16:creationId xmlns:a16="http://schemas.microsoft.com/office/drawing/2014/main" id="{872BA67C-47AB-D5F3-476C-2A5519EF11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68129" y="4513094"/>
            <a:ext cx="1348539" cy="1348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tuolijumpata">
            <a:extLst>
              <a:ext uri="{FF2B5EF4-FFF2-40B4-BE49-F238E27FC236}">
                <a16:creationId xmlns:a16="http://schemas.microsoft.com/office/drawing/2014/main" id="{E64FC696-E53D-6A5A-8CFE-906AF9B17B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60243" y="4631777"/>
            <a:ext cx="1111172" cy="1111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8" descr="lihasvoima">
            <a:extLst>
              <a:ext uri="{FF2B5EF4-FFF2-40B4-BE49-F238E27FC236}">
                <a16:creationId xmlns:a16="http://schemas.microsoft.com/office/drawing/2014/main" id="{8A9499D5-CC30-9F3B-53CC-DD08576296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5867" y="1687384"/>
            <a:ext cx="1052438" cy="1052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4" name="Picture 14" descr="tasapainoharjoittelu">
            <a:extLst>
              <a:ext uri="{FF2B5EF4-FFF2-40B4-BE49-F238E27FC236}">
                <a16:creationId xmlns:a16="http://schemas.microsoft.com/office/drawing/2014/main" id="{7F884D24-06CD-B101-7490-6E80E4B848D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3184"/>
          <a:stretch/>
        </p:blipFill>
        <p:spPr bwMode="auto">
          <a:xfrm>
            <a:off x="9011711" y="1397693"/>
            <a:ext cx="1111172" cy="1446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1645782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98804E10-6A0B-32B9-41CD-053239A096DB}"/>
              </a:ext>
            </a:extLst>
          </p:cNvPr>
          <p:cNvSpPr txBox="1">
            <a:spLocks/>
          </p:cNvSpPr>
          <p:nvPr/>
        </p:nvSpPr>
        <p:spPr>
          <a:xfrm>
            <a:off x="838200" y="584358"/>
            <a:ext cx="108458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200" b="1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fi-FI" sz="4400" dirty="0">
                <a:sym typeface="Wingdings" panose="05000000000000000000" pitchFamily="2" charset="2"/>
              </a:rPr>
              <a:t>Liikkumissuunnitelma</a:t>
            </a:r>
            <a:endParaRPr lang="fi-FI" sz="4400" dirty="0"/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6BD2CA93-195E-848F-A2CF-2B327316D4B8}"/>
              </a:ext>
            </a:extLst>
          </p:cNvPr>
          <p:cNvSpPr txBox="1">
            <a:spLocks/>
          </p:cNvSpPr>
          <p:nvPr/>
        </p:nvSpPr>
        <p:spPr>
          <a:xfrm>
            <a:off x="838200" y="1589088"/>
            <a:ext cx="10515600" cy="4423833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6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Hoivakodissa </a:t>
            </a:r>
            <a:r>
              <a:rPr lang="fi-FI" sz="1400" dirty="0">
                <a:sym typeface="Wingdings" panose="05000000000000000000" pitchFamily="2" charset="2"/>
              </a:rPr>
              <a:t>fysioterapeutti ja asiakkaan oma hoitaja</a:t>
            </a:r>
            <a:r>
              <a:rPr lang="fi-FI" sz="1400" dirty="0"/>
              <a:t> voivat selvittää erilaisten testien ja kysymyksien avulla </a:t>
            </a:r>
          </a:p>
          <a:p>
            <a:pPr marL="971550" lvl="1" indent="-285750"/>
            <a:r>
              <a:rPr lang="fi-FI" sz="1400" dirty="0"/>
              <a:t>miten hyvin asiakas selviytyy päivittäisisistä toiminnoista, </a:t>
            </a:r>
          </a:p>
          <a:p>
            <a:pPr marL="971550" lvl="1" indent="-285750"/>
            <a:r>
              <a:rPr lang="fi-FI" sz="1400" dirty="0"/>
              <a:t>kuinka paljon ja miten hän normaalisti liikkuu,</a:t>
            </a:r>
          </a:p>
          <a:p>
            <a:pPr marL="971550" lvl="1" indent="-285750"/>
            <a:r>
              <a:rPr lang="fi-FI" sz="1400" dirty="0"/>
              <a:t>millaista liikuntaa hän on harrastanut nuorempana ja miten paljon.</a:t>
            </a:r>
            <a:br>
              <a:rPr lang="fi-FI" sz="1400" dirty="0"/>
            </a:b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Liikkumiskykyä voi arvioida erilaisilla testeillä, kuten </a:t>
            </a:r>
          </a:p>
          <a:p>
            <a:pPr marL="971550" lvl="1" indent="-285750"/>
            <a:r>
              <a:rPr lang="fi-FI" sz="1400" dirty="0"/>
              <a:t>SPPB </a:t>
            </a:r>
            <a:r>
              <a:rPr lang="fi-FI" sz="1400" dirty="0">
                <a:sym typeface="Wingdings" panose="05000000000000000000" pitchFamily="2" charset="2"/>
              </a:rPr>
              <a:t>= Lyhyt fyysisen suorituskyvyn testi,</a:t>
            </a:r>
          </a:p>
          <a:p>
            <a:pPr marL="971550" lvl="1" indent="-285750"/>
            <a:r>
              <a:rPr lang="fi-FI" sz="1400" dirty="0">
                <a:sym typeface="Wingdings" panose="05000000000000000000" pitchFamily="2" charset="2"/>
              </a:rPr>
              <a:t>tuolilta ylösnousutesti,</a:t>
            </a:r>
          </a:p>
          <a:p>
            <a:pPr marL="971550" lvl="1" indent="-285750"/>
            <a:r>
              <a:rPr lang="fi-FI" sz="1400" dirty="0">
                <a:sym typeface="Wingdings" panose="05000000000000000000" pitchFamily="2" charset="2"/>
              </a:rPr>
              <a:t>Kävelynopeustesti tai</a:t>
            </a:r>
          </a:p>
          <a:p>
            <a:pPr marL="971550" lvl="1" indent="-285750"/>
            <a:r>
              <a:rPr lang="fi-FI" sz="1400" dirty="0">
                <a:sym typeface="Wingdings" panose="05000000000000000000" pitchFamily="2" charset="2"/>
              </a:rPr>
              <a:t>tasapainotesti.</a:t>
            </a:r>
          </a:p>
          <a:p>
            <a:pPr marL="971550" lvl="1" indent="-285750"/>
            <a:endParaRPr lang="fi-FI" sz="1400" dirty="0">
              <a:sym typeface="Wingdings" panose="05000000000000000000" pitchFamily="2" charset="2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Arvioinnin jälkeen hoitajat voivat tehdä asiakkaalle oman suunnitelman ja sopimuksen liikkumiseen.</a:t>
            </a:r>
            <a:br>
              <a:rPr lang="fi-FI" sz="1400" dirty="0"/>
            </a:br>
            <a:r>
              <a:rPr lang="fi-FI" sz="1400" dirty="0"/>
              <a:t>Suunnitelmaan voi kirjoittaa</a:t>
            </a:r>
          </a:p>
          <a:p>
            <a:pPr marL="971550" lvl="1" indent="-285750"/>
            <a:r>
              <a:rPr lang="fi-FI" sz="1400" dirty="0"/>
              <a:t>mikä auttaa asiakasta liikkumaan,</a:t>
            </a:r>
          </a:p>
          <a:p>
            <a:pPr marL="971550" lvl="1" indent="-285750"/>
            <a:r>
              <a:rPr lang="fi-FI" sz="1400" dirty="0"/>
              <a:t>mitä apua hän tarvitsee,</a:t>
            </a:r>
          </a:p>
          <a:p>
            <a:pPr marL="971550" lvl="1" indent="-285750"/>
            <a:r>
              <a:rPr lang="fi-FI" sz="1400" dirty="0"/>
              <a:t>mitkä ovat liikkumisen tavoitteet ja</a:t>
            </a:r>
          </a:p>
          <a:p>
            <a:pPr marL="971550" lvl="1" indent="-285750"/>
            <a:r>
              <a:rPr lang="fi-FI" sz="1400" dirty="0"/>
              <a:t>miten paljon ja millä tavalla asiakas liikkuu jatkossa.</a:t>
            </a:r>
            <a:endParaRPr lang="fi-FI" sz="1400" dirty="0">
              <a:sym typeface="Wingdings" panose="05000000000000000000" pitchFamily="2" charset="2"/>
            </a:endParaRPr>
          </a:p>
          <a:p>
            <a:endParaRPr lang="fi-FI" sz="1400" dirty="0">
              <a:sym typeface="Wingdings" panose="05000000000000000000" pitchFamily="2" charset="2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  <a:p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</p:txBody>
      </p:sp>
      <p:pic>
        <p:nvPicPr>
          <p:cNvPr id="1026" name="Picture 2" descr="kävellä">
            <a:extLst>
              <a:ext uri="{FF2B5EF4-FFF2-40B4-BE49-F238E27FC236}">
                <a16:creationId xmlns:a16="http://schemas.microsoft.com/office/drawing/2014/main" id="{AF979BEC-B418-2F50-1361-1B8600ED0E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2320" y="3076258"/>
            <a:ext cx="931227" cy="931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nousta ylös">
            <a:extLst>
              <a:ext uri="{FF2B5EF4-FFF2-40B4-BE49-F238E27FC236}">
                <a16:creationId xmlns:a16="http://schemas.microsoft.com/office/drawing/2014/main" id="{7C398CE1-3073-9EFB-37C4-2EA8D35889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6747" y="2850515"/>
            <a:ext cx="1156970" cy="1156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viikko">
            <a:extLst>
              <a:ext uri="{FF2B5EF4-FFF2-40B4-BE49-F238E27FC236}">
                <a16:creationId xmlns:a16="http://schemas.microsoft.com/office/drawing/2014/main" id="{E07FC152-FAC9-FBFD-CCDB-B4683DFF88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8873" y="159755"/>
            <a:ext cx="1370648" cy="1370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tasapainoharjoittelu">
            <a:extLst>
              <a:ext uri="{FF2B5EF4-FFF2-40B4-BE49-F238E27FC236}">
                <a16:creationId xmlns:a16="http://schemas.microsoft.com/office/drawing/2014/main" id="{5E27E8ED-B0E5-14A4-E497-07EADBEBB2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5941" y="2879090"/>
            <a:ext cx="1445261" cy="1445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sekuntikello">
            <a:extLst>
              <a:ext uri="{FF2B5EF4-FFF2-40B4-BE49-F238E27FC236}">
                <a16:creationId xmlns:a16="http://schemas.microsoft.com/office/drawing/2014/main" id="{880D98AE-6210-AD01-5BA6-500B3727AE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10065" y="2736215"/>
            <a:ext cx="1385570" cy="1385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kuntopyörä">
            <a:extLst>
              <a:ext uri="{FF2B5EF4-FFF2-40B4-BE49-F238E27FC236}">
                <a16:creationId xmlns:a16="http://schemas.microsoft.com/office/drawing/2014/main" id="{BDD6D760-75BB-C78E-68E0-9EF1FC19B4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9521" y="193252"/>
            <a:ext cx="1136650" cy="1136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kstiruutu 6">
            <a:extLst>
              <a:ext uri="{FF2B5EF4-FFF2-40B4-BE49-F238E27FC236}">
                <a16:creationId xmlns:a16="http://schemas.microsoft.com/office/drawing/2014/main" id="{5EA24822-2EC4-492C-AE8C-64415CEAB1EA}"/>
              </a:ext>
            </a:extLst>
          </p:cNvPr>
          <p:cNvSpPr txBox="1"/>
          <p:nvPr/>
        </p:nvSpPr>
        <p:spPr>
          <a:xfrm>
            <a:off x="10006171" y="453709"/>
            <a:ext cx="1982629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1400" dirty="0"/>
              <a:t>3 x 10 min kuntopyörä</a:t>
            </a:r>
          </a:p>
          <a:p>
            <a:r>
              <a:rPr lang="fi-FI" sz="1400" dirty="0"/>
              <a:t>1 h tanssia</a:t>
            </a:r>
          </a:p>
          <a:p>
            <a:r>
              <a:rPr lang="fi-FI" sz="1400" dirty="0"/>
              <a:t>…</a:t>
            </a:r>
          </a:p>
        </p:txBody>
      </p:sp>
      <p:pic>
        <p:nvPicPr>
          <p:cNvPr id="4" name="Picture 2" descr="kirjoittaa">
            <a:extLst>
              <a:ext uri="{FF2B5EF4-FFF2-40B4-BE49-F238E27FC236}">
                <a16:creationId xmlns:a16="http://schemas.microsoft.com/office/drawing/2014/main" id="{665FA0A1-19A6-6BAA-9C90-4D8B3C97E7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89410" y="4518500"/>
            <a:ext cx="1199039" cy="1199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5776053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isällön paikkamerkki 2">
            <a:extLst>
              <a:ext uri="{FF2B5EF4-FFF2-40B4-BE49-F238E27FC236}">
                <a16:creationId xmlns:a16="http://schemas.microsoft.com/office/drawing/2014/main" id="{66BD35DA-2EE2-DC5B-2812-CEEC3A0B6EA7}"/>
              </a:ext>
            </a:extLst>
          </p:cNvPr>
          <p:cNvSpPr txBox="1">
            <a:spLocks/>
          </p:cNvSpPr>
          <p:nvPr/>
        </p:nvSpPr>
        <p:spPr>
          <a:xfrm>
            <a:off x="838200" y="1502570"/>
            <a:ext cx="10515600" cy="4771072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6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Lue Maijan tiedot ja tee hänelle liikuntasuunnitelma.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Mieti ja kirjoita </a:t>
            </a:r>
          </a:p>
          <a:p>
            <a:pPr marL="971550" lvl="1" indent="-285750"/>
            <a:r>
              <a:rPr lang="fi-FI" sz="1400" dirty="0"/>
              <a:t>mikä auttaa asiakasta liikkumaan,</a:t>
            </a:r>
          </a:p>
          <a:p>
            <a:pPr marL="971550" lvl="1" indent="-285750"/>
            <a:r>
              <a:rPr lang="fi-FI" sz="1400" dirty="0"/>
              <a:t>mitkä ovat liikkumisen tavoitteet</a:t>
            </a:r>
            <a:br>
              <a:rPr lang="fi-FI" sz="1400" dirty="0"/>
            </a:br>
            <a:r>
              <a:rPr lang="fi-FI" sz="1400" dirty="0"/>
              <a:t>(mikä on vaikeaa, mitä hän tarvitsee lisää),</a:t>
            </a:r>
          </a:p>
          <a:p>
            <a:pPr marL="971550" lvl="1" indent="-285750"/>
            <a:r>
              <a:rPr lang="fi-FI" sz="1400" dirty="0"/>
              <a:t>millainen liikunta sopii asiakkaalle </a:t>
            </a:r>
            <a:br>
              <a:rPr lang="fi-FI" sz="1400" dirty="0"/>
            </a:br>
            <a:r>
              <a:rPr lang="fi-FI" sz="1400" dirty="0"/>
              <a:t>ja kuinka paljon hänen täytyy liikkua.</a:t>
            </a:r>
          </a:p>
          <a:p>
            <a:br>
              <a:rPr lang="fi-FI" sz="1400" dirty="0"/>
            </a:br>
            <a:r>
              <a:rPr lang="fi-FI" sz="1400" dirty="0"/>
              <a:t>Maija on 76-vuotias. Hän on harrastanut lapsesta asti tanssia ja ulkoilua.</a:t>
            </a:r>
          </a:p>
          <a:p>
            <a:r>
              <a:rPr lang="fi-FI" sz="1400" dirty="0"/>
              <a:t>Maija ei voi enää asua yksin kotona, koska hän tarvitsee apua päivittäisissä toiminnoissa.</a:t>
            </a:r>
          </a:p>
          <a:p>
            <a:r>
              <a:rPr lang="fi-FI" sz="1400" dirty="0"/>
              <a:t>Suihkussa käyminen on vaikeaa, koska kädet ovat jäykät.</a:t>
            </a:r>
          </a:p>
          <a:p>
            <a:r>
              <a:rPr lang="fi-FI" sz="1400" dirty="0"/>
              <a:t>Maija voi kävellä itse, mutta hän tarvitsee rollaattorin, koska tasapaino on heikentynyt.</a:t>
            </a:r>
          </a:p>
          <a:p>
            <a:r>
              <a:rPr lang="fi-FI" sz="1400" dirty="0"/>
              <a:t>Maija nousee tuolilta ja sängystä ylös itsenäisesti, jos saa tukea tukikahvasta.</a:t>
            </a:r>
          </a:p>
          <a:p>
            <a:r>
              <a:rPr lang="fi-FI" sz="1400" dirty="0"/>
              <a:t>Ennen hoivakotiin muuttamista Maija on jumpannut kotona istuma-asennossa ja käynyt kävellen kaupassa.</a:t>
            </a:r>
          </a:p>
          <a:p>
            <a:r>
              <a:rPr lang="fi-FI" sz="1400" dirty="0"/>
              <a:t>Maija ei jaksanut kantaa kauppakasseja itse, koska hänen lihasvoima on heikentynyt.</a:t>
            </a:r>
          </a:p>
          <a:p>
            <a:r>
              <a:rPr lang="fi-FI" sz="1400" dirty="0"/>
              <a:t>Hän laittoi ostokset rollaattorin koriin.</a:t>
            </a:r>
          </a:p>
        </p:txBody>
      </p:sp>
      <p:sp>
        <p:nvSpPr>
          <p:cNvPr id="3" name="Otsikko 1">
            <a:extLst>
              <a:ext uri="{FF2B5EF4-FFF2-40B4-BE49-F238E27FC236}">
                <a16:creationId xmlns:a16="http://schemas.microsoft.com/office/drawing/2014/main" id="{EAFFE54F-996C-47A6-8C51-A940EFEF8972}"/>
              </a:ext>
            </a:extLst>
          </p:cNvPr>
          <p:cNvSpPr txBox="1">
            <a:spLocks/>
          </p:cNvSpPr>
          <p:nvPr/>
        </p:nvSpPr>
        <p:spPr>
          <a:xfrm>
            <a:off x="838200" y="584358"/>
            <a:ext cx="108458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200" b="1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fi-FI" sz="4400" dirty="0">
                <a:sym typeface="Wingdings" panose="05000000000000000000" pitchFamily="2" charset="2"/>
              </a:rPr>
              <a:t>Tehtävä liikuntasuunnitelmasta</a:t>
            </a:r>
            <a:endParaRPr lang="fi-FI" sz="4400" dirty="0"/>
          </a:p>
        </p:txBody>
      </p:sp>
      <p:sp>
        <p:nvSpPr>
          <p:cNvPr id="5" name="Tekstiruutu 4">
            <a:extLst>
              <a:ext uri="{FF2B5EF4-FFF2-40B4-BE49-F238E27FC236}">
                <a16:creationId xmlns:a16="http://schemas.microsoft.com/office/drawing/2014/main" id="{C3D12DF3-11AD-AA08-37C7-379E2F5DAA41}"/>
              </a:ext>
            </a:extLst>
          </p:cNvPr>
          <p:cNvSpPr txBox="1"/>
          <p:nvPr/>
        </p:nvSpPr>
        <p:spPr>
          <a:xfrm>
            <a:off x="7818120" y="2083654"/>
            <a:ext cx="3535680" cy="83099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fi-FI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Esimerkiksi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tuolilta ja sängystä ylösnousu aina kun voi,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pyöräily kuntopyörällä 3 x 10 min ja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päiväkävely ulkona 15 min.</a:t>
            </a:r>
          </a:p>
        </p:txBody>
      </p:sp>
      <p:cxnSp>
        <p:nvCxnSpPr>
          <p:cNvPr id="7" name="Suora nuoliyhdysviiva 6">
            <a:extLst>
              <a:ext uri="{FF2B5EF4-FFF2-40B4-BE49-F238E27FC236}">
                <a16:creationId xmlns:a16="http://schemas.microsoft.com/office/drawing/2014/main" id="{2331673D-D8EA-EA48-63BD-64D86D86F639}"/>
              </a:ext>
            </a:extLst>
          </p:cNvPr>
          <p:cNvCxnSpPr/>
          <p:nvPr/>
        </p:nvCxnSpPr>
        <p:spPr>
          <a:xfrm flipV="1">
            <a:off x="4998720" y="2387600"/>
            <a:ext cx="2672080" cy="6604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kirjoittaa">
            <a:extLst>
              <a:ext uri="{FF2B5EF4-FFF2-40B4-BE49-F238E27FC236}">
                <a16:creationId xmlns:a16="http://schemas.microsoft.com/office/drawing/2014/main" id="{0548E536-E73B-C12E-0BC6-31B977E1E7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47213" y="2919572"/>
            <a:ext cx="1916747" cy="1916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155609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6CF236BC-7FC7-55B7-73AA-115ADDA80937}"/>
              </a:ext>
            </a:extLst>
          </p:cNvPr>
          <p:cNvSpPr txBox="1">
            <a:spLocks/>
          </p:cNvSpPr>
          <p:nvPr/>
        </p:nvSpPr>
        <p:spPr>
          <a:xfrm>
            <a:off x="838200" y="584358"/>
            <a:ext cx="108458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200" b="1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fi-FI" sz="4400" dirty="0">
                <a:sym typeface="Wingdings" panose="05000000000000000000" pitchFamily="2" charset="2"/>
              </a:rPr>
              <a:t>Apuvälineet 1/3</a:t>
            </a:r>
            <a:endParaRPr lang="fi-FI" sz="4400" dirty="0"/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38FFA05B-35FC-AB75-A933-A858BBA1CC8D}"/>
              </a:ext>
            </a:extLst>
          </p:cNvPr>
          <p:cNvSpPr txBox="1">
            <a:spLocks/>
          </p:cNvSpPr>
          <p:nvPr/>
        </p:nvSpPr>
        <p:spPr>
          <a:xfrm>
            <a:off x="720090" y="1615784"/>
            <a:ext cx="11353800" cy="4423833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6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Apuvälineet helpottavat elämää.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Apuvälineiden avulla ikääntyneet voivat liikkua omatoimisesti. </a:t>
            </a:r>
            <a:r>
              <a:rPr lang="fi-FI" sz="1400" dirty="0">
                <a:sym typeface="Wingdings" panose="05000000000000000000" pitchFamily="2" charset="2"/>
              </a:rPr>
              <a:t></a:t>
            </a:r>
            <a:br>
              <a:rPr lang="fi-FI" sz="1400" dirty="0"/>
            </a:b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Kävelyn apuvälineitä ovat esimerkiksi kävelykeppi, kyynärsauvat, kävelytuki, kävelyteline, rollaattori, kävelypöytä, Ford ja Eva teline.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  <a:p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Kävelyn apuvälineet lisäävät tasapainoa ja vähentävät vartalon kuormitusta, eli asiakkaan on helpompi kävellä.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  <a:p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</p:txBody>
      </p:sp>
      <p:pic>
        <p:nvPicPr>
          <p:cNvPr id="3074" name="Picture 2" descr="kävelykeppi">
            <a:extLst>
              <a:ext uri="{FF2B5EF4-FFF2-40B4-BE49-F238E27FC236}">
                <a16:creationId xmlns:a16="http://schemas.microsoft.com/office/drawing/2014/main" id="{F915865E-4DA5-A729-7861-E0065D66D0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090" y="3168306"/>
            <a:ext cx="2073910" cy="2073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liikuntavammainen">
            <a:extLst>
              <a:ext uri="{FF2B5EF4-FFF2-40B4-BE49-F238E27FC236}">
                <a16:creationId xmlns:a16="http://schemas.microsoft.com/office/drawing/2014/main" id="{E0883D7E-01EF-B0C1-E9BE-6B1F71AF69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2741" y="3185662"/>
            <a:ext cx="2003638" cy="2003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kävelyteline">
            <a:extLst>
              <a:ext uri="{FF2B5EF4-FFF2-40B4-BE49-F238E27FC236}">
                <a16:creationId xmlns:a16="http://schemas.microsoft.com/office/drawing/2014/main" id="{8F2C22A1-E16A-985E-4D12-10FF70AE223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0648"/>
          <a:stretch/>
        </p:blipFill>
        <p:spPr bwMode="auto">
          <a:xfrm>
            <a:off x="4633032" y="3132746"/>
            <a:ext cx="1462968" cy="2109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rollaattori">
            <a:extLst>
              <a:ext uri="{FF2B5EF4-FFF2-40B4-BE49-F238E27FC236}">
                <a16:creationId xmlns:a16="http://schemas.microsoft.com/office/drawing/2014/main" id="{D975B915-A085-11F7-985D-C640051968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7423" y="3109806"/>
            <a:ext cx="1831845" cy="2073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kävelypöytä">
            <a:extLst>
              <a:ext uri="{FF2B5EF4-FFF2-40B4-BE49-F238E27FC236}">
                <a16:creationId xmlns:a16="http://schemas.microsoft.com/office/drawing/2014/main" id="{CE5002BA-26C2-FA5D-2658-366414EDAB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74199" y="3072316"/>
            <a:ext cx="2094230" cy="2094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Suora nuoliyhdysviiva 3">
            <a:extLst>
              <a:ext uri="{FF2B5EF4-FFF2-40B4-BE49-F238E27FC236}">
                <a16:creationId xmlns:a16="http://schemas.microsoft.com/office/drawing/2014/main" id="{F2697042-1040-EA8A-995F-65D85B447FD3}"/>
              </a:ext>
            </a:extLst>
          </p:cNvPr>
          <p:cNvCxnSpPr>
            <a:cxnSpLocks/>
          </p:cNvCxnSpPr>
          <p:nvPr/>
        </p:nvCxnSpPr>
        <p:spPr>
          <a:xfrm flipH="1">
            <a:off x="1859572" y="2722795"/>
            <a:ext cx="2532761" cy="600798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uora nuoliyhdysviiva 5">
            <a:extLst>
              <a:ext uri="{FF2B5EF4-FFF2-40B4-BE49-F238E27FC236}">
                <a16:creationId xmlns:a16="http://schemas.microsoft.com/office/drawing/2014/main" id="{B091583D-15E9-ADFC-85BE-5564BBDB3EC9}"/>
              </a:ext>
            </a:extLst>
          </p:cNvPr>
          <p:cNvCxnSpPr>
            <a:cxnSpLocks/>
          </p:cNvCxnSpPr>
          <p:nvPr/>
        </p:nvCxnSpPr>
        <p:spPr>
          <a:xfrm flipH="1">
            <a:off x="4013976" y="2737533"/>
            <a:ext cx="1388710" cy="940388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uora nuoliyhdysviiva 7">
            <a:extLst>
              <a:ext uri="{FF2B5EF4-FFF2-40B4-BE49-F238E27FC236}">
                <a16:creationId xmlns:a16="http://schemas.microsoft.com/office/drawing/2014/main" id="{96DCEDC5-40F9-1BF8-D05D-C9A5B4516E8E}"/>
              </a:ext>
            </a:extLst>
          </p:cNvPr>
          <p:cNvCxnSpPr>
            <a:cxnSpLocks/>
          </p:cNvCxnSpPr>
          <p:nvPr/>
        </p:nvCxnSpPr>
        <p:spPr>
          <a:xfrm flipH="1">
            <a:off x="6126480" y="2722837"/>
            <a:ext cx="557539" cy="640123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uora nuoliyhdysviiva 9">
            <a:extLst>
              <a:ext uri="{FF2B5EF4-FFF2-40B4-BE49-F238E27FC236}">
                <a16:creationId xmlns:a16="http://schemas.microsoft.com/office/drawing/2014/main" id="{CECC0A65-9391-F458-B35B-68BC358C398B}"/>
              </a:ext>
            </a:extLst>
          </p:cNvPr>
          <p:cNvCxnSpPr>
            <a:cxnSpLocks/>
          </p:cNvCxnSpPr>
          <p:nvPr/>
        </p:nvCxnSpPr>
        <p:spPr>
          <a:xfrm flipH="1">
            <a:off x="8010585" y="2737533"/>
            <a:ext cx="629929" cy="395213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uora nuoliyhdysviiva 12">
            <a:extLst>
              <a:ext uri="{FF2B5EF4-FFF2-40B4-BE49-F238E27FC236}">
                <a16:creationId xmlns:a16="http://schemas.microsoft.com/office/drawing/2014/main" id="{A1F5AD0E-0769-5F34-664E-E5D70F8EBE3D}"/>
              </a:ext>
            </a:extLst>
          </p:cNvPr>
          <p:cNvCxnSpPr>
            <a:cxnSpLocks/>
          </p:cNvCxnSpPr>
          <p:nvPr/>
        </p:nvCxnSpPr>
        <p:spPr>
          <a:xfrm>
            <a:off x="9617135" y="2743115"/>
            <a:ext cx="487680" cy="349521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610038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7BF614BD-24B7-29AC-857F-5A8576701A63}"/>
              </a:ext>
            </a:extLst>
          </p:cNvPr>
          <p:cNvSpPr txBox="1">
            <a:spLocks/>
          </p:cNvSpPr>
          <p:nvPr/>
        </p:nvSpPr>
        <p:spPr>
          <a:xfrm>
            <a:off x="838200" y="584358"/>
            <a:ext cx="108458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200" b="1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fi-FI" sz="4400" dirty="0">
                <a:sym typeface="Wingdings" panose="05000000000000000000" pitchFamily="2" charset="2"/>
              </a:rPr>
              <a:t>Apuvälineet 2/3</a:t>
            </a:r>
            <a:endParaRPr lang="fi-FI" sz="4400" dirty="0"/>
          </a:p>
        </p:txBody>
      </p:sp>
      <p:sp>
        <p:nvSpPr>
          <p:cNvPr id="4" name="Tekstiruutu 3">
            <a:extLst>
              <a:ext uri="{FF2B5EF4-FFF2-40B4-BE49-F238E27FC236}">
                <a16:creationId xmlns:a16="http://schemas.microsoft.com/office/drawing/2014/main" id="{3AA80A6E-6E61-8BF5-6A18-D0541206E380}"/>
              </a:ext>
            </a:extLst>
          </p:cNvPr>
          <p:cNvSpPr txBox="1"/>
          <p:nvPr/>
        </p:nvSpPr>
        <p:spPr>
          <a:xfrm>
            <a:off x="853402" y="1378836"/>
            <a:ext cx="10845800" cy="51090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Liikkumisen apuväline on pyörätuoli; aktiivinen = asiakas kelaa itse, tai passiivinen = asiakas </a:t>
            </a:r>
            <a:r>
              <a:rPr lang="fi-FI" sz="1400" b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ei</a:t>
            </a: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kelaa itse.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Geriatrinen tuoli on tarkoitettu asiakkaalle, joka ei voi enää istua normaalissa pyörätuolissa.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Liikkumisen apuvälineet auttavat liikkumaan paikasta toiseen, kun asiakas ei voi itse kävellä.</a:t>
            </a:r>
            <a:br>
              <a:rPr lang="fi-FI" sz="1800" dirty="0"/>
            </a:br>
            <a:endParaRPr lang="fi-FI" sz="1800" dirty="0"/>
          </a:p>
        </p:txBody>
      </p:sp>
      <p:sp>
        <p:nvSpPr>
          <p:cNvPr id="6" name="Tekstiruutu 5">
            <a:extLst>
              <a:ext uri="{FF2B5EF4-FFF2-40B4-BE49-F238E27FC236}">
                <a16:creationId xmlns:a16="http://schemas.microsoft.com/office/drawing/2014/main" id="{B31ABEC1-596C-7699-7E47-2577BEF2AC0A}"/>
              </a:ext>
            </a:extLst>
          </p:cNvPr>
          <p:cNvSpPr txBox="1"/>
          <p:nvPr/>
        </p:nvSpPr>
        <p:spPr>
          <a:xfrm>
            <a:off x="3382150" y="3799893"/>
            <a:ext cx="176474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i-FI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k</a:t>
            </a:r>
            <a:r>
              <a:rPr lang="fi-FI" sz="1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elausvanne, kelausvanteet</a:t>
            </a:r>
          </a:p>
          <a:p>
            <a:r>
              <a:rPr lang="fi-FI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v: kelata</a:t>
            </a:r>
            <a:endParaRPr lang="fi-FI" dirty="0"/>
          </a:p>
        </p:txBody>
      </p:sp>
      <p:sp>
        <p:nvSpPr>
          <p:cNvPr id="8" name="Tekstiruutu 7">
            <a:extLst>
              <a:ext uri="{FF2B5EF4-FFF2-40B4-BE49-F238E27FC236}">
                <a16:creationId xmlns:a16="http://schemas.microsoft.com/office/drawing/2014/main" id="{793F97FF-F18B-C11D-7CCF-423B1CFA383B}"/>
              </a:ext>
            </a:extLst>
          </p:cNvPr>
          <p:cNvSpPr txBox="1"/>
          <p:nvPr/>
        </p:nvSpPr>
        <p:spPr>
          <a:xfrm>
            <a:off x="1825746" y="3194692"/>
            <a:ext cx="324230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i-FI" sz="1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takapyörä(t), kuljetuspyörä(t)</a:t>
            </a:r>
            <a:endParaRPr lang="fi-FI" dirty="0"/>
          </a:p>
        </p:txBody>
      </p:sp>
      <p:sp>
        <p:nvSpPr>
          <p:cNvPr id="10" name="Tekstiruutu 9">
            <a:extLst>
              <a:ext uri="{FF2B5EF4-FFF2-40B4-BE49-F238E27FC236}">
                <a16:creationId xmlns:a16="http://schemas.microsoft.com/office/drawing/2014/main" id="{2056CDB4-A77E-5772-C836-0F452A207790}"/>
              </a:ext>
            </a:extLst>
          </p:cNvPr>
          <p:cNvSpPr txBox="1"/>
          <p:nvPr/>
        </p:nvSpPr>
        <p:spPr>
          <a:xfrm>
            <a:off x="3830284" y="4975388"/>
            <a:ext cx="10422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i-FI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</a:t>
            </a:r>
            <a:r>
              <a:rPr lang="fi-FI" sz="1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inna(t)</a:t>
            </a:r>
            <a:endParaRPr lang="fi-FI" dirty="0"/>
          </a:p>
        </p:txBody>
      </p:sp>
      <p:sp>
        <p:nvSpPr>
          <p:cNvPr id="12" name="Tekstiruutu 11">
            <a:extLst>
              <a:ext uri="{FF2B5EF4-FFF2-40B4-BE49-F238E27FC236}">
                <a16:creationId xmlns:a16="http://schemas.microsoft.com/office/drawing/2014/main" id="{DE1F7418-E133-8D3F-3AB5-EA2B0D02CC31}"/>
              </a:ext>
            </a:extLst>
          </p:cNvPr>
          <p:cNvSpPr txBox="1"/>
          <p:nvPr/>
        </p:nvSpPr>
        <p:spPr>
          <a:xfrm>
            <a:off x="7881302" y="2390735"/>
            <a:ext cx="139049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i-FI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k</a:t>
            </a:r>
            <a:r>
              <a:rPr lang="fi-FI" sz="1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äsinoja(t)</a:t>
            </a:r>
            <a:endParaRPr lang="fi-FI" dirty="0"/>
          </a:p>
        </p:txBody>
      </p:sp>
      <p:sp>
        <p:nvSpPr>
          <p:cNvPr id="14" name="Tekstiruutu 13">
            <a:extLst>
              <a:ext uri="{FF2B5EF4-FFF2-40B4-BE49-F238E27FC236}">
                <a16:creationId xmlns:a16="http://schemas.microsoft.com/office/drawing/2014/main" id="{EE7185A2-A122-047D-489A-855189AABC9D}"/>
              </a:ext>
            </a:extLst>
          </p:cNvPr>
          <p:cNvSpPr txBox="1"/>
          <p:nvPr/>
        </p:nvSpPr>
        <p:spPr>
          <a:xfrm>
            <a:off x="7387668" y="5246765"/>
            <a:ext cx="300005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i-FI" sz="1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etupyörä(t), tukipyörä(t)</a:t>
            </a:r>
            <a:endParaRPr lang="fi-FI" dirty="0"/>
          </a:p>
        </p:txBody>
      </p:sp>
      <p:sp>
        <p:nvSpPr>
          <p:cNvPr id="16" name="Tekstiruutu 15">
            <a:extLst>
              <a:ext uri="{FF2B5EF4-FFF2-40B4-BE49-F238E27FC236}">
                <a16:creationId xmlns:a16="http://schemas.microsoft.com/office/drawing/2014/main" id="{78FEFCCD-3E91-0107-4C23-11B411ED689E}"/>
              </a:ext>
            </a:extLst>
          </p:cNvPr>
          <p:cNvSpPr txBox="1"/>
          <p:nvPr/>
        </p:nvSpPr>
        <p:spPr>
          <a:xfrm>
            <a:off x="8720137" y="4513723"/>
            <a:ext cx="171838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i-FI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j</a:t>
            </a:r>
            <a:r>
              <a:rPr lang="fi-FI" sz="1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alkatuki, jalkatuet</a:t>
            </a:r>
            <a:endParaRPr lang="fi-FI" dirty="0"/>
          </a:p>
        </p:txBody>
      </p:sp>
      <p:sp>
        <p:nvSpPr>
          <p:cNvPr id="18" name="Tekstiruutu 17">
            <a:extLst>
              <a:ext uri="{FF2B5EF4-FFF2-40B4-BE49-F238E27FC236}">
                <a16:creationId xmlns:a16="http://schemas.microsoft.com/office/drawing/2014/main" id="{6CA5D41D-5DF1-25B8-3E25-98F399AC3166}"/>
              </a:ext>
            </a:extLst>
          </p:cNvPr>
          <p:cNvSpPr txBox="1"/>
          <p:nvPr/>
        </p:nvSpPr>
        <p:spPr>
          <a:xfrm>
            <a:off x="9335293" y="3594909"/>
            <a:ext cx="9860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i-FI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j</a:t>
            </a:r>
            <a:r>
              <a:rPr lang="fi-FI" sz="1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arru(t)</a:t>
            </a:r>
            <a:endParaRPr lang="fi-FI" dirty="0"/>
          </a:p>
        </p:txBody>
      </p:sp>
      <p:sp>
        <p:nvSpPr>
          <p:cNvPr id="20" name="Tekstiruutu 19">
            <a:extLst>
              <a:ext uri="{FF2B5EF4-FFF2-40B4-BE49-F238E27FC236}">
                <a16:creationId xmlns:a16="http://schemas.microsoft.com/office/drawing/2014/main" id="{422844A5-2BCC-83AC-FB53-63C19A4FCDF2}"/>
              </a:ext>
            </a:extLst>
          </p:cNvPr>
          <p:cNvSpPr txBox="1"/>
          <p:nvPr/>
        </p:nvSpPr>
        <p:spPr>
          <a:xfrm>
            <a:off x="8382476" y="3242022"/>
            <a:ext cx="128016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i-FI" sz="1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istuinosa</a:t>
            </a:r>
            <a:endParaRPr lang="fi-FI" dirty="0"/>
          </a:p>
        </p:txBody>
      </p:sp>
      <p:sp>
        <p:nvSpPr>
          <p:cNvPr id="22" name="Tekstiruutu 21">
            <a:extLst>
              <a:ext uri="{FF2B5EF4-FFF2-40B4-BE49-F238E27FC236}">
                <a16:creationId xmlns:a16="http://schemas.microsoft.com/office/drawing/2014/main" id="{B0414AAE-EF80-57F2-EBC2-828E551010BB}"/>
              </a:ext>
            </a:extLst>
          </p:cNvPr>
          <p:cNvSpPr txBox="1"/>
          <p:nvPr/>
        </p:nvSpPr>
        <p:spPr>
          <a:xfrm>
            <a:off x="1308979" y="3886313"/>
            <a:ext cx="1741329" cy="1384995"/>
          </a:xfrm>
          <a:prstGeom prst="rect">
            <a:avLst/>
          </a:prstGeom>
          <a:noFill/>
          <a:ln w="28575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Takana voi olla myös </a:t>
            </a:r>
            <a:r>
              <a:rPr lang="fi-FI" sz="1400" b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tukitappi/ kaatumaeste</a:t>
            </a: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joka estää, että pyörätuoli ei voi kaatua taaksepäin.</a:t>
            </a:r>
            <a:endParaRPr lang="fi-FI" sz="1400" b="1" dirty="0"/>
          </a:p>
        </p:txBody>
      </p:sp>
      <p:pic>
        <p:nvPicPr>
          <p:cNvPr id="4100" name="Picture 4" descr="pyörätuoli">
            <a:extLst>
              <a:ext uri="{FF2B5EF4-FFF2-40B4-BE49-F238E27FC236}">
                <a16:creationId xmlns:a16="http://schemas.microsoft.com/office/drawing/2014/main" id="{883F6FFE-9DC5-48EE-77D5-272D3C0D13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5733" y="2113598"/>
            <a:ext cx="3382010" cy="3382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4" name="Suora nuoliyhdysviiva 23">
            <a:extLst>
              <a:ext uri="{FF2B5EF4-FFF2-40B4-BE49-F238E27FC236}">
                <a16:creationId xmlns:a16="http://schemas.microsoft.com/office/drawing/2014/main" id="{B24F40C4-6CF9-9668-175B-D926FE9BFF11}"/>
              </a:ext>
            </a:extLst>
          </p:cNvPr>
          <p:cNvCxnSpPr/>
          <p:nvPr/>
        </p:nvCxnSpPr>
        <p:spPr>
          <a:xfrm flipV="1">
            <a:off x="7571423" y="2707074"/>
            <a:ext cx="297180" cy="184666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uora nuoliyhdysviiva 24">
            <a:extLst>
              <a:ext uri="{FF2B5EF4-FFF2-40B4-BE49-F238E27FC236}">
                <a16:creationId xmlns:a16="http://schemas.microsoft.com/office/drawing/2014/main" id="{89531304-0C26-89DE-E965-4F900C1C7F82}"/>
              </a:ext>
            </a:extLst>
          </p:cNvPr>
          <p:cNvCxnSpPr>
            <a:cxnSpLocks/>
          </p:cNvCxnSpPr>
          <p:nvPr/>
        </p:nvCxnSpPr>
        <p:spPr>
          <a:xfrm flipH="1">
            <a:off x="5072063" y="3410243"/>
            <a:ext cx="487680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uora nuoliyhdysviiva 29">
            <a:extLst>
              <a:ext uri="{FF2B5EF4-FFF2-40B4-BE49-F238E27FC236}">
                <a16:creationId xmlns:a16="http://schemas.microsoft.com/office/drawing/2014/main" id="{A4768569-379D-DE86-F030-31E6318DDF88}"/>
              </a:ext>
            </a:extLst>
          </p:cNvPr>
          <p:cNvCxnSpPr>
            <a:cxnSpLocks/>
          </p:cNvCxnSpPr>
          <p:nvPr/>
        </p:nvCxnSpPr>
        <p:spPr>
          <a:xfrm flipH="1">
            <a:off x="4956493" y="3594909"/>
            <a:ext cx="715010" cy="333836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uora nuoliyhdysviiva 32">
            <a:extLst>
              <a:ext uri="{FF2B5EF4-FFF2-40B4-BE49-F238E27FC236}">
                <a16:creationId xmlns:a16="http://schemas.microsoft.com/office/drawing/2014/main" id="{86B2447E-03FB-02EC-1DF9-C8C7F8D62204}"/>
              </a:ext>
            </a:extLst>
          </p:cNvPr>
          <p:cNvCxnSpPr>
            <a:cxnSpLocks/>
          </p:cNvCxnSpPr>
          <p:nvPr/>
        </p:nvCxnSpPr>
        <p:spPr>
          <a:xfrm flipH="1">
            <a:off x="4928717" y="4435111"/>
            <a:ext cx="755650" cy="699865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uora nuoliyhdysviiva 34">
            <a:extLst>
              <a:ext uri="{FF2B5EF4-FFF2-40B4-BE49-F238E27FC236}">
                <a16:creationId xmlns:a16="http://schemas.microsoft.com/office/drawing/2014/main" id="{D9985D28-2BDA-11AC-7A82-492185BE372F}"/>
              </a:ext>
            </a:extLst>
          </p:cNvPr>
          <p:cNvCxnSpPr>
            <a:cxnSpLocks/>
          </p:cNvCxnSpPr>
          <p:nvPr/>
        </p:nvCxnSpPr>
        <p:spPr>
          <a:xfrm flipH="1" flipV="1">
            <a:off x="7241223" y="5077023"/>
            <a:ext cx="258445" cy="215999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uora nuoliyhdysviiva 37">
            <a:extLst>
              <a:ext uri="{FF2B5EF4-FFF2-40B4-BE49-F238E27FC236}">
                <a16:creationId xmlns:a16="http://schemas.microsoft.com/office/drawing/2014/main" id="{9A84633C-923B-03BF-72E1-375BF91DD0AE}"/>
              </a:ext>
            </a:extLst>
          </p:cNvPr>
          <p:cNvCxnSpPr>
            <a:cxnSpLocks/>
          </p:cNvCxnSpPr>
          <p:nvPr/>
        </p:nvCxnSpPr>
        <p:spPr>
          <a:xfrm flipH="1" flipV="1">
            <a:off x="8451533" y="4623356"/>
            <a:ext cx="276860" cy="53717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uora nuoliyhdysviiva 39">
            <a:extLst>
              <a:ext uri="{FF2B5EF4-FFF2-40B4-BE49-F238E27FC236}">
                <a16:creationId xmlns:a16="http://schemas.microsoft.com/office/drawing/2014/main" id="{2E290F52-C401-1BF5-2A8B-FC737C27BB54}"/>
              </a:ext>
            </a:extLst>
          </p:cNvPr>
          <p:cNvCxnSpPr>
            <a:cxnSpLocks/>
          </p:cNvCxnSpPr>
          <p:nvPr/>
        </p:nvCxnSpPr>
        <p:spPr>
          <a:xfrm flipV="1">
            <a:off x="6809581" y="3808764"/>
            <a:ext cx="2462213" cy="155098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uora nuoliyhdysviiva 41">
            <a:extLst>
              <a:ext uri="{FF2B5EF4-FFF2-40B4-BE49-F238E27FC236}">
                <a16:creationId xmlns:a16="http://schemas.microsoft.com/office/drawing/2014/main" id="{CCB7B9D3-D73D-22AE-F0C9-C37A9A2B69C0}"/>
              </a:ext>
            </a:extLst>
          </p:cNvPr>
          <p:cNvCxnSpPr>
            <a:cxnSpLocks/>
          </p:cNvCxnSpPr>
          <p:nvPr/>
        </p:nvCxnSpPr>
        <p:spPr>
          <a:xfrm flipV="1">
            <a:off x="7337743" y="3445407"/>
            <a:ext cx="957262" cy="259733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uora nuoliyhdysviiva 44">
            <a:extLst>
              <a:ext uri="{FF2B5EF4-FFF2-40B4-BE49-F238E27FC236}">
                <a16:creationId xmlns:a16="http://schemas.microsoft.com/office/drawing/2014/main" id="{1363DC68-CCEE-887E-4227-FA360B489D3A}"/>
              </a:ext>
            </a:extLst>
          </p:cNvPr>
          <p:cNvCxnSpPr>
            <a:cxnSpLocks/>
            <a:endCxn id="46" idx="1"/>
          </p:cNvCxnSpPr>
          <p:nvPr/>
        </p:nvCxnSpPr>
        <p:spPr>
          <a:xfrm flipV="1">
            <a:off x="7442201" y="3001044"/>
            <a:ext cx="1007584" cy="367924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kstiruutu 45">
            <a:extLst>
              <a:ext uri="{FF2B5EF4-FFF2-40B4-BE49-F238E27FC236}">
                <a16:creationId xmlns:a16="http://schemas.microsoft.com/office/drawing/2014/main" id="{E57BE961-1865-FDD4-4C3A-357F3C66C579}"/>
              </a:ext>
            </a:extLst>
          </p:cNvPr>
          <p:cNvSpPr txBox="1"/>
          <p:nvPr/>
        </p:nvSpPr>
        <p:spPr>
          <a:xfrm>
            <a:off x="8449785" y="2816378"/>
            <a:ext cx="236045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i-FI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</a:t>
            </a:r>
            <a:r>
              <a:rPr lang="fi-FI" sz="1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ivulaita, sivulaidat</a:t>
            </a:r>
            <a:endParaRPr lang="fi-FI" dirty="0"/>
          </a:p>
        </p:txBody>
      </p:sp>
      <p:cxnSp>
        <p:nvCxnSpPr>
          <p:cNvPr id="48" name="Suora nuoliyhdysviiva 47">
            <a:extLst>
              <a:ext uri="{FF2B5EF4-FFF2-40B4-BE49-F238E27FC236}">
                <a16:creationId xmlns:a16="http://schemas.microsoft.com/office/drawing/2014/main" id="{CF5BC305-710C-6DF3-A1F7-C670040403DC}"/>
              </a:ext>
            </a:extLst>
          </p:cNvPr>
          <p:cNvCxnSpPr>
            <a:cxnSpLocks/>
          </p:cNvCxnSpPr>
          <p:nvPr/>
        </p:nvCxnSpPr>
        <p:spPr>
          <a:xfrm flipH="1" flipV="1">
            <a:off x="4387533" y="2831315"/>
            <a:ext cx="1871584" cy="58618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Tekstiruutu 49">
            <a:extLst>
              <a:ext uri="{FF2B5EF4-FFF2-40B4-BE49-F238E27FC236}">
                <a16:creationId xmlns:a16="http://schemas.microsoft.com/office/drawing/2014/main" id="{4E598DDC-E0D3-3565-0394-A8039F22B1B3}"/>
              </a:ext>
            </a:extLst>
          </p:cNvPr>
          <p:cNvSpPr txBox="1"/>
          <p:nvPr/>
        </p:nvSpPr>
        <p:spPr>
          <a:xfrm>
            <a:off x="3214449" y="2667017"/>
            <a:ext cx="128016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i-FI" sz="1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selkänoja</a:t>
            </a:r>
            <a:endParaRPr lang="fi-FI" dirty="0"/>
          </a:p>
        </p:txBody>
      </p:sp>
      <p:cxnSp>
        <p:nvCxnSpPr>
          <p:cNvPr id="51" name="Suora nuoliyhdysviiva 50">
            <a:extLst>
              <a:ext uri="{FF2B5EF4-FFF2-40B4-BE49-F238E27FC236}">
                <a16:creationId xmlns:a16="http://schemas.microsoft.com/office/drawing/2014/main" id="{52A26100-9A6D-0859-FA3E-8CDF2D2D9801}"/>
              </a:ext>
            </a:extLst>
          </p:cNvPr>
          <p:cNvCxnSpPr>
            <a:cxnSpLocks/>
          </p:cNvCxnSpPr>
          <p:nvPr/>
        </p:nvCxnSpPr>
        <p:spPr>
          <a:xfrm flipH="1" flipV="1">
            <a:off x="5293678" y="2306395"/>
            <a:ext cx="867847" cy="1488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Tekstiruutu 52">
            <a:extLst>
              <a:ext uri="{FF2B5EF4-FFF2-40B4-BE49-F238E27FC236}">
                <a16:creationId xmlns:a16="http://schemas.microsoft.com/office/drawing/2014/main" id="{A77C5A64-8074-5F2E-A122-8A904E090086}"/>
              </a:ext>
            </a:extLst>
          </p:cNvPr>
          <p:cNvSpPr txBox="1"/>
          <p:nvPr/>
        </p:nvSpPr>
        <p:spPr>
          <a:xfrm>
            <a:off x="3512147" y="2126339"/>
            <a:ext cx="178153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i-FI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</a:t>
            </a:r>
            <a:r>
              <a:rPr lang="fi-FI" sz="1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yöntökahva(t)</a:t>
            </a:r>
            <a:endParaRPr lang="fi-FI" dirty="0"/>
          </a:p>
        </p:txBody>
      </p:sp>
      <p:pic>
        <p:nvPicPr>
          <p:cNvPr id="4102" name="Picture 6" descr="pyörätuoli">
            <a:extLst>
              <a:ext uri="{FF2B5EF4-FFF2-40B4-BE49-F238E27FC236}">
                <a16:creationId xmlns:a16="http://schemas.microsoft.com/office/drawing/2014/main" id="{87B7A36C-EA52-52B9-804E-00B0096EAE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97751" y="583617"/>
            <a:ext cx="2139462" cy="2139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8" name="Suora nuoliyhdysviiva 57">
            <a:extLst>
              <a:ext uri="{FF2B5EF4-FFF2-40B4-BE49-F238E27FC236}">
                <a16:creationId xmlns:a16="http://schemas.microsoft.com/office/drawing/2014/main" id="{623D7013-EB27-FEE6-9A3D-A2C01B8E5676}"/>
              </a:ext>
            </a:extLst>
          </p:cNvPr>
          <p:cNvCxnSpPr>
            <a:cxnSpLocks/>
          </p:cNvCxnSpPr>
          <p:nvPr/>
        </p:nvCxnSpPr>
        <p:spPr>
          <a:xfrm>
            <a:off x="9977120" y="1526767"/>
            <a:ext cx="264160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104" name="Picture 8" descr="potilastuoli">
            <a:extLst>
              <a:ext uri="{FF2B5EF4-FFF2-40B4-BE49-F238E27FC236}">
                <a16:creationId xmlns:a16="http://schemas.microsoft.com/office/drawing/2014/main" id="{64386CA0-7961-0EEE-43B3-642EA91276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063" y="1994940"/>
            <a:ext cx="1296058" cy="1296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2" name="Suora nuoliyhdysviiva 61">
            <a:extLst>
              <a:ext uri="{FF2B5EF4-FFF2-40B4-BE49-F238E27FC236}">
                <a16:creationId xmlns:a16="http://schemas.microsoft.com/office/drawing/2014/main" id="{209A29EB-3086-7CFB-A029-8B9183D3ABAC}"/>
              </a:ext>
            </a:extLst>
          </p:cNvPr>
          <p:cNvCxnSpPr>
            <a:cxnSpLocks/>
          </p:cNvCxnSpPr>
          <p:nvPr/>
        </p:nvCxnSpPr>
        <p:spPr>
          <a:xfrm flipH="1">
            <a:off x="1676678" y="1910691"/>
            <a:ext cx="149068" cy="449564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5935259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kstiruutu 3">
            <a:extLst>
              <a:ext uri="{FF2B5EF4-FFF2-40B4-BE49-F238E27FC236}">
                <a16:creationId xmlns:a16="http://schemas.microsoft.com/office/drawing/2014/main" id="{97E02D95-9EA8-327E-DB3A-0BE0469B5830}"/>
              </a:ext>
            </a:extLst>
          </p:cNvPr>
          <p:cNvSpPr txBox="1"/>
          <p:nvPr/>
        </p:nvSpPr>
        <p:spPr>
          <a:xfrm>
            <a:off x="838200" y="1391920"/>
            <a:ext cx="10283412" cy="4832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Siirtymisen apuvälineitä ovat esimerkiksi pyörölevy, kääntöteline, liukulakana ja liukupatja, liukulauta, liukueste, siirtovyö, tukikahva, nousutuki ja nostolaitteet; liinanostin, seisomanojanostin ja kattonostin, 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puhekielellä nostin on nosturi.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Siirtymisen apuvälineet antavat tukea, kannattelevat painoa, vähentävät kitkaa, 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helpottavat tai estävät liikkumista ja helpottavat tarttumaan siirrettävään asiakkaaseen.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Lisäksi esim. säädettävä sänky ja muu teknologia, kuten turvaranneke auttavat.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Muista huoltaa ja puhdistaa apuvälineet säännöllisesti!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24" name="Picture 6" descr="sänky">
            <a:extLst>
              <a:ext uri="{FF2B5EF4-FFF2-40B4-BE49-F238E27FC236}">
                <a16:creationId xmlns:a16="http://schemas.microsoft.com/office/drawing/2014/main" id="{E1D4C602-4F8F-4181-C12A-8A862133A9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6587" y="2717483"/>
            <a:ext cx="1121665" cy="1075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tsikko 1">
            <a:extLst>
              <a:ext uri="{FF2B5EF4-FFF2-40B4-BE49-F238E27FC236}">
                <a16:creationId xmlns:a16="http://schemas.microsoft.com/office/drawing/2014/main" id="{2101A4F0-30FB-68DE-8D0F-F0BA2FF6ED90}"/>
              </a:ext>
            </a:extLst>
          </p:cNvPr>
          <p:cNvSpPr txBox="1">
            <a:spLocks/>
          </p:cNvSpPr>
          <p:nvPr/>
        </p:nvSpPr>
        <p:spPr>
          <a:xfrm>
            <a:off x="838200" y="584358"/>
            <a:ext cx="108458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200" b="1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fi-FI" sz="4400" dirty="0">
                <a:sym typeface="Wingdings" panose="05000000000000000000" pitchFamily="2" charset="2"/>
              </a:rPr>
              <a:t>Apuvälineet 3/3</a:t>
            </a:r>
            <a:endParaRPr lang="fi-FI" sz="4400" dirty="0"/>
          </a:p>
        </p:txBody>
      </p:sp>
      <p:pic>
        <p:nvPicPr>
          <p:cNvPr id="5122" name="Picture 2" descr="nostolaite">
            <a:extLst>
              <a:ext uri="{FF2B5EF4-FFF2-40B4-BE49-F238E27FC236}">
                <a16:creationId xmlns:a16="http://schemas.microsoft.com/office/drawing/2014/main" id="{BD599C7F-0D9E-2CEB-4798-387AA64BF5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78021" y="1982721"/>
            <a:ext cx="2175428" cy="2175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kstiruutu 2">
            <a:extLst>
              <a:ext uri="{FF2B5EF4-FFF2-40B4-BE49-F238E27FC236}">
                <a16:creationId xmlns:a16="http://schemas.microsoft.com/office/drawing/2014/main" id="{F08B22AF-CAA7-34E7-73F0-F2CA940BF7A8}"/>
              </a:ext>
            </a:extLst>
          </p:cNvPr>
          <p:cNvSpPr txBox="1"/>
          <p:nvPr/>
        </p:nvSpPr>
        <p:spPr>
          <a:xfrm>
            <a:off x="911114" y="4281405"/>
            <a:ext cx="132881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kääntöteline</a:t>
            </a:r>
            <a:endParaRPr lang="fi-FI" sz="1400" dirty="0"/>
          </a:p>
        </p:txBody>
      </p:sp>
      <p:sp>
        <p:nvSpPr>
          <p:cNvPr id="5" name="Tekstiruutu 4">
            <a:extLst>
              <a:ext uri="{FF2B5EF4-FFF2-40B4-BE49-F238E27FC236}">
                <a16:creationId xmlns:a16="http://schemas.microsoft.com/office/drawing/2014/main" id="{29F05118-E14F-1C97-1251-D98EAFE52C44}"/>
              </a:ext>
            </a:extLst>
          </p:cNvPr>
          <p:cNvSpPr txBox="1"/>
          <p:nvPr/>
        </p:nvSpPr>
        <p:spPr>
          <a:xfrm>
            <a:off x="2307416" y="4281406"/>
            <a:ext cx="132881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tukikahva</a:t>
            </a:r>
            <a:endParaRPr lang="fi-FI" sz="1400" dirty="0"/>
          </a:p>
        </p:txBody>
      </p:sp>
      <p:sp>
        <p:nvSpPr>
          <p:cNvPr id="6" name="Tekstiruutu 5">
            <a:extLst>
              <a:ext uri="{FF2B5EF4-FFF2-40B4-BE49-F238E27FC236}">
                <a16:creationId xmlns:a16="http://schemas.microsoft.com/office/drawing/2014/main" id="{AEC3E375-C7B7-CCDA-DFB4-0B51B47C67EE}"/>
              </a:ext>
            </a:extLst>
          </p:cNvPr>
          <p:cNvSpPr txBox="1"/>
          <p:nvPr/>
        </p:nvSpPr>
        <p:spPr>
          <a:xfrm>
            <a:off x="4067069" y="4281405"/>
            <a:ext cx="132881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liukulauta</a:t>
            </a:r>
            <a:endParaRPr lang="fi-FI" sz="1400" dirty="0"/>
          </a:p>
        </p:txBody>
      </p:sp>
      <p:sp>
        <p:nvSpPr>
          <p:cNvPr id="7" name="Tekstiruutu 6">
            <a:extLst>
              <a:ext uri="{FF2B5EF4-FFF2-40B4-BE49-F238E27FC236}">
                <a16:creationId xmlns:a16="http://schemas.microsoft.com/office/drawing/2014/main" id="{69EEBECA-5676-8103-D0CF-D06F058DD061}"/>
              </a:ext>
            </a:extLst>
          </p:cNvPr>
          <p:cNvSpPr txBox="1"/>
          <p:nvPr/>
        </p:nvSpPr>
        <p:spPr>
          <a:xfrm>
            <a:off x="5977572" y="4281404"/>
            <a:ext cx="132881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liukulakana</a:t>
            </a:r>
            <a:endParaRPr lang="fi-FI" sz="1400" dirty="0"/>
          </a:p>
        </p:txBody>
      </p:sp>
      <p:sp>
        <p:nvSpPr>
          <p:cNvPr id="8" name="Tekstiruutu 7">
            <a:extLst>
              <a:ext uri="{FF2B5EF4-FFF2-40B4-BE49-F238E27FC236}">
                <a16:creationId xmlns:a16="http://schemas.microsoft.com/office/drawing/2014/main" id="{E5AA6B2E-FBC9-E25B-3560-343F76415140}"/>
              </a:ext>
            </a:extLst>
          </p:cNvPr>
          <p:cNvSpPr txBox="1"/>
          <p:nvPr/>
        </p:nvSpPr>
        <p:spPr>
          <a:xfrm>
            <a:off x="7917116" y="4281404"/>
            <a:ext cx="132881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siirtovyö</a:t>
            </a:r>
            <a:endParaRPr lang="fi-FI" sz="1400" dirty="0"/>
          </a:p>
        </p:txBody>
      </p:sp>
      <p:sp>
        <p:nvSpPr>
          <p:cNvPr id="9" name="Tekstiruutu 8">
            <a:extLst>
              <a:ext uri="{FF2B5EF4-FFF2-40B4-BE49-F238E27FC236}">
                <a16:creationId xmlns:a16="http://schemas.microsoft.com/office/drawing/2014/main" id="{A89EFD94-F198-D9F1-DB29-A0A389ADE3FD}"/>
              </a:ext>
            </a:extLst>
          </p:cNvPr>
          <p:cNvSpPr txBox="1"/>
          <p:nvPr/>
        </p:nvSpPr>
        <p:spPr>
          <a:xfrm>
            <a:off x="9934092" y="4281404"/>
            <a:ext cx="132881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nosturi</a:t>
            </a:r>
            <a:endParaRPr lang="fi-FI" sz="1400" dirty="0"/>
          </a:p>
        </p:txBody>
      </p:sp>
      <p:cxnSp>
        <p:nvCxnSpPr>
          <p:cNvPr id="12" name="Suora nuoliyhdysviiva 11">
            <a:extLst>
              <a:ext uri="{FF2B5EF4-FFF2-40B4-BE49-F238E27FC236}">
                <a16:creationId xmlns:a16="http://schemas.microsoft.com/office/drawing/2014/main" id="{FD8B2C7B-31C5-8C21-9CE8-51139141C03E}"/>
              </a:ext>
            </a:extLst>
          </p:cNvPr>
          <p:cNvCxnSpPr>
            <a:cxnSpLocks/>
          </p:cNvCxnSpPr>
          <p:nvPr/>
        </p:nvCxnSpPr>
        <p:spPr>
          <a:xfrm flipV="1">
            <a:off x="7917116" y="5356661"/>
            <a:ext cx="718884" cy="21101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4" descr="säädettävä sänky">
            <a:extLst>
              <a:ext uri="{FF2B5EF4-FFF2-40B4-BE49-F238E27FC236}">
                <a16:creationId xmlns:a16="http://schemas.microsoft.com/office/drawing/2014/main" id="{830C7999-654D-D484-EE19-CACF6B66CA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99623" y="4630788"/>
            <a:ext cx="1328818" cy="1328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Kuva 15" descr="Kuva, joka sisältää kohteen Ovenkahva, kahva, Pienrauta, metalli&#10;&#10;Tekoälyn generoima sisältö voi olla virheellistä.">
            <a:extLst>
              <a:ext uri="{FF2B5EF4-FFF2-40B4-BE49-F238E27FC236}">
                <a16:creationId xmlns:a16="http://schemas.microsoft.com/office/drawing/2014/main" id="{CBA52D6C-5DC7-D0F9-B33D-5F615EB56256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2932" t="36166" r="19794" b="24130"/>
          <a:stretch/>
        </p:blipFill>
        <p:spPr>
          <a:xfrm>
            <a:off x="2296644" y="2983417"/>
            <a:ext cx="1510008" cy="891166"/>
          </a:xfrm>
          <a:prstGeom prst="rect">
            <a:avLst/>
          </a:prstGeom>
        </p:spPr>
      </p:pic>
      <p:pic>
        <p:nvPicPr>
          <p:cNvPr id="17" name="Picture 2" descr="A gait belt for transferring clients with white background">
            <a:extLst>
              <a:ext uri="{FF2B5EF4-FFF2-40B4-BE49-F238E27FC236}">
                <a16:creationId xmlns:a16="http://schemas.microsoft.com/office/drawing/2014/main" id="{611B5BA1-1B22-CDD5-D329-2E6F324CB43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aturation sat="7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9048" b="9682"/>
          <a:stretch/>
        </p:blipFill>
        <p:spPr bwMode="auto">
          <a:xfrm>
            <a:off x="7789119" y="2646573"/>
            <a:ext cx="1828354" cy="1485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Kuva 18" descr="Kuva, joka sisältää kohteen hansikkaat, muotoilu, nahka&#10;&#10;Tekoälyn generoima sisältö voi olla virheellistä.">
            <a:extLst>
              <a:ext uri="{FF2B5EF4-FFF2-40B4-BE49-F238E27FC236}">
                <a16:creationId xmlns:a16="http://schemas.microsoft.com/office/drawing/2014/main" id="{2495BC89-8DB5-B99A-0562-776D234FFC50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3822" t="8741" r="28568" b="28592"/>
          <a:stretch/>
        </p:blipFill>
        <p:spPr>
          <a:xfrm>
            <a:off x="10292064" y="4816898"/>
            <a:ext cx="993171" cy="920552"/>
          </a:xfrm>
          <a:prstGeom prst="rect">
            <a:avLst/>
          </a:prstGeom>
        </p:spPr>
      </p:pic>
      <p:pic>
        <p:nvPicPr>
          <p:cNvPr id="21" name="Kuva 20" descr="Kuva, joka sisältää kohteen vaate, sisä-, Lääketieteelliset välineet, henkilö&#10;&#10;Tekoälyn generoima sisältö voi olla virheellistä.">
            <a:extLst>
              <a:ext uri="{FF2B5EF4-FFF2-40B4-BE49-F238E27FC236}">
                <a16:creationId xmlns:a16="http://schemas.microsoft.com/office/drawing/2014/main" id="{24A0775F-F419-3F6A-D831-92DB5A575AC6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l="16618" t="17333" b="1"/>
          <a:stretch/>
        </p:blipFill>
        <p:spPr>
          <a:xfrm>
            <a:off x="5830089" y="2576596"/>
            <a:ext cx="1610037" cy="1596222"/>
          </a:xfrm>
          <a:prstGeom prst="rect">
            <a:avLst/>
          </a:prstGeom>
        </p:spPr>
      </p:pic>
      <p:pic>
        <p:nvPicPr>
          <p:cNvPr id="1032" name="Picture 8" descr="pyörätuoli">
            <a:extLst>
              <a:ext uri="{FF2B5EF4-FFF2-40B4-BE49-F238E27FC236}">
                <a16:creationId xmlns:a16="http://schemas.microsoft.com/office/drawing/2014/main" id="{CD72D4A8-0F41-D2F0-041C-4FFCD2CF53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622185" y="3116094"/>
            <a:ext cx="973369" cy="1070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leikkuulauta">
            <a:extLst>
              <a:ext uri="{FF2B5EF4-FFF2-40B4-BE49-F238E27FC236}">
                <a16:creationId xmlns:a16="http://schemas.microsoft.com/office/drawing/2014/main" id="{9D8E950A-3EDE-AB09-2383-018E71263A3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060" r="28899" b="17425"/>
          <a:stretch/>
        </p:blipFill>
        <p:spPr bwMode="auto">
          <a:xfrm rot="1790724" flipV="1">
            <a:off x="4726543" y="3240711"/>
            <a:ext cx="415627" cy="277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10" descr="lautanen">
            <a:extLst>
              <a:ext uri="{FF2B5EF4-FFF2-40B4-BE49-F238E27FC236}">
                <a16:creationId xmlns:a16="http://schemas.microsoft.com/office/drawing/2014/main" id="{66EE76F3-1387-504F-AD82-37BC1897364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265"/>
          <a:stretch/>
        </p:blipFill>
        <p:spPr bwMode="auto">
          <a:xfrm>
            <a:off x="1033780" y="3620126"/>
            <a:ext cx="1071156" cy="661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10" descr="lautanen">
            <a:extLst>
              <a:ext uri="{FF2B5EF4-FFF2-40B4-BE49-F238E27FC236}">
                <a16:creationId xmlns:a16="http://schemas.microsoft.com/office/drawing/2014/main" id="{0C10748E-108C-55AF-85A0-B378B84D81F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265"/>
          <a:stretch/>
        </p:blipFill>
        <p:spPr bwMode="auto">
          <a:xfrm>
            <a:off x="960939" y="2174614"/>
            <a:ext cx="1223738" cy="461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7" name="Suora yhdysviiva 26">
            <a:extLst>
              <a:ext uri="{FF2B5EF4-FFF2-40B4-BE49-F238E27FC236}">
                <a16:creationId xmlns:a16="http://schemas.microsoft.com/office/drawing/2014/main" id="{BA1655F5-973F-09F0-1286-38E6A64352EC}"/>
              </a:ext>
            </a:extLst>
          </p:cNvPr>
          <p:cNvCxnSpPr/>
          <p:nvPr/>
        </p:nvCxnSpPr>
        <p:spPr>
          <a:xfrm flipV="1">
            <a:off x="1572073" y="2431098"/>
            <a:ext cx="0" cy="1443485"/>
          </a:xfrm>
          <a:prstGeom prst="line">
            <a:avLst/>
          </a:prstGeom>
          <a:ln w="762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0" name="Suora yhdysviiva 29">
            <a:extLst>
              <a:ext uri="{FF2B5EF4-FFF2-40B4-BE49-F238E27FC236}">
                <a16:creationId xmlns:a16="http://schemas.microsoft.com/office/drawing/2014/main" id="{16520ADA-333B-022E-A390-933231F2FF79}"/>
              </a:ext>
            </a:extLst>
          </p:cNvPr>
          <p:cNvCxnSpPr>
            <a:cxnSpLocks/>
          </p:cNvCxnSpPr>
          <p:nvPr/>
        </p:nvCxnSpPr>
        <p:spPr>
          <a:xfrm>
            <a:off x="1346389" y="3298377"/>
            <a:ext cx="451368" cy="0"/>
          </a:xfrm>
          <a:prstGeom prst="line">
            <a:avLst/>
          </a:prstGeom>
          <a:ln w="762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3" name="Suorakulmio: Viistottu 32">
            <a:extLst>
              <a:ext uri="{FF2B5EF4-FFF2-40B4-BE49-F238E27FC236}">
                <a16:creationId xmlns:a16="http://schemas.microsoft.com/office/drawing/2014/main" id="{4E2CC754-4FC1-928B-F80D-A9C13BC110E4}"/>
              </a:ext>
            </a:extLst>
          </p:cNvPr>
          <p:cNvSpPr/>
          <p:nvPr/>
        </p:nvSpPr>
        <p:spPr>
          <a:xfrm>
            <a:off x="1124310" y="2983417"/>
            <a:ext cx="306465" cy="534977"/>
          </a:xfrm>
          <a:prstGeom prst="bevel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34" name="Suorakulmio: Viistottu 33">
            <a:extLst>
              <a:ext uri="{FF2B5EF4-FFF2-40B4-BE49-F238E27FC236}">
                <a16:creationId xmlns:a16="http://schemas.microsoft.com/office/drawing/2014/main" id="{D46CA35E-6F25-D0A2-CB5E-68E92A48C07A}"/>
              </a:ext>
            </a:extLst>
          </p:cNvPr>
          <p:cNvSpPr/>
          <p:nvPr/>
        </p:nvSpPr>
        <p:spPr>
          <a:xfrm>
            <a:off x="1684476" y="2983417"/>
            <a:ext cx="306465" cy="534977"/>
          </a:xfrm>
          <a:prstGeom prst="bevel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35" name="Nuoli: Kaareva ylös 34">
            <a:extLst>
              <a:ext uri="{FF2B5EF4-FFF2-40B4-BE49-F238E27FC236}">
                <a16:creationId xmlns:a16="http://schemas.microsoft.com/office/drawing/2014/main" id="{CE265A79-EF8F-6A92-DBD2-5178BF5A0DD2}"/>
              </a:ext>
            </a:extLst>
          </p:cNvPr>
          <p:cNvSpPr/>
          <p:nvPr/>
        </p:nvSpPr>
        <p:spPr>
          <a:xfrm>
            <a:off x="992769" y="3990831"/>
            <a:ext cx="1206021" cy="295215"/>
          </a:xfrm>
          <a:prstGeom prst="curvedUp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9566149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kstiruutu 2">
            <a:extLst>
              <a:ext uri="{FF2B5EF4-FFF2-40B4-BE49-F238E27FC236}">
                <a16:creationId xmlns:a16="http://schemas.microsoft.com/office/drawing/2014/main" id="{83BEFAEF-EFA7-ABD8-E0D8-10E6B7F61C75}"/>
              </a:ext>
            </a:extLst>
          </p:cNvPr>
          <p:cNvSpPr txBox="1"/>
          <p:nvPr/>
        </p:nvSpPr>
        <p:spPr>
          <a:xfrm>
            <a:off x="838200" y="1348958"/>
            <a:ext cx="9718040" cy="4832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Avustuksen periaatteet = Ohjeet, mikä on tärkeää, kun avustat asiakkaita liikkumaan tai siirtymään.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Hoitaja ei tee asioita asiakkaan puolesta jos ei ole pakko, 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vaan asiakas liikkuu ja tekee aina asiat itse jos voi.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Luonnollinen liikemalli 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= Asiakas liikkuu ja siirtyy paikasta toiseen niin kuin hänelle on luonnollista (luonnollinen = tavallinen).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Esim. Kun hoitaja auttaa asiakasta nousemaan sängystä ylös, niin hoitaja selvittää miten asiakas 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normaalisti nousee itse ylös sängystä. Esimerkiksi kummalle kyljelle on parempi kääntyä.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Hoitaja huomioi asiakkaan voimavarat: 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mitä hän jaksaa ja osaa tehdä hyvin ja missä asioissa hän tarvitsee apua.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Hoitaja kertoo ja näyttää mitä täytyy tehdä.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= Sanallinen ohjaus ja liikkeen ohjaus.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Hoitaja on asiakkaan lähellä ja kertoo ja näyttää rauhassa mitä tapahtuu,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koska asiakkaalla voi olla putoamisen tai kaatumisen pelko ja turvattomuuden tunne. </a:t>
            </a:r>
          </a:p>
          <a:p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Ergonomia: Hoitaja ei käytä liian paljon voimaa, vaan kun hoitaja käyttää omaa kehoa, 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hän tekee painonsiirtoja. Hoitaja käyttää pehmeää ja laajaa kämmenotetta 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ja auttaa asiakasta lantiosta tai selästä, ei nivelistä. Lisäksi hoitaja käyttää apuna apuvälineitä.</a:t>
            </a:r>
          </a:p>
        </p:txBody>
      </p:sp>
      <p:sp>
        <p:nvSpPr>
          <p:cNvPr id="4" name="Otsikko 1">
            <a:extLst>
              <a:ext uri="{FF2B5EF4-FFF2-40B4-BE49-F238E27FC236}">
                <a16:creationId xmlns:a16="http://schemas.microsoft.com/office/drawing/2014/main" id="{E02A2E06-F23B-74C4-8A00-87EFE975114C}"/>
              </a:ext>
            </a:extLst>
          </p:cNvPr>
          <p:cNvSpPr txBox="1">
            <a:spLocks/>
          </p:cNvSpPr>
          <p:nvPr/>
        </p:nvSpPr>
        <p:spPr>
          <a:xfrm>
            <a:off x="838200" y="584358"/>
            <a:ext cx="108458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200" b="1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fi-FI" sz="4400" dirty="0">
                <a:sym typeface="Wingdings" panose="05000000000000000000" pitchFamily="2" charset="2"/>
              </a:rPr>
              <a:t>Avustuksen periaatteet</a:t>
            </a:r>
            <a:endParaRPr lang="fi-FI" sz="4400" dirty="0"/>
          </a:p>
        </p:txBody>
      </p:sp>
      <p:sp>
        <p:nvSpPr>
          <p:cNvPr id="5" name="Tekstiruutu 4">
            <a:extLst>
              <a:ext uri="{FF2B5EF4-FFF2-40B4-BE49-F238E27FC236}">
                <a16:creationId xmlns:a16="http://schemas.microsoft.com/office/drawing/2014/main" id="{B6EA734D-844C-018F-1CC3-AD366162065C}"/>
              </a:ext>
            </a:extLst>
          </p:cNvPr>
          <p:cNvSpPr txBox="1"/>
          <p:nvPr/>
        </p:nvSpPr>
        <p:spPr>
          <a:xfrm>
            <a:off x="9103360" y="167992"/>
            <a:ext cx="2905760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/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Muista valikoida sopiva tila!</a:t>
            </a:r>
          </a:p>
          <a:p>
            <a:pPr lvl="1"/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Ei saa olla liian ahdasta, kun autat asiakasta.</a:t>
            </a:r>
          </a:p>
        </p:txBody>
      </p:sp>
      <p:pic>
        <p:nvPicPr>
          <p:cNvPr id="2054" name="Picture 6" descr="pelko">
            <a:extLst>
              <a:ext uri="{FF2B5EF4-FFF2-40B4-BE49-F238E27FC236}">
                <a16:creationId xmlns:a16="http://schemas.microsoft.com/office/drawing/2014/main" id="{EB2E97AF-7DA1-455B-FAC7-D32E7ABF9E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1811" y="4351745"/>
            <a:ext cx="777458" cy="777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kaatua">
            <a:extLst>
              <a:ext uri="{FF2B5EF4-FFF2-40B4-BE49-F238E27FC236}">
                <a16:creationId xmlns:a16="http://schemas.microsoft.com/office/drawing/2014/main" id="{81D846B8-683A-03F6-0E11-12FDA607A9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4853" y="3946462"/>
            <a:ext cx="853171" cy="853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pudota">
            <a:extLst>
              <a:ext uri="{FF2B5EF4-FFF2-40B4-BE49-F238E27FC236}">
                <a16:creationId xmlns:a16="http://schemas.microsoft.com/office/drawing/2014/main" id="{61ABBE8F-A638-D8F7-586B-606E29F166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1334" y="4204704"/>
            <a:ext cx="694055" cy="767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auttaa">
            <a:extLst>
              <a:ext uri="{FF2B5EF4-FFF2-40B4-BE49-F238E27FC236}">
                <a16:creationId xmlns:a16="http://schemas.microsoft.com/office/drawing/2014/main" id="{5186D66D-B84D-7556-49EE-9EAAE6DA0F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9660" y="1730055"/>
            <a:ext cx="1054100" cy="842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Kielto">
            <a:extLst>
              <a:ext uri="{FF2B5EF4-FFF2-40B4-BE49-F238E27FC236}">
                <a16:creationId xmlns:a16="http://schemas.microsoft.com/office/drawing/2014/main" id="{597094D8-81F5-4981-489E-1F3321122E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5165" y="1780831"/>
            <a:ext cx="365760" cy="365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Kuva 5">
            <a:extLst>
              <a:ext uri="{FF2B5EF4-FFF2-40B4-BE49-F238E27FC236}">
                <a16:creationId xmlns:a16="http://schemas.microsoft.com/office/drawing/2014/main" id="{9A7CA617-270A-A745-0E65-9D2D6F3258F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092331" y="1728798"/>
            <a:ext cx="777458" cy="777458"/>
          </a:xfrm>
          <a:prstGeom prst="rect">
            <a:avLst/>
          </a:prstGeom>
        </p:spPr>
      </p:pic>
      <p:pic>
        <p:nvPicPr>
          <p:cNvPr id="5128" name="Picture 8" descr="hyvä">
            <a:extLst>
              <a:ext uri="{FF2B5EF4-FFF2-40B4-BE49-F238E27FC236}">
                <a16:creationId xmlns:a16="http://schemas.microsoft.com/office/drawing/2014/main" id="{135B105D-61D2-B987-A514-3E72C01C4B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03231" y="1848338"/>
            <a:ext cx="359837" cy="359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minä">
            <a:extLst>
              <a:ext uri="{FF2B5EF4-FFF2-40B4-BE49-F238E27FC236}">
                <a16:creationId xmlns:a16="http://schemas.microsoft.com/office/drawing/2014/main" id="{15459C8B-AD2A-4612-508B-93F9C23FEB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93413" y="2363370"/>
            <a:ext cx="1121410" cy="1121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muuttaa asentoa">
            <a:extLst>
              <a:ext uri="{FF2B5EF4-FFF2-40B4-BE49-F238E27FC236}">
                <a16:creationId xmlns:a16="http://schemas.microsoft.com/office/drawing/2014/main" id="{20DB4559-961F-B8ED-2627-3EF38CBCFC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37750" y="2322383"/>
            <a:ext cx="1203383" cy="1203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4" name="Picture 14" descr="siirtyä pyörätuolista sänkyyn">
            <a:extLst>
              <a:ext uri="{FF2B5EF4-FFF2-40B4-BE49-F238E27FC236}">
                <a16:creationId xmlns:a16="http://schemas.microsoft.com/office/drawing/2014/main" id="{9350D382-99B5-A675-1CC4-8308D2EC8B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68024" y="3946462"/>
            <a:ext cx="1409897" cy="1409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6" name="Picture 16" descr="kämmenet">
            <a:extLst>
              <a:ext uri="{FF2B5EF4-FFF2-40B4-BE49-F238E27FC236}">
                <a16:creationId xmlns:a16="http://schemas.microsoft.com/office/drawing/2014/main" id="{E1B45643-DFFE-4AA0-E88E-1882E90413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42461" y="4522310"/>
            <a:ext cx="1105468" cy="1105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kstiruutu 6">
            <a:extLst>
              <a:ext uri="{FF2B5EF4-FFF2-40B4-BE49-F238E27FC236}">
                <a16:creationId xmlns:a16="http://schemas.microsoft.com/office/drawing/2014/main" id="{FCDE2FF8-E5CF-57A2-7460-CC589260AC87}"/>
              </a:ext>
            </a:extLst>
          </p:cNvPr>
          <p:cNvSpPr txBox="1"/>
          <p:nvPr/>
        </p:nvSpPr>
        <p:spPr>
          <a:xfrm>
            <a:off x="10542461" y="3946462"/>
            <a:ext cx="163973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10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Ota minua käsistä kiinni. Kun lasken kolmeen, ponnista ja nouse seisomaan.</a:t>
            </a:r>
          </a:p>
        </p:txBody>
      </p:sp>
    </p:spTree>
    <p:extLst>
      <p:ext uri="{BB962C8B-B14F-4D97-AF65-F5344CB8AC3E}">
        <p14:creationId xmlns:p14="http://schemas.microsoft.com/office/powerpoint/2010/main" val="2984924503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EEE31471-9C2F-8B09-B022-B373F4E07546}"/>
              </a:ext>
            </a:extLst>
          </p:cNvPr>
          <p:cNvSpPr txBox="1">
            <a:spLocks/>
          </p:cNvSpPr>
          <p:nvPr/>
        </p:nvSpPr>
        <p:spPr>
          <a:xfrm>
            <a:off x="838200" y="584358"/>
            <a:ext cx="108458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200" b="1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fi-FI" sz="4400" dirty="0">
                <a:sym typeface="Wingdings" panose="05000000000000000000" pitchFamily="2" charset="2"/>
              </a:rPr>
              <a:t>Asentohoito</a:t>
            </a:r>
            <a:endParaRPr lang="fi-FI" sz="4400" dirty="0"/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95E2969E-A90C-5520-4526-EEABA4FFF959}"/>
              </a:ext>
            </a:extLst>
          </p:cNvPr>
          <p:cNvSpPr txBox="1">
            <a:spLocks/>
          </p:cNvSpPr>
          <p:nvPr/>
        </p:nvSpPr>
        <p:spPr>
          <a:xfrm>
            <a:off x="838200" y="1371600"/>
            <a:ext cx="10515600" cy="4549881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6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fi-FI" sz="1500" b="1" dirty="0"/>
              <a:t>Asentohoito</a:t>
            </a:r>
            <a:r>
              <a:rPr lang="fi-FI" sz="1500" dirty="0"/>
              <a:t> = Hoitaja muuttaa tai korjaa asiakkaan kehon asentoa.</a:t>
            </a:r>
            <a:br>
              <a:rPr lang="fi-FI" sz="1500" dirty="0"/>
            </a:br>
            <a:r>
              <a:rPr lang="fi-FI" sz="1500" dirty="0"/>
              <a:t>Hoitaja voi myös liikutella asiakkaan lihaksia ja niveliä.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500" b="1" dirty="0"/>
              <a:t>Mikroasentohoito</a:t>
            </a:r>
            <a:r>
              <a:rPr lang="fi-FI" sz="1500" dirty="0"/>
              <a:t> = Hoitaja tekee usein pieniä muutoksia asiakkaan kehon asentoon.</a:t>
            </a:r>
            <a:br>
              <a:rPr lang="fi-FI" sz="1500" dirty="0"/>
            </a:br>
            <a:endParaRPr lang="fi-FI" sz="15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500" b="1" dirty="0"/>
              <a:t>Milloin hoitajan täytyy tehdä asentohoitoa?</a:t>
            </a:r>
          </a:p>
          <a:p>
            <a:pPr marL="971550" lvl="1" indent="-285750"/>
            <a:r>
              <a:rPr lang="fi-FI" sz="1500" dirty="0"/>
              <a:t>Jos asiakas ei voi itse vaihtaa asentoa tai liikkua ilman apua.</a:t>
            </a:r>
          </a:p>
          <a:p>
            <a:pPr marL="971550" lvl="1" indent="-285750">
              <a:lnSpc>
                <a:spcPct val="120000"/>
              </a:lnSpc>
            </a:pPr>
            <a:r>
              <a:rPr lang="fi-FI" sz="1500" dirty="0"/>
              <a:t>Hoitajan täytyy kuitenkin muistaa asiakkaan osallisuus ja aktiivisuus.</a:t>
            </a:r>
            <a:br>
              <a:rPr lang="fi-FI" sz="1500" dirty="0"/>
            </a:br>
            <a:r>
              <a:rPr lang="fi-FI" sz="1500" dirty="0"/>
              <a:t>Hoitaja voi esimerkiksi kertoa ohjeet ja pyytää asiakasta tekemään itse: ”Kurota kädet” tai ”Koukista polvet”.</a:t>
            </a:r>
            <a:br>
              <a:rPr lang="fi-FI" sz="1500" dirty="0"/>
            </a:br>
            <a:endParaRPr lang="fi-FI" sz="15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500" b="1" dirty="0"/>
              <a:t>Miksi hoitajan täytyy tehdä asentohoitoa? </a:t>
            </a:r>
          </a:p>
          <a:p>
            <a:pPr marL="971550" lvl="1" indent="-285750"/>
            <a:r>
              <a:rPr lang="fi-FI" sz="1500" dirty="0"/>
              <a:t>Jos asiakas istuu ja makaa pitkään, on paljon riskejä, esimerkiksi painehaavat ja virheasennot (= väärä asento).</a:t>
            </a:r>
          </a:p>
          <a:p>
            <a:pPr marL="971550" lvl="1" indent="-285750"/>
            <a:r>
              <a:rPr lang="fi-FI" sz="1500" dirty="0"/>
              <a:t>Jos asiakas ei liikuta raajoja, hänestä tulee passiivinen (= ei aktiivinen).</a:t>
            </a:r>
          </a:p>
          <a:p>
            <a:pPr marL="971550" lvl="1" indent="-285750"/>
            <a:r>
              <a:rPr lang="fi-FI" sz="1500" dirty="0"/>
              <a:t>Kun asiakas liikkuu, se aktivoi aisteja ja kehoa ja auttaa saamaan happea keuhkoihin.</a:t>
            </a:r>
          </a:p>
          <a:p>
            <a:pPr marL="971550" lvl="1" indent="-285750"/>
            <a:r>
              <a:rPr lang="fi-FI" sz="1500" dirty="0"/>
              <a:t>Kun asiakas liikkuu, se estää lihasten ja nivelten jäykistymisen (jäykkä) ja tukokset (tukos) verisuonissa.</a:t>
            </a:r>
            <a:br>
              <a:rPr lang="fi-FI" sz="1500" dirty="0"/>
            </a:br>
            <a:endParaRPr lang="fi-FI" sz="15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500" b="1" dirty="0"/>
              <a:t>Mikä on tärkeää muistaa asentohoidossa?</a:t>
            </a:r>
          </a:p>
          <a:p>
            <a:pPr marL="971550" lvl="1" indent="-285750"/>
            <a:r>
              <a:rPr lang="fi-FI" sz="1500" dirty="0"/>
              <a:t>Asiakkaalla täytyy olla mahdollisuus liikkua vapaasti eli hän ei saa olla liian tiukasti tietyssä asennossa.</a:t>
            </a:r>
          </a:p>
          <a:p>
            <a:pPr marL="971550" lvl="1" indent="-285750"/>
            <a:r>
              <a:rPr lang="fi-FI" sz="1500" dirty="0"/>
              <a:t>Kova materiaali (kova patja, kova tuoli) helpottaa asiakkaan liikkumista ja oman kehon tunnistamista.</a:t>
            </a:r>
          </a:p>
          <a:p>
            <a:pPr marL="971550" lvl="1" indent="-285750"/>
            <a:r>
              <a:rPr lang="fi-FI" sz="1500" dirty="0"/>
              <a:t>Asentohoidossa on omia apuvälineitä; esimerkiksi kiilatyyny.</a:t>
            </a:r>
          </a:p>
          <a:p>
            <a:pPr marL="971550" lvl="1" indent="-285750"/>
            <a:r>
              <a:rPr lang="fi-FI" sz="1500" dirty="0"/>
              <a:t>Kysy aina asiakkaan mielipidettä ja kannusta kertomaan miltä nyt tuntuu ja onko asento hyvä.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  <a:p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</p:txBody>
      </p:sp>
      <p:pic>
        <p:nvPicPr>
          <p:cNvPr id="2050" name="Picture 2" descr="vaihtaa nukkuma-asentoa">
            <a:extLst>
              <a:ext uri="{FF2B5EF4-FFF2-40B4-BE49-F238E27FC236}">
                <a16:creationId xmlns:a16="http://schemas.microsoft.com/office/drawing/2014/main" id="{C986B18D-6757-E988-072C-2B7C8FB120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46933" y="339091"/>
            <a:ext cx="2211387" cy="2211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kiila">
            <a:extLst>
              <a:ext uri="{FF2B5EF4-FFF2-40B4-BE49-F238E27FC236}">
                <a16:creationId xmlns:a16="http://schemas.microsoft.com/office/drawing/2014/main" id="{6E6DAFED-ABFB-3B69-3ABB-0A167D3D86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1143" y="17705"/>
            <a:ext cx="1365250" cy="1365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kstiruutu 3">
            <a:extLst>
              <a:ext uri="{FF2B5EF4-FFF2-40B4-BE49-F238E27FC236}">
                <a16:creationId xmlns:a16="http://schemas.microsoft.com/office/drawing/2014/main" id="{E8525D0D-D838-0F50-FA88-856422E06997}"/>
              </a:ext>
            </a:extLst>
          </p:cNvPr>
          <p:cNvSpPr txBox="1"/>
          <p:nvPr/>
        </p:nvSpPr>
        <p:spPr>
          <a:xfrm>
            <a:off x="8344853" y="1196582"/>
            <a:ext cx="11277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kiilatyyny</a:t>
            </a:r>
          </a:p>
        </p:txBody>
      </p:sp>
    </p:spTree>
    <p:extLst>
      <p:ext uri="{BB962C8B-B14F-4D97-AF65-F5344CB8AC3E}">
        <p14:creationId xmlns:p14="http://schemas.microsoft.com/office/powerpoint/2010/main" val="2216342589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535E4F26-3788-3B9D-5E4F-6DAA0777AD69}"/>
              </a:ext>
            </a:extLst>
          </p:cNvPr>
          <p:cNvSpPr txBox="1">
            <a:spLocks/>
          </p:cNvSpPr>
          <p:nvPr/>
        </p:nvSpPr>
        <p:spPr>
          <a:xfrm>
            <a:off x="838200" y="584358"/>
            <a:ext cx="108458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200" b="1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fi-FI" sz="4400" dirty="0">
                <a:sym typeface="Wingdings" panose="05000000000000000000" pitchFamily="2" charset="2"/>
              </a:rPr>
              <a:t>Kaatumisen riskit ja niiden arviointi</a:t>
            </a:r>
            <a:endParaRPr lang="fi-FI" sz="4400" dirty="0"/>
          </a:p>
        </p:txBody>
      </p:sp>
      <p:sp>
        <p:nvSpPr>
          <p:cNvPr id="4" name="Tekstiruutu 3">
            <a:extLst>
              <a:ext uri="{FF2B5EF4-FFF2-40B4-BE49-F238E27FC236}">
                <a16:creationId xmlns:a16="http://schemas.microsoft.com/office/drawing/2014/main" id="{447E92B3-F1A1-DEB4-F870-651C2FFE2EDC}"/>
              </a:ext>
            </a:extLst>
          </p:cNvPr>
          <p:cNvSpPr txBox="1"/>
          <p:nvPr/>
        </p:nvSpPr>
        <p:spPr>
          <a:xfrm>
            <a:off x="838200" y="1362284"/>
            <a:ext cx="10139680" cy="4832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i-FI" sz="1400" b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Mitkä asiat lisäävät kaatumisen riskiä?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Heikko toimintakyky, huono tasapaino tai lihasvoima.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Sairaudet ja eri lääkkeiden yhteisvaikutus.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Alkoholi, huonot kengät, huono valaistus ja liukkaus.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Aikaisemmat kaatumiset: 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ikääntynyt pelkää kaatumista ja liikkuu vähemmän </a:t>
            </a: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Wingdings" panose="05000000000000000000" pitchFamily="2" charset="2"/>
              </a:rPr>
              <a:t> toimintakyky heikentyy.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Wingdings" panose="05000000000000000000" pitchFamily="2" charset="2"/>
              </a:rPr>
            </a:b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Wingdings" panose="05000000000000000000" pitchFamily="2" charset="2"/>
              </a:rPr>
            </a:b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Wingdings" panose="05000000000000000000" pitchFamily="2" charset="2"/>
              </a:rPr>
            </a:b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Wingdings" panose="05000000000000000000" pitchFamily="2" charset="2"/>
              </a:rPr>
            </a:b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Wingdings" panose="05000000000000000000" pitchFamily="2" charset="2"/>
              </a:rPr>
            </a:b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Wingdings" panose="05000000000000000000" pitchFamily="2" charset="2"/>
              </a:rPr>
            </a:b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Wingdings" panose="05000000000000000000" pitchFamily="2" charset="2"/>
              </a:rPr>
            </a:b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Wingdings" panose="05000000000000000000" pitchFamily="2" charset="2"/>
              </a:rPr>
            </a:br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Wingdings" panose="05000000000000000000" pitchFamily="2" charset="2"/>
            </a:endParaRPr>
          </a:p>
          <a:p>
            <a:r>
              <a:rPr lang="fi-FI" sz="1400" b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Wingdings" panose="05000000000000000000" pitchFamily="2" charset="2"/>
              </a:rPr>
              <a:t>Miten hoitaja voi arvioida riskejä?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Riskit arvioidaan vähintään kerran vuodessa tai aina kun tapahtuu muutoksia, esim. uusi sairaus tai uusi koti.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Riskejä ja kaatumisvaaraa voi arvioida esimerkiksi </a:t>
            </a: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3"/>
              </a:rPr>
              <a:t>IKINÄ lomakkeella</a:t>
            </a: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Jos ikääntynyt pelkää kaatumista tai on jo kaatunut aikaisemmin, 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niin voidaan tehdä lyhyt kaatumisvaaran arviointi (</a:t>
            </a: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4"/>
              </a:rPr>
              <a:t>FROP-Com</a:t>
            </a: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5"/>
              </a:rPr>
              <a:t>FRAT</a:t>
            </a: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Mittarit kertovat miten iso riski on kaatua ja mitä voi tehdä seuraavaksi, jotta voidaan ehkäistä kaatuminen.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Jos riski on suuri, niin asiakkaalle täytyy tehdä kaatumisen ehkäisyn toimintasuunnitelma, 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eli täytyy miettiä miten estetään, että asiakas ei kaadu.</a:t>
            </a:r>
          </a:p>
        </p:txBody>
      </p:sp>
      <p:pic>
        <p:nvPicPr>
          <p:cNvPr id="3076" name="Picture 4" descr="lääkkeet">
            <a:extLst>
              <a:ext uri="{FF2B5EF4-FFF2-40B4-BE49-F238E27FC236}">
                <a16:creationId xmlns:a16="http://schemas.microsoft.com/office/drawing/2014/main" id="{427ECF4F-2D6A-DA9E-4138-37F5F50137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2836" y="2975802"/>
            <a:ext cx="1133792" cy="913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kävellä rollaattorilla">
            <a:extLst>
              <a:ext uri="{FF2B5EF4-FFF2-40B4-BE49-F238E27FC236}">
                <a16:creationId xmlns:a16="http://schemas.microsoft.com/office/drawing/2014/main" id="{81304162-5560-C979-2C70-F89E00BAF1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2907560"/>
            <a:ext cx="1180148" cy="1180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lihasvoima">
            <a:extLst>
              <a:ext uri="{FF2B5EF4-FFF2-40B4-BE49-F238E27FC236}">
                <a16:creationId xmlns:a16="http://schemas.microsoft.com/office/drawing/2014/main" id="{0E570BB9-8EC6-B4DF-067C-173BB843C1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0274" y="2887240"/>
            <a:ext cx="597187" cy="597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4" descr="tasapainoharjoittelu">
            <a:extLst>
              <a:ext uri="{FF2B5EF4-FFF2-40B4-BE49-F238E27FC236}">
                <a16:creationId xmlns:a16="http://schemas.microsoft.com/office/drawing/2014/main" id="{49AA6F2B-10D1-34CB-8E98-2696D8E8E5D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002"/>
          <a:stretch/>
        </p:blipFill>
        <p:spPr bwMode="auto">
          <a:xfrm rot="21115003">
            <a:off x="2071873" y="3470834"/>
            <a:ext cx="602925" cy="803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huono">
            <a:extLst>
              <a:ext uri="{FF2B5EF4-FFF2-40B4-BE49-F238E27FC236}">
                <a16:creationId xmlns:a16="http://schemas.microsoft.com/office/drawing/2014/main" id="{6AB1C318-AA00-3173-E389-9FC032A066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5034" y="3280690"/>
            <a:ext cx="427794" cy="427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alkoholi">
            <a:extLst>
              <a:ext uri="{FF2B5EF4-FFF2-40B4-BE49-F238E27FC236}">
                <a16:creationId xmlns:a16="http://schemas.microsoft.com/office/drawing/2014/main" id="{C1C0D2C5-E109-C387-1919-16221A1B8E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4492" y="3045642"/>
            <a:ext cx="897890" cy="897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sandaalit">
            <a:extLst>
              <a:ext uri="{FF2B5EF4-FFF2-40B4-BE49-F238E27FC236}">
                <a16:creationId xmlns:a16="http://schemas.microsoft.com/office/drawing/2014/main" id="{C5E1A889-DDF7-76D7-A196-3C5F803835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1493" y="3045642"/>
            <a:ext cx="1032510" cy="1032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valoisa">
            <a:extLst>
              <a:ext uri="{FF2B5EF4-FFF2-40B4-BE49-F238E27FC236}">
                <a16:creationId xmlns:a16="http://schemas.microsoft.com/office/drawing/2014/main" id="{FE00053C-D91A-C384-225D-4A47DBA071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68877" y="2782463"/>
            <a:ext cx="1317834" cy="1317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0" name="Picture 18" descr="liukastua">
            <a:extLst>
              <a:ext uri="{FF2B5EF4-FFF2-40B4-BE49-F238E27FC236}">
                <a16:creationId xmlns:a16="http://schemas.microsoft.com/office/drawing/2014/main" id="{23FC8FF5-1B14-E1DA-4C5D-466CB3082F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5753" y="2946930"/>
            <a:ext cx="1032510" cy="1032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2" name="Picture 20" descr="huimaa">
            <a:extLst>
              <a:ext uri="{FF2B5EF4-FFF2-40B4-BE49-F238E27FC236}">
                <a16:creationId xmlns:a16="http://schemas.microsoft.com/office/drawing/2014/main" id="{7CDA4DB1-3900-6079-AAE7-2AA4CD0FA0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0447" y="2782463"/>
            <a:ext cx="1032511" cy="1299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4" name="Picture 22" descr="ahdistunut">
            <a:extLst>
              <a:ext uri="{FF2B5EF4-FFF2-40B4-BE49-F238E27FC236}">
                <a16:creationId xmlns:a16="http://schemas.microsoft.com/office/drawing/2014/main" id="{FEF56DA0-85A0-1982-12A7-2562F12538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32110" y="2887240"/>
            <a:ext cx="1151890" cy="1151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8" name="Picture 26" descr="korkea verenpaine">
            <a:extLst>
              <a:ext uri="{FF2B5EF4-FFF2-40B4-BE49-F238E27FC236}">
                <a16:creationId xmlns:a16="http://schemas.microsoft.com/office/drawing/2014/main" id="{AAC74941-9FA8-276C-D79A-1EB82E7DD5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6000" y="2959524"/>
            <a:ext cx="1081292" cy="1081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00" name="Picture 28" descr="arvioida">
            <a:extLst>
              <a:ext uri="{FF2B5EF4-FFF2-40B4-BE49-F238E27FC236}">
                <a16:creationId xmlns:a16="http://schemas.microsoft.com/office/drawing/2014/main" id="{25576843-911E-B203-22DF-39F3AAEC77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76230" y="4520488"/>
            <a:ext cx="1151890" cy="1151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0507245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2FA74CF0-2116-7B8B-1FC7-3B18ED6650CC}"/>
              </a:ext>
            </a:extLst>
          </p:cNvPr>
          <p:cNvSpPr txBox="1">
            <a:spLocks/>
          </p:cNvSpPr>
          <p:nvPr/>
        </p:nvSpPr>
        <p:spPr>
          <a:xfrm>
            <a:off x="838200" y="584358"/>
            <a:ext cx="108458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200" b="1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fi-FI" sz="4400" dirty="0">
                <a:sym typeface="Wingdings" panose="05000000000000000000" pitchFamily="2" charset="2"/>
              </a:rPr>
              <a:t>Kaatumisen ehkäisy</a:t>
            </a:r>
            <a:endParaRPr lang="fi-FI" sz="4400" dirty="0"/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C7B77C9A-8CC2-953F-4D0D-B33B11644A3F}"/>
              </a:ext>
            </a:extLst>
          </p:cNvPr>
          <p:cNvSpPr txBox="1">
            <a:spLocks/>
          </p:cNvSpPr>
          <p:nvPr/>
        </p:nvSpPr>
        <p:spPr>
          <a:xfrm>
            <a:off x="838200" y="1415500"/>
            <a:ext cx="10515600" cy="4912202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6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fi-FI" sz="1400" dirty="0"/>
              <a:t>Kaatuminen aiheuttaa vammoja, heikentää toimintakykyä ja lisää avuntarvetta ja kaatumisen pelkoa.</a:t>
            </a:r>
            <a:br>
              <a:rPr lang="fi-FI" sz="1400" dirty="0"/>
            </a:br>
            <a:r>
              <a:rPr lang="fi-FI" sz="1400" dirty="0"/>
              <a:t>Siksi on tärkeää ehkäistä kaatumisia ja liikkua.</a:t>
            </a:r>
          </a:p>
          <a:p>
            <a:endParaRPr lang="fi-FI" sz="1400" b="1" dirty="0"/>
          </a:p>
          <a:p>
            <a:r>
              <a:rPr lang="fi-FI" sz="1400" b="1" dirty="0"/>
              <a:t>Millainen liikunta ehkäisee kaatumista?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Kaikki liikunta ehkäisee kaatumista, mutta lihasharjoitukset ja tasapainoharjoitukset ovat parhaita.</a:t>
            </a:r>
            <a:br>
              <a:rPr lang="fi-FI" sz="1400" dirty="0"/>
            </a:br>
            <a:r>
              <a:rPr lang="fi-FI" sz="1400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Lihasvoimaharjoitukset, esimerkiksi polven ja nilkan ojentaminen </a:t>
            </a:r>
            <a:br>
              <a:rPr lang="fi-FI" sz="1400" dirty="0"/>
            </a:br>
            <a:r>
              <a:rPr lang="fi-FI" sz="1400" dirty="0"/>
              <a:t>ja koukistaminen, kyykistyminen, tuolilta ylösnouseminen, </a:t>
            </a:r>
            <a:br>
              <a:rPr lang="fi-FI" sz="1400" dirty="0"/>
            </a:br>
            <a:r>
              <a:rPr lang="fi-FI" sz="1400" dirty="0"/>
              <a:t>porraskävely ja pakaralihasten jännittäminen.</a:t>
            </a:r>
            <a:br>
              <a:rPr lang="fi-FI" sz="1400" dirty="0"/>
            </a:br>
            <a:br>
              <a:rPr lang="fi-FI" sz="1400" dirty="0"/>
            </a:br>
            <a:br>
              <a:rPr lang="fi-FI" sz="1400" dirty="0"/>
            </a:b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Tasapainoharjoitukset, esimerkiksi liikesuunnan vaihtaminen, </a:t>
            </a:r>
            <a:br>
              <a:rPr lang="fi-FI" sz="1400" dirty="0"/>
            </a:br>
            <a:r>
              <a:rPr lang="fi-FI" sz="1400" dirty="0"/>
              <a:t>varpaille ja kantapäille nouseminen, yhdellä jalalla seisominen, </a:t>
            </a:r>
            <a:br>
              <a:rPr lang="fi-FI" sz="1400" dirty="0"/>
            </a:br>
            <a:r>
              <a:rPr lang="fi-FI" sz="1400" dirty="0"/>
              <a:t>painopisteen siirtäminen ja esteen yli astuminen.</a:t>
            </a:r>
            <a:br>
              <a:rPr lang="fi-FI" sz="1400" dirty="0"/>
            </a:br>
            <a:br>
              <a:rPr lang="fi-FI" sz="1400" dirty="0"/>
            </a:br>
            <a:br>
              <a:rPr lang="fi-FI" sz="1400" dirty="0"/>
            </a:b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Hoitaja ei saa estää asiakkaan liikkumista vaan hoitajan tehtävä on mahdollistaa turvallinen liikkuminen </a:t>
            </a:r>
            <a:br>
              <a:rPr lang="fi-FI" sz="1400" dirty="0"/>
            </a:br>
            <a:r>
              <a:rPr lang="fi-FI" sz="1400" dirty="0"/>
              <a:t>ja käyttää esimerkiksi lonkkasuojia, polvisuojia, kypärää tai muita turvalaitteita, jotka auttavat.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  <a:p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</p:txBody>
      </p:sp>
      <p:pic>
        <p:nvPicPr>
          <p:cNvPr id="2050" name="Picture 2" descr="lihasvoima">
            <a:extLst>
              <a:ext uri="{FF2B5EF4-FFF2-40B4-BE49-F238E27FC236}">
                <a16:creationId xmlns:a16="http://schemas.microsoft.com/office/drawing/2014/main" id="{A0EACA30-83DD-72CB-8BF1-0F03DB226F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2573" y="1869281"/>
            <a:ext cx="597187" cy="597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kyykistyä">
            <a:extLst>
              <a:ext uri="{FF2B5EF4-FFF2-40B4-BE49-F238E27FC236}">
                <a16:creationId xmlns:a16="http://schemas.microsoft.com/office/drawing/2014/main" id="{4DCBAE22-7388-536B-8C4A-55500DA421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56613" y="2951968"/>
            <a:ext cx="933741" cy="933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nousta ylös">
            <a:extLst>
              <a:ext uri="{FF2B5EF4-FFF2-40B4-BE49-F238E27FC236}">
                <a16:creationId xmlns:a16="http://schemas.microsoft.com/office/drawing/2014/main" id="{B531A367-9E58-1C05-00E7-C789A009DE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83540" y="2951968"/>
            <a:ext cx="877570" cy="877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nousta">
            <a:extLst>
              <a:ext uri="{FF2B5EF4-FFF2-40B4-BE49-F238E27FC236}">
                <a16:creationId xmlns:a16="http://schemas.microsoft.com/office/drawing/2014/main" id="{1A59E29A-BD69-1704-0FDC-109460C446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83176" y="2923882"/>
            <a:ext cx="933741" cy="933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pakaralihas">
            <a:extLst>
              <a:ext uri="{FF2B5EF4-FFF2-40B4-BE49-F238E27FC236}">
                <a16:creationId xmlns:a16="http://schemas.microsoft.com/office/drawing/2014/main" id="{729F7274-9BB8-6421-FE7B-F3672B639B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02534" y="2901167"/>
            <a:ext cx="979170" cy="979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jalka">
            <a:extLst>
              <a:ext uri="{FF2B5EF4-FFF2-40B4-BE49-F238E27FC236}">
                <a16:creationId xmlns:a16="http://schemas.microsoft.com/office/drawing/2014/main" id="{5E72A759-9105-2085-CFCB-1301E6FD60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7091086" y="2777182"/>
            <a:ext cx="1283311" cy="1283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Suora nuoliyhdysviiva 4">
            <a:extLst>
              <a:ext uri="{FF2B5EF4-FFF2-40B4-BE49-F238E27FC236}">
                <a16:creationId xmlns:a16="http://schemas.microsoft.com/office/drawing/2014/main" id="{866A0A46-9242-556F-E4C1-2BB65CA207B3}"/>
              </a:ext>
            </a:extLst>
          </p:cNvPr>
          <p:cNvCxnSpPr/>
          <p:nvPr/>
        </p:nvCxnSpPr>
        <p:spPr>
          <a:xfrm flipV="1">
            <a:off x="7579360" y="3063728"/>
            <a:ext cx="0" cy="2484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uora nuoliyhdysviiva 5">
            <a:extLst>
              <a:ext uri="{FF2B5EF4-FFF2-40B4-BE49-F238E27FC236}">
                <a16:creationId xmlns:a16="http://schemas.microsoft.com/office/drawing/2014/main" id="{11DF5F97-B753-744F-2BEB-B29CFB654593}"/>
              </a:ext>
            </a:extLst>
          </p:cNvPr>
          <p:cNvCxnSpPr>
            <a:cxnSpLocks/>
          </p:cNvCxnSpPr>
          <p:nvPr/>
        </p:nvCxnSpPr>
        <p:spPr>
          <a:xfrm flipH="1">
            <a:off x="7696331" y="3069296"/>
            <a:ext cx="981" cy="29224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uora nuoliyhdysviiva 7">
            <a:extLst>
              <a:ext uri="{FF2B5EF4-FFF2-40B4-BE49-F238E27FC236}">
                <a16:creationId xmlns:a16="http://schemas.microsoft.com/office/drawing/2014/main" id="{2AD8FDC7-AFF7-89EA-06B0-F003B9F89DA3}"/>
              </a:ext>
            </a:extLst>
          </p:cNvPr>
          <p:cNvCxnSpPr>
            <a:cxnSpLocks/>
          </p:cNvCxnSpPr>
          <p:nvPr/>
        </p:nvCxnSpPr>
        <p:spPr>
          <a:xfrm flipH="1">
            <a:off x="7904395" y="3713259"/>
            <a:ext cx="162817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uora nuoliyhdysviiva 12">
            <a:extLst>
              <a:ext uri="{FF2B5EF4-FFF2-40B4-BE49-F238E27FC236}">
                <a16:creationId xmlns:a16="http://schemas.microsoft.com/office/drawing/2014/main" id="{AE820EEC-9CD3-F7DF-7101-19C35EB0D24E}"/>
              </a:ext>
            </a:extLst>
          </p:cNvPr>
          <p:cNvCxnSpPr>
            <a:cxnSpLocks/>
          </p:cNvCxnSpPr>
          <p:nvPr/>
        </p:nvCxnSpPr>
        <p:spPr>
          <a:xfrm flipV="1">
            <a:off x="7903946" y="3612368"/>
            <a:ext cx="206521" cy="627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kstiruutu 14">
            <a:extLst>
              <a:ext uri="{FF2B5EF4-FFF2-40B4-BE49-F238E27FC236}">
                <a16:creationId xmlns:a16="http://schemas.microsoft.com/office/drawing/2014/main" id="{692990B9-9325-8514-900E-C4286C0AF544}"/>
              </a:ext>
            </a:extLst>
          </p:cNvPr>
          <p:cNvSpPr txBox="1"/>
          <p:nvPr/>
        </p:nvSpPr>
        <p:spPr>
          <a:xfrm>
            <a:off x="7100450" y="3741740"/>
            <a:ext cx="11266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koukistaa, ojentaa</a:t>
            </a:r>
          </a:p>
        </p:txBody>
      </p:sp>
      <p:sp>
        <p:nvSpPr>
          <p:cNvPr id="16" name="Tekstiruutu 15">
            <a:extLst>
              <a:ext uri="{FF2B5EF4-FFF2-40B4-BE49-F238E27FC236}">
                <a16:creationId xmlns:a16="http://schemas.microsoft.com/office/drawing/2014/main" id="{4413169E-84B0-945F-E127-6063518E0DCF}"/>
              </a:ext>
            </a:extLst>
          </p:cNvPr>
          <p:cNvSpPr txBox="1"/>
          <p:nvPr/>
        </p:nvSpPr>
        <p:spPr>
          <a:xfrm>
            <a:off x="8501534" y="3877503"/>
            <a:ext cx="112668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kyykistyä</a:t>
            </a:r>
          </a:p>
        </p:txBody>
      </p:sp>
      <p:sp>
        <p:nvSpPr>
          <p:cNvPr id="17" name="Tekstiruutu 16">
            <a:extLst>
              <a:ext uri="{FF2B5EF4-FFF2-40B4-BE49-F238E27FC236}">
                <a16:creationId xmlns:a16="http://schemas.microsoft.com/office/drawing/2014/main" id="{4F2D01B2-ECB8-A65A-B33A-119E7FFF1D95}"/>
              </a:ext>
            </a:extLst>
          </p:cNvPr>
          <p:cNvSpPr txBox="1"/>
          <p:nvPr/>
        </p:nvSpPr>
        <p:spPr>
          <a:xfrm>
            <a:off x="9484402" y="3871601"/>
            <a:ext cx="112668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nousta</a:t>
            </a:r>
          </a:p>
        </p:txBody>
      </p:sp>
      <p:sp>
        <p:nvSpPr>
          <p:cNvPr id="18" name="Tekstiruutu 17">
            <a:extLst>
              <a:ext uri="{FF2B5EF4-FFF2-40B4-BE49-F238E27FC236}">
                <a16:creationId xmlns:a16="http://schemas.microsoft.com/office/drawing/2014/main" id="{3C388493-7F7F-3306-1E87-3512809C6172}"/>
              </a:ext>
            </a:extLst>
          </p:cNvPr>
          <p:cNvSpPr txBox="1"/>
          <p:nvPr/>
        </p:nvSpPr>
        <p:spPr>
          <a:xfrm>
            <a:off x="10930180" y="3880337"/>
            <a:ext cx="112668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jännittää</a:t>
            </a:r>
          </a:p>
        </p:txBody>
      </p:sp>
      <p:pic>
        <p:nvPicPr>
          <p:cNvPr id="2062" name="Picture 14" descr="tasapainoharjoittelu">
            <a:extLst>
              <a:ext uri="{FF2B5EF4-FFF2-40B4-BE49-F238E27FC236}">
                <a16:creationId xmlns:a16="http://schemas.microsoft.com/office/drawing/2014/main" id="{CFBA63B5-A591-FF69-CFEC-81011A878C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15003">
            <a:off x="6722315" y="1841152"/>
            <a:ext cx="803923" cy="803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seisoa vasemmalla jalalla">
            <a:extLst>
              <a:ext uri="{FF2B5EF4-FFF2-40B4-BE49-F238E27FC236}">
                <a16:creationId xmlns:a16="http://schemas.microsoft.com/office/drawing/2014/main" id="{7BD350F7-415C-A2C9-8E37-4B44DCC192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0961" y="4307304"/>
            <a:ext cx="933740" cy="933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suunnat">
            <a:extLst>
              <a:ext uri="{FF2B5EF4-FFF2-40B4-BE49-F238E27FC236}">
                <a16:creationId xmlns:a16="http://schemas.microsoft.com/office/drawing/2014/main" id="{2F42ADB1-EC2C-E29F-73FA-EB89691607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1365" y="4307304"/>
            <a:ext cx="933740" cy="933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hiipiä">
            <a:extLst>
              <a:ext uri="{FF2B5EF4-FFF2-40B4-BE49-F238E27FC236}">
                <a16:creationId xmlns:a16="http://schemas.microsoft.com/office/drawing/2014/main" id="{7FF50BC7-30DC-E0A7-08C7-95D8C620844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3556" r="72484"/>
          <a:stretch/>
        </p:blipFill>
        <p:spPr bwMode="auto">
          <a:xfrm>
            <a:off x="8298119" y="4408916"/>
            <a:ext cx="721145" cy="957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0" descr="hiipiä">
            <a:extLst>
              <a:ext uri="{FF2B5EF4-FFF2-40B4-BE49-F238E27FC236}">
                <a16:creationId xmlns:a16="http://schemas.microsoft.com/office/drawing/2014/main" id="{0EE97B99-C03D-C699-5DAE-164E92E8447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5369" r="85759"/>
          <a:stretch/>
        </p:blipFill>
        <p:spPr bwMode="auto">
          <a:xfrm rot="13298194">
            <a:off x="9035666" y="4348338"/>
            <a:ext cx="373223" cy="851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2" name="Picture 24" descr="kenkä">
            <a:extLst>
              <a:ext uri="{FF2B5EF4-FFF2-40B4-BE49-F238E27FC236}">
                <a16:creationId xmlns:a16="http://schemas.microsoft.com/office/drawing/2014/main" id="{87A09A3C-D7D3-68A4-1BF2-BD4B522FA7B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486" b="25238"/>
          <a:stretch/>
        </p:blipFill>
        <p:spPr bwMode="auto">
          <a:xfrm>
            <a:off x="5060287" y="5108916"/>
            <a:ext cx="718990" cy="426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Ellipsi 19">
            <a:extLst>
              <a:ext uri="{FF2B5EF4-FFF2-40B4-BE49-F238E27FC236}">
                <a16:creationId xmlns:a16="http://schemas.microsoft.com/office/drawing/2014/main" id="{A685C049-21AD-C3FD-431E-8600BD790A2E}"/>
              </a:ext>
            </a:extLst>
          </p:cNvPr>
          <p:cNvSpPr/>
          <p:nvPr/>
        </p:nvSpPr>
        <p:spPr>
          <a:xfrm>
            <a:off x="5832158" y="5296833"/>
            <a:ext cx="298649" cy="12986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21" name="Nuoli: Kaareva vasemmalle 20">
            <a:extLst>
              <a:ext uri="{FF2B5EF4-FFF2-40B4-BE49-F238E27FC236}">
                <a16:creationId xmlns:a16="http://schemas.microsoft.com/office/drawing/2014/main" id="{FBCCAA82-A7B4-89CA-14F6-3228558C455A}"/>
              </a:ext>
            </a:extLst>
          </p:cNvPr>
          <p:cNvSpPr/>
          <p:nvPr/>
        </p:nvSpPr>
        <p:spPr>
          <a:xfrm rot="16014516">
            <a:off x="5876215" y="4794336"/>
            <a:ext cx="237134" cy="653472"/>
          </a:xfrm>
          <a:prstGeom prst="curved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>
              <a:solidFill>
                <a:schemeClr val="tx1"/>
              </a:solidFill>
            </a:endParaRPr>
          </a:p>
        </p:txBody>
      </p:sp>
      <p:pic>
        <p:nvPicPr>
          <p:cNvPr id="2076" name="Picture 28" descr="voimistella, b01">
            <a:extLst>
              <a:ext uri="{FF2B5EF4-FFF2-40B4-BE49-F238E27FC236}">
                <a16:creationId xmlns:a16="http://schemas.microsoft.com/office/drawing/2014/main" id="{89FF3379-88F2-2634-97BB-E19132ED658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437"/>
          <a:stretch/>
        </p:blipFill>
        <p:spPr bwMode="auto">
          <a:xfrm>
            <a:off x="10195532" y="4395727"/>
            <a:ext cx="1842770" cy="858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3" name="Suora nuoliyhdysviiva 22">
            <a:extLst>
              <a:ext uri="{FF2B5EF4-FFF2-40B4-BE49-F238E27FC236}">
                <a16:creationId xmlns:a16="http://schemas.microsoft.com/office/drawing/2014/main" id="{3A4DBA0A-F64F-7E00-156E-3527A7B034FB}"/>
              </a:ext>
            </a:extLst>
          </p:cNvPr>
          <p:cNvCxnSpPr>
            <a:cxnSpLocks/>
          </p:cNvCxnSpPr>
          <p:nvPr/>
        </p:nvCxnSpPr>
        <p:spPr>
          <a:xfrm flipH="1">
            <a:off x="10645274" y="4586212"/>
            <a:ext cx="1059743" cy="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uora nuoliyhdysviiva 24">
            <a:extLst>
              <a:ext uri="{FF2B5EF4-FFF2-40B4-BE49-F238E27FC236}">
                <a16:creationId xmlns:a16="http://schemas.microsoft.com/office/drawing/2014/main" id="{9353FFCE-AC08-20B0-B0AB-44AFE2E360CD}"/>
              </a:ext>
            </a:extLst>
          </p:cNvPr>
          <p:cNvCxnSpPr>
            <a:cxnSpLocks/>
          </p:cNvCxnSpPr>
          <p:nvPr/>
        </p:nvCxnSpPr>
        <p:spPr>
          <a:xfrm>
            <a:off x="4649025" y="5108916"/>
            <a:ext cx="328600" cy="14817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kstiruutu 26">
            <a:extLst>
              <a:ext uri="{FF2B5EF4-FFF2-40B4-BE49-F238E27FC236}">
                <a16:creationId xmlns:a16="http://schemas.microsoft.com/office/drawing/2014/main" id="{F0B8F6A5-9989-BAE5-616D-1AC35703AE38}"/>
              </a:ext>
            </a:extLst>
          </p:cNvPr>
          <p:cNvSpPr txBox="1"/>
          <p:nvPr/>
        </p:nvSpPr>
        <p:spPr>
          <a:xfrm>
            <a:off x="4375276" y="5258107"/>
            <a:ext cx="112668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astua yli</a:t>
            </a:r>
          </a:p>
        </p:txBody>
      </p:sp>
      <p:sp>
        <p:nvSpPr>
          <p:cNvPr id="28" name="Tekstiruutu 27">
            <a:extLst>
              <a:ext uri="{FF2B5EF4-FFF2-40B4-BE49-F238E27FC236}">
                <a16:creationId xmlns:a16="http://schemas.microsoft.com/office/drawing/2014/main" id="{69909EA4-FF19-1090-AB68-97569BE70AF5}"/>
              </a:ext>
            </a:extLst>
          </p:cNvPr>
          <p:cNvSpPr txBox="1"/>
          <p:nvPr/>
        </p:nvSpPr>
        <p:spPr>
          <a:xfrm>
            <a:off x="7005194" y="5284225"/>
            <a:ext cx="131141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vaihtaa suunta</a:t>
            </a:r>
          </a:p>
        </p:txBody>
      </p:sp>
      <p:sp>
        <p:nvSpPr>
          <p:cNvPr id="29" name="Tekstiruutu 28">
            <a:extLst>
              <a:ext uri="{FF2B5EF4-FFF2-40B4-BE49-F238E27FC236}">
                <a16:creationId xmlns:a16="http://schemas.microsoft.com/office/drawing/2014/main" id="{506AE8F7-212A-BF6C-A11C-5034926713BD}"/>
              </a:ext>
            </a:extLst>
          </p:cNvPr>
          <p:cNvSpPr txBox="1"/>
          <p:nvPr/>
        </p:nvSpPr>
        <p:spPr>
          <a:xfrm>
            <a:off x="10496619" y="5283735"/>
            <a:ext cx="143515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siirtää painopiste</a:t>
            </a:r>
          </a:p>
        </p:txBody>
      </p:sp>
      <p:sp>
        <p:nvSpPr>
          <p:cNvPr id="30" name="Ellipsi 29">
            <a:extLst>
              <a:ext uri="{FF2B5EF4-FFF2-40B4-BE49-F238E27FC236}">
                <a16:creationId xmlns:a16="http://schemas.microsoft.com/office/drawing/2014/main" id="{FAF69633-5E85-F03F-D1FC-EC273E300460}"/>
              </a:ext>
            </a:extLst>
          </p:cNvPr>
          <p:cNvSpPr/>
          <p:nvPr/>
        </p:nvSpPr>
        <p:spPr>
          <a:xfrm>
            <a:off x="10853379" y="4657419"/>
            <a:ext cx="136568" cy="11927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31" name="Ellipsi 30">
            <a:extLst>
              <a:ext uri="{FF2B5EF4-FFF2-40B4-BE49-F238E27FC236}">
                <a16:creationId xmlns:a16="http://schemas.microsoft.com/office/drawing/2014/main" id="{21630AD0-3EED-9377-AB63-ADBA0F99093D}"/>
              </a:ext>
            </a:extLst>
          </p:cNvPr>
          <p:cNvSpPr/>
          <p:nvPr/>
        </p:nvSpPr>
        <p:spPr>
          <a:xfrm>
            <a:off x="11402019" y="4647259"/>
            <a:ext cx="136568" cy="11927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pic>
        <p:nvPicPr>
          <p:cNvPr id="2078" name="Picture 30" descr="tuki">
            <a:extLst>
              <a:ext uri="{FF2B5EF4-FFF2-40B4-BE49-F238E27FC236}">
                <a16:creationId xmlns:a16="http://schemas.microsoft.com/office/drawing/2014/main" id="{30400E52-9DC8-BAF8-B925-A681354E3F3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7035" b="39852"/>
          <a:stretch/>
        </p:blipFill>
        <p:spPr bwMode="auto">
          <a:xfrm>
            <a:off x="5699760" y="6162729"/>
            <a:ext cx="665311" cy="635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0" name="Picture 32" descr="suojakypärä">
            <a:extLst>
              <a:ext uri="{FF2B5EF4-FFF2-40B4-BE49-F238E27FC236}">
                <a16:creationId xmlns:a16="http://schemas.microsoft.com/office/drawing/2014/main" id="{F44A4E41-FADF-9170-1BFA-E4B9439EE0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5001" y="6109680"/>
            <a:ext cx="741647" cy="741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2" name="Tekstiruutu 31">
            <a:extLst>
              <a:ext uri="{FF2B5EF4-FFF2-40B4-BE49-F238E27FC236}">
                <a16:creationId xmlns:a16="http://schemas.microsoft.com/office/drawing/2014/main" id="{861787BA-2CA8-D5E6-6C19-BE1549096966}"/>
              </a:ext>
            </a:extLst>
          </p:cNvPr>
          <p:cNvSpPr txBox="1"/>
          <p:nvPr/>
        </p:nvSpPr>
        <p:spPr>
          <a:xfrm>
            <a:off x="6196837" y="6126464"/>
            <a:ext cx="131141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polvisuoja</a:t>
            </a:r>
          </a:p>
        </p:txBody>
      </p:sp>
      <p:sp>
        <p:nvSpPr>
          <p:cNvPr id="33" name="Tekstiruutu 32">
            <a:extLst>
              <a:ext uri="{FF2B5EF4-FFF2-40B4-BE49-F238E27FC236}">
                <a16:creationId xmlns:a16="http://schemas.microsoft.com/office/drawing/2014/main" id="{599D1563-9A36-BC1B-0528-9C95682EC1C4}"/>
              </a:ext>
            </a:extLst>
          </p:cNvPr>
          <p:cNvSpPr txBox="1"/>
          <p:nvPr/>
        </p:nvSpPr>
        <p:spPr>
          <a:xfrm>
            <a:off x="7903946" y="6236510"/>
            <a:ext cx="131141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suojakypärä</a:t>
            </a:r>
          </a:p>
        </p:txBody>
      </p:sp>
      <p:pic>
        <p:nvPicPr>
          <p:cNvPr id="2082" name="Picture 34" descr="kaatua">
            <a:extLst>
              <a:ext uri="{FF2B5EF4-FFF2-40B4-BE49-F238E27FC236}">
                <a16:creationId xmlns:a16="http://schemas.microsoft.com/office/drawing/2014/main" id="{FF51E3EA-568F-29A9-282E-7F47286103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98967" y="483386"/>
            <a:ext cx="1492614" cy="1492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4" name="Picture 36" descr="ei">
            <a:extLst>
              <a:ext uri="{FF2B5EF4-FFF2-40B4-BE49-F238E27FC236}">
                <a16:creationId xmlns:a16="http://schemas.microsoft.com/office/drawing/2014/main" id="{8BF75D9C-A25C-2F9A-3CD2-B2B18E2B97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64875" y="315565"/>
            <a:ext cx="1033552" cy="1033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2979532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3ED7FE5D-4154-7663-422F-9AB9BB9C2E49}"/>
              </a:ext>
            </a:extLst>
          </p:cNvPr>
          <p:cNvSpPr txBox="1">
            <a:spLocks/>
          </p:cNvSpPr>
          <p:nvPr/>
        </p:nvSpPr>
        <p:spPr>
          <a:xfrm>
            <a:off x="838200" y="584358"/>
            <a:ext cx="108458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200" b="1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fi-FI" sz="4400" dirty="0" err="1">
                <a:sym typeface="Wingdings" panose="05000000000000000000" pitchFamily="2" charset="2"/>
              </a:rPr>
              <a:t>Kinestetiikka</a:t>
            </a:r>
            <a:endParaRPr lang="fi-FI" sz="4400" dirty="0"/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506681E2-DD06-8B9F-E34A-86D052F8D490}"/>
              </a:ext>
            </a:extLst>
          </p:cNvPr>
          <p:cNvSpPr txBox="1">
            <a:spLocks/>
          </p:cNvSpPr>
          <p:nvPr/>
        </p:nvSpPr>
        <p:spPr>
          <a:xfrm>
            <a:off x="838200" y="1463886"/>
            <a:ext cx="10515600" cy="4423833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6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 err="1"/>
              <a:t>Kinestetiikka</a:t>
            </a:r>
            <a:r>
              <a:rPr lang="fi-FI" sz="1400" dirty="0"/>
              <a:t> on kuntoutumista edistävä aktiivinen toimintamuoto,</a:t>
            </a:r>
            <a:br>
              <a:rPr lang="fi-FI" sz="1400" dirty="0"/>
            </a:br>
            <a:r>
              <a:rPr lang="fi-FI" sz="1400" dirty="0"/>
              <a:t>jossa hoitaja ja asiakas hyödyntävät omia voimavaroja.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Sana </a:t>
            </a:r>
            <a:r>
              <a:rPr lang="fi-FI" sz="1400" dirty="0" err="1"/>
              <a:t>kinestetiikka</a:t>
            </a:r>
            <a:r>
              <a:rPr lang="fi-FI" sz="1400" dirty="0"/>
              <a:t> tulee kreikan kielen sanoista liike ja aistimus.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 err="1"/>
              <a:t>Kinestetiikkaa</a:t>
            </a:r>
            <a:r>
              <a:rPr lang="fi-FI" sz="1400" dirty="0"/>
              <a:t> käyttävä hoitaja ajattelee, että</a:t>
            </a:r>
          </a:p>
          <a:p>
            <a:pPr marL="971550" lvl="1" indent="-285750"/>
            <a:r>
              <a:rPr lang="fi-FI" sz="1400" dirty="0"/>
              <a:t>kaikki ihmisen toiminta on liikkumista ja siksi se on hyödyllistä,</a:t>
            </a:r>
          </a:p>
          <a:p>
            <a:pPr marL="971550" lvl="1" indent="-285750"/>
            <a:r>
              <a:rPr lang="fi-FI" sz="1400" dirty="0"/>
              <a:t>jos ihminen ei liiku, hän ei hahmota eli ymmärrä omaa kehoa,</a:t>
            </a:r>
          </a:p>
          <a:p>
            <a:pPr marL="971550" lvl="1" indent="-285750"/>
            <a:r>
              <a:rPr lang="fi-FI" sz="1400" dirty="0"/>
              <a:t>asiakasta auttaa se, kun hän ymmärtää mitä hänen kehossa tapahtuu,</a:t>
            </a:r>
          </a:p>
          <a:p>
            <a:pPr marL="971550" lvl="1" indent="-285750"/>
            <a:r>
              <a:rPr lang="fi-FI" sz="1400" dirty="0"/>
              <a:t>asiakkaan voimavarat ovat tärkeitä ja voimme käyttää niitä</a:t>
            </a:r>
            <a:br>
              <a:rPr lang="fi-FI" sz="1400" dirty="0"/>
            </a:br>
            <a:r>
              <a:rPr lang="fi-FI" sz="1400" dirty="0"/>
              <a:t>vuorovaikutuksen, kommunikoinnin, liikkeen ja kosketuksen avulla,</a:t>
            </a:r>
          </a:p>
          <a:p>
            <a:pPr marL="971550" lvl="1" indent="-285750"/>
            <a:r>
              <a:rPr lang="fi-FI" sz="1400" dirty="0"/>
              <a:t>asiakasta voi aktivoida tekemään asioita itse eri aistien avulla ja</a:t>
            </a:r>
          </a:p>
          <a:p>
            <a:pPr marL="971550" lvl="1" indent="-285750"/>
            <a:r>
              <a:rPr lang="fi-FI" sz="1400" dirty="0"/>
              <a:t>kun autamme asiakasta, käytämme niitä aisteja, jotka hän ymmärtää parhaiten.</a:t>
            </a:r>
          </a:p>
          <a:p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</p:txBody>
      </p:sp>
      <p:pic>
        <p:nvPicPr>
          <p:cNvPr id="1026" name="Picture 2" descr="aistit">
            <a:extLst>
              <a:ext uri="{FF2B5EF4-FFF2-40B4-BE49-F238E27FC236}">
                <a16:creationId xmlns:a16="http://schemas.microsoft.com/office/drawing/2014/main" id="{9E809DBE-BCC7-E753-3A04-2763C31372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09430" y="1225343"/>
            <a:ext cx="2058035" cy="2058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keskustella">
            <a:extLst>
              <a:ext uri="{FF2B5EF4-FFF2-40B4-BE49-F238E27FC236}">
                <a16:creationId xmlns:a16="http://schemas.microsoft.com/office/drawing/2014/main" id="{7994842F-63C8-2FCE-778C-9F57E3E071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8525" y="970281"/>
            <a:ext cx="1944370" cy="1944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kosketus">
            <a:extLst>
              <a:ext uri="{FF2B5EF4-FFF2-40B4-BE49-F238E27FC236}">
                <a16:creationId xmlns:a16="http://schemas.microsoft.com/office/drawing/2014/main" id="{3457733C-5CB0-FBE8-BE3E-247B79BFAC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08173" y="3660273"/>
            <a:ext cx="1845627" cy="1845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liikkua">
            <a:extLst>
              <a:ext uri="{FF2B5EF4-FFF2-40B4-BE49-F238E27FC236}">
                <a16:creationId xmlns:a16="http://schemas.microsoft.com/office/drawing/2014/main" id="{BB654EC5-FF85-DFB1-F365-49BC7AD9ED4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3408"/>
          <a:stretch/>
        </p:blipFill>
        <p:spPr bwMode="auto">
          <a:xfrm>
            <a:off x="6318726" y="4629692"/>
            <a:ext cx="2995930" cy="2228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kstiruutu 3">
            <a:extLst>
              <a:ext uri="{FF2B5EF4-FFF2-40B4-BE49-F238E27FC236}">
                <a16:creationId xmlns:a16="http://schemas.microsoft.com/office/drawing/2014/main" id="{E36EC37B-00DB-AA6B-0714-A6A406CF88E1}"/>
              </a:ext>
            </a:extLst>
          </p:cNvPr>
          <p:cNvSpPr txBox="1"/>
          <p:nvPr/>
        </p:nvSpPr>
        <p:spPr>
          <a:xfrm>
            <a:off x="654685" y="4457760"/>
            <a:ext cx="5441315" cy="1815882"/>
          </a:xfrm>
          <a:prstGeom prst="rect">
            <a:avLst/>
          </a:prstGeom>
          <a:noFill/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fi-FI" sz="1400" b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Sanat</a:t>
            </a:r>
          </a:p>
          <a:p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- edistävä (millainen), v: edistää = tehdä paremmaksi (parempi)</a:t>
            </a:r>
          </a:p>
          <a:p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- toimintamuoto = tapa tehdä asioita</a:t>
            </a:r>
          </a:p>
          <a:p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- hyödyntävä, hyödyllinen (millainen), v: hyödyntää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  = käyttää jotakin niin, että saadaan siitä hyötyä eli apua/hyvää</a:t>
            </a:r>
          </a:p>
          <a:p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- voimavara = asia, joka auttaa jaksamaan tai asia 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 jossa ihminen on hyvä ja hän jaksaa tehdä sen itse</a:t>
            </a:r>
          </a:p>
          <a:p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- aistimus, v: aistia = tuntea jotakin aistien kautta (tunto, näkö…)</a:t>
            </a:r>
          </a:p>
        </p:txBody>
      </p:sp>
    </p:spTree>
    <p:extLst>
      <p:ext uri="{BB962C8B-B14F-4D97-AF65-F5344CB8AC3E}">
        <p14:creationId xmlns:p14="http://schemas.microsoft.com/office/powerpoint/2010/main" val="1768995226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CF585C-EF27-D693-1FFB-33DC96CF45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751EF099-7BC0-A2CC-9C50-5A8E74CE36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8. Psykososiaalinen kuntoutuminen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566F5E91-AD61-395D-19ED-910CB5F63E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psyko|sosiaalinen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aivo|terveys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harrastus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ryhmä|toiminta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taide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uni</a:t>
            </a:r>
          </a:p>
          <a:p>
            <a:pPr marL="1143000" lvl="1" indent="-457200"/>
            <a:r>
              <a:rPr lang="fi-FI" sz="1200" dirty="0"/>
              <a:t>verbi: nukkua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lepo</a:t>
            </a:r>
          </a:p>
          <a:p>
            <a:pPr marL="1143000" lvl="1" indent="-457200"/>
            <a:r>
              <a:rPr lang="fi-FI" sz="1200" dirty="0"/>
              <a:t>verbi: levätä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rentoutuminen</a:t>
            </a:r>
          </a:p>
          <a:p>
            <a:pPr marL="1143000" lvl="1" indent="-457200"/>
            <a:r>
              <a:rPr lang="fi-FI" sz="1200" dirty="0"/>
              <a:t>verbi: rentoutua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rentouttava (millainen)</a:t>
            </a:r>
          </a:p>
        </p:txBody>
      </p:sp>
      <p:pic>
        <p:nvPicPr>
          <p:cNvPr id="6" name="Kuva 5">
            <a:extLst>
              <a:ext uri="{FF2B5EF4-FFF2-40B4-BE49-F238E27FC236}">
                <a16:creationId xmlns:a16="http://schemas.microsoft.com/office/drawing/2014/main" id="{5DF63ADD-0474-2F9D-44A8-037E9EFB4D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69360" y="1825625"/>
            <a:ext cx="3496733" cy="3496733"/>
          </a:xfrm>
          <a:prstGeom prst="rect">
            <a:avLst/>
          </a:prstGeom>
        </p:spPr>
      </p:pic>
      <p:pic>
        <p:nvPicPr>
          <p:cNvPr id="2050" name="Picture 2" descr="rauhoittuminen, käytä kuulosuojaimia">
            <a:extLst>
              <a:ext uri="{FF2B5EF4-FFF2-40B4-BE49-F238E27FC236}">
                <a16:creationId xmlns:a16="http://schemas.microsoft.com/office/drawing/2014/main" id="{7F12E109-03D1-DDD1-7525-8417940261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6096" y="1825625"/>
            <a:ext cx="1979930" cy="1979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rauhoittuminen, väritä">
            <a:extLst>
              <a:ext uri="{FF2B5EF4-FFF2-40B4-BE49-F238E27FC236}">
                <a16:creationId xmlns:a16="http://schemas.microsoft.com/office/drawing/2014/main" id="{1692E638-E673-8A02-2FC5-BB01BD70C7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00182" y="3266757"/>
            <a:ext cx="1883410" cy="1883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ryhmä">
            <a:extLst>
              <a:ext uri="{FF2B5EF4-FFF2-40B4-BE49-F238E27FC236}">
                <a16:creationId xmlns:a16="http://schemas.microsoft.com/office/drawing/2014/main" id="{DB029B48-156B-63AD-5080-60F9451242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9798" y="3787775"/>
            <a:ext cx="1653223" cy="1653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maata sohvalla">
            <a:extLst>
              <a:ext uri="{FF2B5EF4-FFF2-40B4-BE49-F238E27FC236}">
                <a16:creationId xmlns:a16="http://schemas.microsoft.com/office/drawing/2014/main" id="{D65B1FEA-81B5-4002-47B3-1EE2C63C06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73708" y="1825625"/>
            <a:ext cx="1502410" cy="1502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9850073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DB31D36F-1E85-831B-11CA-932D099D10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Aivoterveys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6DFBA64F-3DAC-740E-582E-A98621850F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21182"/>
            <a:ext cx="10515600" cy="4300221"/>
          </a:xfrm>
        </p:spPr>
        <p:txBody>
          <a:bodyPr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Aivoterveys tarkoittaa aivojen hyvinvointia (katso lisää tietoa seuraavalta sivulta).</a:t>
            </a:r>
            <a:br>
              <a:rPr lang="fi-FI" sz="1400" dirty="0"/>
            </a:br>
            <a:r>
              <a:rPr lang="fi-FI" sz="1400" dirty="0"/>
              <a:t>Terveelliset elämäntavat ja aktiivinen arki lisäävät aivoterveyttä.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Terveelliset elämäntavat ja hyvä aivoterveys voivat suojata ihmistä muistisairauksilta.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Huono aivoterveys ja epäterveelliset elämäntavat voivat lisätä riskiä sairastua.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Aivoterveydestä huolehtiminen on osa psykososiaalista kuntoutusta.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Psykososiaalinen kuntoutus</a:t>
            </a:r>
            <a:br>
              <a:rPr lang="fi-FI" sz="1400" dirty="0"/>
            </a:br>
            <a:r>
              <a:rPr lang="fi-FI" sz="1400" dirty="0"/>
              <a:t>= Hoitaja parantaa asiakkaan psyykkistä ja sosiaalista toimintakykyä ja hyvinvointia.</a:t>
            </a:r>
            <a:br>
              <a:rPr lang="fi-FI" sz="1400" dirty="0"/>
            </a:br>
            <a:r>
              <a:rPr lang="fi-FI" sz="1400" dirty="0"/>
              <a:t>= Hoitaja varmistaa, että arki on mukavaa myös hoivakodissa ja asiakkaan mieliala on hyvä.</a:t>
            </a:r>
            <a:br>
              <a:rPr lang="fi-FI" sz="1400" dirty="0"/>
            </a:br>
            <a:endParaRPr lang="fi-FI" sz="1400" dirty="0"/>
          </a:p>
        </p:txBody>
      </p:sp>
      <p:pic>
        <p:nvPicPr>
          <p:cNvPr id="1026" name="Picture 2" descr="aivot">
            <a:extLst>
              <a:ext uri="{FF2B5EF4-FFF2-40B4-BE49-F238E27FC236}">
                <a16:creationId xmlns:a16="http://schemas.microsoft.com/office/drawing/2014/main" id="{15B4188E-31B8-B98A-D1E1-9B26A61BC3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6836" y="2946745"/>
            <a:ext cx="2261616" cy="1807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terveys">
            <a:extLst>
              <a:ext uri="{FF2B5EF4-FFF2-40B4-BE49-F238E27FC236}">
                <a16:creationId xmlns:a16="http://schemas.microsoft.com/office/drawing/2014/main" id="{13F92525-DE17-0B20-F2DE-615FCEFD88E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3015"/>
          <a:stretch/>
        </p:blipFill>
        <p:spPr bwMode="auto">
          <a:xfrm>
            <a:off x="838200" y="2685959"/>
            <a:ext cx="1278636" cy="2243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terveys">
            <a:extLst>
              <a:ext uri="{FF2B5EF4-FFF2-40B4-BE49-F238E27FC236}">
                <a16:creationId xmlns:a16="http://schemas.microsoft.com/office/drawing/2014/main" id="{4ABF317C-33D2-FF87-5DA0-ABC1013CFA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8358" y="2780311"/>
            <a:ext cx="2055114" cy="2055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sosiaaliset suhteet">
            <a:extLst>
              <a:ext uri="{FF2B5EF4-FFF2-40B4-BE49-F238E27FC236}">
                <a16:creationId xmlns:a16="http://schemas.microsoft.com/office/drawing/2014/main" id="{9899FF3C-EE7F-5DFD-DEB7-2F57BD87E2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5580" y="2822978"/>
            <a:ext cx="2055114" cy="2055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arrastuskerho">
            <a:extLst>
              <a:ext uri="{FF2B5EF4-FFF2-40B4-BE49-F238E27FC236}">
                <a16:creationId xmlns:a16="http://schemas.microsoft.com/office/drawing/2014/main" id="{EA271642-9DF6-41E5-6A33-BD2F2C33D9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07196" y="2911370"/>
            <a:ext cx="1966722" cy="1966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7753803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8845188E-DC4C-5DDE-C061-E39ECC5B67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1701"/>
            <a:ext cx="10802112" cy="1325563"/>
          </a:xfrm>
        </p:spPr>
        <p:txBody>
          <a:bodyPr>
            <a:normAutofit fontScale="90000"/>
          </a:bodyPr>
          <a:lstStyle/>
          <a:p>
            <a:r>
              <a:rPr lang="fi-FI" sz="4400" dirty="0"/>
              <a:t>Miten ikääntynyt voi lisätä aivoterveyttä ja suojautua muistisairauksilta?</a:t>
            </a:r>
            <a:endParaRPr lang="fi-FI" dirty="0"/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4F4D6F6D-1272-5614-5C2E-96B6EC860D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17065"/>
            <a:ext cx="10515600" cy="4079875"/>
          </a:xfrm>
        </p:spPr>
        <p:txBody>
          <a:bodyPr>
            <a:normAutofit fontScale="92500" lnSpcReduction="1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500" b="1" dirty="0"/>
              <a:t>Ikääntynyt harrastaa liikuntaa ja liikkuu paljon eli on fyysisesti aktiivinen.</a:t>
            </a:r>
          </a:p>
          <a:p>
            <a:pPr marL="971550" lvl="1" indent="-285750"/>
            <a:r>
              <a:rPr lang="fi-FI" sz="1500" dirty="0"/>
              <a:t>Liikunnan täytyy olla mukavaa, monipuolista, säännöllistä ja riittävän rasittavaa.</a:t>
            </a:r>
          </a:p>
          <a:p>
            <a:pPr marL="971550" lvl="1" indent="-285750"/>
            <a:r>
              <a:rPr lang="fi-FI" sz="1500" dirty="0"/>
              <a:t>Erityisesti tanssi parantavaa </a:t>
            </a:r>
            <a:r>
              <a:rPr lang="fi-FI" sz="1500" dirty="0">
                <a:sym typeface="Wingdings" panose="05000000000000000000" pitchFamily="2" charset="2"/>
              </a:rPr>
              <a:t>vireystilaa (= antaa energiaa) ja mielialaa ja aktivoi aivoja.</a:t>
            </a:r>
            <a:endParaRPr lang="fi-FI" sz="15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500" b="1" dirty="0"/>
              <a:t>Ikääntynyt syö terveellisesti ja monipuolisesti.</a:t>
            </a:r>
          </a:p>
          <a:p>
            <a:pPr marL="971550" lvl="1" indent="-285750"/>
            <a:r>
              <a:rPr lang="fi-FI" sz="1500" dirty="0"/>
              <a:t>Ruokavaliossa on paljon kasviksia, marjoja, kalaa ja pähkinöitä.</a:t>
            </a:r>
          </a:p>
          <a:p>
            <a:pPr marL="971550" lvl="1" indent="-285750"/>
            <a:r>
              <a:rPr lang="fi-FI" sz="1500" dirty="0"/>
              <a:t>Ei saa käyttää liikaa kahvia, suolaa, kovaa rasvaa, alkoholia, sokeria tai valkoista viljaa.</a:t>
            </a:r>
          </a:p>
          <a:p>
            <a:pPr marL="971550" lvl="1" indent="-285750"/>
            <a:r>
              <a:rPr lang="fi-FI" sz="1500" dirty="0"/>
              <a:t>Pehmeät rasvat esim. oliiviöljy ja tummempi täysjyvävilja ovat hyviä vaihtoehtoja.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500" b="1" dirty="0"/>
              <a:t>Ikääntynyt käyttää aivoja aktiivisesti eli tekee esimerkiksi mukavia asioita.</a:t>
            </a:r>
          </a:p>
          <a:p>
            <a:pPr marL="971550" lvl="1" indent="-285750"/>
            <a:r>
              <a:rPr lang="fi-FI" sz="1500" dirty="0"/>
              <a:t>Ikääntynyt harrastaa tai opiskelee jotakin, kuten puhuu vieraita kieliä, pelaa pelejä, muistelee tai lukee.</a:t>
            </a:r>
          </a:p>
          <a:p>
            <a:pPr marL="971550" lvl="1" indent="-285750"/>
            <a:r>
              <a:rPr lang="fi-FI" sz="1500" dirty="0"/>
              <a:t>Nautinto ja hyvä olo ovat tärkeitä asioita. Musiikki, taide, kulttuuri ja tapahtumat lisäävät hyvää oloa.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500" b="1" dirty="0"/>
              <a:t>Ikääntynyt on sosiaalinen.</a:t>
            </a:r>
          </a:p>
          <a:p>
            <a:pPr marL="971550" lvl="1" indent="-285750"/>
            <a:r>
              <a:rPr lang="fi-FI" sz="1500" dirty="0"/>
              <a:t>Ikääntynyt saa vertaistukea saman ikäisiltä ja osallistuu ryhmätoimintaan.</a:t>
            </a:r>
          </a:p>
          <a:p>
            <a:pPr marL="971550" lvl="1" indent="-285750"/>
            <a:r>
              <a:rPr lang="fi-FI" sz="1500" dirty="0"/>
              <a:t>Yksinäisyys, masennus ja toivottomuus lisäävät sairauksien riskiä.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500" b="1" dirty="0"/>
              <a:t>Ikääntynyt lepää ja nukkuu tarpeeksi, eikä hänellä ole liikaa stressiä.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500" b="1" dirty="0"/>
              <a:t>Verenpaine, verensokeri, kolesteroli ja paino ovat suosituksien mukaiset.</a:t>
            </a:r>
          </a:p>
          <a:p>
            <a:endParaRPr lang="fi-FI" dirty="0"/>
          </a:p>
        </p:txBody>
      </p:sp>
      <p:pic>
        <p:nvPicPr>
          <p:cNvPr id="2050" name="Picture 2" descr="liikunta">
            <a:extLst>
              <a:ext uri="{FF2B5EF4-FFF2-40B4-BE49-F238E27FC236}">
                <a16:creationId xmlns:a16="http://schemas.microsoft.com/office/drawing/2014/main" id="{4168D4FA-A2FA-4580-76DA-87BAE39AC0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55302" y="1414272"/>
            <a:ext cx="1698498" cy="1698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ruokatarvikkeet">
            <a:extLst>
              <a:ext uri="{FF2B5EF4-FFF2-40B4-BE49-F238E27FC236}">
                <a16:creationId xmlns:a16="http://schemas.microsoft.com/office/drawing/2014/main" id="{500A6EC3-13FD-588D-9BC5-43B92157D9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11858" y="3019345"/>
            <a:ext cx="947325" cy="947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nukkua">
            <a:extLst>
              <a:ext uri="{FF2B5EF4-FFF2-40B4-BE49-F238E27FC236}">
                <a16:creationId xmlns:a16="http://schemas.microsoft.com/office/drawing/2014/main" id="{EDB303E9-A477-0824-C327-1387C1B688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25662" y="4544892"/>
            <a:ext cx="1329690" cy="1329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jutella">
            <a:extLst>
              <a:ext uri="{FF2B5EF4-FFF2-40B4-BE49-F238E27FC236}">
                <a16:creationId xmlns:a16="http://schemas.microsoft.com/office/drawing/2014/main" id="{22B176AF-1067-B363-252D-A1FF01143C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99954" y="4307031"/>
            <a:ext cx="1444752" cy="885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mitata verenpaine">
            <a:extLst>
              <a:ext uri="{FF2B5EF4-FFF2-40B4-BE49-F238E27FC236}">
                <a16:creationId xmlns:a16="http://schemas.microsoft.com/office/drawing/2014/main" id="{C71C988C-3401-356C-1C8B-755D7C688B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7459" y="5398464"/>
            <a:ext cx="1074594" cy="1074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2436104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21596203-AECE-4275-A32F-74E6CFA3BB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Ohjaaminen, ohjaus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E7B890B9-6E6C-454F-8DCD-F3CFBF6302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99248"/>
            <a:ext cx="10515600" cy="4667250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fi-FI" sz="1400" i="0" dirty="0">
                <a:solidFill>
                  <a:srgbClr val="202124"/>
                </a:solidFill>
                <a:effectLst/>
                <a:ea typeface="Open Sans Light" panose="020B0604020202020204" pitchFamily="34" charset="0"/>
                <a:cs typeface="Open Sans Light" panose="020B0604020202020204" pitchFamily="34" charset="0"/>
              </a:rPr>
              <a:t>Ohjaamisella on aina jokin tavoite, joka ohjaajan ja ohjattavan täytyy tietää ja ymmärtää. </a:t>
            </a:r>
          </a:p>
          <a:p>
            <a:pPr>
              <a:lnSpc>
                <a:spcPct val="100000"/>
              </a:lnSpc>
            </a:pPr>
            <a:r>
              <a:rPr lang="fi-FI" sz="1400" b="0" i="0" dirty="0">
                <a:solidFill>
                  <a:srgbClr val="202124"/>
                </a:solidFill>
                <a:effectLst/>
                <a:ea typeface="Open Sans Light" panose="020B0604020202020204" pitchFamily="34" charset="0"/>
                <a:cs typeface="Open Sans Light" panose="020B0604020202020204" pitchFamily="34" charset="0"/>
              </a:rPr>
              <a:t>Ohjaaja ja ohjattava voivat esimerkiksi</a:t>
            </a:r>
          </a:p>
          <a:p>
            <a:pPr lvl="1">
              <a:lnSpc>
                <a:spcPct val="100000"/>
              </a:lnSpc>
            </a:pPr>
            <a:r>
              <a:rPr lang="fi-FI" sz="1400" dirty="0">
                <a:solidFill>
                  <a:srgbClr val="202124"/>
                </a:solidFill>
                <a:ea typeface="Open Sans Light" panose="020B0604020202020204" pitchFamily="34" charset="0"/>
                <a:cs typeface="Open Sans Light" panose="020B0604020202020204" pitchFamily="34" charset="0"/>
              </a:rPr>
              <a:t>puhua ja ratkaista ongelma yhdessä,</a:t>
            </a:r>
            <a:endParaRPr lang="fi-FI" sz="1400" b="0" i="0" dirty="0">
              <a:solidFill>
                <a:srgbClr val="202124"/>
              </a:solidFill>
              <a:effectLst/>
              <a:ea typeface="Open Sans Light" panose="020B0604020202020204" pitchFamily="34" charset="0"/>
              <a:cs typeface="Open Sans Light" panose="020B0604020202020204" pitchFamily="34" charset="0"/>
            </a:endParaRPr>
          </a:p>
          <a:p>
            <a:pPr lvl="1">
              <a:lnSpc>
                <a:spcPct val="100000"/>
              </a:lnSpc>
            </a:pPr>
            <a:r>
              <a:rPr lang="fi-FI" sz="1400" dirty="0">
                <a:solidFill>
                  <a:srgbClr val="202124"/>
                </a:solidFill>
                <a:ea typeface="Open Sans Light" panose="020B0604020202020204" pitchFamily="34" charset="0"/>
                <a:cs typeface="Open Sans Light" panose="020B0604020202020204" pitchFamily="34" charset="0"/>
              </a:rPr>
              <a:t>tehdä päätöksen yhdessä,</a:t>
            </a:r>
            <a:br>
              <a:rPr lang="fi-FI" sz="1400" dirty="0">
                <a:solidFill>
                  <a:srgbClr val="202124"/>
                </a:solidFill>
                <a:ea typeface="Open Sans Light" panose="020B0604020202020204" pitchFamily="34" charset="0"/>
                <a:cs typeface="Open Sans Light" panose="020B0604020202020204" pitchFamily="34" charset="0"/>
              </a:rPr>
            </a:br>
            <a:r>
              <a:rPr lang="fi-FI" sz="1400" dirty="0">
                <a:solidFill>
                  <a:srgbClr val="202124"/>
                </a:solidFill>
                <a:ea typeface="Open Sans Light" panose="020B0604020202020204" pitchFamily="34" charset="0"/>
                <a:cs typeface="Open Sans Light" panose="020B0604020202020204" pitchFamily="34" charset="0"/>
                <a:sym typeface="Wingdings" panose="05000000000000000000" pitchFamily="2" charset="2"/>
              </a:rPr>
              <a:t> e</a:t>
            </a:r>
            <a:r>
              <a:rPr lang="fi-FI" sz="1400" b="0" i="0" dirty="0">
                <a:solidFill>
                  <a:srgbClr val="202124"/>
                </a:solidFill>
                <a:effectLst/>
                <a:ea typeface="Open Sans Light" panose="020B0604020202020204" pitchFamily="34" charset="0"/>
                <a:cs typeface="Open Sans Light" panose="020B0604020202020204" pitchFamily="34" charset="0"/>
              </a:rPr>
              <a:t>lämänvalinta, esimerkiksi uusi kotikaupunki, työ- tai opiskelupaikka</a:t>
            </a:r>
          </a:p>
          <a:p>
            <a:pPr lvl="1">
              <a:lnSpc>
                <a:spcPct val="100000"/>
              </a:lnSpc>
            </a:pPr>
            <a:r>
              <a:rPr lang="fi-FI" sz="1400" b="0" i="0" dirty="0">
                <a:solidFill>
                  <a:srgbClr val="202124"/>
                </a:solidFill>
                <a:effectLst/>
                <a:ea typeface="Open Sans Light" panose="020B0604020202020204" pitchFamily="34" charset="0"/>
                <a:cs typeface="Open Sans Light" panose="020B0604020202020204" pitchFamily="34" charset="0"/>
              </a:rPr>
              <a:t>käsitellä kriisiä tai vaikeaa tilannetta/asiaa yhdessä,</a:t>
            </a:r>
          </a:p>
          <a:p>
            <a:pPr lvl="1">
              <a:lnSpc>
                <a:spcPct val="100000"/>
              </a:lnSpc>
            </a:pPr>
            <a:r>
              <a:rPr lang="fi-FI" sz="1400" dirty="0">
                <a:solidFill>
                  <a:srgbClr val="202124"/>
                </a:solidFill>
                <a:ea typeface="Open Sans Light" panose="020B0604020202020204" pitchFamily="34" charset="0"/>
                <a:cs typeface="Open Sans Light" panose="020B0604020202020204" pitchFamily="34" charset="0"/>
              </a:rPr>
              <a:t>k</a:t>
            </a:r>
            <a:r>
              <a:rPr lang="fi-FI" sz="1400" b="0" i="0" dirty="0">
                <a:solidFill>
                  <a:srgbClr val="202124"/>
                </a:solidFill>
                <a:effectLst/>
                <a:ea typeface="Open Sans Light" panose="020B0604020202020204" pitchFamily="34" charset="0"/>
                <a:cs typeface="Open Sans Light" panose="020B0604020202020204" pitchFamily="34" charset="0"/>
              </a:rPr>
              <a:t>ehittää itsetuntemusta (= millainen ihminen minä olen, mitä minä haluan) ja</a:t>
            </a:r>
          </a:p>
          <a:p>
            <a:pPr lvl="1">
              <a:lnSpc>
                <a:spcPct val="100000"/>
              </a:lnSpc>
            </a:pPr>
            <a:r>
              <a:rPr lang="fi-FI" sz="1400" dirty="0">
                <a:solidFill>
                  <a:srgbClr val="202124"/>
                </a:solidFill>
                <a:ea typeface="Open Sans Light" panose="020B0604020202020204" pitchFamily="34" charset="0"/>
                <a:cs typeface="Open Sans Light" panose="020B0604020202020204" pitchFamily="34" charset="0"/>
              </a:rPr>
              <a:t>käsitellä tunteita tai ihmissuhteita yhdessä.</a:t>
            </a:r>
            <a:endParaRPr lang="fi-FI" sz="1400" b="0" i="0" dirty="0">
              <a:solidFill>
                <a:srgbClr val="202124"/>
              </a:solidFill>
              <a:effectLst/>
              <a:ea typeface="Open Sans Light" panose="020B0604020202020204" pitchFamily="34" charset="0"/>
              <a:cs typeface="Open Sans Light" panose="020B0604020202020204" pitchFamily="34" charset="0"/>
            </a:endParaRPr>
          </a:p>
          <a:p>
            <a:pPr lvl="1">
              <a:lnSpc>
                <a:spcPct val="100000"/>
              </a:lnSpc>
            </a:pPr>
            <a:endParaRPr lang="fi-FI" sz="1400" b="0" i="0" dirty="0">
              <a:solidFill>
                <a:srgbClr val="202124"/>
              </a:solidFill>
              <a:effectLst/>
              <a:ea typeface="Open Sans Light" panose="020B0604020202020204" pitchFamily="34" charset="0"/>
              <a:cs typeface="Open Sans Light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fi-FI" sz="1400" b="0" i="0" dirty="0">
                <a:solidFill>
                  <a:srgbClr val="202122"/>
                </a:solidFill>
                <a:effectLst/>
                <a:ea typeface="Open Sans Light" panose="020B0604020202020204" pitchFamily="34" charset="0"/>
                <a:cs typeface="Open Sans Light" panose="020B0604020202020204" pitchFamily="34" charset="0"/>
              </a:rPr>
              <a:t>Ohjaajia on esimerkiksi koulussa</a:t>
            </a:r>
            <a:r>
              <a:rPr lang="fi-FI" sz="1400" dirty="0">
                <a:solidFill>
                  <a:srgbClr val="202122"/>
                </a:solidFill>
                <a:ea typeface="Open Sans Light" panose="020B0604020202020204" pitchFamily="34" charset="0"/>
                <a:cs typeface="Open Sans Light" panose="020B0604020202020204" pitchFamily="34" charset="0"/>
              </a:rPr>
              <a:t> ja </a:t>
            </a:r>
            <a:r>
              <a:rPr lang="fi-FI" sz="1400" b="0" i="0" dirty="0">
                <a:solidFill>
                  <a:srgbClr val="202122"/>
                </a:solidFill>
                <a:effectLst/>
                <a:ea typeface="Open Sans Light" panose="020B0604020202020204" pitchFamily="34" charset="0"/>
                <a:cs typeface="Open Sans Light" panose="020B0604020202020204" pitchFamily="34" charset="0"/>
              </a:rPr>
              <a:t>sosiaali- ja terveydenhuollon palveluissa.</a:t>
            </a:r>
          </a:p>
          <a:p>
            <a:pPr>
              <a:lnSpc>
                <a:spcPct val="100000"/>
              </a:lnSpc>
            </a:pPr>
            <a:r>
              <a:rPr lang="fi-FI" sz="1400" b="0" i="0" dirty="0">
                <a:solidFill>
                  <a:srgbClr val="202122"/>
                </a:solidFill>
                <a:effectLst/>
                <a:ea typeface="Open Sans Light" panose="020B0604020202020204" pitchFamily="34" charset="0"/>
                <a:cs typeface="Open Sans Light" panose="020B0604020202020204" pitchFamily="34" charset="0"/>
              </a:rPr>
              <a:t>Ohjaaja voi tehdä työtä yksityisessä yrityksessä tai julkisella sektorilla.</a:t>
            </a:r>
          </a:p>
          <a:p>
            <a:pPr>
              <a:lnSpc>
                <a:spcPct val="100000"/>
              </a:lnSpc>
            </a:pPr>
            <a:endParaRPr lang="fi-FI" sz="1400" dirty="0">
              <a:solidFill>
                <a:srgbClr val="202124"/>
              </a:solidFill>
              <a:ea typeface="Open Sans Light" panose="020B0604020202020204" pitchFamily="34" charset="0"/>
              <a:cs typeface="Open Sans Light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fi-FI" sz="1400" dirty="0">
                <a:solidFill>
                  <a:srgbClr val="202124"/>
                </a:solidFill>
                <a:ea typeface="Open Sans Light" panose="020B0604020202020204" pitchFamily="34" charset="0"/>
                <a:cs typeface="Open Sans Light" panose="020B0604020202020204" pitchFamily="34" charset="0"/>
              </a:rPr>
              <a:t>Ohjaaja ei voi olla ohjattavan kaveri, suhde on ammatillinen.</a:t>
            </a:r>
            <a:endParaRPr lang="fi-FI" sz="1400" dirty="0">
              <a:ea typeface="Open Sans Light" panose="020B0604020202020204" pitchFamily="34" charset="0"/>
              <a:cs typeface="Open Sans Light" panose="020B0604020202020204" pitchFamily="34" charset="0"/>
            </a:endParaRPr>
          </a:p>
        </p:txBody>
      </p:sp>
      <p:pic>
        <p:nvPicPr>
          <p:cNvPr id="7170" name="Picture 2" descr="ohjaaja">
            <a:extLst>
              <a:ext uri="{FF2B5EF4-FFF2-40B4-BE49-F238E27FC236}">
                <a16:creationId xmlns:a16="http://schemas.microsoft.com/office/drawing/2014/main" id="{A6FBC514-29F6-415B-8D9D-CE2012492E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5647" y="1901945"/>
            <a:ext cx="4076303" cy="4076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ihminen">
            <a:extLst>
              <a:ext uri="{FF2B5EF4-FFF2-40B4-BE49-F238E27FC236}">
                <a16:creationId xmlns:a16="http://schemas.microsoft.com/office/drawing/2014/main" id="{7F817971-60AB-4471-904E-8F4284B8DF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3366" y="2109512"/>
            <a:ext cx="3686174" cy="3686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kstiruutu 6">
            <a:extLst>
              <a:ext uri="{FF2B5EF4-FFF2-40B4-BE49-F238E27FC236}">
                <a16:creationId xmlns:a16="http://schemas.microsoft.com/office/drawing/2014/main" id="{456AF22C-C0A6-455B-BE60-380A07A3917A}"/>
              </a:ext>
            </a:extLst>
          </p:cNvPr>
          <p:cNvSpPr txBox="1"/>
          <p:nvPr/>
        </p:nvSpPr>
        <p:spPr>
          <a:xfrm>
            <a:off x="10493237" y="3284856"/>
            <a:ext cx="988120" cy="30777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fi-FI" sz="1400" dirty="0"/>
              <a:t>ohjattava</a:t>
            </a:r>
          </a:p>
        </p:txBody>
      </p:sp>
      <p:sp>
        <p:nvSpPr>
          <p:cNvPr id="8" name="Tekstiruutu 7">
            <a:extLst>
              <a:ext uri="{FF2B5EF4-FFF2-40B4-BE49-F238E27FC236}">
                <a16:creationId xmlns:a16="http://schemas.microsoft.com/office/drawing/2014/main" id="{F080E4A8-B3E1-444B-B47B-1A7137DA1620}"/>
              </a:ext>
            </a:extLst>
          </p:cNvPr>
          <p:cNvSpPr txBox="1"/>
          <p:nvPr/>
        </p:nvSpPr>
        <p:spPr>
          <a:xfrm>
            <a:off x="8984414" y="3284856"/>
            <a:ext cx="918768" cy="307777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fi-FI" sz="1400" dirty="0"/>
              <a:t>ohjaaja</a:t>
            </a:r>
          </a:p>
        </p:txBody>
      </p:sp>
      <p:sp>
        <p:nvSpPr>
          <p:cNvPr id="9" name="Tekstiruutu 8">
            <a:extLst>
              <a:ext uri="{FF2B5EF4-FFF2-40B4-BE49-F238E27FC236}">
                <a16:creationId xmlns:a16="http://schemas.microsoft.com/office/drawing/2014/main" id="{9B2DE023-A08D-4B63-AAA5-E84371C3F76B}"/>
              </a:ext>
            </a:extLst>
          </p:cNvPr>
          <p:cNvSpPr txBox="1"/>
          <p:nvPr/>
        </p:nvSpPr>
        <p:spPr>
          <a:xfrm>
            <a:off x="9715161" y="1594168"/>
            <a:ext cx="918768" cy="30777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fi-FI" sz="1400" dirty="0"/>
              <a:t>ohjata</a:t>
            </a:r>
          </a:p>
        </p:txBody>
      </p:sp>
    </p:spTree>
    <p:extLst>
      <p:ext uri="{BB962C8B-B14F-4D97-AF65-F5344CB8AC3E}">
        <p14:creationId xmlns:p14="http://schemas.microsoft.com/office/powerpoint/2010/main" val="1680577239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1262B0E5-0BF6-415F-B425-E908DE5993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5" y="454783"/>
            <a:ext cx="10515600" cy="1325563"/>
          </a:xfrm>
        </p:spPr>
        <p:txBody>
          <a:bodyPr/>
          <a:lstStyle/>
          <a:p>
            <a:r>
              <a:rPr lang="fi-FI" dirty="0"/>
              <a:t>Henkilökohtainen ohjaaminen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62161BB8-7FBD-4E61-BADB-BD24FC50C0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7190" y="1780346"/>
            <a:ext cx="10515600" cy="3914775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fi-FI" sz="1400" dirty="0"/>
              <a:t>Henkilökohtaisen ohjaamisen tavoitteena on päästä eteenpäin, jossakin asiassa.</a:t>
            </a:r>
          </a:p>
          <a:p>
            <a:pPr marL="0" indent="0">
              <a:lnSpc>
                <a:spcPct val="100000"/>
              </a:lnSpc>
              <a:buNone/>
            </a:pPr>
            <a:br>
              <a:rPr lang="fi-FI" sz="1400" dirty="0"/>
            </a:br>
            <a:r>
              <a:rPr lang="fi-FI" sz="1400" b="1" dirty="0"/>
              <a:t>Mitkä asiat ovat tärkeitä, kun ohjaat yhtä asiakasta?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On riittävästi aikaa ja rauhallinen paikka.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Ohjaaja kunnioittaa ohjattavaa, on läsnä ja kuuntelee. 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Ohjaaja tietää tai selvittää, mitä ohjattava tarvitsee.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Ohjattava kokee, että ohjaaja kuuntelee, hyväksyy ja ymmärtää häntä.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Ohjattava saa ohjaajalta tietoja, taitoja ja tukea ja hän pääsee eteenpäin.</a:t>
            </a:r>
          </a:p>
          <a:p>
            <a:endParaRPr lang="fi-FI" sz="1800" dirty="0"/>
          </a:p>
          <a:p>
            <a:endParaRPr lang="fi-FI" sz="1800" dirty="0"/>
          </a:p>
          <a:p>
            <a:endParaRPr lang="fi-FI" sz="1800" dirty="0"/>
          </a:p>
        </p:txBody>
      </p:sp>
      <p:pic>
        <p:nvPicPr>
          <p:cNvPr id="3074" name="Picture 2" descr="juttelu">
            <a:extLst>
              <a:ext uri="{FF2B5EF4-FFF2-40B4-BE49-F238E27FC236}">
                <a16:creationId xmlns:a16="http://schemas.microsoft.com/office/drawing/2014/main" id="{9E63BFE5-A27C-49C4-98C7-9A4623BC2D0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366" r="3772" b="16801"/>
          <a:stretch/>
        </p:blipFill>
        <p:spPr bwMode="auto">
          <a:xfrm>
            <a:off x="7346331" y="4457044"/>
            <a:ext cx="4620858" cy="2397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eteenpäin">
            <a:extLst>
              <a:ext uri="{FF2B5EF4-FFF2-40B4-BE49-F238E27FC236}">
                <a16:creationId xmlns:a16="http://schemas.microsoft.com/office/drawing/2014/main" id="{021C6134-C00F-4C26-8FE2-26A4AD2BF7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85032" y="2720259"/>
            <a:ext cx="1468797" cy="1468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rauhallinen tila">
            <a:extLst>
              <a:ext uri="{FF2B5EF4-FFF2-40B4-BE49-F238E27FC236}">
                <a16:creationId xmlns:a16="http://schemas.microsoft.com/office/drawing/2014/main" id="{B406149B-3F07-4086-82F8-A6C4656812F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223"/>
          <a:stretch/>
        </p:blipFill>
        <p:spPr bwMode="auto">
          <a:xfrm>
            <a:off x="717190" y="4566847"/>
            <a:ext cx="2563495" cy="1504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tajuta">
            <a:extLst>
              <a:ext uri="{FF2B5EF4-FFF2-40B4-BE49-F238E27FC236}">
                <a16:creationId xmlns:a16="http://schemas.microsoft.com/office/drawing/2014/main" id="{866FD69B-4874-456D-BF2B-D84CE34C14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5750" y="2479810"/>
            <a:ext cx="1645806" cy="1645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hyväksyä">
            <a:extLst>
              <a:ext uri="{FF2B5EF4-FFF2-40B4-BE49-F238E27FC236}">
                <a16:creationId xmlns:a16="http://schemas.microsoft.com/office/drawing/2014/main" id="{40F9ABC5-2C4E-4B08-A1F5-696D46ADE0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8746" y="2388831"/>
            <a:ext cx="1800225" cy="1800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kello">
            <a:extLst>
              <a:ext uri="{FF2B5EF4-FFF2-40B4-BE49-F238E27FC236}">
                <a16:creationId xmlns:a16="http://schemas.microsoft.com/office/drawing/2014/main" id="{B6274575-4908-4B56-91C2-FBF336E48E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0650" y="4566847"/>
            <a:ext cx="1502824" cy="1502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oikein">
            <a:extLst>
              <a:ext uri="{FF2B5EF4-FFF2-40B4-BE49-F238E27FC236}">
                <a16:creationId xmlns:a16="http://schemas.microsoft.com/office/drawing/2014/main" id="{E2D7D9D3-D047-4B60-87A8-0802C33C21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5991" y="4746444"/>
            <a:ext cx="1145011" cy="1145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969166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F6A9D109-D85F-4E56-A700-BF558E1562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50813"/>
            <a:ext cx="10515600" cy="1325563"/>
          </a:xfrm>
        </p:spPr>
        <p:txBody>
          <a:bodyPr/>
          <a:lstStyle/>
          <a:p>
            <a:r>
              <a:rPr lang="fi-FI" dirty="0"/>
              <a:t>Ryhmän ohjaaminen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58671352-132D-4EED-9A5F-D239695559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19214"/>
            <a:ext cx="10515600" cy="5276849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fi-FI" sz="1400" dirty="0"/>
              <a:t>Ryhmätoiminnan tarkoitus on antaa asiakkaille positiivisia ja hyviä kokemuksia, </a:t>
            </a:r>
            <a:br>
              <a:rPr lang="fi-FI" sz="1400" dirty="0"/>
            </a:br>
            <a:r>
              <a:rPr lang="fi-FI" sz="1400" dirty="0"/>
              <a:t>koska positiiviset kokemukset, turvallisuus ja kunnioitus ovat kaikille tärkeitä asioita.</a:t>
            </a:r>
            <a:br>
              <a:rPr lang="fi-FI" sz="1400" dirty="0"/>
            </a:br>
            <a:r>
              <a:rPr lang="fi-FI" sz="1400" dirty="0"/>
              <a:t>Ryhmätoiminta lisää sosiaalisia taitoja (itsetuntemus, kuunteleminen)</a:t>
            </a:r>
            <a:br>
              <a:rPr lang="fi-FI" sz="1400" dirty="0"/>
            </a:br>
            <a:r>
              <a:rPr lang="fi-FI" sz="1400" dirty="0"/>
              <a:t>ja vähentää yksinäisyyden tunnetta ja stressiä.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fi-FI" sz="1400" b="1" dirty="0"/>
              <a:t>Mitkä asiat ovat tärkeitä ryhmän ohjaamisessa?</a:t>
            </a:r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Ohjaaja suunnittelee ryhmätoiminnan hyvin</a:t>
            </a:r>
            <a:br>
              <a:rPr lang="fi-FI" sz="1400" dirty="0"/>
            </a:br>
            <a:r>
              <a:rPr lang="fi-FI" sz="1400" dirty="0"/>
              <a:t>ja kysyy ryhmän mielipiteitä eli mitä he haluavat tehdä.</a:t>
            </a:r>
            <a:br>
              <a:rPr lang="fi-FI" sz="1400" dirty="0"/>
            </a:br>
            <a:r>
              <a:rPr lang="fi-FI" sz="1400" dirty="0"/>
              <a:t>Ohjaaja voi suunnitella ryhmätoimintaa yhdessä asiakkaiden kanssa.</a:t>
            </a:r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Ohjaaja antaa selkeät ohjeet eli kertoo ja näyttää mitä täytyy tehdä.</a:t>
            </a:r>
            <a:br>
              <a:rPr lang="fi-FI" sz="1400" dirty="0"/>
            </a:br>
            <a:r>
              <a:rPr lang="fi-FI" sz="1400" dirty="0"/>
              <a:t>Hän varmistaa, että kaikki ymmärtävät ohjeet.</a:t>
            </a:r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Ohjaaja kannustaa ja auttaa tekemään asian, jos ohjattava ei osaa tai voi tehdä sitä itse.</a:t>
            </a:r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Ohjaaja tietää ja huomioi, mitkä asiat ovat ryhmän jäsenille helppoja/vaikeita,</a:t>
            </a:r>
            <a:br>
              <a:rPr lang="fi-FI" sz="1400" dirty="0"/>
            </a:br>
            <a:r>
              <a:rPr lang="fi-FI" sz="1400" dirty="0"/>
              <a:t>mitä he osaavat hyvin ja missä asioissa he tarvitsevat apua.</a:t>
            </a:r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Ohjaaja antaa palautetta siitä mikä meni hyvin ja mitä voi vielä harjoitella lisää.</a:t>
            </a:r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Ohjaaja on rauhallinen ja näyttää, että ei ole kiire.</a:t>
            </a:r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Ohjaaja auttaa ryhmän jäseniä puhumaan yhdessä.</a:t>
            </a:r>
            <a:endParaRPr lang="fi-FI" sz="2100" dirty="0"/>
          </a:p>
          <a:p>
            <a:pPr>
              <a:lnSpc>
                <a:spcPct val="120000"/>
              </a:lnSpc>
            </a:pPr>
            <a:endParaRPr lang="fi-FI" dirty="0"/>
          </a:p>
        </p:txBody>
      </p:sp>
      <p:pic>
        <p:nvPicPr>
          <p:cNvPr id="1028" name="Picture 4" descr="ryhmätyö">
            <a:extLst>
              <a:ext uri="{FF2B5EF4-FFF2-40B4-BE49-F238E27FC236}">
                <a16:creationId xmlns:a16="http://schemas.microsoft.com/office/drawing/2014/main" id="{0BD118CD-9FA2-4E08-83DC-D3813546D6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20524" y="3528517"/>
            <a:ext cx="2295525" cy="2295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kannustaa">
            <a:extLst>
              <a:ext uri="{FF2B5EF4-FFF2-40B4-BE49-F238E27FC236}">
                <a16:creationId xmlns:a16="http://schemas.microsoft.com/office/drawing/2014/main" id="{2487BC68-6ECD-4FBD-BF58-2DD8AEB8D6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5502" y="2058829"/>
            <a:ext cx="1703685" cy="1703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suunnitella">
            <a:extLst>
              <a:ext uri="{FF2B5EF4-FFF2-40B4-BE49-F238E27FC236}">
                <a16:creationId xmlns:a16="http://schemas.microsoft.com/office/drawing/2014/main" id="{8EE65184-095F-4D18-9072-1D4E861AFD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20524" y="776289"/>
            <a:ext cx="2883694" cy="2883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kstiruutu 8">
            <a:extLst>
              <a:ext uri="{FF2B5EF4-FFF2-40B4-BE49-F238E27FC236}">
                <a16:creationId xmlns:a16="http://schemas.microsoft.com/office/drawing/2014/main" id="{51303CA5-154F-4FB5-BA6A-C332A3F305A5}"/>
              </a:ext>
            </a:extLst>
          </p:cNvPr>
          <p:cNvSpPr txBox="1"/>
          <p:nvPr/>
        </p:nvSpPr>
        <p:spPr>
          <a:xfrm>
            <a:off x="10666349" y="2644777"/>
            <a:ext cx="1111649" cy="30777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fi-FI" sz="1400" dirty="0"/>
              <a:t>suunnitella</a:t>
            </a:r>
          </a:p>
        </p:txBody>
      </p:sp>
      <p:sp>
        <p:nvSpPr>
          <p:cNvPr id="10" name="Tekstiruutu 9">
            <a:extLst>
              <a:ext uri="{FF2B5EF4-FFF2-40B4-BE49-F238E27FC236}">
                <a16:creationId xmlns:a16="http://schemas.microsoft.com/office/drawing/2014/main" id="{F9A85336-A0AD-49D9-A4A6-4C9073F59D42}"/>
              </a:ext>
            </a:extLst>
          </p:cNvPr>
          <p:cNvSpPr txBox="1"/>
          <p:nvPr/>
        </p:nvSpPr>
        <p:spPr>
          <a:xfrm>
            <a:off x="7941901" y="3616067"/>
            <a:ext cx="1111846" cy="30777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fi-FI" sz="1400" dirty="0"/>
              <a:t>kannustaa</a:t>
            </a:r>
          </a:p>
        </p:txBody>
      </p:sp>
    </p:spTree>
    <p:extLst>
      <p:ext uri="{BB962C8B-B14F-4D97-AF65-F5344CB8AC3E}">
        <p14:creationId xmlns:p14="http://schemas.microsoft.com/office/powerpoint/2010/main" val="1857271796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2369A36C-C09B-4690-A2FB-9F46D9EF85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 err="1"/>
              <a:t>Ryhmäyttäminen</a:t>
            </a:r>
            <a:endParaRPr lang="fi-FI" dirty="0"/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DCDFFED8-4141-48BD-A153-C74B2B12D4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99248"/>
            <a:ext cx="6229350" cy="4659312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fi-FI" sz="1400" dirty="0" err="1"/>
              <a:t>Ryhmäyttäminen</a:t>
            </a:r>
            <a:r>
              <a:rPr lang="fi-FI" sz="1400" dirty="0"/>
              <a:t> on sellaista tekemistä, </a:t>
            </a:r>
            <a:br>
              <a:rPr lang="fi-FI" sz="1400" dirty="0"/>
            </a:br>
            <a:r>
              <a:rPr lang="fi-FI" sz="1400" dirty="0"/>
              <a:t>jonka tavoitteena on rakentaa turvallinen ja hyvä ryhmä ja ilmapiiri.</a:t>
            </a:r>
          </a:p>
          <a:p>
            <a:pPr>
              <a:lnSpc>
                <a:spcPct val="100000"/>
              </a:lnSpc>
            </a:pPr>
            <a:r>
              <a:rPr lang="fi-FI" sz="1400" dirty="0" err="1"/>
              <a:t>Ryhmäyttäminen</a:t>
            </a:r>
            <a:r>
              <a:rPr lang="fi-FI" sz="1400" dirty="0"/>
              <a:t> voi tarkoittaa esimerkiksi tutustumisleikkejä, </a:t>
            </a:r>
            <a:br>
              <a:rPr lang="fi-FI" sz="1400" dirty="0"/>
            </a:br>
            <a:r>
              <a:rPr lang="fi-FI" sz="1400" dirty="0"/>
              <a:t>pelien pelaamista, jumppaa tai jotakin muuta kivaa ja hauskaa tekemistä,</a:t>
            </a:r>
            <a:br>
              <a:rPr lang="fi-FI" sz="1400" dirty="0"/>
            </a:br>
            <a:r>
              <a:rPr lang="fi-FI" sz="1400" dirty="0"/>
              <a:t>joka lisää luottamusta ja iloa ryhmässä.</a:t>
            </a:r>
            <a:br>
              <a:rPr lang="fi-FI" sz="1400" dirty="0"/>
            </a:br>
            <a:endParaRPr lang="fi-FI" sz="1400" dirty="0"/>
          </a:p>
          <a:p>
            <a:pPr marL="0" indent="0">
              <a:lnSpc>
                <a:spcPct val="100000"/>
              </a:lnSpc>
              <a:buNone/>
            </a:pPr>
            <a:r>
              <a:rPr lang="fi-FI" sz="1400" b="1" dirty="0"/>
              <a:t>Mikä on tärkeää </a:t>
            </a:r>
            <a:r>
              <a:rPr lang="fi-FI" sz="1400" b="1" dirty="0" err="1"/>
              <a:t>ryhmäyttämisessä</a:t>
            </a:r>
            <a:r>
              <a:rPr lang="fi-FI" sz="1400" b="1" dirty="0"/>
              <a:t>?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Ohjaaja suunnittelee mitä tehdään ja kertoo ohjeet selkeästi.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Ohjaaja kannustaa asiakkaita ja on positiivinen.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Ryhmän jäsenet puhuvat ja tekevät asioita yhdessä.</a:t>
            </a:r>
            <a:br>
              <a:rPr lang="fi-FI" sz="1400" dirty="0"/>
            </a:br>
            <a:r>
              <a:rPr lang="fi-FI" sz="1400" dirty="0">
                <a:sym typeface="Wingdings" panose="05000000000000000000" pitchFamily="2" charset="2"/>
              </a:rPr>
              <a:t> Heidän on helppo olla yhdessä, koska he tuntevat toisensa hyvin.</a:t>
            </a:r>
            <a:endParaRPr lang="fi-FI" sz="1400" dirty="0"/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Kaikilla on hyvä ja turvallinen olo ja mahdollisuus olla oma itsensä.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Yhdessä oleminen ja asioiden tekeminen tuo iloa ryhmän jäsenille.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Lopuksi on keskustelu: Miltä yhdessä oleminen ja tekeminen tuntui? 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Tavoite on, että kaikilla on hyväksytty ja ymmärretty olo.</a:t>
            </a:r>
          </a:p>
        </p:txBody>
      </p:sp>
      <p:pic>
        <p:nvPicPr>
          <p:cNvPr id="2050" name="Picture 2" descr="piiri">
            <a:extLst>
              <a:ext uri="{FF2B5EF4-FFF2-40B4-BE49-F238E27FC236}">
                <a16:creationId xmlns:a16="http://schemas.microsoft.com/office/drawing/2014/main" id="{AD146D74-ABA7-4D1E-BAB5-10604FB1F8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3287" y="1599248"/>
            <a:ext cx="3914775" cy="3914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6980242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6C118307-2D79-93D8-0CF3-4628C50A92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r>
              <a:rPr lang="fi-FI" dirty="0"/>
              <a:t>Tehtävä ikääntyneiden ohjaamisesta</a:t>
            </a:r>
          </a:p>
        </p:txBody>
      </p:sp>
      <p:pic>
        <p:nvPicPr>
          <p:cNvPr id="7" name="Kuva 6" descr="Kuva, joka sisältää kohteen vaate, henkilö, Ihmisen kasvot, sisä-&#10;&#10;Kuvaus luotu automaattisesti">
            <a:extLst>
              <a:ext uri="{FF2B5EF4-FFF2-40B4-BE49-F238E27FC236}">
                <a16:creationId xmlns:a16="http://schemas.microsoft.com/office/drawing/2014/main" id="{C02BB33C-B617-6D71-ECE2-7DF9AEB9B07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2488"/>
          <a:stretch/>
        </p:blipFill>
        <p:spPr>
          <a:xfrm>
            <a:off x="426407" y="1626605"/>
            <a:ext cx="5359713" cy="4154435"/>
          </a:xfrm>
          <a:prstGeom prst="rect">
            <a:avLst/>
          </a:prstGeom>
          <a:noFill/>
        </p:spPr>
      </p:pic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7A69DFF0-C75A-E729-E7A8-DFCD5D83DB1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38522" y="1558608"/>
            <a:ext cx="5867401" cy="4586061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fi-FI" sz="1400" dirty="0"/>
              <a:t>Tutustu alla oleviin nettisivuihin </a:t>
            </a:r>
            <a:br>
              <a:rPr lang="fi-FI" sz="1400" dirty="0"/>
            </a:br>
            <a:r>
              <a:rPr lang="fi-FI" sz="1400" dirty="0"/>
              <a:t>ja etsi erilaisia ideoita ikääntyneiden ohjaamiseen.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hlinkClick r:id="rId4"/>
              </a:rPr>
              <a:t>www.vahvike.fi</a:t>
            </a: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hlinkClick r:id="rId5"/>
              </a:rPr>
              <a:t>www.vtkl.fi</a:t>
            </a: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hlinkClick r:id="rId6"/>
              </a:rPr>
              <a:t>www.muistipuisto.fi</a:t>
            </a: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hlinkClick r:id="rId7"/>
              </a:rPr>
              <a:t>www.ryhmarenki.fi</a:t>
            </a: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hlinkClick r:id="rId8"/>
              </a:rPr>
              <a:t>www.toimeksi.fi</a:t>
            </a:r>
            <a:r>
              <a:rPr lang="fi-FI" sz="1400" dirty="0"/>
              <a:t> </a:t>
            </a:r>
            <a:br>
              <a:rPr lang="fi-FI" sz="1400" dirty="0"/>
            </a:br>
            <a:endParaRPr lang="fi-FI" sz="1400" dirty="0"/>
          </a:p>
          <a:p>
            <a:pPr>
              <a:lnSpc>
                <a:spcPct val="100000"/>
              </a:lnSpc>
            </a:pPr>
            <a:r>
              <a:rPr lang="fi-FI" sz="1400" dirty="0"/>
              <a:t>Keskustele sitten ryhmässä ja kerro mitä eri ideoita löysit.</a:t>
            </a:r>
            <a:br>
              <a:rPr lang="fi-FI" sz="1400" dirty="0"/>
            </a:br>
            <a:r>
              <a:rPr lang="fi-FI" sz="1400" dirty="0"/>
              <a:t>Kerro myös mitkä ideoista sopivat ryhmätoimintaan </a:t>
            </a:r>
            <a:br>
              <a:rPr lang="fi-FI" sz="1400" dirty="0"/>
            </a:br>
            <a:r>
              <a:rPr lang="fi-FI" sz="1400" dirty="0"/>
              <a:t>ja mitkä henkilökohtaiseen ohjaukseen.</a:t>
            </a:r>
          </a:p>
          <a:p>
            <a:pPr>
              <a:lnSpc>
                <a:spcPct val="100000"/>
              </a:lnSpc>
            </a:pPr>
            <a:br>
              <a:rPr lang="fi-FI" sz="1400" dirty="0"/>
            </a:br>
            <a:r>
              <a:rPr lang="fi-FI" sz="1400" dirty="0"/>
              <a:t>Muista, että asiakkaan ohjaaminen voi tarkoittaa kivojen asioiden yhdessä tekemistä, kuten jumppaa, muistelua tai askartelua, </a:t>
            </a:r>
            <a:br>
              <a:rPr lang="fi-FI" sz="1400" dirty="0"/>
            </a:br>
            <a:r>
              <a:rPr lang="fi-FI" sz="1400" dirty="0"/>
              <a:t>mutta myös päivittäisissä toiminnoissa ohjaamista eli hoitaja kertoo ohjeet ja auttaa, kun asiakas syö, pukee ja nousee sängystä ylös jne.</a:t>
            </a:r>
          </a:p>
        </p:txBody>
      </p:sp>
    </p:spTree>
    <p:extLst>
      <p:ext uri="{BB962C8B-B14F-4D97-AF65-F5344CB8AC3E}">
        <p14:creationId xmlns:p14="http://schemas.microsoft.com/office/powerpoint/2010/main" val="2848543495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90FDD61B-0602-9910-8707-6484BF62EC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Tehtävä unesta ja unettomuudesta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170A1238-F251-F91E-6F59-860D3C6929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15122"/>
            <a:ext cx="10515600" cy="4349433"/>
          </a:xfrm>
        </p:spPr>
        <p:txBody>
          <a:bodyPr>
            <a:normAutofit/>
          </a:bodyPr>
          <a:lstStyle/>
          <a:p>
            <a:r>
              <a:rPr lang="fi-FI" sz="1400" dirty="0"/>
              <a:t>Etsi kirjasta vastaukset kysymyksiin.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Miksi riittävä uni on tärkeää ikääntyneelle? </a:t>
            </a:r>
            <a:br>
              <a:rPr lang="fi-FI" sz="1400" dirty="0"/>
            </a:br>
            <a:r>
              <a:rPr lang="fi-FI" sz="1400" dirty="0"/>
              <a:t>Kirjoita, mitkä ovat unen tehtävät.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Miten ikääntyminen vaikuttaa uneen ja nukkumiseen?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Miten voit hoitaa unettomuutta ilman lääkkeitä?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Mitä täytyy tietää ja muistaa, kun ikääntynyt käyttää unilääkettä?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  <a:p>
            <a:r>
              <a:rPr lang="fi-FI" sz="1400" dirty="0"/>
              <a:t>Vastaukset löytyvät kirjan sivuilta 138-141.</a:t>
            </a:r>
          </a:p>
          <a:p>
            <a:endParaRPr lang="fi-FI" sz="1400" dirty="0"/>
          </a:p>
          <a:p>
            <a:r>
              <a:rPr lang="fi-FI" sz="1400" b="1" dirty="0"/>
              <a:t>Tärkeitä sanoja</a:t>
            </a:r>
          </a:p>
          <a:p>
            <a:pPr>
              <a:lnSpc>
                <a:spcPct val="100000"/>
              </a:lnSpc>
            </a:pPr>
            <a:r>
              <a:rPr lang="fi-FI" sz="1400" b="1" dirty="0"/>
              <a:t>Uneton </a:t>
            </a:r>
            <a:br>
              <a:rPr lang="fi-FI" sz="1400" dirty="0"/>
            </a:br>
            <a:r>
              <a:rPr lang="fi-FI" sz="1400" dirty="0"/>
              <a:t>= Ihminen, joka ei voi nukahtaa tai pysyä unessa, vaan hän herää ja valvoo.</a:t>
            </a:r>
          </a:p>
          <a:p>
            <a:pPr>
              <a:lnSpc>
                <a:spcPct val="110000"/>
              </a:lnSpc>
            </a:pPr>
            <a:r>
              <a:rPr lang="fi-FI" sz="1400" b="1" dirty="0"/>
              <a:t>Unettomuus </a:t>
            </a:r>
            <a:br>
              <a:rPr lang="fi-FI" sz="1400" dirty="0"/>
            </a:br>
            <a:r>
              <a:rPr lang="fi-FI" sz="1400" dirty="0"/>
              <a:t>= Tilanne, jossa ihminen ei voi nukahtaa tai nukkua tarpeeksi paljon.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</p:txBody>
      </p:sp>
      <p:pic>
        <p:nvPicPr>
          <p:cNvPr id="5" name="Kuva 4" descr="Kuva, joka sisältää kohteen Ihmisen kasvot, sisä-, kello, henkilö&#10;&#10;Kuvaus luotu automaattisesti">
            <a:extLst>
              <a:ext uri="{FF2B5EF4-FFF2-40B4-BE49-F238E27FC236}">
                <a16:creationId xmlns:a16="http://schemas.microsoft.com/office/drawing/2014/main" id="{1E82C6D7-AE98-E565-8A70-C15AFD4C4A8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4960" y="1615122"/>
            <a:ext cx="4257040" cy="4257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6735584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78647BEC-876D-480B-2E84-8F4D891D64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r>
              <a:rPr lang="fi-FI" dirty="0"/>
              <a:t>Tehtävä stressistä ja rentoutumisesta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462058EF-605F-AE37-CC5B-5E5E681FD3B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624807"/>
            <a:ext cx="5181600" cy="4016375"/>
          </a:xfrm>
        </p:spPr>
        <p:txBody>
          <a:bodyPr>
            <a:normAutofit/>
          </a:bodyPr>
          <a:lstStyle/>
          <a:p>
            <a:r>
              <a:rPr lang="fi-FI" sz="1400" dirty="0"/>
              <a:t>Etsi kirjasta vastaukset kysymyksiin.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Mitkä asiat voivat aiheuttaa ikääntyneelle </a:t>
            </a:r>
            <a:br>
              <a:rPr lang="fi-FI" sz="1400" dirty="0"/>
            </a:br>
            <a:r>
              <a:rPr lang="fi-FI" sz="1400" dirty="0"/>
              <a:t>stressiä ja ahdistusta?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Miksi on tärkeää, että stressi ei jatku pitkään?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Miten hoiva-avustaja tai lähihoitaja voi rauhoitella</a:t>
            </a:r>
            <a:br>
              <a:rPr lang="fi-FI" sz="1400" dirty="0"/>
            </a:br>
            <a:r>
              <a:rPr lang="fi-FI" sz="1400" dirty="0"/>
              <a:t>ja rentouttaa ikääntynyttä, jolla on stressiä?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  <a:p>
            <a:pPr>
              <a:lnSpc>
                <a:spcPct val="100000"/>
              </a:lnSpc>
            </a:pPr>
            <a:r>
              <a:rPr lang="fi-FI" sz="1400" dirty="0"/>
              <a:t>Vastaukset löytyvät kirjan sivuilta 142-143.</a:t>
            </a:r>
          </a:p>
          <a:p>
            <a:pPr>
              <a:lnSpc>
                <a:spcPct val="100000"/>
              </a:lnSpc>
            </a:pPr>
            <a:br>
              <a:rPr lang="fi-FI" sz="1400" dirty="0"/>
            </a:br>
            <a:r>
              <a:rPr lang="fi-FI" sz="1400" dirty="0"/>
              <a:t>Lisäksi voit keksiä omia tapoja siihen, </a:t>
            </a:r>
            <a:br>
              <a:rPr lang="fi-FI" sz="1400" dirty="0"/>
            </a:br>
            <a:r>
              <a:rPr lang="fi-FI" sz="1400" dirty="0"/>
              <a:t>miten voit vähentää ikääntyneiden asiakkaiden </a:t>
            </a:r>
            <a:br>
              <a:rPr lang="fi-FI" sz="1400" dirty="0"/>
            </a:br>
            <a:r>
              <a:rPr lang="fi-FI" sz="1400" dirty="0"/>
              <a:t>stressiä ja rentouttaa heitä.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800" dirty="0"/>
          </a:p>
          <a:p>
            <a:endParaRPr lang="fi-FI" sz="1800" dirty="0"/>
          </a:p>
        </p:txBody>
      </p:sp>
      <p:pic>
        <p:nvPicPr>
          <p:cNvPr id="5" name="Kuva 4" descr="Kuva, joka sisältää kohteen henkilö, Ihmisen kasvot, sisä-, vaate&#10;&#10;Kuvaus luotu automaattisesti">
            <a:extLst>
              <a:ext uri="{FF2B5EF4-FFF2-40B4-BE49-F238E27FC236}">
                <a16:creationId xmlns:a16="http://schemas.microsoft.com/office/drawing/2014/main" id="{3C8617D3-3806-3BDE-6610-03AF5B5A4A2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2488"/>
          <a:stretch/>
        </p:blipFill>
        <p:spPr>
          <a:xfrm>
            <a:off x="6172200" y="1624807"/>
            <a:ext cx="5440680" cy="421719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07265598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095CB7-8646-A82F-A34B-1386F2F73B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B36C249B-33BE-1362-6E5F-C80DFC008E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9. Elintoimintojen tarkkailu, aseptiikka ja hygienia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794D8D52-7FFA-0D12-69F3-323F289FB8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30728"/>
            <a:ext cx="7343775" cy="4079875"/>
          </a:xfrm>
        </p:spPr>
        <p:txBody>
          <a:bodyPr numCol="2"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elin|toiminto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tarkkailu</a:t>
            </a:r>
          </a:p>
          <a:p>
            <a:pPr marL="1143000" lvl="1" indent="-457200"/>
            <a:r>
              <a:rPr lang="fi-FI" sz="1200" dirty="0"/>
              <a:t>verbi: tarkkailla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hengitys</a:t>
            </a:r>
          </a:p>
          <a:p>
            <a:pPr marL="1143000" lvl="1" indent="-457200"/>
            <a:r>
              <a:rPr lang="fi-FI" sz="1200" dirty="0"/>
              <a:t>verbi: hengittää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sydän</a:t>
            </a:r>
          </a:p>
          <a:p>
            <a:pPr marL="1143000" lvl="1" indent="-457200"/>
            <a:r>
              <a:rPr lang="fi-FI" sz="1200" dirty="0"/>
              <a:t>verbi: pumpata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veren|kierto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sekavuus (millainen: sekava)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tajunnan|taso</a:t>
            </a:r>
            <a:r>
              <a:rPr lang="fi-FI" sz="1200" dirty="0"/>
              <a:t> (tajunta)</a:t>
            </a:r>
          </a:p>
          <a:p>
            <a:pPr marL="1143000" lvl="1" indent="-457200"/>
            <a:r>
              <a:rPr lang="fi-FI" sz="1200" dirty="0"/>
              <a:t>verbi: tajuta (= ymmärtää)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veren|sokeri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kipu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virtsaaminen</a:t>
            </a:r>
          </a:p>
          <a:p>
            <a:pPr marL="1143000" lvl="1" indent="-457200"/>
            <a:r>
              <a:rPr lang="fi-FI" sz="1200" dirty="0"/>
              <a:t>verbi: virtsata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ulostaminen</a:t>
            </a:r>
          </a:p>
          <a:p>
            <a:pPr marL="1143000" lvl="1" indent="-457200"/>
            <a:r>
              <a:rPr lang="fi-FI" sz="1200" dirty="0"/>
              <a:t>verbi: ulostaa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aseptiikka (millainen: aseptinen)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periaate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hygienia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henkilö|kohtainen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peseytyminen</a:t>
            </a:r>
          </a:p>
          <a:p>
            <a:pPr marL="1143000" lvl="1" indent="-457200"/>
            <a:r>
              <a:rPr lang="fi-FI" sz="1200" dirty="0"/>
              <a:t>verbi: peseytyä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suun|hoito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pukeutuminen</a:t>
            </a:r>
          </a:p>
          <a:p>
            <a:pPr marL="1143000" lvl="1" indent="-457200"/>
            <a:r>
              <a:rPr lang="fi-FI" sz="1200" dirty="0"/>
              <a:t>verbi: pukeutua</a:t>
            </a:r>
          </a:p>
        </p:txBody>
      </p:sp>
      <p:pic>
        <p:nvPicPr>
          <p:cNvPr id="6" name="Kuva 5">
            <a:extLst>
              <a:ext uri="{FF2B5EF4-FFF2-40B4-BE49-F238E27FC236}">
                <a16:creationId xmlns:a16="http://schemas.microsoft.com/office/drawing/2014/main" id="{D3AB78BC-9331-C738-2C08-3CED9AD069E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064" b="10789"/>
          <a:stretch/>
        </p:blipFill>
        <p:spPr>
          <a:xfrm>
            <a:off x="7967634" y="1930728"/>
            <a:ext cx="4224366" cy="3385695"/>
          </a:xfrm>
          <a:prstGeom prst="rect">
            <a:avLst/>
          </a:prstGeom>
        </p:spPr>
      </p:pic>
      <p:pic>
        <p:nvPicPr>
          <p:cNvPr id="9218" name="Picture 2" descr="mitata verensokeri">
            <a:extLst>
              <a:ext uri="{FF2B5EF4-FFF2-40B4-BE49-F238E27FC236}">
                <a16:creationId xmlns:a16="http://schemas.microsoft.com/office/drawing/2014/main" id="{3356DEBE-E51E-593A-DA12-CC7C3BF758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92631" y="4467324"/>
            <a:ext cx="1322337" cy="1322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happisaturaatio">
            <a:extLst>
              <a:ext uri="{FF2B5EF4-FFF2-40B4-BE49-F238E27FC236}">
                <a16:creationId xmlns:a16="http://schemas.microsoft.com/office/drawing/2014/main" id="{4AE2D376-06B9-D9AD-3420-ED18AEF8CA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8528" y="4572428"/>
            <a:ext cx="1322337" cy="1322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1349188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uorakulmio 7">
            <a:extLst>
              <a:ext uri="{FF2B5EF4-FFF2-40B4-BE49-F238E27FC236}">
                <a16:creationId xmlns:a16="http://schemas.microsoft.com/office/drawing/2014/main" id="{425915A4-EC6B-6D18-4F63-11CC5060F873}"/>
              </a:ext>
            </a:extLst>
          </p:cNvPr>
          <p:cNvSpPr/>
          <p:nvPr/>
        </p:nvSpPr>
        <p:spPr>
          <a:xfrm>
            <a:off x="838200" y="3657600"/>
            <a:ext cx="10795000" cy="2194560"/>
          </a:xfrm>
          <a:prstGeom prst="rect">
            <a:avLst/>
          </a:prstGeom>
          <a:ln w="28575">
            <a:solidFill>
              <a:srgbClr val="FFC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8415A617-D9A5-EA19-4939-B6D57111F6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48929"/>
            <a:ext cx="10515600" cy="4403231"/>
          </a:xfrm>
        </p:spPr>
        <p:txBody>
          <a:bodyPr>
            <a:normAutofit lnSpcReduction="1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Elintoimintojen ja voinnin tarkkaileminen on tärkeä osa hoitajan työtä.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Kun hoitaja seuraa ja arvioi asiakkaan vointia ja elintoimintoja, niin täytyy muistaa huomioida:</a:t>
            </a:r>
            <a:br>
              <a:rPr lang="fi-FI" sz="1400" dirty="0"/>
            </a:br>
            <a:r>
              <a:rPr lang="fi-FI" sz="1400" dirty="0"/>
              <a:t>asiakkaan sairaudet, mieliala, kommunikointikyky, ravitsemustila, nestetasapaino ja toimintakyky.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Kysy: ”Kuinka sinä voit?” Katso: ilmeet, eleet ja käyttäytyminen. Mieti ovatko ne erilaisia vai samanlaisia kuin normaalisti.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Tarkista peruselintoiminnot eli hengitys, verenkierto, tajunnantaso sekä neste- ja lämpötasapaino. 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Seuraa verensokeria, kipuja, virtsaamista ja ulostamista.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Onko yleistilan laskenut? = Onko toimintakyky muuttunut huonoksi (esim. vaikea liikkua, ruoka ei maistu ja väsyttää)?</a:t>
            </a:r>
            <a:br>
              <a:rPr lang="fi-FI" sz="1400" dirty="0"/>
            </a:br>
            <a:endParaRPr lang="fi-FI" sz="1400" b="1" dirty="0"/>
          </a:p>
          <a:p>
            <a:r>
              <a:rPr lang="fi-FI" sz="1400" b="1" dirty="0"/>
              <a:t>Elintoiminnot</a:t>
            </a:r>
            <a:r>
              <a:rPr lang="fi-FI" sz="1400" dirty="0"/>
              <a:t> = Asiat mitä elimet tekevät, jotta ihminen voi elää, esim. hengitys.</a:t>
            </a:r>
          </a:p>
          <a:p>
            <a:r>
              <a:rPr lang="fi-FI" sz="1400" b="1" dirty="0"/>
              <a:t>Vointi</a:t>
            </a:r>
            <a:r>
              <a:rPr lang="fi-FI" sz="1400" dirty="0"/>
              <a:t> = Ihmisen olotila tai terveydentila eli miltä hänestä tuntuu ja miten hän jaksaa. </a:t>
            </a:r>
          </a:p>
          <a:p>
            <a:r>
              <a:rPr lang="fi-FI" sz="1400" b="1" dirty="0"/>
              <a:t>v: tarkkailla</a:t>
            </a:r>
            <a:r>
              <a:rPr lang="fi-FI" sz="1400" dirty="0"/>
              <a:t> = Katsoa, seurata, huomata </a:t>
            </a:r>
            <a:r>
              <a:rPr lang="fi-FI" sz="1400" dirty="0">
                <a:sym typeface="Wingdings" panose="05000000000000000000" pitchFamily="2" charset="2"/>
              </a:rPr>
              <a:t> </a:t>
            </a:r>
            <a:r>
              <a:rPr lang="fi-FI" sz="1400" dirty="0"/>
              <a:t>”Onko kaikki hyvin ja normaalisti?”</a:t>
            </a:r>
          </a:p>
          <a:p>
            <a:r>
              <a:rPr lang="fi-FI" sz="1400" b="1" dirty="0"/>
              <a:t>Kommunikointikyky </a:t>
            </a:r>
            <a:r>
              <a:rPr lang="fi-FI" sz="1400" dirty="0"/>
              <a:t>= Osaako tai voiko asiakas kertoa ja näyttää miltä hänestä tuntuu.</a:t>
            </a:r>
          </a:p>
          <a:p>
            <a:r>
              <a:rPr lang="fi-FI" sz="1400" b="1" dirty="0"/>
              <a:t>Ravitsemustila ja nestetasapaino </a:t>
            </a:r>
            <a:r>
              <a:rPr lang="fi-FI" sz="1400" dirty="0"/>
              <a:t>= Syökö ja juoko ihminen tarpeeksi paljon ja oikein.</a:t>
            </a:r>
          </a:p>
          <a:p>
            <a:pPr>
              <a:lnSpc>
                <a:spcPct val="100000"/>
              </a:lnSpc>
            </a:pPr>
            <a:r>
              <a:rPr lang="fi-FI" sz="1400" b="1" dirty="0"/>
              <a:t>Toimintakyky </a:t>
            </a:r>
            <a:r>
              <a:rPr lang="fi-FI" sz="1400" dirty="0"/>
              <a:t>= Miten keho ja aivot toimivat, mitä ihminen jaksaa ja voi tehdä itse ja missä asioissa tarvitsee apua.</a:t>
            </a:r>
          </a:p>
          <a:p>
            <a:pPr>
              <a:lnSpc>
                <a:spcPct val="100000"/>
              </a:lnSpc>
            </a:pPr>
            <a:r>
              <a:rPr lang="fi-FI" sz="1400" b="1" dirty="0"/>
              <a:t>Tajunnantaso </a:t>
            </a:r>
            <a:r>
              <a:rPr lang="fi-FI" sz="1400" dirty="0"/>
              <a:t>= Ymmärtääkö ihminen mitä ympärillä tapahtuu.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fi-FI" sz="1400" dirty="0"/>
          </a:p>
          <a:p>
            <a:endParaRPr lang="fi-FI" sz="1400" dirty="0"/>
          </a:p>
        </p:txBody>
      </p:sp>
      <p:sp>
        <p:nvSpPr>
          <p:cNvPr id="2" name="Otsikko 1">
            <a:extLst>
              <a:ext uri="{FF2B5EF4-FFF2-40B4-BE49-F238E27FC236}">
                <a16:creationId xmlns:a16="http://schemas.microsoft.com/office/drawing/2014/main" id="{E17CF5D2-962D-BACB-9290-8CABF1AC40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97020"/>
            <a:ext cx="10515600" cy="1325563"/>
          </a:xfrm>
        </p:spPr>
        <p:txBody>
          <a:bodyPr/>
          <a:lstStyle/>
          <a:p>
            <a:r>
              <a:rPr lang="fi-FI" dirty="0"/>
              <a:t>Tarkkailu, v: tarkkailla</a:t>
            </a:r>
          </a:p>
        </p:txBody>
      </p:sp>
      <p:pic>
        <p:nvPicPr>
          <p:cNvPr id="4" name="Picture 6" descr="aistit">
            <a:extLst>
              <a:ext uri="{FF2B5EF4-FFF2-40B4-BE49-F238E27FC236}">
                <a16:creationId xmlns:a16="http://schemas.microsoft.com/office/drawing/2014/main" id="{F5EDCF3E-D725-A81D-9812-79774C702F4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080" t="42641" r="27386" b="37946"/>
          <a:stretch/>
        </p:blipFill>
        <p:spPr bwMode="auto">
          <a:xfrm>
            <a:off x="7156926" y="735472"/>
            <a:ext cx="821214" cy="393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aistit">
            <a:extLst>
              <a:ext uri="{FF2B5EF4-FFF2-40B4-BE49-F238E27FC236}">
                <a16:creationId xmlns:a16="http://schemas.microsoft.com/office/drawing/2014/main" id="{4F07735B-8A80-51B6-FB72-F3AAA864A17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344" t="3768" r="-689" b="62237"/>
          <a:stretch/>
        </p:blipFill>
        <p:spPr bwMode="auto">
          <a:xfrm>
            <a:off x="8155940" y="534147"/>
            <a:ext cx="655320" cy="688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aistit">
            <a:extLst>
              <a:ext uri="{FF2B5EF4-FFF2-40B4-BE49-F238E27FC236}">
                <a16:creationId xmlns:a16="http://schemas.microsoft.com/office/drawing/2014/main" id="{075602C3-7490-C04C-BE32-043CECDF918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90" t="50776" r="72919" b="1267"/>
          <a:stretch/>
        </p:blipFill>
        <p:spPr bwMode="auto">
          <a:xfrm>
            <a:off x="8764270" y="392700"/>
            <a:ext cx="449580" cy="971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aistit">
            <a:extLst>
              <a:ext uri="{FF2B5EF4-FFF2-40B4-BE49-F238E27FC236}">
                <a16:creationId xmlns:a16="http://schemas.microsoft.com/office/drawing/2014/main" id="{EAEE48BD-36D7-9663-2909-4AF15F6BDB7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798" t="58463" r="-870" b="1277"/>
          <a:stretch/>
        </p:blipFill>
        <p:spPr bwMode="auto">
          <a:xfrm>
            <a:off x="9341010" y="519192"/>
            <a:ext cx="811847" cy="815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9306351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94936018-E16E-86B2-74FE-A94CB24591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Hengityksen ja verenkierron tarkkailu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553A5BDF-716F-123A-B808-FD1AF11D4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74800"/>
            <a:ext cx="10515600" cy="4511039"/>
          </a:xfrm>
        </p:spPr>
        <p:txBody>
          <a:bodyPr>
            <a:noAutofit/>
          </a:bodyPr>
          <a:lstStyle/>
          <a:p>
            <a:r>
              <a:rPr lang="fi-FI" sz="1400" dirty="0"/>
              <a:t>Katso, kuuntele ja tarkista.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Hengitys</a:t>
            </a:r>
            <a:r>
              <a:rPr lang="fi-FI" sz="1400" b="1" dirty="0"/>
              <a:t>tiheys </a:t>
            </a:r>
            <a:r>
              <a:rPr lang="fi-FI" sz="1400" dirty="0"/>
              <a:t>tai</a:t>
            </a:r>
            <a:r>
              <a:rPr lang="fi-FI" sz="1400" b="1" dirty="0"/>
              <a:t> taajuus </a:t>
            </a:r>
            <a:r>
              <a:rPr lang="fi-FI" sz="1400" dirty="0"/>
              <a:t>eli kuinka monta kertaa minuutissa asiakas hengittää.</a:t>
            </a:r>
            <a:br>
              <a:rPr lang="fi-FI" sz="1400" dirty="0"/>
            </a:br>
            <a:r>
              <a:rPr lang="fi-FI" sz="1400" dirty="0"/>
              <a:t>Normaalisti ihminen hengittää 12−16 kertaa minuutissa.</a:t>
            </a:r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Hengitys</a:t>
            </a:r>
            <a:r>
              <a:rPr lang="fi-FI" sz="1400" b="1" dirty="0"/>
              <a:t>rytmi </a:t>
            </a:r>
            <a:r>
              <a:rPr lang="fi-FI" sz="1400" dirty="0"/>
              <a:t>eli onko hengitys tasainen vai epätasainen, </a:t>
            </a:r>
            <a:br>
              <a:rPr lang="fi-FI" sz="1400" dirty="0"/>
            </a:br>
            <a:r>
              <a:rPr lang="fi-FI" sz="1400" dirty="0"/>
              <a:t>nopea vai hidas, säännöllinen vai epäsäännöllinen.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Hengitys</a:t>
            </a:r>
            <a:r>
              <a:rPr lang="fi-FI" sz="1400" b="1" dirty="0"/>
              <a:t>syvyys </a:t>
            </a:r>
            <a:r>
              <a:rPr lang="fi-FI" sz="1400" dirty="0"/>
              <a:t>eli onko hengitys pinnallinen vai syvä (miten rintakehä liikkuu).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Hengitys</a:t>
            </a:r>
            <a:r>
              <a:rPr lang="fi-FI" sz="1400" b="1" dirty="0"/>
              <a:t>tapa </a:t>
            </a:r>
            <a:r>
              <a:rPr lang="fi-FI" sz="1400" dirty="0"/>
              <a:t>eli miten hengittää (suun/nenän kautta) ja millainen hengitys on (pinnallinen, syvä, liian syvä).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Hengitys</a:t>
            </a:r>
            <a:r>
              <a:rPr lang="fi-FI" sz="1400" b="1" dirty="0"/>
              <a:t>ääni </a:t>
            </a:r>
            <a:r>
              <a:rPr lang="fi-FI" sz="1400" dirty="0"/>
              <a:t>eli kuuletko jotakin, kun asiakas hengittää, normaalisti et kuule.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Erite</a:t>
            </a:r>
            <a:r>
              <a:rPr lang="fi-FI" sz="1400" dirty="0"/>
              <a:t>,</a:t>
            </a:r>
            <a:r>
              <a:rPr lang="fi-FI" sz="1400" b="1" dirty="0"/>
              <a:t> </a:t>
            </a:r>
            <a:r>
              <a:rPr lang="fi-FI" sz="1400" dirty="0"/>
              <a:t>eli tuleeko esimerkiksi limaa, kun asiakas hengittää.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Ihon väri voi kertoa hapesta (</a:t>
            </a:r>
            <a:r>
              <a:rPr lang="fi-FI" sz="1400" dirty="0">
                <a:solidFill>
                  <a:srgbClr val="FF0000"/>
                </a:solidFill>
              </a:rPr>
              <a:t>punertava</a:t>
            </a:r>
            <a:r>
              <a:rPr lang="fi-FI" sz="1400" dirty="0"/>
              <a:t> = saa paljon happea, </a:t>
            </a:r>
            <a:r>
              <a:rPr lang="fi-FI" sz="1400" dirty="0">
                <a:solidFill>
                  <a:srgbClr val="0070C0"/>
                </a:solidFill>
              </a:rPr>
              <a:t>sinertävä</a:t>
            </a:r>
            <a:r>
              <a:rPr lang="fi-FI" sz="1400" dirty="0"/>
              <a:t> = saa vähän happea).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  <a:p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Tarkista pulssi ja verenpaine.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solidFill>
                  <a:srgbClr val="0E0E0F"/>
                </a:solidFill>
              </a:rPr>
              <a:t>S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ydän lyö normaalisti 50–90 kertaa minuutissa.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Verenpaine on normaali, kun se on alle 130/85.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>
              <a:solidFill>
                <a:srgbClr val="0E0E0F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b="0" i="0" dirty="0">
              <a:solidFill>
                <a:srgbClr val="0E0E0F"/>
              </a:solidFill>
              <a:effectLst/>
              <a:latin typeface="Open Sans" panose="020B0606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  <a:p>
            <a:endParaRPr lang="fi-FI" sz="1400" dirty="0"/>
          </a:p>
          <a:p>
            <a:endParaRPr lang="fi-FI" sz="1400" dirty="0"/>
          </a:p>
        </p:txBody>
      </p:sp>
      <p:pic>
        <p:nvPicPr>
          <p:cNvPr id="12290" name="Picture 2" descr="hengittää">
            <a:extLst>
              <a:ext uri="{FF2B5EF4-FFF2-40B4-BE49-F238E27FC236}">
                <a16:creationId xmlns:a16="http://schemas.microsoft.com/office/drawing/2014/main" id="{425B5E39-EB56-5342-BB56-980159DBCE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00110" y="1574800"/>
            <a:ext cx="1620996" cy="1620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2" name="Picture 4" descr="mitata pulssi">
            <a:extLst>
              <a:ext uri="{FF2B5EF4-FFF2-40B4-BE49-F238E27FC236}">
                <a16:creationId xmlns:a16="http://schemas.microsoft.com/office/drawing/2014/main" id="{54592F35-C3E6-B60C-A74B-586092AEBAF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240"/>
          <a:stretch/>
        </p:blipFill>
        <p:spPr bwMode="auto">
          <a:xfrm rot="5400000">
            <a:off x="5801360" y="4733505"/>
            <a:ext cx="1290320" cy="1798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4" name="Picture 6" descr="aistit">
            <a:extLst>
              <a:ext uri="{FF2B5EF4-FFF2-40B4-BE49-F238E27FC236}">
                <a16:creationId xmlns:a16="http://schemas.microsoft.com/office/drawing/2014/main" id="{C4896F32-4D70-1EC4-6C28-EC700B5144A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080" t="42641" r="27386" b="37946"/>
          <a:stretch/>
        </p:blipFill>
        <p:spPr bwMode="auto">
          <a:xfrm>
            <a:off x="10326846" y="1690688"/>
            <a:ext cx="821214" cy="393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aistit">
            <a:extLst>
              <a:ext uri="{FF2B5EF4-FFF2-40B4-BE49-F238E27FC236}">
                <a16:creationId xmlns:a16="http://schemas.microsoft.com/office/drawing/2014/main" id="{E976659E-F385-5DCC-3C26-B0BFA82323B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344" t="3768" r="-689" b="62237"/>
          <a:stretch/>
        </p:blipFill>
        <p:spPr bwMode="auto">
          <a:xfrm>
            <a:off x="10492740" y="2385298"/>
            <a:ext cx="655320" cy="688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verenpainemittari">
            <a:extLst>
              <a:ext uri="{FF2B5EF4-FFF2-40B4-BE49-F238E27FC236}">
                <a16:creationId xmlns:a16="http://schemas.microsoft.com/office/drawing/2014/main" id="{2FAB0310-406E-C7BA-5EE4-CE777CE31B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2093" y="4694769"/>
            <a:ext cx="1798106" cy="1798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verisuonet">
            <a:extLst>
              <a:ext uri="{FF2B5EF4-FFF2-40B4-BE49-F238E27FC236}">
                <a16:creationId xmlns:a16="http://schemas.microsoft.com/office/drawing/2014/main" id="{1E57D12A-4FB1-A9EB-6348-55060B4E12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54110" y="3385042"/>
            <a:ext cx="1281430" cy="2208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3655162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06" name="Picture 14" descr="happipullo">
            <a:extLst>
              <a:ext uri="{FF2B5EF4-FFF2-40B4-BE49-F238E27FC236}">
                <a16:creationId xmlns:a16="http://schemas.microsoft.com/office/drawing/2014/main" id="{AEE1F230-3EB2-CF4C-FD6F-74A6A574D5E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733" b="50000"/>
          <a:stretch/>
        </p:blipFill>
        <p:spPr bwMode="auto">
          <a:xfrm>
            <a:off x="7026910" y="1483600"/>
            <a:ext cx="3630930" cy="626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tsikko 1">
            <a:extLst>
              <a:ext uri="{FF2B5EF4-FFF2-40B4-BE49-F238E27FC236}">
                <a16:creationId xmlns:a16="http://schemas.microsoft.com/office/drawing/2014/main" id="{CC40169C-5690-0302-C753-4C0102D02E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1152"/>
            <a:ext cx="10515600" cy="1325563"/>
          </a:xfrm>
        </p:spPr>
        <p:txBody>
          <a:bodyPr/>
          <a:lstStyle/>
          <a:p>
            <a:r>
              <a:rPr lang="fi-FI" dirty="0"/>
              <a:t>Häiriöt ja mittaukset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70A34086-0997-2EB6-8BDC-33E9B4A44A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27253"/>
            <a:ext cx="10515600" cy="4802186"/>
          </a:xfrm>
        </p:spPr>
        <p:txBody>
          <a:bodyPr>
            <a:noAutofit/>
          </a:bodyPr>
          <a:lstStyle/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fi-FI" sz="1400" b="1" dirty="0"/>
              <a:t>Hengitysvajaus</a:t>
            </a:r>
            <a:r>
              <a:rPr lang="fi-FI" sz="1400" dirty="0"/>
              <a:t> tarkoittaa, että keuhkot eivät pysty ottamaan riittävästi happea </a:t>
            </a:r>
            <a:br>
              <a:rPr lang="fi-FI" sz="1400" dirty="0"/>
            </a:br>
            <a:r>
              <a:rPr lang="fi-FI" sz="1400" dirty="0"/>
              <a:t>tai viemään hiilidioksidia pois elimistöstä.</a:t>
            </a:r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fi-FI" sz="1400" b="1" dirty="0"/>
              <a:t>Hapenpuute</a:t>
            </a:r>
            <a:r>
              <a:rPr lang="fi-FI" sz="1400" dirty="0"/>
              <a:t> tarkoittaa, että ei ole tarpeeksi paljon happea.</a:t>
            </a:r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fi-FI" sz="1400" b="1" dirty="0" err="1"/>
              <a:t>Ortostaattinen</a:t>
            </a:r>
            <a:r>
              <a:rPr lang="fi-FI" sz="1400" b="1" dirty="0"/>
              <a:t> </a:t>
            </a:r>
            <a:r>
              <a:rPr lang="fi-FI" sz="1400" b="1" dirty="0" err="1"/>
              <a:t>hypotonia</a:t>
            </a:r>
            <a:r>
              <a:rPr lang="fi-FI" sz="1400" b="1" dirty="0"/>
              <a:t> </a:t>
            </a:r>
            <a:r>
              <a:rPr lang="fi-FI" sz="1400" dirty="0"/>
              <a:t>tarkoittaa, että verenpaine laskee alas nopeasti, </a:t>
            </a:r>
            <a:br>
              <a:rPr lang="fi-FI" sz="1400" dirty="0"/>
            </a:br>
            <a:r>
              <a:rPr lang="fi-FI" sz="1400" dirty="0"/>
              <a:t>kun ihminen nousee makuuasennosta tai istuma-asennosta seisomaan.</a:t>
            </a:r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fi-FI" sz="1400" b="1" dirty="0"/>
              <a:t>Sydämen vajaatoiminta </a:t>
            </a:r>
            <a:r>
              <a:rPr lang="fi-FI" sz="1400" dirty="0"/>
              <a:t>eli sydän ei pysty pumppaamaan verta normaalisti ja tarpeeksi.</a:t>
            </a:r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fi-FI" sz="1400" b="1" dirty="0"/>
              <a:t>Rytmihäiriö</a:t>
            </a:r>
            <a:r>
              <a:rPr lang="fi-FI" sz="1400" dirty="0"/>
              <a:t> eli sydämen rytmi ei ole normaali, vaan se on nopea, hidas tai epätasainen.</a:t>
            </a:r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fi-FI" sz="1400" b="1" dirty="0"/>
              <a:t>Aivoverenkiertohäiriö</a:t>
            </a:r>
            <a:r>
              <a:rPr lang="fi-FI" sz="1400" dirty="0"/>
              <a:t> (AVH) eli aivojen verenkierrossa on ongelma: tukos tai verenvuoto.</a:t>
            </a:r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fi-FI" sz="1400" b="1" dirty="0"/>
              <a:t>Aivohalvaus</a:t>
            </a:r>
            <a:r>
              <a:rPr lang="fi-FI" sz="1400" dirty="0"/>
              <a:t> eli aivoinfarkti = tukos. </a:t>
            </a:r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fi-FI" sz="1400" b="1" dirty="0"/>
              <a:t>Aivoverenvuoto</a:t>
            </a:r>
            <a:r>
              <a:rPr lang="fi-FI" sz="1400" dirty="0"/>
              <a:t> = aivoverisuoni vuotaa verta.</a:t>
            </a:r>
            <a:br>
              <a:rPr lang="fi-FI" sz="1400" dirty="0"/>
            </a:br>
            <a:endParaRPr lang="fi-FI" sz="1400" dirty="0"/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Voit tarkistaa onko asiakkaalla </a:t>
            </a:r>
            <a:r>
              <a:rPr lang="fi-FI" sz="1400" b="1" dirty="0"/>
              <a:t>hengenahdistus</a:t>
            </a:r>
            <a:r>
              <a:rPr lang="fi-FI" sz="1400" dirty="0"/>
              <a:t>ta </a:t>
            </a:r>
            <a:br>
              <a:rPr lang="fi-FI" sz="1400" dirty="0"/>
            </a:br>
            <a:r>
              <a:rPr lang="fi-FI" sz="1400" dirty="0"/>
              <a:t>eli onko hänen vaikea hengittää tai täytyykö hänen ponnistella, kun hän hengittä.</a:t>
            </a:r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Lisäksi voit mitata happipitoisuuden eli </a:t>
            </a:r>
            <a:r>
              <a:rPr lang="fi-FI" sz="1400" b="1" dirty="0"/>
              <a:t>happisaturaatio</a:t>
            </a:r>
            <a:r>
              <a:rPr lang="fi-FI" sz="1400" dirty="0"/>
              <a:t>n pulssioksimetrillä. </a:t>
            </a:r>
          </a:p>
          <a:p>
            <a:pPr marL="971550" lvl="1" indent="-285750">
              <a:lnSpc>
                <a:spcPct val="110000"/>
              </a:lnSpc>
            </a:pPr>
            <a:r>
              <a:rPr lang="fi-FI" sz="1400" dirty="0"/>
              <a:t>Se kertoo miten paljon kudokset saavat happea. </a:t>
            </a:r>
          </a:p>
          <a:p>
            <a:pPr>
              <a:lnSpc>
                <a:spcPct val="110000"/>
              </a:lnSpc>
            </a:pPr>
            <a:endParaRPr lang="fi-FI" sz="1400" dirty="0"/>
          </a:p>
        </p:txBody>
      </p:sp>
      <p:pic>
        <p:nvPicPr>
          <p:cNvPr id="8194" name="Picture 2" descr="happisaturaatio">
            <a:extLst>
              <a:ext uri="{FF2B5EF4-FFF2-40B4-BE49-F238E27FC236}">
                <a16:creationId xmlns:a16="http://schemas.microsoft.com/office/drawing/2014/main" id="{3D94F689-6B49-628E-181F-D34CB7C726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16926" y="4173240"/>
            <a:ext cx="1682114" cy="1682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verenpainemittari">
            <a:extLst>
              <a:ext uri="{FF2B5EF4-FFF2-40B4-BE49-F238E27FC236}">
                <a16:creationId xmlns:a16="http://schemas.microsoft.com/office/drawing/2014/main" id="{2FAB0310-406E-C7BA-5EE4-CE777CE31B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90100" y="-158670"/>
            <a:ext cx="2588260" cy="2588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rytmihäiriö">
            <a:extLst>
              <a:ext uri="{FF2B5EF4-FFF2-40B4-BE49-F238E27FC236}">
                <a16:creationId xmlns:a16="http://schemas.microsoft.com/office/drawing/2014/main" id="{41F7278C-BB76-CFC6-4F4A-0DBCEB73C7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84556" y="2182196"/>
            <a:ext cx="1325563" cy="1325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tukkia">
            <a:extLst>
              <a:ext uri="{FF2B5EF4-FFF2-40B4-BE49-F238E27FC236}">
                <a16:creationId xmlns:a16="http://schemas.microsoft.com/office/drawing/2014/main" id="{0E303878-E30A-9721-0F05-3BA0F91CC17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2107" b="3393"/>
          <a:stretch/>
        </p:blipFill>
        <p:spPr bwMode="auto">
          <a:xfrm>
            <a:off x="10198137" y="3917077"/>
            <a:ext cx="633021" cy="1056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2" name="Picture 10" descr="vuoto">
            <a:extLst>
              <a:ext uri="{FF2B5EF4-FFF2-40B4-BE49-F238E27FC236}">
                <a16:creationId xmlns:a16="http://schemas.microsoft.com/office/drawing/2014/main" id="{FCCC8211-A435-24E5-85D4-4AC124B31C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25199" y="4026455"/>
            <a:ext cx="1066801" cy="1066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4" name="Picture 12" descr="ei">
            <a:extLst>
              <a:ext uri="{FF2B5EF4-FFF2-40B4-BE49-F238E27FC236}">
                <a16:creationId xmlns:a16="http://schemas.microsoft.com/office/drawing/2014/main" id="{9105FBD2-6938-178C-E421-1AA6FB512B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36890" y="1383903"/>
            <a:ext cx="830580" cy="830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8" name="Picture 16" descr="kuolla">
            <a:extLst>
              <a:ext uri="{FF2B5EF4-FFF2-40B4-BE49-F238E27FC236}">
                <a16:creationId xmlns:a16="http://schemas.microsoft.com/office/drawing/2014/main" id="{C21F21F9-DC8D-4F7E-387F-6BFA99DE317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013" t="75502" r="27614" b="5520"/>
          <a:stretch/>
        </p:blipFill>
        <p:spPr bwMode="auto">
          <a:xfrm>
            <a:off x="10527701" y="3032461"/>
            <a:ext cx="531813" cy="397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Suora nuoliyhdysviiva 4">
            <a:extLst>
              <a:ext uri="{FF2B5EF4-FFF2-40B4-BE49-F238E27FC236}">
                <a16:creationId xmlns:a16="http://schemas.microsoft.com/office/drawing/2014/main" id="{F7732C3E-782C-5731-8F2F-E8DFABDC2E56}"/>
              </a:ext>
            </a:extLst>
          </p:cNvPr>
          <p:cNvCxnSpPr>
            <a:cxnSpLocks/>
          </p:cNvCxnSpPr>
          <p:nvPr/>
        </p:nvCxnSpPr>
        <p:spPr>
          <a:xfrm flipV="1">
            <a:off x="7599680" y="5455920"/>
            <a:ext cx="817246" cy="19304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kstiruutu 6">
            <a:extLst>
              <a:ext uri="{FF2B5EF4-FFF2-40B4-BE49-F238E27FC236}">
                <a16:creationId xmlns:a16="http://schemas.microsoft.com/office/drawing/2014/main" id="{A9A4EB49-CFC8-D00E-F5E9-F682AACC3315}"/>
              </a:ext>
            </a:extLst>
          </p:cNvPr>
          <p:cNvSpPr txBox="1"/>
          <p:nvPr/>
        </p:nvSpPr>
        <p:spPr>
          <a:xfrm>
            <a:off x="10345383" y="5027102"/>
            <a:ext cx="83835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tukos</a:t>
            </a:r>
            <a:endParaRPr lang="fi-FI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8" name="Tekstiruutu 7">
            <a:extLst>
              <a:ext uri="{FF2B5EF4-FFF2-40B4-BE49-F238E27FC236}">
                <a16:creationId xmlns:a16="http://schemas.microsoft.com/office/drawing/2014/main" id="{1D197E9C-D06A-52C6-92ED-128FFFFA6E09}"/>
              </a:ext>
            </a:extLst>
          </p:cNvPr>
          <p:cNvSpPr txBox="1"/>
          <p:nvPr/>
        </p:nvSpPr>
        <p:spPr>
          <a:xfrm>
            <a:off x="11341062" y="5027102"/>
            <a:ext cx="83835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vuoto</a:t>
            </a:r>
            <a:endParaRPr lang="fi-FI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8210" name="Picture 18" descr="hengenahdistus">
            <a:extLst>
              <a:ext uri="{FF2B5EF4-FFF2-40B4-BE49-F238E27FC236}">
                <a16:creationId xmlns:a16="http://schemas.microsoft.com/office/drawing/2014/main" id="{05A35734-3437-E834-20F8-55AB9DCCF3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7644" y="4303419"/>
            <a:ext cx="877571" cy="877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0314653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7402E07B-5A42-AEFF-DA71-3B25A585F9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Tajunnantason tarkkailu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66FCBCAE-C103-98C3-801C-B77DD89D38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b="1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Orientaatio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 tarkoittaa, että ihminen ymmärtää ja tarkkailee sitä, </a:t>
            </a:r>
            <a:b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mitä häne</a:t>
            </a:r>
            <a:r>
              <a:rPr lang="fi-FI" sz="1400" dirty="0">
                <a:solidFill>
                  <a:srgbClr val="0E0E0F"/>
                </a:solidFill>
              </a:rPr>
              <a:t>n ympärillä tapahtuu ja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 hän voi suunnitella ja tehdä asioita.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b="1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Normaali tajunnantaso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 tarkoittaa sitä, että ihminen on orientoitunut eli ymmärtää ja tekee asioita</a:t>
            </a:r>
            <a:b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ja jos hän nukkuu, niin hänet on helppo herättää.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Kun </a:t>
            </a:r>
            <a:r>
              <a:rPr lang="fi-FI" sz="1400" b="1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tajunnantaso laskee 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ihminen on sekava ja häntä on vaikea herättää. </a:t>
            </a:r>
            <a:b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Hän </a:t>
            </a:r>
            <a:r>
              <a:rPr lang="fi-FI" sz="1400" dirty="0">
                <a:solidFill>
                  <a:srgbClr val="0E0E0F"/>
                </a:solidFill>
              </a:rPr>
              <a:t>ei ymmärrä hyvin mitä hänen ympärillä tapahtuu.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b="1" dirty="0">
                <a:solidFill>
                  <a:srgbClr val="0E0E0F"/>
                </a:solidFill>
              </a:rPr>
              <a:t>Tajuton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 ihminen hengittää, mutta ei herää eikä reagoi, kun häntä koskettaa tai yrittää herättää. </a:t>
            </a:r>
            <a:b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Tajuton ei ymmärrä mitä ympärillä tapahtuu.</a:t>
            </a:r>
            <a:endParaRPr lang="fi-FI" sz="1400" dirty="0"/>
          </a:p>
        </p:txBody>
      </p:sp>
      <p:pic>
        <p:nvPicPr>
          <p:cNvPr id="7170" name="Picture 2" descr="tajuton">
            <a:extLst>
              <a:ext uri="{FF2B5EF4-FFF2-40B4-BE49-F238E27FC236}">
                <a16:creationId xmlns:a16="http://schemas.microsoft.com/office/drawing/2014/main" id="{CE233189-8F38-20CD-8971-1A90E819C6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8442" y="2861557"/>
            <a:ext cx="3817620" cy="3817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Kuva 4">
            <a:extLst>
              <a:ext uri="{FF2B5EF4-FFF2-40B4-BE49-F238E27FC236}">
                <a16:creationId xmlns:a16="http://schemas.microsoft.com/office/drawing/2014/main" id="{4531B3B2-C429-F0BE-F7BC-8E7B1E9FD54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40311"/>
          <a:stretch/>
        </p:blipFill>
        <p:spPr>
          <a:xfrm>
            <a:off x="2960371" y="3916858"/>
            <a:ext cx="3710940" cy="2215019"/>
          </a:xfrm>
          <a:prstGeom prst="rect">
            <a:avLst/>
          </a:prstGeom>
        </p:spPr>
      </p:pic>
      <p:pic>
        <p:nvPicPr>
          <p:cNvPr id="7174" name="Picture 6" descr="tajuta">
            <a:extLst>
              <a:ext uri="{FF2B5EF4-FFF2-40B4-BE49-F238E27FC236}">
                <a16:creationId xmlns:a16="http://schemas.microsoft.com/office/drawing/2014/main" id="{04835187-5AB6-3161-A1FA-517015D2C4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4430" y="4151946"/>
            <a:ext cx="1979931" cy="1979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5765010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28B81451-6751-6CD4-5E38-489AA1B44B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Verensokerin tarkkailu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681D66D8-A6AE-E89C-5FC5-F7E42D21CE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b="1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Verensokeri </a:t>
            </a:r>
            <a:r>
              <a:rPr lang="fi-FI" sz="140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on hyvä mitata silloin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, </a:t>
            </a:r>
            <a:b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jos ikääntynyt on kaatunut tai hänen vointi muuttuu nopeasti huonoksi.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>
                <a:solidFill>
                  <a:srgbClr val="0E0E0F"/>
                </a:solidFill>
              </a:rPr>
              <a:t>R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uokailun jälkeen normaali verensokeri on 5–8 </a:t>
            </a:r>
            <a:r>
              <a:rPr lang="fi-FI" sz="1400" b="0" i="0" dirty="0" err="1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mmol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/l.</a:t>
            </a:r>
            <a:b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r>
              <a:rPr lang="fi-FI" sz="1400" b="1" i="0" dirty="0" err="1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mmol</a:t>
            </a:r>
            <a:r>
              <a:rPr lang="fi-FI" sz="1400" b="1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/l = millimoolia litrassa</a:t>
            </a:r>
            <a:br>
              <a:rPr lang="fi-FI" sz="1400" b="1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b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endParaRPr lang="fi-FI" sz="1400" b="0" i="0" dirty="0">
              <a:solidFill>
                <a:srgbClr val="0E0E0F"/>
              </a:solidFill>
              <a:effectLst/>
              <a:latin typeface="Open Sans" panose="020B060603050402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b="1" i="0" dirty="0">
                <a:solidFill>
                  <a:srgbClr val="0070C0"/>
                </a:solidFill>
                <a:effectLst/>
                <a:latin typeface="Open Sans" panose="020B0606030504020204" pitchFamily="34" charset="0"/>
              </a:rPr>
              <a:t>Hypo</a:t>
            </a:r>
            <a:r>
              <a:rPr lang="fi-FI" sz="1400" b="1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glykemia eli matala verensokeri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: </a:t>
            </a:r>
            <a:b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ärsyttää, huimaa, heikottaa ja kädet tärisevät, tajunnantaso muuttuu.</a:t>
            </a:r>
            <a:b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b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endParaRPr lang="fi-FI" sz="1400" b="0" i="0" dirty="0">
              <a:solidFill>
                <a:srgbClr val="0E0E0F"/>
              </a:solidFill>
              <a:effectLst/>
              <a:latin typeface="Open Sans" panose="020B060603050402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b="1" dirty="0">
                <a:solidFill>
                  <a:srgbClr val="FF0000"/>
                </a:solidFill>
              </a:rPr>
              <a:t>Hyper</a:t>
            </a:r>
            <a:r>
              <a:rPr lang="fi-FI" sz="1400" b="1" dirty="0">
                <a:solidFill>
                  <a:srgbClr val="0E0E0F"/>
                </a:solidFill>
              </a:rPr>
              <a:t>glykemia eli korkea verensokeri</a:t>
            </a:r>
            <a:r>
              <a:rPr lang="fi-FI" sz="1400" dirty="0">
                <a:solidFill>
                  <a:srgbClr val="0E0E0F"/>
                </a:solidFill>
              </a:rPr>
              <a:t>: </a:t>
            </a:r>
            <a:br>
              <a:rPr lang="fi-FI" sz="1400" dirty="0">
                <a:solidFill>
                  <a:srgbClr val="0E0E0F"/>
                </a:solidFill>
              </a:rPr>
            </a:b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väsyttää, on vaikea nähdä, vointi on huono, janottaa ja pissattaa, on infektioita.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fi-FI" sz="1400" dirty="0">
              <a:solidFill>
                <a:srgbClr val="0E0E0F"/>
              </a:solidFill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fi-FI" sz="1400" dirty="0"/>
          </a:p>
        </p:txBody>
      </p:sp>
      <p:pic>
        <p:nvPicPr>
          <p:cNvPr id="6146" name="Picture 2" descr="mitata verensokeri">
            <a:extLst>
              <a:ext uri="{FF2B5EF4-FFF2-40B4-BE49-F238E27FC236}">
                <a16:creationId xmlns:a16="http://schemas.microsoft.com/office/drawing/2014/main" id="{7AB9E436-756B-2CC5-7E44-56CC9ADF49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7630" y="1896745"/>
            <a:ext cx="2056130" cy="2056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diabetes">
            <a:extLst>
              <a:ext uri="{FF2B5EF4-FFF2-40B4-BE49-F238E27FC236}">
                <a16:creationId xmlns:a16="http://schemas.microsoft.com/office/drawing/2014/main" id="{1871649F-C203-8698-B817-BE19DC2BDD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61550" y="2186622"/>
            <a:ext cx="1593850" cy="1593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8556664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EC8D0A7F-7BC7-3A91-D50B-92F85C4DE1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Virtsaamisen ja ulostamisen tarkkailu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3130EDA3-1AB1-9964-F896-7E20AED510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250055"/>
          </a:xfrm>
        </p:spPr>
        <p:txBody>
          <a:bodyPr>
            <a:normAutofit lnSpcReduction="10000"/>
          </a:bodyPr>
          <a:lstStyle/>
          <a:p>
            <a:r>
              <a:rPr lang="fi-FI" sz="1400" b="1" dirty="0"/>
              <a:t>Virtsaamisen tarkkailu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Onko asiakkaalla kuumetta tai kipuja erityisesti alavatsassa tai selässä tai silloin kun hän virtsaa?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Onko virtsan haju tai väri erilainen kuin normaalisti?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Kuinka usein asiakas virtsaa ja onnistuuko virtsaaminen helposti?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Millainen </a:t>
            </a:r>
            <a:r>
              <a:rPr lang="fi-FI" sz="1400" b="1" dirty="0"/>
              <a:t>pidätyskyky</a:t>
            </a:r>
            <a:r>
              <a:rPr lang="fi-FI" sz="1400" dirty="0"/>
              <a:t> on eli voiko asiakas </a:t>
            </a:r>
            <a:r>
              <a:rPr lang="fi-FI" sz="1400" b="1" dirty="0"/>
              <a:t>pidättää</a:t>
            </a:r>
            <a:r>
              <a:rPr lang="fi-FI" sz="1400" dirty="0"/>
              <a:t> pissaa vai pissaako hän housuun?</a:t>
            </a:r>
          </a:p>
          <a:p>
            <a:br>
              <a:rPr lang="fi-FI" sz="1400" b="1" dirty="0"/>
            </a:br>
            <a:r>
              <a:rPr lang="fi-FI" sz="1400" b="1" dirty="0"/>
              <a:t>Virtsaamisen häiriöt eli ongelmat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Virtsankarkailu</a:t>
            </a:r>
            <a:r>
              <a:rPr lang="fi-FI" sz="1400" dirty="0"/>
              <a:t> eli </a:t>
            </a:r>
            <a:r>
              <a:rPr lang="fi-FI" sz="1400" b="1" dirty="0"/>
              <a:t>virtsainkontinenssi</a:t>
            </a:r>
            <a:r>
              <a:rPr lang="fi-FI" sz="1400" dirty="0"/>
              <a:t> = Ihminen pissaa vahingossa.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Virtsatieinfektio</a:t>
            </a:r>
            <a:r>
              <a:rPr lang="fi-FI" sz="1400" dirty="0"/>
              <a:t> eli tulehdus.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Heikentynyt pidätyskyky tai pidätyskyvyttömyys = Ihmisen on vaikeaa pidättää pissaa tai hän ei voi pidättää sitä.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  <a:p>
            <a:r>
              <a:rPr lang="fi-FI" sz="1400" b="1" dirty="0"/>
              <a:t>Ulostamisen häiriöt eli ongelmat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Ummetus</a:t>
            </a:r>
            <a:r>
              <a:rPr lang="fi-FI" sz="1400" dirty="0"/>
              <a:t> eli on vaikea kakata ja kakka on kova. </a:t>
            </a:r>
            <a:r>
              <a:rPr lang="fi-FI" sz="1400" dirty="0">
                <a:sym typeface="Wingdings" panose="05000000000000000000" pitchFamily="2" charset="2"/>
              </a:rPr>
              <a:t> Hoito = Lisää liikuntaa, nestettä ja kuituja tai peräruiske.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>
                <a:sym typeface="Wingdings" panose="05000000000000000000" pitchFamily="2" charset="2"/>
              </a:rPr>
              <a:t>Ripuli </a:t>
            </a:r>
            <a:r>
              <a:rPr lang="fi-FI" sz="1400" dirty="0">
                <a:sym typeface="Wingdings" panose="05000000000000000000" pitchFamily="2" charset="2"/>
              </a:rPr>
              <a:t>eli kakka on löysää ja se tulee ulos nopeasti. </a:t>
            </a:r>
            <a:endParaRPr lang="fi-FI" sz="1400" dirty="0"/>
          </a:p>
        </p:txBody>
      </p:sp>
      <p:pic>
        <p:nvPicPr>
          <p:cNvPr id="9218" name="Picture 2" descr="pissata">
            <a:extLst>
              <a:ext uri="{FF2B5EF4-FFF2-40B4-BE49-F238E27FC236}">
                <a16:creationId xmlns:a16="http://schemas.microsoft.com/office/drawing/2014/main" id="{FBA87D8A-7E46-9D2D-F4DB-3506D84382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2430" y="1554480"/>
            <a:ext cx="1568450" cy="1568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vessahätä">
            <a:extLst>
              <a:ext uri="{FF2B5EF4-FFF2-40B4-BE49-F238E27FC236}">
                <a16:creationId xmlns:a16="http://schemas.microsoft.com/office/drawing/2014/main" id="{EA5B7ED1-8F39-98FA-214B-F157A35B626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252" r="37866"/>
          <a:stretch/>
        </p:blipFill>
        <p:spPr bwMode="auto">
          <a:xfrm>
            <a:off x="10562589" y="3429000"/>
            <a:ext cx="1230411" cy="1103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ummetus">
            <a:extLst>
              <a:ext uri="{FF2B5EF4-FFF2-40B4-BE49-F238E27FC236}">
                <a16:creationId xmlns:a16="http://schemas.microsoft.com/office/drawing/2014/main" id="{0C831AC7-94FE-F766-2E35-928FEDAC9E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4385" y="5467985"/>
            <a:ext cx="1024890" cy="1024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4" name="Picture 8" descr="ripuli">
            <a:extLst>
              <a:ext uri="{FF2B5EF4-FFF2-40B4-BE49-F238E27FC236}">
                <a16:creationId xmlns:a16="http://schemas.microsoft.com/office/drawing/2014/main" id="{412F8866-CEC2-D6D2-10F5-A32C39F5A3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760" y="5467985"/>
            <a:ext cx="1024890" cy="1024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6744985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42131476-9CE3-9795-4F09-BB563692F6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0686"/>
            <a:ext cx="10515600" cy="1325563"/>
          </a:xfrm>
        </p:spPr>
        <p:txBody>
          <a:bodyPr/>
          <a:lstStyle/>
          <a:p>
            <a:r>
              <a:rPr lang="fi-FI" dirty="0"/>
              <a:t>Virtsaamisen apuvälineet</a:t>
            </a:r>
          </a:p>
        </p:txBody>
      </p:sp>
      <p:pic>
        <p:nvPicPr>
          <p:cNvPr id="10242" name="Picture 2" descr="virtsapullo">
            <a:extLst>
              <a:ext uri="{FF2B5EF4-FFF2-40B4-BE49-F238E27FC236}">
                <a16:creationId xmlns:a16="http://schemas.microsoft.com/office/drawing/2014/main" id="{D944D6A2-710D-6608-F3BA-2935D17C76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325" y="1308404"/>
            <a:ext cx="2259330" cy="2259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virtsapullo">
            <a:extLst>
              <a:ext uri="{FF2B5EF4-FFF2-40B4-BE49-F238E27FC236}">
                <a16:creationId xmlns:a16="http://schemas.microsoft.com/office/drawing/2014/main" id="{BF9B98F2-1A03-17F6-E159-BDC8BCD6E1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1784" y="1736620"/>
            <a:ext cx="1995170" cy="1995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6" name="Picture 6" descr="alusastia">
            <a:extLst>
              <a:ext uri="{FF2B5EF4-FFF2-40B4-BE49-F238E27FC236}">
                <a16:creationId xmlns:a16="http://schemas.microsoft.com/office/drawing/2014/main" id="{DB91EA6F-1C4C-3F83-62A3-F2789D580E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17128" y="3429000"/>
            <a:ext cx="2400458" cy="2400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0" name="Picture 10" descr="alusastia">
            <a:extLst>
              <a:ext uri="{FF2B5EF4-FFF2-40B4-BE49-F238E27FC236}">
                <a16:creationId xmlns:a16="http://schemas.microsoft.com/office/drawing/2014/main" id="{78D74DFE-E38C-F1DB-6244-3B60C3D50C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9266" y="3914110"/>
            <a:ext cx="1947862" cy="1947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2" name="Picture 12" descr="wc-tuoli">
            <a:extLst>
              <a:ext uri="{FF2B5EF4-FFF2-40B4-BE49-F238E27FC236}">
                <a16:creationId xmlns:a16="http://schemas.microsoft.com/office/drawing/2014/main" id="{DE7FAB0F-8A39-CA38-D5AE-7A122C71324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500" b="6587"/>
          <a:stretch/>
        </p:blipFill>
        <p:spPr bwMode="auto">
          <a:xfrm>
            <a:off x="721325" y="4032931"/>
            <a:ext cx="2014828" cy="2152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4" name="Picture 14" descr="wc-koroke">
            <a:extLst>
              <a:ext uri="{FF2B5EF4-FFF2-40B4-BE49-F238E27FC236}">
                <a16:creationId xmlns:a16="http://schemas.microsoft.com/office/drawing/2014/main" id="{E4DB3161-61E9-DE8D-1D53-3517F48566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1784" y="3790674"/>
            <a:ext cx="2520912" cy="2520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kstiruutu 3">
            <a:extLst>
              <a:ext uri="{FF2B5EF4-FFF2-40B4-BE49-F238E27FC236}">
                <a16:creationId xmlns:a16="http://schemas.microsoft.com/office/drawing/2014/main" id="{7E4A823D-63BE-B99F-B9F1-8454502294C5}"/>
              </a:ext>
            </a:extLst>
          </p:cNvPr>
          <p:cNvSpPr txBox="1"/>
          <p:nvPr/>
        </p:nvSpPr>
        <p:spPr>
          <a:xfrm>
            <a:off x="1985632" y="1531343"/>
            <a:ext cx="2790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/>
              <a:t>Virtsapullo eli ”sorsa”</a:t>
            </a:r>
          </a:p>
        </p:txBody>
      </p:sp>
      <p:sp>
        <p:nvSpPr>
          <p:cNvPr id="5" name="Tekstiruutu 4">
            <a:extLst>
              <a:ext uri="{FF2B5EF4-FFF2-40B4-BE49-F238E27FC236}">
                <a16:creationId xmlns:a16="http://schemas.microsoft.com/office/drawing/2014/main" id="{77F95E2C-B95B-D81B-81DA-97DDE8AF39A4}"/>
              </a:ext>
            </a:extLst>
          </p:cNvPr>
          <p:cNvSpPr txBox="1"/>
          <p:nvPr/>
        </p:nvSpPr>
        <p:spPr>
          <a:xfrm>
            <a:off x="7443007" y="3862899"/>
            <a:ext cx="14452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/>
              <a:t>Alusastia</a:t>
            </a:r>
          </a:p>
        </p:txBody>
      </p:sp>
      <p:sp>
        <p:nvSpPr>
          <p:cNvPr id="6" name="Tekstiruutu 5">
            <a:extLst>
              <a:ext uri="{FF2B5EF4-FFF2-40B4-BE49-F238E27FC236}">
                <a16:creationId xmlns:a16="http://schemas.microsoft.com/office/drawing/2014/main" id="{E1696CB9-F75E-8A51-04B4-3E2B0830CE4C}"/>
              </a:ext>
            </a:extLst>
          </p:cNvPr>
          <p:cNvSpPr txBox="1"/>
          <p:nvPr/>
        </p:nvSpPr>
        <p:spPr>
          <a:xfrm>
            <a:off x="5269697" y="4404799"/>
            <a:ext cx="18230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/>
              <a:t>WC-istuimen koroke </a:t>
            </a:r>
          </a:p>
        </p:txBody>
      </p:sp>
      <p:sp>
        <p:nvSpPr>
          <p:cNvPr id="7" name="Tekstiruutu 6">
            <a:extLst>
              <a:ext uri="{FF2B5EF4-FFF2-40B4-BE49-F238E27FC236}">
                <a16:creationId xmlns:a16="http://schemas.microsoft.com/office/drawing/2014/main" id="{DE92C6C2-D357-253B-DD8C-7B8DA0190195}"/>
              </a:ext>
            </a:extLst>
          </p:cNvPr>
          <p:cNvSpPr txBox="1"/>
          <p:nvPr/>
        </p:nvSpPr>
        <p:spPr>
          <a:xfrm>
            <a:off x="1704286" y="5663845"/>
            <a:ext cx="1823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/>
              <a:t>WC-tuoli</a:t>
            </a:r>
          </a:p>
        </p:txBody>
      </p:sp>
      <p:sp>
        <p:nvSpPr>
          <p:cNvPr id="9" name="Tekstiruutu 8">
            <a:extLst>
              <a:ext uri="{FF2B5EF4-FFF2-40B4-BE49-F238E27FC236}">
                <a16:creationId xmlns:a16="http://schemas.microsoft.com/office/drawing/2014/main" id="{6B933622-9AD2-131E-39E0-FCBCAFA82BA8}"/>
              </a:ext>
            </a:extLst>
          </p:cNvPr>
          <p:cNvSpPr txBox="1"/>
          <p:nvPr/>
        </p:nvSpPr>
        <p:spPr>
          <a:xfrm>
            <a:off x="5372696" y="2186394"/>
            <a:ext cx="595331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WC-tuoli ja WC</a:t>
            </a:r>
            <a:r>
              <a:rPr lang="fi-FI" sz="1400" b="0" i="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-istuimen koroke auttavat asiakasta nousemaan ylös. </a:t>
            </a:r>
            <a:br>
              <a:rPr lang="fi-FI" sz="1400" b="0" i="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b="0" i="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Virtsapullo ja alusastia auttavat, kun asiakkaan täytyy käydä yöllä vessassa mutta se ei ole mahdollista tai turvallista. </a:t>
            </a:r>
            <a:br>
              <a:rPr lang="fi-FI" sz="1400" b="0" i="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b="0" i="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Ne ovat aikuisten ”pottia”.</a:t>
            </a:r>
          </a:p>
        </p:txBody>
      </p:sp>
    </p:spTree>
    <p:extLst>
      <p:ext uri="{BB962C8B-B14F-4D97-AF65-F5344CB8AC3E}">
        <p14:creationId xmlns:p14="http://schemas.microsoft.com/office/powerpoint/2010/main" val="138079634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D9F76C59-7341-A46E-6231-FC9935773C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Neste- ja lämpötasapainon tarkkailu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C600E98E-BFD8-4F7F-0367-CBA43D43D7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Turvotus ja painon nousu kertovat, että elimistössä on liian paljon nestettä.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Jos nestettä on paljon, niin </a:t>
            </a:r>
            <a:r>
              <a:rPr lang="fi-FI" sz="1400" dirty="0">
                <a:solidFill>
                  <a:srgbClr val="0E0E0F"/>
                </a:solidFill>
              </a:rPr>
              <a:t>jalkaan 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jää kuoppa, kun </a:t>
            </a:r>
            <a:r>
              <a:rPr lang="fi-FI" sz="1400" dirty="0">
                <a:solidFill>
                  <a:srgbClr val="0E0E0F"/>
                </a:solidFill>
              </a:rPr>
              <a:t>s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itä painaa sormella.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solidFill>
                  <a:srgbClr val="0E0E0F"/>
                </a:solidFill>
              </a:rPr>
              <a:t>Seuraa ja arvioi miten paljon asiakas juo ja virtsaa.</a:t>
            </a:r>
            <a:endParaRPr lang="fi-FI" sz="1400" b="1" dirty="0">
              <a:solidFill>
                <a:srgbClr val="0E0E0F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solidFill>
                  <a:srgbClr val="0E0E0F"/>
                </a:solidFill>
              </a:rPr>
              <a:t>Tunnustele ihon lämpötilaa ja mittaa kehon lämpötila, jos tarvitset lisää tietoa.</a:t>
            </a:r>
          </a:p>
        </p:txBody>
      </p:sp>
      <p:pic>
        <p:nvPicPr>
          <p:cNvPr id="11266" name="Picture 2" descr="turvotus">
            <a:extLst>
              <a:ext uri="{FF2B5EF4-FFF2-40B4-BE49-F238E27FC236}">
                <a16:creationId xmlns:a16="http://schemas.microsoft.com/office/drawing/2014/main" id="{E9D05644-2E7C-5F2C-56AC-D9D8C71B9C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50" y="3056890"/>
            <a:ext cx="2848610" cy="2848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painonmuutos">
            <a:extLst>
              <a:ext uri="{FF2B5EF4-FFF2-40B4-BE49-F238E27FC236}">
                <a16:creationId xmlns:a16="http://schemas.microsoft.com/office/drawing/2014/main" id="{16EBD7B9-6E56-6E85-06DC-D83BD407BD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7840" y="3670300"/>
            <a:ext cx="2235200" cy="2235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0" name="Picture 6" descr="kuume">
            <a:extLst>
              <a:ext uri="{FF2B5EF4-FFF2-40B4-BE49-F238E27FC236}">
                <a16:creationId xmlns:a16="http://schemas.microsoft.com/office/drawing/2014/main" id="{9EEBF3EB-AC32-8CA4-BCE4-B2DB06FB3EA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955"/>
          <a:stretch/>
        </p:blipFill>
        <p:spPr bwMode="auto">
          <a:xfrm>
            <a:off x="10242315" y="3645485"/>
            <a:ext cx="1028939" cy="2141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2" name="Picture 8" descr="juoda">
            <a:extLst>
              <a:ext uri="{FF2B5EF4-FFF2-40B4-BE49-F238E27FC236}">
                <a16:creationId xmlns:a16="http://schemas.microsoft.com/office/drawing/2014/main" id="{18260CA3-6988-ECED-803E-B52EF2E467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6562" y="3463608"/>
            <a:ext cx="1558290" cy="1558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4" name="Picture 10" descr="pissata">
            <a:extLst>
              <a:ext uri="{FF2B5EF4-FFF2-40B4-BE49-F238E27FC236}">
                <a16:creationId xmlns:a16="http://schemas.microsoft.com/office/drawing/2014/main" id="{8EC770AC-115E-900F-2098-19E62BEE99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6404" y="3778250"/>
            <a:ext cx="2127250" cy="212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kstiruutu 3">
            <a:extLst>
              <a:ext uri="{FF2B5EF4-FFF2-40B4-BE49-F238E27FC236}">
                <a16:creationId xmlns:a16="http://schemas.microsoft.com/office/drawing/2014/main" id="{8A1D4415-32F8-F854-E563-6D622A4D1132}"/>
              </a:ext>
            </a:extLst>
          </p:cNvPr>
          <p:cNvSpPr txBox="1"/>
          <p:nvPr/>
        </p:nvSpPr>
        <p:spPr>
          <a:xfrm>
            <a:off x="998218" y="3322320"/>
            <a:ext cx="16294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/>
              <a:t>turvotus, </a:t>
            </a:r>
            <a:br>
              <a:rPr lang="fi-FI" dirty="0"/>
            </a:br>
            <a:r>
              <a:rPr lang="fi-FI" dirty="0"/>
              <a:t>v: turvottaa</a:t>
            </a:r>
          </a:p>
        </p:txBody>
      </p:sp>
    </p:spTree>
    <p:extLst>
      <p:ext uri="{BB962C8B-B14F-4D97-AF65-F5344CB8AC3E}">
        <p14:creationId xmlns:p14="http://schemas.microsoft.com/office/powerpoint/2010/main" val="895293457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E5AE745C-C973-E81D-35FB-5419E81545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Tehtävä hoitajan hygieniasta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190A62AB-78B2-BB0E-D03C-F14B689F33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fi-FI" sz="1400" dirty="0"/>
              <a:t>Mieti mitä olet jo aikaisemmin oppinut hoitajan hygieniasta.</a:t>
            </a:r>
          </a:p>
          <a:p>
            <a:pPr>
              <a:lnSpc>
                <a:spcPct val="100000"/>
              </a:lnSpc>
            </a:pPr>
            <a:r>
              <a:rPr lang="fi-FI" sz="1400" dirty="0"/>
              <a:t>Lue alla oleva lista ja kirjoita lyhyesti, mitä nämä asiat tarkoittavat ja miksi ne ovat tärkeitä asioita hoitajan työssä.</a:t>
            </a:r>
            <a:br>
              <a:rPr lang="fi-FI" sz="1400" dirty="0"/>
            </a:br>
            <a:endParaRPr lang="fi-FI" sz="1400" dirty="0"/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Kaksivaiheinen käsienpesu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Käsien desinfektio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Käsien saippuapesu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Suojakäsineet ja muut suojavälineet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Muu hoitajan henkilökohtainen hygienia </a:t>
            </a:r>
            <a:br>
              <a:rPr lang="fi-FI" sz="1400" dirty="0"/>
            </a:br>
            <a:r>
              <a:rPr lang="fi-FI" sz="1400" dirty="0"/>
              <a:t>(esimerkiksi peseytyminen, hiukset, kynnet, </a:t>
            </a:r>
            <a:br>
              <a:rPr lang="fi-FI" sz="1400" dirty="0"/>
            </a:br>
            <a:r>
              <a:rPr lang="fi-FI" sz="1400" dirty="0"/>
              <a:t>korut, hajusteet, sairastuminen, rokotukset…)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Aseptiikka ja aseptinen omatunto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Eritteiden käsittely</a:t>
            </a:r>
          </a:p>
        </p:txBody>
      </p:sp>
      <p:pic>
        <p:nvPicPr>
          <p:cNvPr id="21" name="Picture 4" descr="pestä kädet">
            <a:extLst>
              <a:ext uri="{FF2B5EF4-FFF2-40B4-BE49-F238E27FC236}">
                <a16:creationId xmlns:a16="http://schemas.microsoft.com/office/drawing/2014/main" id="{95A44645-B8A4-8D37-D9A3-54472A224E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2419" y="2957053"/>
            <a:ext cx="2297125" cy="2297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6" descr="käsidesi">
            <a:extLst>
              <a:ext uri="{FF2B5EF4-FFF2-40B4-BE49-F238E27FC236}">
                <a16:creationId xmlns:a16="http://schemas.microsoft.com/office/drawing/2014/main" id="{E87635FA-FCCD-6722-495B-81E6E297CD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6214" y="3235633"/>
            <a:ext cx="1739963" cy="1739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suojakäsineet">
            <a:extLst>
              <a:ext uri="{FF2B5EF4-FFF2-40B4-BE49-F238E27FC236}">
                <a16:creationId xmlns:a16="http://schemas.microsoft.com/office/drawing/2014/main" id="{98DAA27B-3B07-CD72-F19E-E52F70B3E2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31287" y="3052396"/>
            <a:ext cx="2000274" cy="2000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8" descr="oikein">
            <a:extLst>
              <a:ext uri="{FF2B5EF4-FFF2-40B4-BE49-F238E27FC236}">
                <a16:creationId xmlns:a16="http://schemas.microsoft.com/office/drawing/2014/main" id="{1B8EFDE0-2072-A0FE-DB5E-1A30227C6F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89507" y="3206539"/>
            <a:ext cx="1691988" cy="1691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6651987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4EB87A04-B670-FF4F-4064-94275BFF26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04904"/>
            <a:ext cx="10515600" cy="1325563"/>
          </a:xfrm>
        </p:spPr>
        <p:txBody>
          <a:bodyPr/>
          <a:lstStyle/>
          <a:p>
            <a:r>
              <a:rPr lang="fi-FI" dirty="0"/>
              <a:t>Asiakkaan hygienia 1/3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F7286A4D-CDBC-1569-DABB-5A82433C73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40803"/>
            <a:ext cx="10515600" cy="5033010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fi-FI" sz="1400" dirty="0">
                <a:solidFill>
                  <a:srgbClr val="0E0E0F"/>
                </a:solidFill>
              </a:rPr>
              <a:t>Asiakkaalle riittää yksi sauna- tai suihkupäivä viikossa. Silloin tehdään </a:t>
            </a:r>
            <a:r>
              <a:rPr lang="fi-FI" sz="1400" b="1" dirty="0">
                <a:solidFill>
                  <a:srgbClr val="0E0E0F"/>
                </a:solidFill>
              </a:rPr>
              <a:t>kokopesu</a:t>
            </a:r>
            <a:r>
              <a:rPr lang="fi-FI" sz="1400" dirty="0">
                <a:solidFill>
                  <a:srgbClr val="0E0E0F"/>
                </a:solidFill>
              </a:rPr>
              <a:t>. </a:t>
            </a:r>
            <a:br>
              <a:rPr lang="fi-FI" sz="1400" dirty="0">
                <a:solidFill>
                  <a:srgbClr val="0E0E0F"/>
                </a:solidFill>
              </a:rPr>
            </a:br>
            <a:r>
              <a:rPr lang="fi-FI" sz="1400" dirty="0">
                <a:solidFill>
                  <a:srgbClr val="0E0E0F"/>
                </a:solidFill>
              </a:rPr>
              <a:t>Muulloin voi tehdä </a:t>
            </a:r>
            <a:r>
              <a:rPr lang="fi-FI" sz="1400" b="1" dirty="0">
                <a:solidFill>
                  <a:srgbClr val="0E0E0F"/>
                </a:solidFill>
              </a:rPr>
              <a:t>osapesu</a:t>
            </a:r>
            <a:r>
              <a:rPr lang="fi-FI" sz="1400" dirty="0">
                <a:solidFill>
                  <a:srgbClr val="0E0E0F"/>
                </a:solidFill>
              </a:rPr>
              <a:t>n eli ns. ”</a:t>
            </a:r>
            <a:r>
              <a:rPr lang="fi-FI" sz="1400" b="1" dirty="0">
                <a:solidFill>
                  <a:srgbClr val="0E0E0F"/>
                </a:solidFill>
              </a:rPr>
              <a:t>pikkupesu</a:t>
            </a:r>
            <a:r>
              <a:rPr lang="fi-FI" sz="1400" dirty="0">
                <a:solidFill>
                  <a:srgbClr val="0E0E0F"/>
                </a:solidFill>
              </a:rPr>
              <a:t>n” = kasvot, suu, kädet, kainalot ja intiimialueet eli </a:t>
            </a:r>
            <a:r>
              <a:rPr lang="fi-FI" sz="1400" b="1" dirty="0">
                <a:solidFill>
                  <a:srgbClr val="0E0E0F"/>
                </a:solidFill>
              </a:rPr>
              <a:t>alapesu</a:t>
            </a:r>
            <a:r>
              <a:rPr lang="fi-FI" sz="1400" dirty="0">
                <a:solidFill>
                  <a:srgbClr val="0E0E0F"/>
                </a:solidFill>
              </a:rPr>
              <a:t>n.</a:t>
            </a:r>
            <a:br>
              <a:rPr lang="fi-FI" sz="1400" dirty="0">
                <a:solidFill>
                  <a:srgbClr val="0E0E0F"/>
                </a:solidFill>
              </a:rPr>
            </a:br>
            <a:r>
              <a:rPr lang="fi-FI" sz="1400" dirty="0">
                <a:solidFill>
                  <a:srgbClr val="0E0E0F"/>
                </a:solidFill>
              </a:rPr>
              <a:t>Muista oikea </a:t>
            </a:r>
            <a:r>
              <a:rPr lang="fi-FI" sz="1400" b="1" dirty="0">
                <a:solidFill>
                  <a:srgbClr val="0E0E0F"/>
                </a:solidFill>
              </a:rPr>
              <a:t>pesujärjestys</a:t>
            </a:r>
            <a:r>
              <a:rPr lang="fi-FI" sz="1400" dirty="0">
                <a:solidFill>
                  <a:srgbClr val="0E0E0F"/>
                </a:solidFill>
              </a:rPr>
              <a:t> puhtaasta likaiseen.</a:t>
            </a:r>
            <a:br>
              <a:rPr lang="fi-FI" sz="1400" dirty="0">
                <a:solidFill>
                  <a:srgbClr val="0E0E0F"/>
                </a:solidFill>
              </a:rPr>
            </a:br>
            <a:endParaRPr lang="fi-FI" sz="1400" b="0" i="0" dirty="0">
              <a:solidFill>
                <a:srgbClr val="0E0E0F"/>
              </a:solidFill>
              <a:effectLst/>
              <a:latin typeface="Open Sans" panose="020B0606030504020204" pitchFamily="34" charset="0"/>
            </a:endParaRPr>
          </a:p>
          <a:p>
            <a:pPr algn="l">
              <a:lnSpc>
                <a:spcPct val="100000"/>
              </a:lnSpc>
            </a:pPr>
            <a:r>
              <a:rPr lang="fi-FI" sz="1400" b="1" dirty="0">
                <a:solidFill>
                  <a:srgbClr val="0E0E0F"/>
                </a:solidFill>
              </a:rPr>
              <a:t>Miten voit avustaa asiakasta, kun hän peseytyy?</a:t>
            </a:r>
          </a:p>
          <a:p>
            <a:pPr marL="285750" indent="-28575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Asiakas saa itse valikoida, missä ja miten hän peseytyy. </a:t>
            </a:r>
          </a:p>
          <a:p>
            <a:pPr marL="285750" indent="-28575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b="1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Yksityisyys</a:t>
            </a:r>
            <a:r>
              <a:rPr lang="fi-FI" sz="1400" dirty="0">
                <a:solidFill>
                  <a:srgbClr val="0E0E0F"/>
                </a:solidFill>
              </a:rPr>
              <a:t> =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 Asiakasta ei saa riisua</a:t>
            </a:r>
            <a:r>
              <a:rPr lang="fi-FI" sz="1400" dirty="0">
                <a:solidFill>
                  <a:srgbClr val="0E0E0F"/>
                </a:solidFill>
              </a:rPr>
              <a:t> niin, että muut näkevät hänet alasti.</a:t>
            </a:r>
          </a:p>
          <a:p>
            <a:pPr marL="285750" indent="-28575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>
                <a:solidFill>
                  <a:srgbClr val="0E0E0F"/>
                </a:solidFill>
              </a:rPr>
              <a:t>Kerro asiakkaalle miksi hänet täytyy riisua ja pestä. Keskustele asiakkaan kanssa.</a:t>
            </a:r>
          </a:p>
          <a:p>
            <a:pPr marL="285750" indent="-28575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>
                <a:solidFill>
                  <a:srgbClr val="0E0E0F"/>
                </a:solidFill>
              </a:rPr>
              <a:t>Tarkista sopiva veden ja huoneen lämpötila.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>
                <a:solidFill>
                  <a:srgbClr val="0E0E0F"/>
                </a:solidFill>
              </a:rPr>
              <a:t>Hoitaja voi antaa ohjeita ja avustaa asiakasta peseytymisessä.</a:t>
            </a:r>
          </a:p>
          <a:p>
            <a:pPr marL="285750" indent="-28575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>
                <a:solidFill>
                  <a:srgbClr val="0E0E0F"/>
                </a:solidFill>
              </a:rPr>
              <a:t>Huomioi myös sopivat tuoksut ja mieti onko suihkuhuone viihtyisä. 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>
                <a:solidFill>
                  <a:srgbClr val="0E0E0F"/>
                </a:solidFill>
              </a:rPr>
              <a:t>Voit käyttää saippuaa, pesuvoidetta tai perusvoidetta ja pesulappua ja puhdistuspyyhkeitä. 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Poista hiki ja lik</a:t>
            </a:r>
            <a:r>
              <a:rPr lang="fi-FI" sz="1400" dirty="0">
                <a:solidFill>
                  <a:srgbClr val="0E0E0F"/>
                </a:solidFill>
              </a:rPr>
              <a:t>a. Rasvaa iho tarvittaessa. </a:t>
            </a:r>
          </a:p>
          <a:p>
            <a:pPr marL="285750" indent="-28575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>
                <a:solidFill>
                  <a:srgbClr val="0E0E0F"/>
                </a:solidFill>
              </a:rPr>
              <a:t>Tee aina niin kuin asiakas itse toivoo ja niin kuin hän on tottunut peseytymään.</a:t>
            </a:r>
          </a:p>
          <a:p>
            <a:pPr marL="285750" indent="-28575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>
                <a:solidFill>
                  <a:srgbClr val="0E0E0F"/>
                </a:solidFill>
              </a:rPr>
              <a:t>Kun kuivaat ihoa, niin älä venytä tai hankaa sitä, vaan taputtele iho huolellisesti kuivaksi. </a:t>
            </a:r>
            <a:endParaRPr lang="fi-FI" sz="1400" b="0" i="0" dirty="0">
              <a:solidFill>
                <a:srgbClr val="0E0E0F"/>
              </a:solidFill>
              <a:effectLst/>
              <a:latin typeface="Open Sans" panose="020B0606030504020204" pitchFamily="34" charset="0"/>
            </a:endParaRPr>
          </a:p>
        </p:txBody>
      </p:sp>
      <p:sp>
        <p:nvSpPr>
          <p:cNvPr id="5" name="Tekstiruutu 4">
            <a:extLst>
              <a:ext uri="{FF2B5EF4-FFF2-40B4-BE49-F238E27FC236}">
                <a16:creationId xmlns:a16="http://schemas.microsoft.com/office/drawing/2014/main" id="{63E9BDD0-0901-40D3-33CF-E87CF3785639}"/>
              </a:ext>
            </a:extLst>
          </p:cNvPr>
          <p:cNvSpPr txBox="1"/>
          <p:nvPr/>
        </p:nvSpPr>
        <p:spPr>
          <a:xfrm>
            <a:off x="7853680" y="325642"/>
            <a:ext cx="3972560" cy="849656"/>
          </a:xfrm>
          <a:prstGeom prst="rect">
            <a:avLst/>
          </a:prstGeom>
          <a:noFill/>
          <a:ln w="28575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20000"/>
              </a:lnSpc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Hoitaja avustaa asiakasta p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eseytymisessä ja pukeutumisessa,</a:t>
            </a:r>
            <a:r>
              <a:rPr lang="fi-FI" sz="1400" dirty="0">
                <a:solidFill>
                  <a:srgbClr val="0E0E0F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suun ja jalkojen hoidossa, </a:t>
            </a:r>
            <a:b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hiusten hoidossa ja parranajossa </a:t>
            </a:r>
            <a:r>
              <a:rPr lang="fi-FI" sz="1400" dirty="0">
                <a:solidFill>
                  <a:srgbClr val="0E0E0F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ja 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hoidossa.</a:t>
            </a:r>
          </a:p>
        </p:txBody>
      </p:sp>
      <p:pic>
        <p:nvPicPr>
          <p:cNvPr id="14338" name="Picture 2" descr="peseytyä">
            <a:extLst>
              <a:ext uri="{FF2B5EF4-FFF2-40B4-BE49-F238E27FC236}">
                <a16:creationId xmlns:a16="http://schemas.microsoft.com/office/drawing/2014/main" id="{047F59FA-5260-9168-E68B-41B609D26F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3680" y="2120799"/>
            <a:ext cx="3662681" cy="3662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0225953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DC428AAD-9714-52C2-08C2-6F1CA6E7A2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3096"/>
            <a:ext cx="10515600" cy="1325563"/>
          </a:xfrm>
        </p:spPr>
        <p:txBody>
          <a:bodyPr/>
          <a:lstStyle/>
          <a:p>
            <a:r>
              <a:rPr lang="fi-FI" dirty="0"/>
              <a:t>Asiakkaan hygienia 2/3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564A630A-DFBB-109F-7823-CD2613575A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91920"/>
            <a:ext cx="10515600" cy="4683759"/>
          </a:xfrm>
        </p:spPr>
        <p:txBody>
          <a:bodyPr>
            <a:normAutofit/>
          </a:bodyPr>
          <a:lstStyle/>
          <a:p>
            <a:pPr algn="l"/>
            <a:r>
              <a:rPr lang="fi-FI" sz="1400" b="1" dirty="0">
                <a:solidFill>
                  <a:srgbClr val="0E0E0F"/>
                </a:solidFill>
              </a:rPr>
              <a:t>Jalkojen hoitaminen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fi-FI" sz="1400" dirty="0">
                <a:solidFill>
                  <a:srgbClr val="0E0E0F"/>
                </a:solidFill>
                <a:sym typeface="Wingdings" panose="05000000000000000000" pitchFamily="2" charset="2"/>
              </a:rPr>
              <a:t>Tarkista jalkojen ihon ja kynsien kunto.</a:t>
            </a:r>
          </a:p>
          <a:p>
            <a:pPr marL="971550" lvl="1" indent="-285750"/>
            <a:r>
              <a:rPr lang="fi-FI" sz="1400" dirty="0">
                <a:solidFill>
                  <a:srgbClr val="0E0E0F"/>
                </a:solidFill>
                <a:sym typeface="Wingdings" panose="05000000000000000000" pitchFamily="2" charset="2"/>
              </a:rPr>
              <a:t>Onko väri, lämpötila, kuivuus/kosteus normaali?</a:t>
            </a:r>
          </a:p>
          <a:p>
            <a:pPr marL="971550" lvl="1" indent="-285750"/>
            <a:r>
              <a:rPr lang="fi-FI" sz="1400" dirty="0">
                <a:solidFill>
                  <a:srgbClr val="0E0E0F"/>
                </a:solidFill>
                <a:sym typeface="Wingdings" panose="05000000000000000000" pitchFamily="2" charset="2"/>
              </a:rPr>
              <a:t>Onko turvotusta, kovettumia, känsiä tai halkeamia?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fi-FI" sz="1400" dirty="0">
                <a:solidFill>
                  <a:srgbClr val="0E0E0F"/>
                </a:solidFill>
              </a:rPr>
              <a:t>Kuivaa varvasvälit ja tarkista ihon kunto varvasvälistä. </a:t>
            </a:r>
          </a:p>
          <a:p>
            <a:pPr marL="971550" lvl="1" indent="-285750"/>
            <a:r>
              <a:rPr lang="fi-FI" sz="1400" dirty="0">
                <a:solidFill>
                  <a:srgbClr val="0E0E0F"/>
                </a:solidFill>
              </a:rPr>
              <a:t>Jos varvasvälien iho on rikki tai hautunut, voit käyttää</a:t>
            </a:r>
            <a:r>
              <a:rPr lang="fi-FI" sz="1400" dirty="0">
                <a:solidFill>
                  <a:srgbClr val="0E0E0F"/>
                </a:solidFill>
                <a:sym typeface="Wingdings" panose="05000000000000000000" pitchFamily="2" charset="2"/>
              </a:rPr>
              <a:t> talkkia tai villasuikaleita.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fi-FI" sz="1400" dirty="0"/>
              <a:t>Leikkaa kynnet tarpeeksi usein.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fi-FI" sz="1400" dirty="0"/>
              <a:t>Leikkaa varpaan kynnet varpaan pään muotoisesti. Kynttä ei saa pyöristää.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fi-FI" sz="1400" dirty="0"/>
              <a:t>Muista rasvata jalat.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fi-FI" sz="1400" dirty="0"/>
              <a:t>Tilaa asiakkaalle jalkahoito, jos tarvitsee.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fi-FI" sz="1400" dirty="0"/>
          </a:p>
          <a:p>
            <a:pPr algn="l"/>
            <a:r>
              <a:rPr lang="fi-FI" sz="1400" b="1" dirty="0"/>
              <a:t>Hiusten ja parran hoitaminen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fi-FI" sz="1400" dirty="0"/>
              <a:t>Auta asiakasta harjaamaan hiukset ja laittamaan hiukset kiinni.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fi-FI" sz="1400" dirty="0"/>
              <a:t>Auta asiakasta parranajossa ja tarkista, että asiakkaalla ei ole </a:t>
            </a:r>
            <a:r>
              <a:rPr lang="fi-FI" sz="1400" b="1" dirty="0"/>
              <a:t>partasilsa</a:t>
            </a:r>
            <a:r>
              <a:rPr lang="fi-FI" sz="1400" dirty="0"/>
              <a:t>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Tilaa asiakkaalle aika parturiin tai kampaajalle, jos tarvitsee.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fi-FI" sz="1400" dirty="0"/>
          </a:p>
        </p:txBody>
      </p:sp>
      <p:pic>
        <p:nvPicPr>
          <p:cNvPr id="15362" name="Picture 2" descr="kuivata jalat">
            <a:extLst>
              <a:ext uri="{FF2B5EF4-FFF2-40B4-BE49-F238E27FC236}">
                <a16:creationId xmlns:a16="http://schemas.microsoft.com/office/drawing/2014/main" id="{FC89EFEB-9FEA-E1F9-A5BB-1CCE81731A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3231" y="1517174"/>
            <a:ext cx="1067277" cy="1067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4" name="Picture 4" descr="leikata kynnet">
            <a:extLst>
              <a:ext uri="{FF2B5EF4-FFF2-40B4-BE49-F238E27FC236}">
                <a16:creationId xmlns:a16="http://schemas.microsoft.com/office/drawing/2014/main" id="{14A7AE64-E34D-98DD-0E4E-EA67E89477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8568" y="1528128"/>
            <a:ext cx="1067277" cy="1067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6" name="Picture 6" descr="pestä jalat">
            <a:extLst>
              <a:ext uri="{FF2B5EF4-FFF2-40B4-BE49-F238E27FC236}">
                <a16:creationId xmlns:a16="http://schemas.microsoft.com/office/drawing/2014/main" id="{FB5B8FC3-D616-2D93-A015-59F3D26625C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5840"/>
          <a:stretch/>
        </p:blipFill>
        <p:spPr bwMode="auto">
          <a:xfrm>
            <a:off x="6096000" y="1624379"/>
            <a:ext cx="1924050" cy="1042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8" name="Picture 8" descr="rasvata jalat">
            <a:extLst>
              <a:ext uri="{FF2B5EF4-FFF2-40B4-BE49-F238E27FC236}">
                <a16:creationId xmlns:a16="http://schemas.microsoft.com/office/drawing/2014/main" id="{426AAB21-DB94-6B18-CD35-98F1311BB7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2553" y="1300481"/>
            <a:ext cx="1283970" cy="1283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70" name="Picture 10" descr="ajaa parta">
            <a:extLst>
              <a:ext uri="{FF2B5EF4-FFF2-40B4-BE49-F238E27FC236}">
                <a16:creationId xmlns:a16="http://schemas.microsoft.com/office/drawing/2014/main" id="{FFC2066D-4606-EA6B-8DC5-B04F0866670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331"/>
          <a:stretch/>
        </p:blipFill>
        <p:spPr bwMode="auto">
          <a:xfrm>
            <a:off x="9418278" y="4338590"/>
            <a:ext cx="2117567" cy="1115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72" name="Picture 12" descr="harjata hiukset">
            <a:extLst>
              <a:ext uri="{FF2B5EF4-FFF2-40B4-BE49-F238E27FC236}">
                <a16:creationId xmlns:a16="http://schemas.microsoft.com/office/drawing/2014/main" id="{1DC72775-98FE-468C-D204-6DF114B724E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000"/>
          <a:stretch/>
        </p:blipFill>
        <p:spPr bwMode="auto">
          <a:xfrm>
            <a:off x="7340815" y="4338590"/>
            <a:ext cx="2651126" cy="1325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9226924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197E7B0E-5325-84D6-0CF7-776D898111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7637"/>
            <a:ext cx="10515600" cy="1325563"/>
          </a:xfrm>
        </p:spPr>
        <p:txBody>
          <a:bodyPr/>
          <a:lstStyle/>
          <a:p>
            <a:r>
              <a:rPr lang="fi-FI" dirty="0"/>
              <a:t>Asiakkaan hygienia 3/3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DE8F6600-F43B-6FE2-CDBA-F2E136D215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19200"/>
            <a:ext cx="10515600" cy="5019675"/>
          </a:xfrm>
        </p:spPr>
        <p:txBody>
          <a:bodyPr>
            <a:normAutofit lnSpcReduction="10000"/>
          </a:bodyPr>
          <a:lstStyle/>
          <a:p>
            <a:pPr>
              <a:lnSpc>
                <a:spcPct val="110000"/>
              </a:lnSpc>
            </a:pPr>
            <a:r>
              <a:rPr lang="fi-FI" sz="1400" b="1" dirty="0"/>
              <a:t>Suun hoitaminen</a:t>
            </a:r>
            <a:endParaRPr lang="fi-FI" sz="1400" dirty="0"/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Puhdista hampaat vähintään kerran vuorokaudessa, suositus on kahdesti.</a:t>
            </a:r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Puhdista ensin hammasvälit ja harjaa sitten hampaat järjestyksessä. Lopuksi puhdista kieli. </a:t>
            </a:r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fi-FI" sz="1400" b="0" i="0" dirty="0">
                <a:effectLst/>
                <a:latin typeface="Open Sans" panose="020B0606030504020204" pitchFamily="34" charset="0"/>
              </a:rPr>
              <a:t>Käytä </a:t>
            </a:r>
            <a:r>
              <a:rPr lang="fi-FI" sz="1400" dirty="0"/>
              <a:t>f</a:t>
            </a:r>
            <a:r>
              <a:rPr lang="fi-FI" sz="1400" b="0" i="0" dirty="0">
                <a:effectLst/>
                <a:latin typeface="Open Sans" panose="020B0606030504020204" pitchFamily="34" charset="0"/>
              </a:rPr>
              <a:t>luoripitoista hammastahnaa. Se suojaa reikiintymiseltä, eikä tahnaa tarvitse huuhtoa pois.</a:t>
            </a:r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Puhdista myös hampaaton suu. Käytä käsineitä ja puhdista suu ja sen limakalvot sideharsotaitoksella.</a:t>
            </a:r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Puhdista </a:t>
            </a:r>
            <a:r>
              <a:rPr lang="fi-FI" sz="1400" b="1" dirty="0"/>
              <a:t>hammasproteesi</a:t>
            </a:r>
            <a:r>
              <a:rPr lang="fi-FI" sz="1400" dirty="0"/>
              <a:t> juoksevan veden alla omalla pesuaineella, nestesaippualla tai astianpesuaineella.</a:t>
            </a:r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Muista s</a:t>
            </a:r>
            <a:r>
              <a:rPr lang="fi-FI" sz="1400" b="0" i="0" dirty="0">
                <a:effectLst/>
                <a:latin typeface="Open Sans" panose="020B0606030504020204" pitchFamily="34" charset="0"/>
              </a:rPr>
              <a:t>äännöllinen ateriarytmi (5–6 ateriaa) ja veden </a:t>
            </a:r>
            <a:r>
              <a:rPr lang="fi-FI" sz="1400" dirty="0"/>
              <a:t>juonti, sekä </a:t>
            </a:r>
            <a:r>
              <a:rPr lang="fi-FI" sz="1400" b="0" i="0" dirty="0">
                <a:effectLst/>
                <a:latin typeface="Open Sans" panose="020B0606030504020204" pitchFamily="34" charset="0"/>
              </a:rPr>
              <a:t>se, että asiakas ei saa </a:t>
            </a:r>
            <a:r>
              <a:rPr lang="fi-FI" sz="1400" dirty="0"/>
              <a:t>käyttää </a:t>
            </a:r>
            <a:r>
              <a:rPr lang="fi-FI" sz="1400" b="0" i="0" dirty="0">
                <a:effectLst/>
                <a:latin typeface="Open Sans" panose="020B0606030504020204" pitchFamily="34" charset="0"/>
              </a:rPr>
              <a:t>liikaa sokeria.</a:t>
            </a:r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K</a:t>
            </a:r>
            <a:r>
              <a:rPr lang="fi-FI" sz="1400" b="0" i="0" dirty="0">
                <a:effectLst/>
                <a:latin typeface="Open Sans" panose="020B0606030504020204" pitchFamily="34" charset="0"/>
              </a:rPr>
              <a:t>osteuta kuivaa suuta esimerkiksi ruokaöljyllä. </a:t>
            </a:r>
            <a:r>
              <a:rPr lang="fi-FI" sz="1400" dirty="0"/>
              <a:t>P</a:t>
            </a:r>
            <a:r>
              <a:rPr lang="fi-FI" sz="1400" b="0" i="0" dirty="0">
                <a:effectLst/>
                <a:latin typeface="Open Sans" panose="020B0606030504020204" pitchFamily="34" charset="0"/>
              </a:rPr>
              <a:t>astillien imeskely ja ruoan pureskelu lisäävät sylkeä.</a:t>
            </a:r>
            <a:endParaRPr lang="fi-FI" sz="1400" dirty="0"/>
          </a:p>
          <a:p>
            <a:pPr>
              <a:lnSpc>
                <a:spcPct val="110000"/>
              </a:lnSpc>
            </a:pPr>
            <a:br>
              <a:rPr lang="fi-FI" sz="1400" b="1" dirty="0"/>
            </a:br>
            <a:r>
              <a:rPr lang="fi-FI" sz="1400" b="1" dirty="0"/>
              <a:t>Suun ongelmat  </a:t>
            </a:r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Kipeä, kirvelevä, poltteleva tai kuiva suu, haavaumat ja punoitukset, heiluvat hampaat.</a:t>
            </a:r>
          </a:p>
          <a:p>
            <a:pPr>
              <a:lnSpc>
                <a:spcPct val="110000"/>
              </a:lnSpc>
            </a:pPr>
            <a:r>
              <a:rPr lang="fi-FI" sz="1400" dirty="0">
                <a:sym typeface="Wingdings" panose="05000000000000000000" pitchFamily="2" charset="2"/>
              </a:rPr>
              <a:t> S</a:t>
            </a:r>
            <a:r>
              <a:rPr lang="fi-FI" sz="1400" dirty="0"/>
              <a:t>yöminen on hankalaa ja voi olla vaikeaa niellä.</a:t>
            </a:r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Tulehdukset ja sieni-infektiot.</a:t>
            </a:r>
          </a:p>
          <a:p>
            <a:pPr>
              <a:lnSpc>
                <a:spcPct val="110000"/>
              </a:lnSpc>
            </a:pPr>
            <a:r>
              <a:rPr lang="fi-FI" sz="1400" dirty="0">
                <a:sym typeface="Wingdings" panose="05000000000000000000" pitchFamily="2" charset="2"/>
              </a:rPr>
              <a:t> </a:t>
            </a:r>
            <a:r>
              <a:rPr lang="fi-FI" sz="1400" dirty="0"/>
              <a:t> Suun tulehduksista saattaa levitä bakteereita koko kehoon </a:t>
            </a:r>
            <a:br>
              <a:rPr lang="fi-FI" sz="1400" dirty="0"/>
            </a:br>
            <a:r>
              <a:rPr lang="fi-FI" sz="1400" dirty="0"/>
              <a:t>ja riski sydän- ja aivoinfarktiin voi kasvaa. </a:t>
            </a:r>
          </a:p>
        </p:txBody>
      </p:sp>
      <p:pic>
        <p:nvPicPr>
          <p:cNvPr id="16388" name="Picture 4" descr="hammasproteesit">
            <a:extLst>
              <a:ext uri="{FF2B5EF4-FFF2-40B4-BE49-F238E27FC236}">
                <a16:creationId xmlns:a16="http://schemas.microsoft.com/office/drawing/2014/main" id="{2584069E-AD83-0988-05A8-A09F801AFF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80298" y="1371274"/>
            <a:ext cx="2055035" cy="1612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90" name="Picture 6" descr="harjata hampaat">
            <a:extLst>
              <a:ext uri="{FF2B5EF4-FFF2-40B4-BE49-F238E27FC236}">
                <a16:creationId xmlns:a16="http://schemas.microsoft.com/office/drawing/2014/main" id="{6768D3D8-90EE-02B2-5162-CF824226164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4340"/>
          <a:stretch/>
        </p:blipFill>
        <p:spPr bwMode="auto">
          <a:xfrm>
            <a:off x="7880938" y="0"/>
            <a:ext cx="3782741" cy="172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92" name="Picture 8" descr="hammassärky">
            <a:extLst>
              <a:ext uri="{FF2B5EF4-FFF2-40B4-BE49-F238E27FC236}">
                <a16:creationId xmlns:a16="http://schemas.microsoft.com/office/drawing/2014/main" id="{F077AF97-2D60-8C2F-38E8-73E3092B66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09114" y="3894114"/>
            <a:ext cx="1744686" cy="1744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114778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BCAF9575-52BF-0F96-78B7-63C7A18C9C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Asiakkaan pukeminen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BAEE97EF-9523-CB0D-64D9-A20B98D4EB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Muista asiakkaan yksityisyys, kun vaihdatte vaatteita.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>
                <a:solidFill>
                  <a:srgbClr val="0E0E0F"/>
                </a:solidFill>
              </a:rPr>
              <a:t>Vaatteiden täytyy olla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 helposti puettavia ja pestäviä ja sellaisia, jotka asiakas haluaa pukea. 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Tärkeää on sopiva koko ja malli. Hyvä materiaali on puuvilla.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>
                <a:solidFill>
                  <a:srgbClr val="0E0E0F"/>
                </a:solidFill>
              </a:rPr>
              <a:t>H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ameet ja housut, joissa on kuminauha, voivat tuntua paremmilta päällä.</a:t>
            </a:r>
            <a:b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endParaRPr lang="fi-FI" sz="1400" b="0" i="0" dirty="0">
              <a:solidFill>
                <a:srgbClr val="0E0E0F"/>
              </a:solidFill>
              <a:effectLst/>
              <a:latin typeface="Open Sans" panose="020B060603050402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>
                <a:solidFill>
                  <a:srgbClr val="0E0E0F"/>
                </a:solidFill>
              </a:rPr>
              <a:t>Jos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 vaatteet voi kiinnittää tarranauhalla, vetoketjulla tai suurilla napeilla edestäpäin, </a:t>
            </a:r>
            <a:b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se helpottaa pukemista.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>
                <a:solidFill>
                  <a:srgbClr val="0E0E0F"/>
                </a:solidFill>
              </a:rPr>
              <a:t>Jos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 asiakkaan käsi tai jalka on kipeä, </a:t>
            </a:r>
            <a:b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täytyy taivuttaa terveen puolen kättä tai jalkaa ja suojella kipeää kättä tai jalkaa. 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>
                <a:solidFill>
                  <a:srgbClr val="0E0E0F"/>
                </a:solidFill>
              </a:rPr>
              <a:t>I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kääntyneelle sopiva sukka on sellainen, joka ei kiristä, on lämmin ja imee hikeä. 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Ikääntyneelle sopivat kengät ovat tukevat ja turvalliset kengät, joissa on tarpeeksi tilaa varpaille. 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>
                <a:solidFill>
                  <a:srgbClr val="0E0E0F"/>
                </a:solidFill>
              </a:rPr>
              <a:t>Ikääntyneille on erilaisia pukeutumisen 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apuvälineit</a:t>
            </a:r>
            <a:r>
              <a:rPr lang="fi-FI" sz="1400" dirty="0">
                <a:solidFill>
                  <a:srgbClr val="0E0E0F"/>
                </a:solidFill>
              </a:rPr>
              <a:t>ä, esimerkiksi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 kenkälusikka, sukanvetolaite, napitin.</a:t>
            </a:r>
          </a:p>
        </p:txBody>
      </p:sp>
      <p:pic>
        <p:nvPicPr>
          <p:cNvPr id="17410" name="Picture 2" descr="kenkälusikka">
            <a:extLst>
              <a:ext uri="{FF2B5EF4-FFF2-40B4-BE49-F238E27FC236}">
                <a16:creationId xmlns:a16="http://schemas.microsoft.com/office/drawing/2014/main" id="{8653D1D0-581F-37C3-0267-669DF3174C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0028" y="2876034"/>
            <a:ext cx="1827922" cy="2280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2" name="Picture 4" descr="avustaa pukeutumisessa">
            <a:extLst>
              <a:ext uri="{FF2B5EF4-FFF2-40B4-BE49-F238E27FC236}">
                <a16:creationId xmlns:a16="http://schemas.microsoft.com/office/drawing/2014/main" id="{143824F5-722D-E2C2-D791-CBF8E90D44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96425" y="0"/>
            <a:ext cx="2695575" cy="2695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kstiruutu 3">
            <a:extLst>
              <a:ext uri="{FF2B5EF4-FFF2-40B4-BE49-F238E27FC236}">
                <a16:creationId xmlns:a16="http://schemas.microsoft.com/office/drawing/2014/main" id="{15966F09-CABA-5BA1-928C-A5979422C547}"/>
              </a:ext>
            </a:extLst>
          </p:cNvPr>
          <p:cNvSpPr txBox="1"/>
          <p:nvPr/>
        </p:nvSpPr>
        <p:spPr>
          <a:xfrm>
            <a:off x="10276846" y="5156863"/>
            <a:ext cx="14452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/>
              <a:t>Kenkälusikka</a:t>
            </a:r>
          </a:p>
        </p:txBody>
      </p:sp>
    </p:spTree>
    <p:extLst>
      <p:ext uri="{BB962C8B-B14F-4D97-AF65-F5344CB8AC3E}">
        <p14:creationId xmlns:p14="http://schemas.microsoft.com/office/powerpoint/2010/main" val="3432786507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180C3B-9207-0AD3-0D24-5C02CEAA9F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F2C29A04-FAF2-5DD8-A56F-A1FD121D5E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10. Ravitsemus ja ruokailu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D36E4E98-5690-739B-A26E-2950D27E6B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28919" y="1883728"/>
            <a:ext cx="7675881" cy="4079875"/>
          </a:xfrm>
        </p:spPr>
        <p:txBody>
          <a:bodyPr numCol="2"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ravitsemus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ravinto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ruokailu</a:t>
            </a:r>
          </a:p>
          <a:p>
            <a:pPr marL="1143000" lvl="1" indent="-457200"/>
            <a:r>
              <a:rPr lang="fi-FI" sz="1200" dirty="0"/>
              <a:t>verbi: ruokailla, syödä, syöttää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ruoka|kulttuuri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merkitys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ruoan|sulatus|elimistö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ruoka|suositus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energia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ravinto|aine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fi-FI" sz="1200" dirty="0"/>
          </a:p>
          <a:p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neste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saanti</a:t>
            </a:r>
          </a:p>
          <a:p>
            <a:pPr marL="1143000" lvl="1" indent="-457200"/>
            <a:r>
              <a:rPr lang="fi-FI" sz="1200" dirty="0"/>
              <a:t>verbi: saada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koti </a:t>
            </a:r>
            <a:r>
              <a:rPr lang="fi-FI" sz="1200" dirty="0">
                <a:sym typeface="Wingdings" panose="05000000000000000000" pitchFamily="2" charset="2"/>
              </a:rPr>
              <a:t> kotona (missä)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>
                <a:sym typeface="Wingdings" panose="05000000000000000000" pitchFamily="2" charset="2"/>
              </a:rPr>
              <a:t>järjestäminen</a:t>
            </a:r>
          </a:p>
          <a:p>
            <a:pPr marL="1143000" lvl="1" indent="-457200"/>
            <a:r>
              <a:rPr lang="fi-FI" sz="1200" dirty="0">
                <a:sym typeface="Wingdings" panose="05000000000000000000" pitchFamily="2" charset="2"/>
              </a:rPr>
              <a:t>verbi: järjestää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hoiva|koti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verbi: asua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miellyttävä (millainen)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ruokailu|tilanne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verbi: avustaa</a:t>
            </a:r>
          </a:p>
        </p:txBody>
      </p:sp>
      <p:pic>
        <p:nvPicPr>
          <p:cNvPr id="4" name="Kuva 3">
            <a:extLst>
              <a:ext uri="{FF2B5EF4-FFF2-40B4-BE49-F238E27FC236}">
                <a16:creationId xmlns:a16="http://schemas.microsoft.com/office/drawing/2014/main" id="{D0118D86-1A6E-05D7-632C-60A1B464FAD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6515"/>
          <a:stretch/>
        </p:blipFill>
        <p:spPr>
          <a:xfrm>
            <a:off x="218091" y="1883728"/>
            <a:ext cx="4638389" cy="34085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8510435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5A1DAAB2-0350-783D-BAA9-DAAF7438CE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r>
              <a:rPr lang="fi-FI" dirty="0"/>
              <a:t>Ravitsemuksen tärkeät sanat 1/2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4DCDEF06-6BFA-B6AC-1C60-F72C51D98A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06999" y="1684656"/>
            <a:ext cx="6434772" cy="4402455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i="0" dirty="0">
                <a:effectLst/>
              </a:rPr>
              <a:t>Ravintoaine </a:t>
            </a:r>
            <a:br>
              <a:rPr lang="fi-FI" sz="1400" b="1" i="0" dirty="0">
                <a:effectLst/>
              </a:rPr>
            </a:br>
            <a:r>
              <a:rPr lang="fi-FI" sz="1400" i="0" dirty="0">
                <a:effectLst/>
              </a:rPr>
              <a:t>= Aine, jota on ruoan sisällä ja aine jota elimistö tarvitsee.</a:t>
            </a:r>
            <a:br>
              <a:rPr lang="fi-FI" sz="1400" i="0" dirty="0">
                <a:effectLst/>
              </a:rPr>
            </a:br>
            <a:r>
              <a:rPr lang="fi-FI" sz="1400" i="0" dirty="0">
                <a:effectLst/>
              </a:rPr>
              <a:t>Esimerkiksi </a:t>
            </a:r>
            <a:r>
              <a:rPr lang="fi-FI" sz="1400" dirty="0"/>
              <a:t>r</a:t>
            </a:r>
            <a:r>
              <a:rPr lang="fi-FI" sz="1400" i="0" dirty="0">
                <a:effectLst/>
              </a:rPr>
              <a:t>asvat, hiilihydraatit, proteiinit ja vitamiinit sekä hivenaineet.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i="0" dirty="0">
                <a:effectLst/>
              </a:rPr>
              <a:t>Ravitsemus</a:t>
            </a:r>
            <a:r>
              <a:rPr lang="fi-FI" sz="1400" b="1" dirty="0"/>
              <a:t>t</a:t>
            </a:r>
            <a:r>
              <a:rPr lang="fi-FI" sz="1400" b="1" i="0" dirty="0">
                <a:effectLst/>
              </a:rPr>
              <a:t>ila</a:t>
            </a:r>
            <a:r>
              <a:rPr lang="fi-FI" sz="1400" i="0" dirty="0">
                <a:effectLst/>
              </a:rPr>
              <a:t> </a:t>
            </a:r>
            <a:br>
              <a:rPr lang="fi-FI" sz="1400" i="0" dirty="0">
                <a:effectLst/>
              </a:rPr>
            </a:br>
            <a:r>
              <a:rPr lang="fi-FI" sz="1400" i="0" dirty="0">
                <a:effectLst/>
              </a:rPr>
              <a:t>= Millainen on asiakkaan ruokavalio, ruoan määrä ja laatu, ruokahalu </a:t>
            </a:r>
            <a:br>
              <a:rPr lang="fi-FI" sz="1400" i="0" dirty="0">
                <a:effectLst/>
              </a:rPr>
            </a:br>
            <a:r>
              <a:rPr lang="fi-FI" sz="1400" i="0" dirty="0">
                <a:effectLst/>
              </a:rPr>
              <a:t>ja paino ja miten ruokailu vaikuttaa hänen terveyteen.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Ravitsemussuositus</a:t>
            </a:r>
            <a:r>
              <a:rPr lang="fi-FI" sz="1400" dirty="0"/>
              <a:t> </a:t>
            </a:r>
            <a:br>
              <a:rPr lang="fi-FI" sz="1400" dirty="0"/>
            </a:br>
            <a:r>
              <a:rPr lang="fi-FI" sz="1400" dirty="0"/>
              <a:t>= Ohje miten voit syödä hyvin, terveellisesti ja oikein.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i="0" dirty="0">
                <a:effectLst/>
              </a:rPr>
              <a:t>Ravinnonsaanti </a:t>
            </a:r>
            <a:br>
              <a:rPr lang="fi-FI" sz="1400" b="1" i="0" dirty="0">
                <a:effectLst/>
              </a:rPr>
            </a:br>
            <a:r>
              <a:rPr lang="fi-FI" sz="1400" i="0" dirty="0">
                <a:effectLst/>
              </a:rPr>
              <a:t>= Saako elimistö</a:t>
            </a:r>
            <a:r>
              <a:rPr lang="fi-FI" sz="1400" dirty="0"/>
              <a:t> ne ravintoaineet, joita se tarvitsee?</a:t>
            </a:r>
            <a:endParaRPr lang="fi-FI" sz="1400" i="0" dirty="0">
              <a:effectLst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i="0" dirty="0">
                <a:effectLst/>
              </a:rPr>
              <a:t>Ravitsemushoito</a:t>
            </a:r>
            <a:r>
              <a:rPr lang="fi-FI" sz="1400" i="0" dirty="0">
                <a:effectLst/>
              </a:rPr>
              <a:t> </a:t>
            </a:r>
            <a:br>
              <a:rPr lang="fi-FI" sz="1400" i="0" dirty="0">
                <a:effectLst/>
              </a:rPr>
            </a:br>
            <a:r>
              <a:rPr lang="fi-FI" sz="1400" i="0" dirty="0">
                <a:effectLst/>
              </a:rPr>
              <a:t>= Hoitaja varmistaa, ett</a:t>
            </a:r>
            <a:r>
              <a:rPr lang="fi-FI" sz="1400" dirty="0"/>
              <a:t>ä asiakas saa riittävästi ravintoa </a:t>
            </a:r>
            <a:br>
              <a:rPr lang="fi-FI" sz="1400" dirty="0"/>
            </a:br>
            <a:r>
              <a:rPr lang="fi-FI" sz="1400" dirty="0"/>
              <a:t>ja että ravinto on oikeanlaista.</a:t>
            </a:r>
            <a:endParaRPr lang="fi-FI" sz="1400" i="0" dirty="0">
              <a:effectLst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Ruokatottumus </a:t>
            </a:r>
            <a:br>
              <a:rPr lang="fi-FI" sz="1400" b="1" dirty="0"/>
            </a:br>
            <a:r>
              <a:rPr lang="fi-FI" sz="1400" dirty="0"/>
              <a:t>= Ihmisen oma ja tavallinen tapa syödä.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Ruokahalu </a:t>
            </a:r>
            <a:br>
              <a:rPr lang="fi-FI" sz="1400" b="1" dirty="0"/>
            </a:br>
            <a:r>
              <a:rPr lang="fi-FI" sz="1400" dirty="0"/>
              <a:t>= Tunne, että on nälkä ja haluaa syödä.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</p:txBody>
      </p:sp>
      <p:pic>
        <p:nvPicPr>
          <p:cNvPr id="1026" name="Picture 2" descr="ravitsemus">
            <a:extLst>
              <a:ext uri="{FF2B5EF4-FFF2-40B4-BE49-F238E27FC236}">
                <a16:creationId xmlns:a16="http://schemas.microsoft.com/office/drawing/2014/main" id="{5286DDDF-33E2-7B4D-6C4F-FA83603A23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8200" y="1557813"/>
            <a:ext cx="4080828" cy="4080828"/>
          </a:xfrm>
          <a:prstGeom prst="rect">
            <a:avLst/>
          </a:prstGeom>
          <a:solidFill>
            <a:srgbClr val="FFFFFF"/>
          </a:solidFill>
        </p:spPr>
      </p:pic>
      <p:cxnSp>
        <p:nvCxnSpPr>
          <p:cNvPr id="5" name="Suora nuoliyhdysviiva 4">
            <a:extLst>
              <a:ext uri="{FF2B5EF4-FFF2-40B4-BE49-F238E27FC236}">
                <a16:creationId xmlns:a16="http://schemas.microsoft.com/office/drawing/2014/main" id="{05D25635-49F1-F92E-B126-0C186312462E}"/>
              </a:ext>
            </a:extLst>
          </p:cNvPr>
          <p:cNvCxnSpPr/>
          <p:nvPr/>
        </p:nvCxnSpPr>
        <p:spPr>
          <a:xfrm flipH="1">
            <a:off x="4785360" y="3220720"/>
            <a:ext cx="391159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48015153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C5153D54-AAEF-272C-FEC5-0C8D55DC88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Ravitsemuksen tärkeät sanat 2/2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57E006CB-2969-05CA-7D21-1A8AC04035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54480"/>
            <a:ext cx="10515600" cy="4439920"/>
          </a:xfrm>
        </p:spPr>
        <p:txBody>
          <a:bodyPr>
            <a:normAutofit fontScale="77500" lnSpcReduction="20000"/>
          </a:bodyPr>
          <a:lstStyle/>
          <a:p>
            <a:pPr marL="285750" indent="-285750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fi-FI" sz="1800" b="1" dirty="0">
                <a:solidFill>
                  <a:srgbClr val="0E0E0F"/>
                </a:solidFill>
              </a:rPr>
              <a:t>Ylipaino </a:t>
            </a:r>
            <a:r>
              <a:rPr lang="fi-FI" sz="1800" dirty="0">
                <a:solidFill>
                  <a:srgbClr val="0E0E0F"/>
                </a:solidFill>
              </a:rPr>
              <a:t>= Ihminen painaa liian paljon.</a:t>
            </a:r>
          </a:p>
          <a:p>
            <a:pPr marL="285750" indent="-285750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fi-FI" sz="1800" b="1" dirty="0">
                <a:solidFill>
                  <a:srgbClr val="0E0E0F"/>
                </a:solidFill>
              </a:rPr>
              <a:t>Alipaino </a:t>
            </a:r>
            <a:r>
              <a:rPr lang="fi-FI" sz="1800" dirty="0">
                <a:solidFill>
                  <a:srgbClr val="0E0E0F"/>
                </a:solidFill>
              </a:rPr>
              <a:t>= Ihminen painaa liian vähän.</a:t>
            </a:r>
          </a:p>
          <a:p>
            <a:pPr marL="285750" indent="-285750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fi-FI" sz="1800" b="1" dirty="0">
                <a:solidFill>
                  <a:srgbClr val="0E0E0F"/>
                </a:solidFill>
              </a:rPr>
              <a:t>Lihava</a:t>
            </a:r>
            <a:r>
              <a:rPr lang="fi-FI" sz="1800" dirty="0">
                <a:solidFill>
                  <a:srgbClr val="0E0E0F"/>
                </a:solidFill>
              </a:rPr>
              <a:t> = Ylipainoinen eli liian painava ihminen, v: lihoa = tulla lihavammaksi eli paino nousee.</a:t>
            </a:r>
          </a:p>
          <a:p>
            <a:pPr marL="285750" indent="-285750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fi-FI" sz="1800" b="1" dirty="0">
                <a:solidFill>
                  <a:srgbClr val="0E0E0F"/>
                </a:solidFill>
              </a:rPr>
              <a:t>Laiha</a:t>
            </a:r>
            <a:r>
              <a:rPr lang="fi-FI" sz="1800" dirty="0">
                <a:solidFill>
                  <a:srgbClr val="0E0E0F"/>
                </a:solidFill>
              </a:rPr>
              <a:t> = Alipainoinen eli liian kevyt ihminen, v: laihtua = tulla laihemmaksi eli paino laskee.</a:t>
            </a:r>
          </a:p>
          <a:p>
            <a:pPr marL="285750" indent="-285750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fi-FI" sz="1800" b="1" dirty="0">
                <a:solidFill>
                  <a:srgbClr val="0E0E0F"/>
                </a:solidFill>
              </a:rPr>
              <a:t>Vajaaravitsemus </a:t>
            </a:r>
            <a:r>
              <a:rPr lang="fi-FI" sz="1800" dirty="0">
                <a:solidFill>
                  <a:srgbClr val="0E0E0F"/>
                </a:solidFill>
              </a:rPr>
              <a:t>= Ihminen syö liian vähän tai yksipuolisesti </a:t>
            </a:r>
            <a:br>
              <a:rPr lang="fi-FI" sz="1800" dirty="0">
                <a:solidFill>
                  <a:srgbClr val="0E0E0F"/>
                </a:solidFill>
              </a:rPr>
            </a:br>
            <a:r>
              <a:rPr lang="fi-FI" sz="1800" dirty="0">
                <a:solidFill>
                  <a:srgbClr val="0E0E0F"/>
                </a:solidFill>
              </a:rPr>
              <a:t>eli hän ei saa tarpeeksi paljon ravintoaineita tai ne eivät imeydy hyvin.</a:t>
            </a:r>
          </a:p>
          <a:p>
            <a:pPr marL="285750" indent="-285750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fi-FI" sz="1800" b="1" dirty="0">
                <a:solidFill>
                  <a:srgbClr val="0E0E0F"/>
                </a:solidFill>
              </a:rPr>
              <a:t>Virheravitsemus </a:t>
            </a:r>
            <a:r>
              <a:rPr lang="fi-FI" sz="1800" dirty="0">
                <a:solidFill>
                  <a:srgbClr val="0E0E0F"/>
                </a:solidFill>
              </a:rPr>
              <a:t>= Ravitsemuksessa on virhe eli ihminen saa liian vähän tai liian paljon ravintoaineita.</a:t>
            </a:r>
          </a:p>
          <a:p>
            <a:pPr marL="285750" indent="-285750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fi-FI" sz="1800" b="1" dirty="0">
                <a:solidFill>
                  <a:srgbClr val="0E0E0F"/>
                </a:solidFill>
              </a:rPr>
              <a:t>Lihaskato </a:t>
            </a:r>
            <a:r>
              <a:rPr lang="fi-FI" sz="1800" dirty="0">
                <a:solidFill>
                  <a:srgbClr val="0E0E0F"/>
                </a:solidFill>
              </a:rPr>
              <a:t>= Lihaksen määrä vähentyy ja lihaksen voima pienentyy.</a:t>
            </a:r>
          </a:p>
          <a:p>
            <a:pPr marL="285750" indent="-285750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fi-FI" sz="1800" b="1" dirty="0">
                <a:solidFill>
                  <a:srgbClr val="0E0E0F"/>
                </a:solidFill>
              </a:rPr>
              <a:t>Nielemisvaikeus eli dysfagia </a:t>
            </a:r>
            <a:r>
              <a:rPr lang="fi-FI" sz="1800" dirty="0">
                <a:solidFill>
                  <a:srgbClr val="0E0E0F"/>
                </a:solidFill>
              </a:rPr>
              <a:t>= Ihmisen on vaikea nielaista tai hänellä on tunne, että ruoka jää kiinni ruokatorveen.</a:t>
            </a:r>
          </a:p>
          <a:p>
            <a:pPr marL="285750" indent="-285750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fi-FI" sz="1800" b="1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Kuivuminen eli nestevajaus, nestehukka</a:t>
            </a:r>
            <a:r>
              <a:rPr lang="fi-FI" sz="180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 = Ihmisen kehossa on liian vähän nestettä ja keho kuivuu, v: kuivua.</a:t>
            </a:r>
          </a:p>
          <a:p>
            <a:endParaRPr lang="fi-FI" dirty="0"/>
          </a:p>
        </p:txBody>
      </p:sp>
      <p:pic>
        <p:nvPicPr>
          <p:cNvPr id="2052" name="Picture 4" descr="laihtua">
            <a:extLst>
              <a:ext uri="{FF2B5EF4-FFF2-40B4-BE49-F238E27FC236}">
                <a16:creationId xmlns:a16="http://schemas.microsoft.com/office/drawing/2014/main" id="{416080AC-4CAD-6C71-731C-9E313D5EB5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1097" y="3264535"/>
            <a:ext cx="1573530" cy="1573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lihoa">
            <a:extLst>
              <a:ext uri="{FF2B5EF4-FFF2-40B4-BE49-F238E27FC236}">
                <a16:creationId xmlns:a16="http://schemas.microsoft.com/office/drawing/2014/main" id="{A191D8CF-A4DB-98E3-484C-5C1BC4C5AD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88563" y="1482249"/>
            <a:ext cx="1573530" cy="1573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451952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D24C1C30-C7A3-034C-CC59-3FFBB0FB93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Miksi ikääntyneiden oikeanlainen </a:t>
            </a:r>
            <a:br>
              <a:rPr lang="fi-FI" dirty="0"/>
            </a:br>
            <a:r>
              <a:rPr lang="fi-FI" dirty="0"/>
              <a:t>ravitsemus on tärkeää?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A1BBCF3D-EFE3-8D22-F3C3-C763FB4AE4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64665"/>
            <a:ext cx="10515600" cy="4361815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fi-FI" sz="1400" dirty="0"/>
              <a:t>On tärkeää, että ruoka on monipuolista, siinä on tarpeeksi ravintoaineita ja sitä syödään riittävän paljon ja säännöllisesti.</a:t>
            </a:r>
            <a:br>
              <a:rPr lang="fi-FI" sz="1400" dirty="0"/>
            </a:br>
            <a:r>
              <a:rPr lang="fi-FI" sz="140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Jos ikääntyneellä on hyvä fyysinen terveys ja toimintakyky, se auttaa huolehtimaan hyvästä ravitsemuksesta.</a:t>
            </a:r>
          </a:p>
          <a:p>
            <a:pPr>
              <a:lnSpc>
                <a:spcPct val="100000"/>
              </a:lnSpc>
            </a:pPr>
            <a:r>
              <a:rPr lang="fi-FI" sz="140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Hyvä ravitsemus voi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edistää ja pitää yllä terveyttä, 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parantaa fyysistä toimintakykyä, 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ehkäistä sairauksia, </a:t>
            </a:r>
            <a:endParaRPr lang="fi-FI" sz="1400" dirty="0">
              <a:solidFill>
                <a:srgbClr val="0E0E0F"/>
              </a:solidFill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siirtää sairauksien puhkeamista eli alkamista myöhemmäksi, </a:t>
            </a:r>
            <a:endParaRPr lang="fi-FI" sz="1400" dirty="0">
              <a:solidFill>
                <a:srgbClr val="0E0E0F"/>
              </a:solidFill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hidastaa sairauksien pahenemista,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>
                <a:solidFill>
                  <a:srgbClr val="0E0E0F"/>
                </a:solidFill>
              </a:rPr>
              <a:t>nopeuttaa </a:t>
            </a:r>
            <a:r>
              <a:rPr lang="fi-FI" sz="140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sairauksien paranemista,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>
                <a:solidFill>
                  <a:srgbClr val="0E0E0F"/>
                </a:solidFill>
              </a:rPr>
              <a:t>vaikuttaa sosiaalisuuteen (yhdessä syöminen on tärkeää),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>
                <a:solidFill>
                  <a:srgbClr val="0E0E0F"/>
                </a:solidFill>
              </a:rPr>
              <a:t>vaikuttaa osallisuuteen, jos ikääntynyt saa osallistua</a:t>
            </a:r>
            <a:r>
              <a:rPr lang="fi-FI" sz="140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 ruoanvalmistukseen, </a:t>
            </a:r>
            <a:br>
              <a:rPr lang="fi-FI" sz="140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r>
              <a:rPr lang="fi-FI" sz="140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pöydän kattamiseen ja korjaamiseen ja kertoa mistä ruoista hän tykkää,</a:t>
            </a:r>
            <a:endParaRPr lang="fi-FI" sz="1400" dirty="0"/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>
                <a:solidFill>
                  <a:srgbClr val="0E0E0F"/>
                </a:solidFill>
              </a:rPr>
              <a:t>vaikuttaa mielialaan ja psyykkiseen terveyteen,</a:t>
            </a:r>
            <a:br>
              <a:rPr lang="fi-FI" sz="1400" dirty="0">
                <a:solidFill>
                  <a:srgbClr val="0E0E0F"/>
                </a:solidFill>
              </a:rPr>
            </a:br>
            <a:r>
              <a:rPr lang="fi-FI" sz="1400" dirty="0">
                <a:solidFill>
                  <a:srgbClr val="0E0E0F"/>
                </a:solidFill>
              </a:rPr>
              <a:t>koska r</a:t>
            </a:r>
            <a:r>
              <a:rPr lang="fi-FI" sz="140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uokailu tekee hyvää monelle eri aistille (tuoksu, maku ja ulkonäkö).</a:t>
            </a:r>
          </a:p>
          <a:p>
            <a:endParaRPr lang="fi-FI" sz="1400" i="0" dirty="0">
              <a:solidFill>
                <a:srgbClr val="0E0E0F"/>
              </a:solidFill>
              <a:effectLst/>
              <a:latin typeface="Open Sans" panose="020B0606030504020204" pitchFamily="34" charset="0"/>
            </a:endParaRPr>
          </a:p>
        </p:txBody>
      </p:sp>
      <p:pic>
        <p:nvPicPr>
          <p:cNvPr id="3074" name="Picture 2" descr="vanhus">
            <a:extLst>
              <a:ext uri="{FF2B5EF4-FFF2-40B4-BE49-F238E27FC236}">
                <a16:creationId xmlns:a16="http://schemas.microsoft.com/office/drawing/2014/main" id="{0A3EA660-25C7-D62D-9B4A-EE6AA81F72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32800" y="2346642"/>
            <a:ext cx="3197860" cy="3197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terveys">
            <a:extLst>
              <a:ext uri="{FF2B5EF4-FFF2-40B4-BE49-F238E27FC236}">
                <a16:creationId xmlns:a16="http://schemas.microsoft.com/office/drawing/2014/main" id="{4175C3CD-56F5-4F87-D952-88F0B40A7D3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4045"/>
          <a:stretch/>
        </p:blipFill>
        <p:spPr bwMode="auto">
          <a:xfrm>
            <a:off x="6896100" y="2454406"/>
            <a:ext cx="1668780" cy="2982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8720058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30164341-9353-57BA-38B5-EBEC962C2B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8339"/>
            <a:ext cx="11353800" cy="1325563"/>
          </a:xfrm>
        </p:spPr>
        <p:txBody>
          <a:bodyPr>
            <a:noAutofit/>
          </a:bodyPr>
          <a:lstStyle/>
          <a:p>
            <a:r>
              <a:rPr lang="fi-FI" dirty="0"/>
              <a:t>Miten ikääntyminen </a:t>
            </a:r>
            <a:br>
              <a:rPr lang="fi-FI" dirty="0"/>
            </a:br>
            <a:r>
              <a:rPr lang="fi-FI" dirty="0"/>
              <a:t>vaikuttaa ruokailuun?</a:t>
            </a:r>
            <a:br>
              <a:rPr lang="fi-FI" dirty="0"/>
            </a:br>
            <a:endParaRPr lang="fi-FI" dirty="0"/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5A717967-1700-324A-B3A3-A71DFCBB67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98321"/>
            <a:ext cx="10515600" cy="4615180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fi-FI" sz="1400" b="1" dirty="0"/>
              <a:t>Ruoansulatuselimistö</a:t>
            </a:r>
            <a:r>
              <a:rPr lang="fi-FI" sz="1400" dirty="0"/>
              <a:t>n toiminta muuttuu ja syöminen voi muuttua vaikeammaksi, </a:t>
            </a:r>
            <a:r>
              <a:rPr lang="fi-FI" sz="1400" dirty="0">
                <a:solidFill>
                  <a:srgbClr val="0E0E0F"/>
                </a:solidFill>
              </a:rPr>
              <a:t>k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un ihminen ikääntyy</a:t>
            </a:r>
            <a:r>
              <a:rPr lang="fi-FI" sz="1400" dirty="0"/>
              <a:t>.</a:t>
            </a:r>
            <a:br>
              <a:rPr lang="fi-FI" sz="1400" dirty="0"/>
            </a:br>
            <a:r>
              <a:rPr lang="fi-FI" sz="1400" dirty="0"/>
              <a:t>Ikääntyneen</a:t>
            </a:r>
            <a:endParaRPr lang="fi-FI" sz="1400" b="0" i="0" dirty="0">
              <a:solidFill>
                <a:srgbClr val="0E0E0F"/>
              </a:solidFill>
              <a:effectLst/>
              <a:latin typeface="Open Sans" panose="020B0606030504020204" pitchFamily="34" charset="0"/>
            </a:endParaRPr>
          </a:p>
          <a:p>
            <a:pPr marL="971550" lvl="1" indent="-285750">
              <a:lnSpc>
                <a:spcPct val="120000"/>
              </a:lnSpc>
            </a:pP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aistit heikkenevät: ruoka ei maistu samalta, </a:t>
            </a:r>
          </a:p>
          <a:p>
            <a:pPr marL="971550" lvl="1" indent="-285750">
              <a:lnSpc>
                <a:spcPct val="120000"/>
              </a:lnSpc>
            </a:pP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ruokahalu ja janon tunne heikentyvät,</a:t>
            </a:r>
          </a:p>
          <a:p>
            <a:pPr marL="971550" lvl="1" indent="-285750">
              <a:lnSpc>
                <a:spcPct val="120000"/>
              </a:lnSpc>
            </a:pPr>
            <a:r>
              <a:rPr lang="fi-FI" sz="1400" dirty="0">
                <a:solidFill>
                  <a:srgbClr val="0E0E0F"/>
                </a:solidFill>
              </a:rPr>
              <a:t>r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uoansulatusentsyymien eritys heikkenee</a:t>
            </a:r>
            <a:b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  <a:sym typeface="Wingdings" panose="05000000000000000000" pitchFamily="2" charset="2"/>
              </a:rPr>
              <a:t> tulee 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kylläisyyden tunne eli vatsa tuntuu nopeasti täydeltä, eikä ole nälkä 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  <a:sym typeface="Wingdings" panose="05000000000000000000" pitchFamily="2" charset="2"/>
              </a:rPr>
              <a:t> ihminen syö vähemmän,</a:t>
            </a:r>
            <a:endParaRPr lang="fi-FI" sz="1400" b="0" i="0" dirty="0">
              <a:solidFill>
                <a:srgbClr val="0E0E0F"/>
              </a:solidFill>
              <a:effectLst/>
              <a:latin typeface="Open Sans" panose="020B0606030504020204" pitchFamily="34" charset="0"/>
            </a:endParaRPr>
          </a:p>
          <a:p>
            <a:pPr marL="971550" lvl="1" indent="-285750">
              <a:lnSpc>
                <a:spcPct val="120000"/>
              </a:lnSpc>
            </a:pPr>
            <a:r>
              <a:rPr lang="fi-FI" sz="1400" dirty="0">
                <a:solidFill>
                  <a:srgbClr val="0E0E0F"/>
                </a:solidFill>
              </a:rPr>
              <a:t>s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uun kunto heikentyy</a:t>
            </a:r>
            <a:r>
              <a:rPr lang="fi-FI" sz="1400" dirty="0">
                <a:solidFill>
                  <a:srgbClr val="0E0E0F"/>
                </a:solidFill>
              </a:rPr>
              <a:t> eli 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hampaiden ja syljen määrä vähentyy, suu kuivuu ja voi olla kipeä,</a:t>
            </a:r>
          </a:p>
          <a:p>
            <a:pPr marL="971550" lvl="1" indent="-285750">
              <a:lnSpc>
                <a:spcPct val="120000"/>
              </a:lnSpc>
            </a:pPr>
            <a:r>
              <a:rPr lang="fi-FI" sz="1400" dirty="0">
                <a:solidFill>
                  <a:srgbClr val="0E0E0F"/>
                </a:solidFill>
              </a:rPr>
              <a:t>n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ieleminen vaikeutuu eli lihasten toiminta hidastuu ja kudokset veltostuvat,</a:t>
            </a:r>
          </a:p>
          <a:p>
            <a:pPr marL="971550" lvl="1" indent="-285750">
              <a:lnSpc>
                <a:spcPct val="120000"/>
              </a:lnSpc>
            </a:pPr>
            <a:r>
              <a:rPr lang="fi-FI" sz="1400" dirty="0">
                <a:solidFill>
                  <a:srgbClr val="0E0E0F"/>
                </a:solidFill>
              </a:rPr>
              <a:t>aineenvaihdunnassa ja ravintoaineiden hyödyntämisessä voi tapahtua muutoksia</a:t>
            </a:r>
            <a:br>
              <a:rPr lang="fi-FI" sz="1400" dirty="0">
                <a:solidFill>
                  <a:srgbClr val="0E0E0F"/>
                </a:solidFill>
              </a:rPr>
            </a:br>
            <a:r>
              <a:rPr lang="fi-FI" sz="1400" dirty="0">
                <a:solidFill>
                  <a:srgbClr val="0E0E0F"/>
                </a:solidFill>
                <a:sym typeface="Wingdings" panose="05000000000000000000" pitchFamily="2" charset="2"/>
              </a:rPr>
              <a:t> jos ravintoaineet imeytyvät huonosti, niitä tarvitaan tavallista enemmän,</a:t>
            </a:r>
          </a:p>
          <a:p>
            <a:pPr marL="971550" lvl="1" indent="-285750">
              <a:lnSpc>
                <a:spcPct val="120000"/>
              </a:lnSpc>
            </a:pP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lihasmassa pienenee, mutta proteiinia tarvitaan yhtä paljon kuin ennen</a:t>
            </a:r>
            <a:b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  <a:sym typeface="Wingdings" panose="05000000000000000000" pitchFamily="2" charset="2"/>
              </a:rPr>
              <a:t> proteiinin puute voi vaikuttaa mm. vastustuskykyyn,</a:t>
            </a:r>
          </a:p>
          <a:p>
            <a:pPr marL="971550" lvl="1" indent="-285750">
              <a:lnSpc>
                <a:spcPct val="120000"/>
              </a:lnSpc>
            </a:pP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kehossa on vähemmän nestettä, mutta nesteen tarve pysyy samana</a:t>
            </a:r>
            <a:b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  <a:sym typeface="Wingdings" panose="05000000000000000000" pitchFamily="2" charset="2"/>
              </a:rPr>
              <a:t> </a:t>
            </a:r>
            <a:r>
              <a:rPr lang="fi-FI" sz="1400" dirty="0">
                <a:solidFill>
                  <a:srgbClr val="0E0E0F"/>
                </a:solidFill>
                <a:sym typeface="Wingdings" panose="05000000000000000000" pitchFamily="2" charset="2"/>
              </a:rPr>
              <a:t>e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limistö kuivuu, jos se saa liian vähän nestettä.</a:t>
            </a:r>
            <a:endParaRPr lang="fi-FI" sz="1400" dirty="0">
              <a:solidFill>
                <a:srgbClr val="0E0E0F"/>
              </a:solidFill>
            </a:endParaRPr>
          </a:p>
        </p:txBody>
      </p:sp>
      <p:pic>
        <p:nvPicPr>
          <p:cNvPr id="4098" name="Picture 2" descr="ruoansulatuselimistö">
            <a:extLst>
              <a:ext uri="{FF2B5EF4-FFF2-40B4-BE49-F238E27FC236}">
                <a16:creationId xmlns:a16="http://schemas.microsoft.com/office/drawing/2014/main" id="{829D3716-DB1D-5621-9551-50C80DE21EA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93" t="33792" r="13817"/>
          <a:stretch/>
        </p:blipFill>
        <p:spPr bwMode="auto">
          <a:xfrm>
            <a:off x="10149840" y="0"/>
            <a:ext cx="2042160" cy="1758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makunystyrät">
            <a:extLst>
              <a:ext uri="{FF2B5EF4-FFF2-40B4-BE49-F238E27FC236}">
                <a16:creationId xmlns:a16="http://schemas.microsoft.com/office/drawing/2014/main" id="{8956F910-7CFC-3916-7AB5-3B9A00FBD1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4830" y="2323465"/>
            <a:ext cx="918210" cy="918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mahalaukku">
            <a:extLst>
              <a:ext uri="{FF2B5EF4-FFF2-40B4-BE49-F238E27FC236}">
                <a16:creationId xmlns:a16="http://schemas.microsoft.com/office/drawing/2014/main" id="{15A441BD-EF17-9D73-661D-8CE81EA32BD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185"/>
          <a:stretch/>
        </p:blipFill>
        <p:spPr bwMode="auto">
          <a:xfrm>
            <a:off x="6709410" y="2483328"/>
            <a:ext cx="1127448" cy="640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jano">
            <a:extLst>
              <a:ext uri="{FF2B5EF4-FFF2-40B4-BE49-F238E27FC236}">
                <a16:creationId xmlns:a16="http://schemas.microsoft.com/office/drawing/2014/main" id="{4CE95019-342E-0F77-1782-B4EDBD7219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0570" y="2323465"/>
            <a:ext cx="918210" cy="919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nälkä">
            <a:extLst>
              <a:ext uri="{FF2B5EF4-FFF2-40B4-BE49-F238E27FC236}">
                <a16:creationId xmlns:a16="http://schemas.microsoft.com/office/drawing/2014/main" id="{B4D43031-389E-3173-F2C3-220F9FBAD8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50070" y="2323466"/>
            <a:ext cx="918210" cy="919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ei">
            <a:extLst>
              <a:ext uri="{FF2B5EF4-FFF2-40B4-BE49-F238E27FC236}">
                <a16:creationId xmlns:a16="http://schemas.microsoft.com/office/drawing/2014/main" id="{4CFD997A-1614-6093-92B2-7A3A3AE348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9057" y="2483328"/>
            <a:ext cx="813435" cy="813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suu">
            <a:extLst>
              <a:ext uri="{FF2B5EF4-FFF2-40B4-BE49-F238E27FC236}">
                <a16:creationId xmlns:a16="http://schemas.microsoft.com/office/drawing/2014/main" id="{4962B852-57C5-237B-78AF-AF4E30C3E1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29570" y="2322153"/>
            <a:ext cx="918210" cy="918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nielaista">
            <a:extLst>
              <a:ext uri="{FF2B5EF4-FFF2-40B4-BE49-F238E27FC236}">
                <a16:creationId xmlns:a16="http://schemas.microsoft.com/office/drawing/2014/main" id="{7DEC25EA-A494-E723-FE01-A0EA5B04F7E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875" r="7037" b="9446"/>
          <a:stretch/>
        </p:blipFill>
        <p:spPr bwMode="auto">
          <a:xfrm>
            <a:off x="8981441" y="4185494"/>
            <a:ext cx="1533863" cy="11281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1896674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52A628B4-384B-D874-13A0-FB0B2B2AC3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Miksi ikääntyneet saattavat syödä huonosti tai liian vähän?</a:t>
            </a:r>
          </a:p>
        </p:txBody>
      </p:sp>
      <p:sp>
        <p:nvSpPr>
          <p:cNvPr id="6" name="Sisällön paikkamerkki 5">
            <a:extLst>
              <a:ext uri="{FF2B5EF4-FFF2-40B4-BE49-F238E27FC236}">
                <a16:creationId xmlns:a16="http://schemas.microsoft.com/office/drawing/2014/main" id="{2CC68251-3E98-1B81-F3A9-9C6A557A00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Heidän ruoansulatuselimistössä tapahtuu muutoksia. Lue edellinen sivu.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Heillä ei ole tietoa siitä, miten heidän pitäisi syödä.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Heillä saattaa olla fyysisiä ja psyykkisiä oireita ja sairauksia.</a:t>
            </a:r>
          </a:p>
          <a:p>
            <a:pPr marL="971550" lvl="1" indent="-285750"/>
            <a:r>
              <a:rPr lang="fi-FI" sz="1400" dirty="0"/>
              <a:t>Esimerkiksi diabetes, muistisairaus tai yksinäisyys ja huono mieliala.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Heillä voi olla ruokarajoitteita, eli he eivät voi syödä kaikkia ruokia.</a:t>
            </a:r>
          </a:p>
          <a:p>
            <a:pPr marL="971550" lvl="1" indent="-285750"/>
            <a:r>
              <a:rPr lang="fi-FI" sz="1400" dirty="0"/>
              <a:t>Esimerkiksi joku ruoka-aineallergia tai erityisruokavalio.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Heillä voi olla asenne ja ajattelutapa, että ei ole tärkeää syödä terveellisesti.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Heillä ei ole rahaa ostaa hyvää ja laadukasta ruokaa.</a:t>
            </a:r>
          </a:p>
        </p:txBody>
      </p:sp>
      <p:pic>
        <p:nvPicPr>
          <p:cNvPr id="2050" name="Picture 2" descr="rahat">
            <a:extLst>
              <a:ext uri="{FF2B5EF4-FFF2-40B4-BE49-F238E27FC236}">
                <a16:creationId xmlns:a16="http://schemas.microsoft.com/office/drawing/2014/main" id="{BC7989A4-E22C-FBA2-99F3-929A77FD91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21989" y="4245927"/>
            <a:ext cx="1524953" cy="1524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0" descr="ei">
            <a:extLst>
              <a:ext uri="{FF2B5EF4-FFF2-40B4-BE49-F238E27FC236}">
                <a16:creationId xmlns:a16="http://schemas.microsoft.com/office/drawing/2014/main" id="{0976722B-2E9B-DEEF-549C-D71338C0FA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21989" y="4663598"/>
            <a:ext cx="813435" cy="813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väärä ajatus">
            <a:extLst>
              <a:ext uri="{FF2B5EF4-FFF2-40B4-BE49-F238E27FC236}">
                <a16:creationId xmlns:a16="http://schemas.microsoft.com/office/drawing/2014/main" id="{3BD236E0-9DEB-6CE1-2664-0A02C856B6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4479" y="4303951"/>
            <a:ext cx="1924368" cy="1924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ei ymmärrä">
            <a:extLst>
              <a:ext uri="{FF2B5EF4-FFF2-40B4-BE49-F238E27FC236}">
                <a16:creationId xmlns:a16="http://schemas.microsoft.com/office/drawing/2014/main" id="{8AB58774-878D-2FCC-0A69-9BA87C6ADE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6541" y="4399990"/>
            <a:ext cx="1770779" cy="1770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ruoansulatuselimistö">
            <a:extLst>
              <a:ext uri="{FF2B5EF4-FFF2-40B4-BE49-F238E27FC236}">
                <a16:creationId xmlns:a16="http://schemas.microsoft.com/office/drawing/2014/main" id="{EE2800E8-079B-32E6-80FD-28912A47499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04" t="40963" r="12462" b="6094"/>
          <a:stretch/>
        </p:blipFill>
        <p:spPr bwMode="auto">
          <a:xfrm>
            <a:off x="871224" y="4909027"/>
            <a:ext cx="1646235" cy="1131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ruokayliherkkyys">
            <a:extLst>
              <a:ext uri="{FF2B5EF4-FFF2-40B4-BE49-F238E27FC236}">
                <a16:creationId xmlns:a16="http://schemas.microsoft.com/office/drawing/2014/main" id="{FEACCC7B-1202-5BFC-9E00-ECB21FA1F9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6579" y="4720589"/>
            <a:ext cx="1370648" cy="1370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masennus">
            <a:extLst>
              <a:ext uri="{FF2B5EF4-FFF2-40B4-BE49-F238E27FC236}">
                <a16:creationId xmlns:a16="http://schemas.microsoft.com/office/drawing/2014/main" id="{9AAC26E4-DAA3-64B4-4EA7-C514C5D8EA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5800" y="4457540"/>
            <a:ext cx="1770779" cy="1770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8977058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913FF746-F288-62DC-7CFF-F09C6F68F1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i-FI" dirty="0">
                <a:solidFill>
                  <a:srgbClr val="0E0E0F"/>
                </a:solidFill>
              </a:rPr>
              <a:t>Mikä voi auttaa </a:t>
            </a:r>
            <a:br>
              <a:rPr lang="fi-FI" dirty="0">
                <a:solidFill>
                  <a:srgbClr val="0E0E0F"/>
                </a:solidFill>
              </a:rPr>
            </a:br>
            <a:r>
              <a:rPr lang="fi-FI" dirty="0">
                <a:solidFill>
                  <a:srgbClr val="0E0E0F"/>
                </a:solidFill>
              </a:rPr>
              <a:t>ikääntynyttä ruokailussa? </a:t>
            </a:r>
            <a:endParaRPr lang="fi-FI" dirty="0"/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95613BD4-ED49-C105-B176-82527D0497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Ravitsemukseen liittyvät asiat täytyy kirjata </a:t>
            </a:r>
            <a:r>
              <a:rPr lang="fi-FI" sz="1400" dirty="0">
                <a:solidFill>
                  <a:srgbClr val="0E0E0F"/>
                </a:solidFill>
              </a:rPr>
              <a:t>ikääntyneen 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hoito- ja kuntoutumissuunnitelmaan.</a:t>
            </a:r>
            <a:b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endParaRPr lang="fi-FI" sz="1400" b="0" i="0" dirty="0">
              <a:solidFill>
                <a:srgbClr val="0E0E0F"/>
              </a:solidFill>
              <a:effectLst/>
              <a:latin typeface="Open Sans" panose="020B0606030504020204" pitchFamily="34" charset="0"/>
            </a:endParaRPr>
          </a:p>
          <a:p>
            <a:r>
              <a:rPr lang="fi-FI" sz="1400" dirty="0">
                <a:solidFill>
                  <a:srgbClr val="0E0E0F"/>
                </a:solidFill>
              </a:rPr>
              <a:t>Ruokailussa ja hyvän ravitsemustilan ylläpitämisessä voi auttaa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solidFill>
                  <a:srgbClr val="0E0E0F"/>
                </a:solidFill>
              </a:rPr>
              <a:t>ruokasuositukset, jotka antavat ohjeita oikeanlaiseen ruokailuun,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solidFill>
                  <a:srgbClr val="0E0E0F"/>
                </a:solidFill>
              </a:rPr>
              <a:t>ohjaus ja neuvonta </a:t>
            </a:r>
            <a:r>
              <a:rPr lang="fi-FI" sz="1400" dirty="0">
                <a:solidFill>
                  <a:srgbClr val="0E0E0F"/>
                </a:solidFill>
                <a:sym typeface="Wingdings" panose="05000000000000000000" pitchFamily="2" charset="2"/>
              </a:rPr>
              <a:t> hoitaja kertoo asiakkaalle mitä, miten ja milloin hänen kannattaa syödä ja juoda,</a:t>
            </a:r>
            <a:endParaRPr lang="fi-FI" sz="1400" dirty="0">
              <a:solidFill>
                <a:srgbClr val="0E0E0F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solidFill>
                  <a:srgbClr val="0E0E0F"/>
                </a:solidFill>
              </a:rPr>
              <a:t>mausteet ja esteettisyys </a:t>
            </a:r>
            <a:r>
              <a:rPr lang="fi-FI" sz="1400" dirty="0">
                <a:solidFill>
                  <a:srgbClr val="0E0E0F"/>
                </a:solidFill>
                <a:sym typeface="Wingdings" panose="05000000000000000000" pitchFamily="2" charset="2"/>
              </a:rPr>
              <a:t> ruoan maku ja ulkonäkö parantavat ruokahalua,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solidFill>
                  <a:srgbClr val="0E0E0F"/>
                </a:solidFill>
                <a:sym typeface="Wingdings" panose="05000000000000000000" pitchFamily="2" charset="2"/>
              </a:rPr>
              <a:t>ruoan lämpötila ja rakenne  pehmeä, kylmä ja nestemäinen ruoka auttaa, kun on nielemisvaikeuksia,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solidFill>
                  <a:srgbClr val="0E0E0F"/>
                </a:solidFill>
              </a:rPr>
              <a:t>r</a:t>
            </a:r>
            <a:r>
              <a:rPr lang="fi-FI" sz="140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avintovalmisteet ja </a:t>
            </a:r>
            <a:r>
              <a:rPr lang="fi-FI" sz="1400" dirty="0">
                <a:solidFill>
                  <a:srgbClr val="0E0E0F"/>
                </a:solidFill>
              </a:rPr>
              <a:t>ravintolisät </a:t>
            </a:r>
            <a:r>
              <a:rPr lang="fi-FI" sz="1400" dirty="0">
                <a:solidFill>
                  <a:srgbClr val="0E0E0F"/>
                </a:solidFill>
                <a:sym typeface="Wingdings" panose="05000000000000000000" pitchFamily="2" charset="2"/>
              </a:rPr>
              <a:t> </a:t>
            </a:r>
            <a:r>
              <a:rPr lang="fi-FI" sz="140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vitamiini-, kivennäisaine- ja proteiinilisät tai kliiniset ravintovalmisteet,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solidFill>
                  <a:srgbClr val="0E0E0F"/>
                </a:solidFill>
              </a:rPr>
              <a:t>säännöllinen ruokarytmi ja riittävän monta ateriaa päivässä,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solidFill>
                  <a:srgbClr val="0E0E0F"/>
                </a:solidFill>
              </a:rPr>
              <a:t>lempiruoka ja ruokatottumukset </a:t>
            </a:r>
            <a:r>
              <a:rPr lang="fi-FI" sz="1400" dirty="0">
                <a:solidFill>
                  <a:srgbClr val="0E0E0F"/>
                </a:solidFill>
                <a:sym typeface="Wingdings" panose="05000000000000000000" pitchFamily="2" charset="2"/>
              </a:rPr>
              <a:t> ne</a:t>
            </a:r>
            <a:r>
              <a:rPr lang="fi-FI" sz="1400" dirty="0">
                <a:solidFill>
                  <a:srgbClr val="0E0E0F"/>
                </a:solidFill>
              </a:rPr>
              <a:t> lisäävät turvallisuuden tunnetta ja tuovat hyviä muistoja,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solidFill>
                  <a:srgbClr val="0E0E0F"/>
                </a:solidFill>
              </a:rPr>
              <a:t>aterian täydentäminen </a:t>
            </a:r>
            <a:r>
              <a:rPr lang="fi-FI" sz="1400" dirty="0">
                <a:solidFill>
                  <a:srgbClr val="0E0E0F"/>
                </a:solidFill>
                <a:sym typeface="Wingdings" panose="05000000000000000000" pitchFamily="2" charset="2"/>
              </a:rPr>
              <a:t> ateriaan voi lisätä esimerkiksi proteiinia,</a:t>
            </a:r>
            <a:endParaRPr lang="fi-FI" sz="1400" dirty="0">
              <a:solidFill>
                <a:srgbClr val="0E0E0F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solidFill>
                  <a:srgbClr val="0E0E0F"/>
                </a:solidFill>
              </a:rPr>
              <a:t>erilaiset ateriapalvelut ja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solidFill>
                  <a:srgbClr val="0E0E0F"/>
                </a:solidFill>
              </a:rPr>
              <a:t>ravitsemustilan arviointi ja seuranta.</a:t>
            </a:r>
          </a:p>
          <a:p>
            <a:pPr marL="457200" indent="-457200">
              <a:buFontTx/>
              <a:buChar char="-"/>
            </a:pPr>
            <a:endParaRPr lang="fi-FI" sz="1400" dirty="0"/>
          </a:p>
          <a:p>
            <a:endParaRPr lang="fi-FI" sz="1400" dirty="0"/>
          </a:p>
        </p:txBody>
      </p:sp>
      <p:pic>
        <p:nvPicPr>
          <p:cNvPr id="5122" name="Picture 2" descr="mausteet">
            <a:extLst>
              <a:ext uri="{FF2B5EF4-FFF2-40B4-BE49-F238E27FC236}">
                <a16:creationId xmlns:a16="http://schemas.microsoft.com/office/drawing/2014/main" id="{C4644711-4965-2349-83E8-BF2395DA64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18428" y="2360944"/>
            <a:ext cx="1236028" cy="1236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keitto">
            <a:extLst>
              <a:ext uri="{FF2B5EF4-FFF2-40B4-BE49-F238E27FC236}">
                <a16:creationId xmlns:a16="http://schemas.microsoft.com/office/drawing/2014/main" id="{AAEAD6E3-4DB8-9440-0781-1CB3FFE99C1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749" r="22115" b="-1"/>
          <a:stretch/>
        </p:blipFill>
        <p:spPr bwMode="auto">
          <a:xfrm>
            <a:off x="10899466" y="3444240"/>
            <a:ext cx="1300480" cy="1072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AutoShape 10" descr="lämpömittari">
            <a:extLst>
              <a:ext uri="{FF2B5EF4-FFF2-40B4-BE49-F238E27FC236}">
                <a16:creationId xmlns:a16="http://schemas.microsoft.com/office/drawing/2014/main" id="{65D90E8A-5EB6-E5D0-657F-3718BE37CD27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2072000" y="2640980"/>
            <a:ext cx="73010" cy="73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fi-FI"/>
          </a:p>
        </p:txBody>
      </p:sp>
      <p:pic>
        <p:nvPicPr>
          <p:cNvPr id="5132" name="Picture 12" descr="lämpömittari">
            <a:extLst>
              <a:ext uri="{FF2B5EF4-FFF2-40B4-BE49-F238E27FC236}">
                <a16:creationId xmlns:a16="http://schemas.microsoft.com/office/drawing/2014/main" id="{E93C128C-0BB6-8C5B-1553-3DE569B754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3472" y="3815079"/>
            <a:ext cx="1140778" cy="1140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4" name="Picture 14" descr="proteiini">
            <a:extLst>
              <a:ext uri="{FF2B5EF4-FFF2-40B4-BE49-F238E27FC236}">
                <a16:creationId xmlns:a16="http://schemas.microsoft.com/office/drawing/2014/main" id="{80487109-A09F-8076-3EEE-14F7851135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15341" y="4475164"/>
            <a:ext cx="1193164" cy="1193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6" name="Picture 16" descr="vitamiinit">
            <a:extLst>
              <a:ext uri="{FF2B5EF4-FFF2-40B4-BE49-F238E27FC236}">
                <a16:creationId xmlns:a16="http://schemas.microsoft.com/office/drawing/2014/main" id="{13C3B6E8-AC2A-8F5F-6EBB-D052A80FE7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46602" y="922988"/>
            <a:ext cx="1347787" cy="1347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AutoShape 18" descr="syödä ateria">
            <a:extLst>
              <a:ext uri="{FF2B5EF4-FFF2-40B4-BE49-F238E27FC236}">
                <a16:creationId xmlns:a16="http://schemas.microsoft.com/office/drawing/2014/main" id="{47FDDF8F-58A0-974B-63C1-5F4875C68383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2598205" y="-856101"/>
            <a:ext cx="73507" cy="73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fi-FI"/>
          </a:p>
        </p:txBody>
      </p:sp>
      <p:pic>
        <p:nvPicPr>
          <p:cNvPr id="5140" name="Picture 20" descr="syödä ateria">
            <a:extLst>
              <a:ext uri="{FF2B5EF4-FFF2-40B4-BE49-F238E27FC236}">
                <a16:creationId xmlns:a16="http://schemas.microsoft.com/office/drawing/2014/main" id="{87DEDC5A-CA07-F1E6-D8BE-BA64677421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29493" y="790799"/>
            <a:ext cx="1607958" cy="1607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5168300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12" name="Picture 20" descr="flunssa">
            <a:extLst>
              <a:ext uri="{FF2B5EF4-FFF2-40B4-BE49-F238E27FC236}">
                <a16:creationId xmlns:a16="http://schemas.microsoft.com/office/drawing/2014/main" id="{240C2F2C-6E23-63C3-D33F-7FFB949BF3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84514" y="402747"/>
            <a:ext cx="999490" cy="999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tsikko 1">
            <a:extLst>
              <a:ext uri="{FF2B5EF4-FFF2-40B4-BE49-F238E27FC236}">
                <a16:creationId xmlns:a16="http://schemas.microsoft.com/office/drawing/2014/main" id="{5C92705D-70C0-3002-22D4-AC297315BA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89718"/>
            <a:ext cx="11353800" cy="1325563"/>
          </a:xfrm>
        </p:spPr>
        <p:txBody>
          <a:bodyPr/>
          <a:lstStyle/>
          <a:p>
            <a:r>
              <a:rPr lang="fi-FI" b="1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Ravitsemussuositukset 1/2</a:t>
            </a:r>
            <a:endParaRPr lang="fi-FI" dirty="0"/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F4E2BA9D-A695-39C6-733C-CDC4EB1969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44161"/>
            <a:ext cx="10515600" cy="4079875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fi-FI" sz="1400" dirty="0">
                <a:solidFill>
                  <a:srgbClr val="0E0E0F"/>
                </a:solidFill>
                <a:hlinkClick r:id="rId4"/>
              </a:rPr>
              <a:t>Ikääntyneiden ravitsemuss</a:t>
            </a:r>
            <a:r>
              <a:rPr lang="fi-FI" sz="1400" b="0" i="0" dirty="0">
                <a:solidFill>
                  <a:srgbClr val="0E0E0F"/>
                </a:solidFill>
                <a:effectLst/>
                <a:hlinkClick r:id="rId4"/>
              </a:rPr>
              <a:t>uositukset 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antavat ohjeita ikääntyneiden 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hyvän ravitsemustilan ylläpitämiseen (v: ylläpitää),</a:t>
            </a:r>
            <a:endParaRPr lang="fi-FI" sz="1400" dirty="0">
              <a:solidFill>
                <a:srgbClr val="0E0E0F"/>
              </a:solidFill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sairauksien ennaltaehkäisyyn (v: ennaltaehkäistä), </a:t>
            </a:r>
            <a:endParaRPr lang="fi-FI" sz="1400" dirty="0">
              <a:solidFill>
                <a:srgbClr val="0E0E0F"/>
              </a:solidFill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ravitsemustilan määrittelemiseen (v: määritellä), arviointiin (v: arvioida) ja seurantaan (v: seurata</a:t>
            </a:r>
            <a:r>
              <a:rPr lang="fi-FI" sz="1400" dirty="0">
                <a:solidFill>
                  <a:srgbClr val="0E0E0F"/>
                </a:solidFill>
              </a:rPr>
              <a:t>) ja</a:t>
            </a:r>
            <a:endParaRPr lang="fi-FI" sz="1400" b="0" i="0" dirty="0">
              <a:solidFill>
                <a:srgbClr val="0E0E0F"/>
              </a:solidFill>
              <a:effectLst/>
              <a:latin typeface="Open Sans" panose="020B060603050402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ravitsemushoidon toteuttamiseen (v: toteuttaa).</a:t>
            </a:r>
            <a:b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endParaRPr lang="fi-FI" sz="1400" dirty="0">
              <a:solidFill>
                <a:srgbClr val="0E0E0F"/>
              </a:solidFill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Hyväkuntoisille ikääntyneille sopii samanlainen ruokavalio kuin muillekin aikuisille. </a:t>
            </a:r>
            <a:b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Hyvässä ruokavaliossa on paljon kasviksia, marjoja, hedelmiä ja täysjyväviljaa ja riittävästi pehmeää rasvaa. </a:t>
            </a:r>
            <a:b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Suolaa ja lisättyä sokeria </a:t>
            </a:r>
            <a:r>
              <a:rPr lang="fi-FI" sz="1400" dirty="0">
                <a:solidFill>
                  <a:srgbClr val="0E0E0F"/>
                </a:solidFill>
              </a:rPr>
              <a:t>olisi hyvä olla ruoassa 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vain vähän.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Ikääntyneelle ihmiselle on </a:t>
            </a:r>
            <a:r>
              <a:rPr lang="fi-FI" sz="1400" dirty="0">
                <a:solidFill>
                  <a:srgbClr val="0E0E0F"/>
                </a:solidFill>
              </a:rPr>
              <a:t>parempi, että 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paino nousee, kuin se että paino laskee. </a:t>
            </a:r>
            <a:b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endParaRPr lang="fi-FI" sz="1400" b="0" i="0" dirty="0">
              <a:solidFill>
                <a:srgbClr val="0E0E0F"/>
              </a:solidFill>
              <a:effectLst/>
              <a:latin typeface="Open Sans" panose="020B060603050402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Ravitsemustilan heikentyminen täytyy tunnistaa aikaisin, jotta sen voi korjata ja estää isot ongelmat.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>
                <a:solidFill>
                  <a:srgbClr val="0E0E0F"/>
                </a:solidFill>
                <a:latin typeface="Open Sans" panose="020B0606030504020204" pitchFamily="34" charset="0"/>
              </a:rPr>
              <a:t>Riskiryhmä</a:t>
            </a:r>
            <a:r>
              <a:rPr lang="fi-FI" sz="1400" dirty="0">
                <a:solidFill>
                  <a:srgbClr val="0E0E0F"/>
                </a:solidFill>
              </a:rPr>
              <a:t>ssä ovat</a:t>
            </a:r>
            <a:r>
              <a:rPr lang="fi-FI" sz="1400" dirty="0">
                <a:solidFill>
                  <a:srgbClr val="0E0E0F"/>
                </a:solidFill>
                <a:latin typeface="Open Sans" panose="020B0606030504020204" pitchFamily="34" charset="0"/>
              </a:rPr>
              <a:t> 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ne, joilla on vähän rahaa tai monta sairautta ja ne, jotka ovat juuri jääneet leskeksi (leski). </a:t>
            </a:r>
            <a:br>
              <a:rPr lang="fi-FI" sz="1400" dirty="0">
                <a:solidFill>
                  <a:srgbClr val="0E0E0F"/>
                </a:solidFill>
              </a:rPr>
            </a:br>
            <a:r>
              <a:rPr lang="fi-FI" sz="1400" dirty="0">
                <a:solidFill>
                  <a:srgbClr val="0E0E0F"/>
                </a:solidFill>
              </a:rPr>
              <a:t>Jos ihminen käyttää liian paljon a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lkoholia, myös se on riski.</a:t>
            </a:r>
          </a:p>
          <a:p>
            <a:pPr marL="971550" lvl="1" indent="-285750">
              <a:lnSpc>
                <a:spcPct val="100000"/>
              </a:lnSpc>
            </a:pP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  <a:sym typeface="Wingdings" panose="05000000000000000000" pitchFamily="2" charset="2"/>
              </a:rPr>
              <a:t>Riskiryhmiä auttavat 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ateria-, kuljetus- ja kauppapalvelut, ruokakurssit </a:t>
            </a:r>
            <a:br>
              <a:rPr lang="fi-FI" sz="1400" dirty="0">
                <a:solidFill>
                  <a:srgbClr val="0E0E0F"/>
                </a:solidFill>
              </a:rPr>
            </a:b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ja liikunta</a:t>
            </a:r>
            <a:r>
              <a:rPr lang="fi-FI" sz="1400" dirty="0">
                <a:solidFill>
                  <a:srgbClr val="0E0E0F"/>
                </a:solidFill>
              </a:rPr>
              <a:t>- ja 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ravitsemusryhmät, sekä ruoka-apu</a:t>
            </a:r>
            <a:r>
              <a:rPr lang="fi-FI" sz="1400" dirty="0">
                <a:solidFill>
                  <a:srgbClr val="0E0E0F"/>
                </a:solidFill>
              </a:rPr>
              <a:t> ja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 sosiaalityö.</a:t>
            </a:r>
          </a:p>
          <a:p>
            <a:endParaRPr lang="fi-FI" sz="1400" b="0" i="0" dirty="0">
              <a:solidFill>
                <a:srgbClr val="0E0E0F"/>
              </a:solidFill>
              <a:effectLst/>
              <a:latin typeface="Open Sans" panose="020B0606030504020204" pitchFamily="34" charset="0"/>
            </a:endParaRPr>
          </a:p>
        </p:txBody>
      </p:sp>
      <p:pic>
        <p:nvPicPr>
          <p:cNvPr id="8194" name="Picture 2" descr="vihannekset">
            <a:extLst>
              <a:ext uri="{FF2B5EF4-FFF2-40B4-BE49-F238E27FC236}">
                <a16:creationId xmlns:a16="http://schemas.microsoft.com/office/drawing/2014/main" id="{86D2E5AA-E4D7-18C3-16E7-D060CAF7D4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93268" y="1151570"/>
            <a:ext cx="1050290" cy="1050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hedelmät">
            <a:extLst>
              <a:ext uri="{FF2B5EF4-FFF2-40B4-BE49-F238E27FC236}">
                <a16:creationId xmlns:a16="http://schemas.microsoft.com/office/drawing/2014/main" id="{B2B52540-D235-1001-2DF6-83D327C259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08838" y="289718"/>
            <a:ext cx="833119" cy="833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ruisleipä">
            <a:extLst>
              <a:ext uri="{FF2B5EF4-FFF2-40B4-BE49-F238E27FC236}">
                <a16:creationId xmlns:a16="http://schemas.microsoft.com/office/drawing/2014/main" id="{76A8AA79-1CB5-BED7-51A7-9C76C87AE9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43433" y="2173128"/>
            <a:ext cx="1050290" cy="1050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suola">
            <a:extLst>
              <a:ext uri="{FF2B5EF4-FFF2-40B4-BE49-F238E27FC236}">
                <a16:creationId xmlns:a16="http://schemas.microsoft.com/office/drawing/2014/main" id="{AC59DAA7-3AB5-F5C6-11A1-E673BFFA48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8968" y="3293271"/>
            <a:ext cx="1184590" cy="1184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2" name="Picture 10" descr="ei">
            <a:extLst>
              <a:ext uri="{FF2B5EF4-FFF2-40B4-BE49-F238E27FC236}">
                <a16:creationId xmlns:a16="http://schemas.microsoft.com/office/drawing/2014/main" id="{3C075415-4A82-690D-3F04-3A04AA6939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11192988" y="3322004"/>
            <a:ext cx="450850" cy="450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6" name="Picture 14" descr="virukset">
            <a:extLst>
              <a:ext uri="{FF2B5EF4-FFF2-40B4-BE49-F238E27FC236}">
                <a16:creationId xmlns:a16="http://schemas.microsoft.com/office/drawing/2014/main" id="{D684B84E-250C-E411-3E4B-267C2DE4CD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08678" y="391795"/>
            <a:ext cx="1050290" cy="1050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10" descr="ei">
            <a:extLst>
              <a:ext uri="{FF2B5EF4-FFF2-40B4-BE49-F238E27FC236}">
                <a16:creationId xmlns:a16="http://schemas.microsoft.com/office/drawing/2014/main" id="{36435461-6B63-EF75-EE03-BCDFC0A24A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9521592" y="710487"/>
            <a:ext cx="501015" cy="501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8" name="Picture 16" descr="arvioida">
            <a:extLst>
              <a:ext uri="{FF2B5EF4-FFF2-40B4-BE49-F238E27FC236}">
                <a16:creationId xmlns:a16="http://schemas.microsoft.com/office/drawing/2014/main" id="{1BE54B77-873E-65B3-E849-D7BE8B6479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89160" y="1402237"/>
            <a:ext cx="928370" cy="928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10" name="Picture 18" descr="painonmuutos">
            <a:extLst>
              <a:ext uri="{FF2B5EF4-FFF2-40B4-BE49-F238E27FC236}">
                <a16:creationId xmlns:a16="http://schemas.microsoft.com/office/drawing/2014/main" id="{C030716D-F1E3-FFF5-69F1-5DC48AA8C5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08053" y="2359818"/>
            <a:ext cx="1135380" cy="1135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14" name="Picture 22" descr="ravitsemusterapeutti">
            <a:extLst>
              <a:ext uri="{FF2B5EF4-FFF2-40B4-BE49-F238E27FC236}">
                <a16:creationId xmlns:a16="http://schemas.microsoft.com/office/drawing/2014/main" id="{8A62F888-A21C-B878-9F74-269C217449E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" r="53200" b="66319"/>
          <a:stretch/>
        </p:blipFill>
        <p:spPr bwMode="auto">
          <a:xfrm>
            <a:off x="6756647" y="1396146"/>
            <a:ext cx="1203287" cy="865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2" descr="ravitsemusterapeutti">
            <a:extLst>
              <a:ext uri="{FF2B5EF4-FFF2-40B4-BE49-F238E27FC236}">
                <a16:creationId xmlns:a16="http://schemas.microsoft.com/office/drawing/2014/main" id="{0B08735D-D1B9-9AA4-8DF9-EAB5D4145EE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" t="31074" r="53168" b="36931"/>
          <a:stretch/>
        </p:blipFill>
        <p:spPr bwMode="auto">
          <a:xfrm>
            <a:off x="7870346" y="1330305"/>
            <a:ext cx="1248941" cy="853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16" name="Picture 24" descr="ruokakolmio">
            <a:extLst>
              <a:ext uri="{FF2B5EF4-FFF2-40B4-BE49-F238E27FC236}">
                <a16:creationId xmlns:a16="http://schemas.microsoft.com/office/drawing/2014/main" id="{762A47C6-172D-D688-E5AA-B6712BEED7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5181" y="1453037"/>
            <a:ext cx="865981" cy="865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18" name="Picture 26" descr="riski">
            <a:extLst>
              <a:ext uri="{FF2B5EF4-FFF2-40B4-BE49-F238E27FC236}">
                <a16:creationId xmlns:a16="http://schemas.microsoft.com/office/drawing/2014/main" id="{4C086334-888D-437B-24DD-8C182C8DE4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62829" y="4619785"/>
            <a:ext cx="935990" cy="935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389914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8502CD15-6C25-67FB-73C9-90CD6A32A6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08438"/>
            <a:ext cx="10515600" cy="1325563"/>
          </a:xfrm>
        </p:spPr>
        <p:txBody>
          <a:bodyPr/>
          <a:lstStyle/>
          <a:p>
            <a:r>
              <a:rPr lang="fi-FI" dirty="0">
                <a:solidFill>
                  <a:srgbClr val="0E0E0F"/>
                </a:solidFill>
              </a:rPr>
              <a:t>R</a:t>
            </a:r>
            <a:r>
              <a:rPr lang="fi-FI" b="1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avitsemussuositukset 2/2</a:t>
            </a:r>
            <a:endParaRPr lang="fi-FI" dirty="0"/>
          </a:p>
        </p:txBody>
      </p:sp>
      <p:sp>
        <p:nvSpPr>
          <p:cNvPr id="7" name="Tekstiruutu 6">
            <a:extLst>
              <a:ext uri="{FF2B5EF4-FFF2-40B4-BE49-F238E27FC236}">
                <a16:creationId xmlns:a16="http://schemas.microsoft.com/office/drawing/2014/main" id="{EAA95AF5-3E0E-0935-F278-1523D336AB4E}"/>
              </a:ext>
            </a:extLst>
          </p:cNvPr>
          <p:cNvSpPr txBox="1"/>
          <p:nvPr/>
        </p:nvSpPr>
        <p:spPr>
          <a:xfrm>
            <a:off x="838200" y="1389161"/>
            <a:ext cx="6751320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Ikääntyneet ihmiset tarvitsevat riittävästi </a:t>
            </a:r>
            <a:r>
              <a:rPr lang="fi-FI" sz="1400" b="1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energiaa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 ja ravintoaineita</a:t>
            </a:r>
            <a:r>
              <a:rPr lang="fi-FI" sz="1400" dirty="0">
                <a:solidFill>
                  <a:srgbClr val="0E0E0F"/>
                </a:solidFill>
                <a:latin typeface="Open Sans" panose="020B0606030504020204" pitchFamily="34" charset="0"/>
              </a:rPr>
              <a:t>.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 </a:t>
            </a:r>
            <a:b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Proteiinia, pehmeää rasvaa, kuitua, C- ja D-vitamiineja </a:t>
            </a:r>
            <a:b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sekä nestettä täytyy saada riittävän paljon. </a:t>
            </a:r>
          </a:p>
          <a:p>
            <a:endParaRPr lang="fi-FI" sz="1400" dirty="0">
              <a:solidFill>
                <a:srgbClr val="0E0E0F"/>
              </a:solidFill>
              <a:latin typeface="Open Sans" panose="020B0606030504020204" pitchFamily="34" charset="0"/>
            </a:endParaRPr>
          </a:p>
          <a:p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Kun ihminen ikääntyy, niin </a:t>
            </a:r>
            <a:r>
              <a:rPr lang="fi-FI" sz="1400" b="1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energiantarve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 kuitenkin pienenee. </a:t>
            </a:r>
            <a:endParaRPr lang="fi-FI" sz="1400" dirty="0">
              <a:solidFill>
                <a:srgbClr val="0E0E0F"/>
              </a:solidFill>
              <a:latin typeface="Open Sans" panose="020B0606030504020204" pitchFamily="34" charset="0"/>
            </a:endParaRPr>
          </a:p>
          <a:p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Se miten paljon ikääntynyt tarvitsee energiaa riippuu esimerkiksi siitä, </a:t>
            </a:r>
            <a:b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kuinka nopea hänen </a:t>
            </a:r>
            <a:r>
              <a:rPr lang="fi-FI" sz="1400" b="1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aineenvaihdunta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 on, </a:t>
            </a:r>
            <a:r>
              <a:rPr lang="fi-FI" sz="1400" dirty="0">
                <a:solidFill>
                  <a:srgbClr val="0E0E0F"/>
                </a:solidFill>
                <a:latin typeface="Open Sans" panose="020B0606030504020204" pitchFamily="34" charset="0"/>
              </a:rPr>
              <a:t>miten paljon hän liikkuu eli </a:t>
            </a:r>
            <a:br>
              <a:rPr lang="fi-FI" sz="1400" dirty="0">
                <a:solidFill>
                  <a:srgbClr val="0E0E0F"/>
                </a:solidFill>
                <a:latin typeface="Open Sans" panose="020B0606030504020204" pitchFamily="34" charset="0"/>
              </a:rPr>
            </a:br>
            <a:r>
              <a:rPr lang="fi-FI" sz="1400" dirty="0">
                <a:solidFill>
                  <a:srgbClr val="0E0E0F"/>
                </a:solidFill>
                <a:latin typeface="Open Sans" panose="020B0606030504020204" pitchFamily="34" charset="0"/>
              </a:rPr>
              <a:t>on 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fyysisesti aktiivinen ja onko hänellä sairauksia ja millaisia ne ovat.</a:t>
            </a:r>
            <a:b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endParaRPr lang="fi-FI" sz="1400" b="0" i="0" dirty="0">
              <a:solidFill>
                <a:srgbClr val="0E0E0F"/>
              </a:solidFill>
              <a:effectLst/>
              <a:latin typeface="Open Sans" panose="020B0606030504020204" pitchFamily="34" charset="0"/>
            </a:endParaRPr>
          </a:p>
          <a:p>
            <a:r>
              <a:rPr lang="fi-FI" sz="1400" dirty="0">
                <a:solidFill>
                  <a:srgbClr val="0E0E0F"/>
                </a:solidFill>
                <a:latin typeface="Open Sans" panose="020B0606030504020204" pitchFamily="34" charset="0"/>
              </a:rPr>
              <a:t>Suositus sanoo, että i</a:t>
            </a:r>
            <a:r>
              <a:rPr lang="fi-FI" sz="140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kääntynyt tarvitsee </a:t>
            </a:r>
            <a:r>
              <a:rPr lang="fi-FI" sz="1400" b="1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proteiinia 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1,2–1,4 g/painokilo/vrk. </a:t>
            </a:r>
            <a:b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endParaRPr lang="fi-FI" sz="1400" b="0" i="0" dirty="0">
              <a:solidFill>
                <a:srgbClr val="0E0E0F"/>
              </a:solidFill>
              <a:effectLst/>
              <a:latin typeface="Open Sans" panose="020B0606030504020204" pitchFamily="34" charset="0"/>
            </a:endParaRPr>
          </a:p>
          <a:p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Hyviä </a:t>
            </a:r>
            <a:r>
              <a:rPr lang="fi-FI" sz="1400" b="1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hiilihydraatteja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 ovat </a:t>
            </a:r>
            <a:r>
              <a:rPr lang="fi-FI" sz="1400" b="1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kuitupitoiset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 vaihtoehdot, </a:t>
            </a:r>
            <a:b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kuten täysjyväviljatuotteet, kasvikset, marjat ja hedelmät. </a:t>
            </a:r>
            <a:b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Ne sisältävät kuidun </a:t>
            </a:r>
            <a:r>
              <a:rPr lang="fi-FI" sz="1400" dirty="0">
                <a:solidFill>
                  <a:srgbClr val="0E0E0F"/>
                </a:solidFill>
                <a:latin typeface="Open Sans" panose="020B0606030504020204" pitchFamily="34" charset="0"/>
              </a:rPr>
              <a:t>lisäksi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 myös vitamiineja ja kivennäisaineita.</a:t>
            </a:r>
          </a:p>
          <a:p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Kuitu ehkäisee ja lievittää </a:t>
            </a:r>
            <a:r>
              <a:rPr lang="fi-FI" sz="1400" b="1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ummetusta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.</a:t>
            </a:r>
            <a:b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endParaRPr lang="fi-FI" sz="1400" b="0" i="0" dirty="0">
              <a:solidFill>
                <a:srgbClr val="0E0E0F"/>
              </a:solidFill>
              <a:effectLst/>
              <a:latin typeface="Open Sans" panose="020B0606030504020204" pitchFamily="34" charset="0"/>
            </a:endParaRPr>
          </a:p>
          <a:p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Ikääntyneen ihmisen keho ei voi käyttää auringon säteilyn tuottamaa </a:t>
            </a:r>
            <a:b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r>
              <a:rPr lang="fi-FI" sz="1400" b="1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D-vitamiinia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 yhtä hyvin kuin nuoren ihmisen keho. Lisäksi ikääntyneet eivät yleensä voi olla yhtä paljon ulkona, jos on esimerkiksi vaikeaa liikkua. </a:t>
            </a:r>
            <a:b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D-vitamiinin puute voi aiheuttaa </a:t>
            </a:r>
            <a:r>
              <a:rPr lang="fi-FI" sz="1400" b="1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osteoporoosia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 eli luiden haurastumista. </a:t>
            </a:r>
            <a:endParaRPr lang="fi-FI" sz="1400" dirty="0">
              <a:solidFill>
                <a:srgbClr val="0E0E0F"/>
              </a:solidFill>
              <a:latin typeface="Open Sans" panose="020B0606030504020204" pitchFamily="34" charset="0"/>
            </a:endParaRPr>
          </a:p>
          <a:p>
            <a:r>
              <a:rPr lang="fi-FI" sz="1400" b="1" dirty="0">
                <a:solidFill>
                  <a:srgbClr val="0E0E0F"/>
                </a:solidFill>
                <a:latin typeface="Open Sans" panose="020B0606030504020204" pitchFamily="34" charset="0"/>
              </a:rPr>
              <a:t>Kalsium</a:t>
            </a:r>
            <a:r>
              <a:rPr lang="fi-FI" sz="1400" dirty="0">
                <a:solidFill>
                  <a:srgbClr val="0E0E0F"/>
                </a:solidFill>
                <a:latin typeface="Open Sans" panose="020B0606030504020204" pitchFamily="34" charset="0"/>
              </a:rPr>
              <a:t> ja D-vitamiini ovat siksi tärkeitä ikääntyneelle.</a:t>
            </a:r>
          </a:p>
          <a:p>
            <a:endParaRPr lang="fi-FI" sz="1200" dirty="0">
              <a:solidFill>
                <a:srgbClr val="0E0E0F"/>
              </a:solidFill>
              <a:latin typeface="Open Sans" panose="020B0606030504020204" pitchFamily="34" charset="0"/>
            </a:endParaRPr>
          </a:p>
        </p:txBody>
      </p:sp>
      <p:pic>
        <p:nvPicPr>
          <p:cNvPr id="9218" name="Picture 2" descr="vitamiini">
            <a:extLst>
              <a:ext uri="{FF2B5EF4-FFF2-40B4-BE49-F238E27FC236}">
                <a16:creationId xmlns:a16="http://schemas.microsoft.com/office/drawing/2014/main" id="{CD7082FA-A2DF-DC36-2496-400D192C7A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3773" y="2444157"/>
            <a:ext cx="1137920" cy="1137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kehonrakennus">
            <a:extLst>
              <a:ext uri="{FF2B5EF4-FFF2-40B4-BE49-F238E27FC236}">
                <a16:creationId xmlns:a16="http://schemas.microsoft.com/office/drawing/2014/main" id="{9859FE2A-11B6-E875-F417-723F0A0F4D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1964" y="1425808"/>
            <a:ext cx="1137920" cy="1137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proteiini">
            <a:extLst>
              <a:ext uri="{FF2B5EF4-FFF2-40B4-BE49-F238E27FC236}">
                <a16:creationId xmlns:a16="http://schemas.microsoft.com/office/drawing/2014/main" id="{F202A8DA-0948-9B40-AE75-4C06EFC713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08368" y="1041637"/>
            <a:ext cx="1751330" cy="1751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4" name="Picture 8" descr="vesi">
            <a:extLst>
              <a:ext uri="{FF2B5EF4-FFF2-40B4-BE49-F238E27FC236}">
                <a16:creationId xmlns:a16="http://schemas.microsoft.com/office/drawing/2014/main" id="{FF6405F4-30E1-63D9-6D7B-6EEDCD5103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6621" y="4552610"/>
            <a:ext cx="1309536" cy="1309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6" name="Picture 10" descr="kalsium">
            <a:extLst>
              <a:ext uri="{FF2B5EF4-FFF2-40B4-BE49-F238E27FC236}">
                <a16:creationId xmlns:a16="http://schemas.microsoft.com/office/drawing/2014/main" id="{1810C439-9CC7-60F7-1F2D-C76F4AEEAC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1441" y="2682768"/>
            <a:ext cx="1863090" cy="1863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hedelmät">
            <a:extLst>
              <a:ext uri="{FF2B5EF4-FFF2-40B4-BE49-F238E27FC236}">
                <a16:creationId xmlns:a16="http://schemas.microsoft.com/office/drawing/2014/main" id="{4A2DDBC6-40B6-82B1-D93C-F9EF30542F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61662" y="2809155"/>
            <a:ext cx="1050290" cy="1050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ruisleipä">
            <a:extLst>
              <a:ext uri="{FF2B5EF4-FFF2-40B4-BE49-F238E27FC236}">
                <a16:creationId xmlns:a16="http://schemas.microsoft.com/office/drawing/2014/main" id="{9243F045-0F93-E2E1-9D30-7CABAD7DE4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0754" y="3048120"/>
            <a:ext cx="1050290" cy="1050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8" name="Picture 12" descr="ummetus">
            <a:extLst>
              <a:ext uri="{FF2B5EF4-FFF2-40B4-BE49-F238E27FC236}">
                <a16:creationId xmlns:a16="http://schemas.microsoft.com/office/drawing/2014/main" id="{03726C1F-3B26-02F5-90EA-D2D75A1D77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54870" y="4098465"/>
            <a:ext cx="1680210" cy="1680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1" name="Suora nuoliyhdysviiva 10">
            <a:extLst>
              <a:ext uri="{FF2B5EF4-FFF2-40B4-BE49-F238E27FC236}">
                <a16:creationId xmlns:a16="http://schemas.microsoft.com/office/drawing/2014/main" id="{523C74B9-DC63-0A10-4FAB-982ABF1FC3F9}"/>
              </a:ext>
            </a:extLst>
          </p:cNvPr>
          <p:cNvCxnSpPr>
            <a:stCxn id="9228" idx="0"/>
          </p:cNvCxnSpPr>
          <p:nvPr/>
        </p:nvCxnSpPr>
        <p:spPr>
          <a:xfrm flipH="1">
            <a:off x="10485120" y="4098465"/>
            <a:ext cx="109855" cy="522508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0" descr="ei">
            <a:extLst>
              <a:ext uri="{FF2B5EF4-FFF2-40B4-BE49-F238E27FC236}">
                <a16:creationId xmlns:a16="http://schemas.microsoft.com/office/drawing/2014/main" id="{473F5025-090B-05E4-4D8B-691F4434F8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10530355" y="4590076"/>
            <a:ext cx="858686" cy="858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4932287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A98B1F56-5D4B-713E-2D07-3A2C1DB4BE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7376"/>
            <a:ext cx="10515600" cy="1325563"/>
          </a:xfrm>
        </p:spPr>
        <p:txBody>
          <a:bodyPr/>
          <a:lstStyle/>
          <a:p>
            <a:r>
              <a:rPr lang="fi-FI" dirty="0"/>
              <a:t>Vajaaravitsemus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9581CA27-275D-C5BC-FC71-1D770954A7C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0" y="1573311"/>
            <a:ext cx="10515600" cy="42175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i-FI" sz="1400" b="1" dirty="0">
                <a:effectLst/>
              </a:rPr>
              <a:t>Vajaaravitsemuksen haitat ovat</a:t>
            </a:r>
            <a:endParaRPr lang="fi-FI" sz="1400" dirty="0">
              <a:effectLst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>
                <a:effectLst/>
              </a:rPr>
              <a:t>lihaskato</a:t>
            </a:r>
            <a:r>
              <a:rPr lang="fi-FI" sz="1400" dirty="0">
                <a:effectLst/>
              </a:rPr>
              <a:t> eli </a:t>
            </a:r>
            <a:r>
              <a:rPr lang="fi-FI" sz="1400" b="1" dirty="0" err="1">
                <a:effectLst/>
              </a:rPr>
              <a:t>sarkopenia</a:t>
            </a:r>
            <a:r>
              <a:rPr lang="fi-FI" sz="1400" dirty="0">
                <a:effectLst/>
              </a:rPr>
              <a:t>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effectLst/>
              </a:rPr>
              <a:t>liikunta- ja toimintakyvyn heikkeneminen,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effectLst/>
              </a:rPr>
              <a:t>kaatumisriskin ja murtumariskin lisääntyminen,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effectLst/>
              </a:rPr>
              <a:t>lisääntynyt alttius infektiosairauksille </a:t>
            </a:r>
            <a:br>
              <a:rPr lang="fi-FI" sz="1400" dirty="0">
                <a:effectLst/>
              </a:rPr>
            </a:br>
            <a:r>
              <a:rPr lang="fi-FI" sz="1400" dirty="0">
                <a:effectLst/>
              </a:rPr>
              <a:t>eli ikääntynyt sairastuu helpommin ja</a:t>
            </a:r>
            <a:r>
              <a:rPr lang="fi-FI" sz="1400" dirty="0"/>
              <a:t> s</a:t>
            </a:r>
            <a:r>
              <a:rPr lang="fi-FI" sz="1400" dirty="0">
                <a:effectLst/>
              </a:rPr>
              <a:t>airauksista toipuminen hidastuu.</a:t>
            </a:r>
          </a:p>
          <a:p>
            <a:br>
              <a:rPr lang="fi-FI" sz="1400" dirty="0"/>
            </a:br>
            <a:r>
              <a:rPr lang="fi-FI" sz="1400" dirty="0">
                <a:solidFill>
                  <a:srgbClr val="0E0E0F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Vajaaravitsemuksen voi estää, niin että ikääntynyt syö suositusten mukaan.</a:t>
            </a:r>
            <a:r>
              <a:rPr lang="fi-FI" sz="1400" dirty="0"/>
              <a:t> </a:t>
            </a:r>
            <a:r>
              <a:rPr lang="fi-FI" sz="1400" b="1" dirty="0">
                <a:solidFill>
                  <a:srgbClr val="0E0E0F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Tärkeää</a:t>
            </a:r>
            <a:r>
              <a:rPr lang="fi-FI" sz="1400" dirty="0">
                <a:solidFill>
                  <a:srgbClr val="0E0E0F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solidFill>
                  <a:srgbClr val="0E0E0F"/>
                </a:solidFill>
              </a:rPr>
              <a:t>s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yödä viisi ateriaa päivässä ja tarvittaessa lisäksi yöpala,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solidFill>
                  <a:srgbClr val="0E0E0F"/>
                </a:solidFill>
              </a:rPr>
              <a:t>e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ttä yön aikana paasto ei kestä enempää kuin 11 tuntia,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solidFill>
                  <a:srgbClr val="0E0E0F"/>
                </a:solidFill>
              </a:rPr>
              <a:t>p</a:t>
            </a:r>
            <a:r>
              <a:rPr lang="fi-FI" sz="1400" dirty="0">
                <a:solidFill>
                  <a:srgbClr val="0E0E0F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ainon seuranta ja punnitseminen kerran kuukaudessa tai jos on vajaaravitsemusriski niin joka viikko,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solidFill>
                  <a:srgbClr val="0E0E0F"/>
                </a:solidFill>
              </a:rPr>
              <a:t>l</a:t>
            </a:r>
            <a:r>
              <a:rPr lang="fi-FI" sz="1400" dirty="0">
                <a:solidFill>
                  <a:srgbClr val="0E0E0F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empiruoka</a:t>
            </a:r>
            <a:r>
              <a:rPr lang="fi-FI" sz="1400" dirty="0">
                <a:solidFill>
                  <a:srgbClr val="0E0E0F"/>
                </a:solidFill>
              </a:rPr>
              <a:t> ja</a:t>
            </a:r>
            <a:r>
              <a:rPr lang="fi-FI" sz="1400" dirty="0">
                <a:solidFill>
                  <a:srgbClr val="0E0E0F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aterian täydentäminen niin, että ikääntynyt saa oikean määrän ravintoaineita,</a:t>
            </a:r>
            <a:endParaRPr lang="fi-FI" sz="1400" dirty="0">
              <a:solidFill>
                <a:srgbClr val="0E0E0F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ravitsemustilan arviointi ja seuranta ja kauppa- ja kotiateriapalveluiden tilausten tekeminen,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solidFill>
                  <a:srgbClr val="0E0E0F"/>
                </a:solidFill>
              </a:rPr>
              <a:t>e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ttä hoitaja valitsee asiakkaalle oikean ruokavalion ja ohjaa syömään oikein, sekä seuraa, että hän syö ateriat.</a:t>
            </a:r>
            <a:endParaRPr lang="fi-FI" sz="1400" dirty="0"/>
          </a:p>
        </p:txBody>
      </p:sp>
      <p:pic>
        <p:nvPicPr>
          <p:cNvPr id="7170" name="Picture 2" descr="heikko lihasvoima">
            <a:extLst>
              <a:ext uri="{FF2B5EF4-FFF2-40B4-BE49-F238E27FC236}">
                <a16:creationId xmlns:a16="http://schemas.microsoft.com/office/drawing/2014/main" id="{8D92C957-C201-5213-105A-FC47D7A3B0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0210" y="1682880"/>
            <a:ext cx="1144874" cy="1144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murtunut">
            <a:extLst>
              <a:ext uri="{FF2B5EF4-FFF2-40B4-BE49-F238E27FC236}">
                <a16:creationId xmlns:a16="http://schemas.microsoft.com/office/drawing/2014/main" id="{0B6CFFF0-D95A-D682-243E-F6F143BA84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89464" y="1802403"/>
            <a:ext cx="916218" cy="916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hidas">
            <a:extLst>
              <a:ext uri="{FF2B5EF4-FFF2-40B4-BE49-F238E27FC236}">
                <a16:creationId xmlns:a16="http://schemas.microsoft.com/office/drawing/2014/main" id="{60A45DB2-2253-3118-7E88-515C819543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1367" y="1802403"/>
            <a:ext cx="905828" cy="905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Kuva 3">
            <a:extLst>
              <a:ext uri="{FF2B5EF4-FFF2-40B4-BE49-F238E27FC236}">
                <a16:creationId xmlns:a16="http://schemas.microsoft.com/office/drawing/2014/main" id="{8CF7FA58-B7B1-2031-E839-8F28124BE79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84935" y="1682880"/>
            <a:ext cx="1073032" cy="1073032"/>
          </a:xfrm>
          <a:prstGeom prst="rect">
            <a:avLst/>
          </a:prstGeom>
        </p:spPr>
      </p:pic>
      <p:pic>
        <p:nvPicPr>
          <p:cNvPr id="7178" name="Picture 10" descr="kävellä rollaattorilla">
            <a:extLst>
              <a:ext uri="{FF2B5EF4-FFF2-40B4-BE49-F238E27FC236}">
                <a16:creationId xmlns:a16="http://schemas.microsoft.com/office/drawing/2014/main" id="{1E656104-6006-3E19-318B-C88FAC7A35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6580" y="1802403"/>
            <a:ext cx="916218" cy="916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0" name="Picture 12" descr="virus leviää">
            <a:extLst>
              <a:ext uri="{FF2B5EF4-FFF2-40B4-BE49-F238E27FC236}">
                <a16:creationId xmlns:a16="http://schemas.microsoft.com/office/drawing/2014/main" id="{D1DAF4E0-DAC1-F3AA-0D46-F2E23BB98C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25707" y="1682880"/>
            <a:ext cx="1073032" cy="1073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6" name="Picture 18" descr="paino">
            <a:extLst>
              <a:ext uri="{FF2B5EF4-FFF2-40B4-BE49-F238E27FC236}">
                <a16:creationId xmlns:a16="http://schemas.microsoft.com/office/drawing/2014/main" id="{0B212E77-6742-C5C4-85EC-3CF9E35F01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02804" y="3134840"/>
            <a:ext cx="1295935" cy="1295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8" name="Picture 20" descr="ateriarytmi">
            <a:extLst>
              <a:ext uri="{FF2B5EF4-FFF2-40B4-BE49-F238E27FC236}">
                <a16:creationId xmlns:a16="http://schemas.microsoft.com/office/drawing/2014/main" id="{EB432C38-FBE6-72DA-6448-4F315F034F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9483" y="4316007"/>
            <a:ext cx="1369256" cy="1369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1386114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A7107624-4690-75AE-2CAF-1DA3D19A2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r>
              <a:rPr lang="fi-FI" dirty="0"/>
              <a:t>Nestevajaus</a:t>
            </a:r>
          </a:p>
        </p:txBody>
      </p:sp>
      <p:pic>
        <p:nvPicPr>
          <p:cNvPr id="6146" name="Picture 2" descr="nestevajaus">
            <a:extLst>
              <a:ext uri="{FF2B5EF4-FFF2-40B4-BE49-F238E27FC236}">
                <a16:creationId xmlns:a16="http://schemas.microsoft.com/office/drawing/2014/main" id="{03D06F80-3847-83F4-7F95-C250ABDADF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7" b="21711"/>
          <a:stretch/>
        </p:blipFill>
        <p:spPr bwMode="auto">
          <a:xfrm>
            <a:off x="838200" y="1871671"/>
            <a:ext cx="4018280" cy="3114659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37C3E777-D9F4-A765-130A-5CCC1ACE25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19040" y="1420812"/>
            <a:ext cx="6852920" cy="4016375"/>
          </a:xfrm>
        </p:spPr>
        <p:txBody>
          <a:bodyPr>
            <a:noAutofit/>
          </a:bodyPr>
          <a:lstStyle/>
          <a:p>
            <a:r>
              <a:rPr lang="fi-FI" sz="1400" b="0" i="0" dirty="0">
                <a:effectLst/>
              </a:rPr>
              <a:t>Kun hoidat ikääntynyttä, on tärkeää varmistaa, että hän saa riittävästi nestettä.</a:t>
            </a:r>
            <a:br>
              <a:rPr lang="fi-FI" sz="1400" b="0" i="0" dirty="0">
                <a:effectLst/>
              </a:rPr>
            </a:br>
            <a:r>
              <a:rPr lang="fi-FI" sz="1400" dirty="0">
                <a:effectLst/>
              </a:rPr>
              <a:t>Ikääntynyt tarvitsee tavallista enemmän nestettä silloin kun hän hikoilee, </a:t>
            </a:r>
            <a:br>
              <a:rPr lang="fi-FI" sz="1400" dirty="0">
                <a:effectLst/>
              </a:rPr>
            </a:br>
            <a:r>
              <a:rPr lang="fi-FI" sz="1400" dirty="0">
                <a:effectLst/>
              </a:rPr>
              <a:t>hänellä on kuume tai ripuli, kun hän oksentaa ja kun on kuuma sää.</a:t>
            </a:r>
            <a:br>
              <a:rPr lang="fi-FI" sz="1400" dirty="0">
                <a:effectLst/>
              </a:rPr>
            </a:br>
            <a:endParaRPr lang="fi-FI" sz="1400" b="0" i="0" dirty="0">
              <a:effectLst/>
            </a:endParaRPr>
          </a:p>
          <a:p>
            <a:r>
              <a:rPr lang="fi-FI" sz="1400" b="0" i="0" dirty="0">
                <a:effectLst/>
              </a:rPr>
              <a:t>Mistä tiedät, että ikääntynyt ei saa tarpeeksi paljon nestettä eli on nestevajaus?</a:t>
            </a:r>
            <a:endParaRPr lang="fi-FI" sz="1400" dirty="0"/>
          </a:p>
          <a:p>
            <a:r>
              <a:rPr lang="fi-FI" sz="1400" b="1" dirty="0">
                <a:effectLst/>
              </a:rPr>
              <a:t>Nestevajauksen oireita ovat</a:t>
            </a:r>
            <a:endParaRPr lang="fi-FI" sz="1400" dirty="0">
              <a:effectLst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p</a:t>
            </a:r>
            <a:r>
              <a:rPr lang="fi-FI" sz="1400" dirty="0">
                <a:effectLst/>
              </a:rPr>
              <a:t>ienempi määrä virtsaa,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v</a:t>
            </a:r>
            <a:r>
              <a:rPr lang="fi-FI" sz="1400" dirty="0">
                <a:effectLst/>
              </a:rPr>
              <a:t>äkevämpi virtsa</a:t>
            </a:r>
            <a:r>
              <a:rPr lang="fi-FI" sz="1400" dirty="0"/>
              <a:t>, eli virtsa muuttuu väkeväksi ja siinä on vähemmän vettä, silloin</a:t>
            </a:r>
            <a:r>
              <a:rPr lang="fi-FI" sz="1400" dirty="0">
                <a:effectLst/>
              </a:rPr>
              <a:t> virtsan väri muuttuu tummaksi,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effectLst/>
              </a:rPr>
              <a:t>painon laskeminen (v: laskea, v: laihtua),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effectLst/>
              </a:rPr>
              <a:t>ihon kuivuminen (v: kuivua) ja ihon kimmoisuuden väheneminen,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effectLst/>
              </a:rPr>
              <a:t>suun, kielen ja limakalvojen kuivuminen</a:t>
            </a:r>
            <a:r>
              <a:rPr lang="fi-FI" sz="1400" dirty="0"/>
              <a:t>,</a:t>
            </a:r>
            <a:endParaRPr lang="fi-FI" sz="1400" dirty="0">
              <a:effectLst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effectLst/>
              </a:rPr>
              <a:t>pahoinvointi, oksentelu ja sekavuus.</a:t>
            </a:r>
            <a:br>
              <a:rPr lang="fi-FI" sz="1400" dirty="0">
                <a:effectLst/>
              </a:rPr>
            </a:br>
            <a:endParaRPr lang="fi-FI" sz="1400" dirty="0"/>
          </a:p>
          <a:p>
            <a:r>
              <a:rPr lang="fi-FI" sz="1400" b="0" i="0" dirty="0">
                <a:effectLst/>
              </a:rPr>
              <a:t>Jos nestettä on elimistössä liian paljon sinä näet sen </a:t>
            </a:r>
            <a:r>
              <a:rPr lang="fi-FI" sz="1400" i="0" dirty="0">
                <a:effectLst/>
              </a:rPr>
              <a:t>turvotuksena (turvotus).</a:t>
            </a:r>
            <a:endParaRPr lang="fi-FI" sz="1400" dirty="0">
              <a:effectLst/>
            </a:endParaRPr>
          </a:p>
        </p:txBody>
      </p:sp>
      <p:pic>
        <p:nvPicPr>
          <p:cNvPr id="6148" name="Picture 4" descr="katetri">
            <a:extLst>
              <a:ext uri="{FF2B5EF4-FFF2-40B4-BE49-F238E27FC236}">
                <a16:creationId xmlns:a16="http://schemas.microsoft.com/office/drawing/2014/main" id="{E82A9366-F001-EBF2-F48A-2DABDE37931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640" t="67173" r="1695" b="17408"/>
          <a:stretch/>
        </p:blipFill>
        <p:spPr bwMode="auto">
          <a:xfrm>
            <a:off x="7917180" y="2856547"/>
            <a:ext cx="759460" cy="36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0491501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B9950378-14F1-4AFC-721A-95019D0853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Ravitsemus kotihoidossa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86A24263-271C-589A-E288-B92FA51A2F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solidFill>
                  <a:srgbClr val="0E0E0F"/>
                </a:solidFill>
              </a:rPr>
              <a:t>Yleensä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 kotona asuvat ikääntyneet tilaavat päivän lounaan ruokapalvelusta.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Ruokapalvelu voi toimittaa aterian asiakkaalle kuumennettuna, jäähdytettynä tai pakastettuna.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solidFill>
                  <a:srgbClr val="0E0E0F"/>
                </a:solidFill>
              </a:rPr>
              <a:t>Yleensä h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oitaja tilaa ruoat päivän muille aterioille esimerkiksi kauppapalvelusta.</a:t>
            </a: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Kotihoidon asiakasta voi siis auttaa </a:t>
            </a:r>
            <a:r>
              <a:rPr lang="fi-FI" sz="1400" b="1" dirty="0"/>
              <a:t>kauppapalvelu</a:t>
            </a:r>
            <a:r>
              <a:rPr lang="fi-FI" sz="1400" dirty="0"/>
              <a:t>, </a:t>
            </a:r>
            <a:r>
              <a:rPr lang="fi-FI" sz="1400" b="1" dirty="0"/>
              <a:t>ateriapalvelu</a:t>
            </a:r>
            <a:r>
              <a:rPr lang="fi-FI" sz="1400" dirty="0"/>
              <a:t> tai </a:t>
            </a:r>
            <a:r>
              <a:rPr lang="fi-FI" sz="1400" b="1" dirty="0"/>
              <a:t>ateria-automaatti</a:t>
            </a:r>
            <a:r>
              <a:rPr lang="fi-FI" sz="1400" dirty="0"/>
              <a:t>, </a:t>
            </a:r>
            <a:br>
              <a:rPr lang="fi-FI" sz="1400" dirty="0"/>
            </a:br>
            <a:r>
              <a:rPr lang="fi-FI" sz="1400" dirty="0"/>
              <a:t>joka tarjoaa ruoan ikääntyneelle.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Lisäksi seurakunnat</a:t>
            </a:r>
            <a:r>
              <a:rPr lang="fi-FI" sz="1400" dirty="0">
                <a:solidFill>
                  <a:srgbClr val="0E0E0F"/>
                </a:solidFill>
              </a:rPr>
              <a:t> ja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 järjestöt voivat järjestää yhteisöllistä ruokailua, </a:t>
            </a:r>
            <a:b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tai ikääntynyt voi mennä syömään palvelukeskukseen päivällä.</a:t>
            </a:r>
            <a:endParaRPr lang="fi-FI" sz="1400" dirty="0"/>
          </a:p>
          <a:p>
            <a:endParaRPr lang="fi-FI" sz="1400" dirty="0"/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Hyvä ateria sisältää lämpimän ruoan, tuoreen salaatin ja jälkiruoan. 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Lämpimään ruokaan pitäisi kuulua myös lämmin kasvislisäke.</a:t>
            </a:r>
            <a:endParaRPr lang="fi-FI" sz="1400" dirty="0">
              <a:solidFill>
                <a:srgbClr val="0E0E0F"/>
              </a:solidFill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Kaupan valmisruokia voi täydentää kotona paremmiksi aterioiksi </a:t>
            </a:r>
            <a:b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esimerkiksi kananmunalla, leikkeleellä tai maitovalmisteilla ja kasviksilla,</a:t>
            </a:r>
            <a:b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jotta asiakas saa ateriasta tarpeeksi paljon proteiinia ja kuitua.</a:t>
            </a:r>
          </a:p>
        </p:txBody>
      </p:sp>
      <p:pic>
        <p:nvPicPr>
          <p:cNvPr id="10242" name="Picture 2" descr="ateria">
            <a:extLst>
              <a:ext uri="{FF2B5EF4-FFF2-40B4-BE49-F238E27FC236}">
                <a16:creationId xmlns:a16="http://schemas.microsoft.com/office/drawing/2014/main" id="{B2DDBDE2-7ABF-C05A-9100-0149C6FF02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5890" y="3580593"/>
            <a:ext cx="2668270" cy="2026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ruokatilaus">
            <a:extLst>
              <a:ext uri="{FF2B5EF4-FFF2-40B4-BE49-F238E27FC236}">
                <a16:creationId xmlns:a16="http://schemas.microsoft.com/office/drawing/2014/main" id="{A4C56648-E7E2-D922-A699-4DD142E177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31680" y="1251267"/>
            <a:ext cx="1884680" cy="1884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7260241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AE1C3033-5BE5-BD37-5A3F-7D589158BC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Ravitsemus hoivakodissa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36CEC5A5-29EE-0527-3568-C6BDF993F3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24000"/>
            <a:ext cx="10165080" cy="4866640"/>
          </a:xfrm>
        </p:spPr>
        <p:txBody>
          <a:bodyPr>
            <a:normAutofit fontScale="47500" lnSpcReduction="20000"/>
          </a:bodyPr>
          <a:lstStyle/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fi-FI" sz="29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Monet hoivakodeissa asuvat ikääntyneet tarvitsevat apua ruokailussa. </a:t>
            </a:r>
          </a:p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fi-FI" sz="2900" dirty="0">
                <a:effectLst/>
              </a:rPr>
              <a:t>Ikääntynyt saattaa tarvita apua ruoan ottamisessa, paloittelussa ja syömisessä,</a:t>
            </a:r>
            <a:br>
              <a:rPr lang="fi-FI" sz="2900" dirty="0">
                <a:effectLst/>
              </a:rPr>
            </a:br>
            <a:r>
              <a:rPr lang="fi-FI" sz="2900" dirty="0">
                <a:effectLst/>
              </a:rPr>
              <a:t>mutta anna hänen tehdä niin paljon itse kun hän voi ja auta vain jos tarvitsee.</a:t>
            </a:r>
            <a:endParaRPr lang="fi-FI" sz="2900" b="0" i="0" dirty="0">
              <a:solidFill>
                <a:srgbClr val="0E0E0F"/>
              </a:solidFill>
              <a:effectLst/>
              <a:latin typeface="Open Sans" panose="020B0606030504020204" pitchFamily="34" charset="0"/>
            </a:endParaRPr>
          </a:p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fi-FI" sz="29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Jos ikääntynyt pystyy istumaan pöydän ääressä ja syömään ruoasta osan itse, </a:t>
            </a:r>
            <a:br>
              <a:rPr lang="fi-FI" sz="29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r>
              <a:rPr lang="fi-FI" sz="2900" dirty="0">
                <a:solidFill>
                  <a:srgbClr val="0E0E0F"/>
                </a:solidFill>
              </a:rPr>
              <a:t>niin häntä ei tarvitse </a:t>
            </a:r>
            <a:r>
              <a:rPr lang="fi-FI" sz="29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syöttää vuoteessa eli sängyssä.</a:t>
            </a:r>
            <a:endParaRPr lang="fi-FI" sz="2900" dirty="0">
              <a:solidFill>
                <a:srgbClr val="0E0E0F"/>
              </a:solidFill>
            </a:endParaRPr>
          </a:p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fi-FI" sz="2900" dirty="0">
                <a:solidFill>
                  <a:srgbClr val="0E0E0F"/>
                </a:solidFill>
              </a:rPr>
              <a:t>U</a:t>
            </a:r>
            <a:r>
              <a:rPr lang="fi-FI" sz="29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sein aterioiden välit ovat liian lyhyet ja iltapala tarjoillaan liian aikaisin hoivakodissa.</a:t>
            </a:r>
            <a:br>
              <a:rPr lang="fi-FI" sz="29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r>
              <a:rPr lang="fi-FI" sz="29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Silloin ikääntyneet syövät vähemmän päivällisellä ja iltapalalla, </a:t>
            </a:r>
            <a:br>
              <a:rPr lang="fi-FI" sz="29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r>
              <a:rPr lang="fi-FI" sz="29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koska edellistä ateriasta on kulunut niin vähän aikaa, ettei heillä </a:t>
            </a:r>
            <a:r>
              <a:rPr lang="fi-FI" sz="2900" dirty="0">
                <a:solidFill>
                  <a:srgbClr val="0E0E0F"/>
                </a:solidFill>
              </a:rPr>
              <a:t>ole </a:t>
            </a:r>
            <a:r>
              <a:rPr lang="fi-FI" sz="29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nälkä. </a:t>
            </a:r>
          </a:p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fi-FI" sz="29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Ateriat olisi hyvä jakaa tasaisesti 12–14 tunnin ajalle, </a:t>
            </a:r>
            <a:br>
              <a:rPr lang="fi-FI" sz="29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r>
              <a:rPr lang="fi-FI" sz="29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koska silloin ikääntyneen on mahdollista saada riittävästi energiaa ja ravintoaineita, </a:t>
            </a:r>
            <a:br>
              <a:rPr lang="fi-FI" sz="29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r>
              <a:rPr lang="fi-FI" sz="29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vaikka hänellä olisi huono ruokahalu.</a:t>
            </a:r>
          </a:p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fi-FI" sz="29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Ikääntyneille on tärkeää kertoa, että heillä on mahdollisuus syödä välipalaa myös yleisten ateria-aikojen </a:t>
            </a:r>
            <a:r>
              <a:rPr lang="fi-FI" sz="2900" dirty="0">
                <a:solidFill>
                  <a:srgbClr val="0E0E0F"/>
                </a:solidFill>
              </a:rPr>
              <a:t>lisäksi.</a:t>
            </a:r>
          </a:p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fi-FI" sz="29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Väli- ja yöpaloiksi sopivat esimerkiksi voileipä, leikkele, viili tai jogurtti, pirtelö tai puuro sekä kasvikset ja hedelmät.</a:t>
            </a:r>
          </a:p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fi-FI" sz="29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Ikääntynyt voi itse annostella ruoan lautaselle tai hoitaja annostelee sen, kun ruokailu alkaa </a:t>
            </a:r>
            <a:br>
              <a:rPr lang="fi-FI" sz="29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r>
              <a:rPr lang="fi-FI" sz="29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ja hoitaja kysyy ikääntyneen mielipiteit</a:t>
            </a:r>
            <a:r>
              <a:rPr lang="fi-FI" sz="2900" dirty="0">
                <a:solidFill>
                  <a:srgbClr val="0E0E0F"/>
                </a:solidFill>
              </a:rPr>
              <a:t>ä</a:t>
            </a:r>
            <a:r>
              <a:rPr lang="fi-FI" sz="29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. On tärkeää, että ikääntynyt saa tehdä omia valintoja.</a:t>
            </a:r>
          </a:p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</a:pPr>
            <a:endParaRPr lang="fi-FI" b="0" i="0" dirty="0">
              <a:solidFill>
                <a:srgbClr val="0E0E0F"/>
              </a:solidFill>
              <a:effectLst/>
              <a:latin typeface="Open Sans" panose="020B0606030504020204" pitchFamily="34" charset="0"/>
            </a:endParaRPr>
          </a:p>
        </p:txBody>
      </p:sp>
      <p:pic>
        <p:nvPicPr>
          <p:cNvPr id="5" name="Kuva 4" descr="Kuva, joka sisältää kohteen henkilö, vaate, Ihmisen kasvot, sisä-&#10;&#10;Tekoälyn generoima sisältö voi olla virheellistä.">
            <a:extLst>
              <a:ext uri="{FF2B5EF4-FFF2-40B4-BE49-F238E27FC236}">
                <a16:creationId xmlns:a16="http://schemas.microsoft.com/office/drawing/2014/main" id="{AE116E5B-7BE3-703A-5751-8D7A456FA3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91600" y="0"/>
            <a:ext cx="3200400" cy="320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5115640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3BCD7F10-1992-8BDF-26F7-E137E8654B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Omatoimisen ruokailun tukeminen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D111CC22-B4B8-FE52-1B1D-8E85903902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68768"/>
            <a:ext cx="10515600" cy="4842192"/>
          </a:xfrm>
        </p:spPr>
        <p:txBody>
          <a:bodyPr>
            <a:normAutofit fontScale="92500" lnSpcReduction="2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fi-FI" sz="1500" dirty="0">
                <a:effectLst/>
              </a:rPr>
              <a:t>Varaa tarpeeksi paljon aikaa ruokailuun!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fi-FI" sz="1500" dirty="0">
                <a:solidFill>
                  <a:srgbClr val="0E0E0F"/>
                </a:solidFill>
              </a:rPr>
              <a:t>H</a:t>
            </a:r>
            <a:r>
              <a:rPr lang="fi-FI" sz="15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oivakotien asiakkaita voi aktivoida</a:t>
            </a:r>
            <a:r>
              <a:rPr lang="fi-FI" sz="1500" dirty="0">
                <a:solidFill>
                  <a:srgbClr val="0E0E0F"/>
                </a:solidFill>
              </a:rPr>
              <a:t>, </a:t>
            </a:r>
            <a:br>
              <a:rPr lang="fi-FI" sz="1500" dirty="0">
                <a:solidFill>
                  <a:srgbClr val="0E0E0F"/>
                </a:solidFill>
              </a:rPr>
            </a:br>
            <a:r>
              <a:rPr lang="fi-FI" sz="1500" dirty="0">
                <a:solidFill>
                  <a:srgbClr val="0E0E0F"/>
                </a:solidFill>
              </a:rPr>
              <a:t>niin että he valmistavat ruokaa itse ja ruokailevat yhdessä.</a:t>
            </a:r>
            <a:br>
              <a:rPr lang="fi-FI" sz="15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r>
              <a:rPr lang="fi-FI" sz="15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Asiakkaiden kanssa voi myös leipoa tai suunnitella ruokalistan yhdessä.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fi-FI" sz="1500" dirty="0">
                <a:solidFill>
                  <a:srgbClr val="0E0E0F"/>
                </a:solidFill>
              </a:rPr>
              <a:t>Esimerkiksi m</a:t>
            </a:r>
            <a:r>
              <a:rPr lang="fi-FI" sz="15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usiikilla tai kattauksella voi vaikuttaa ruokailun ilmapiiriin ja syömiseen. </a:t>
            </a:r>
            <a:br>
              <a:rPr lang="fi-FI" sz="15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r>
              <a:rPr lang="fi-FI" sz="15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Television sulkeminen ruokailun ajaksi vähentää melua ja rauhoittaa ruokailuhetken.</a:t>
            </a:r>
            <a:endParaRPr lang="fi-FI" sz="1500" dirty="0">
              <a:effectLst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fi-FI" sz="1500" dirty="0">
                <a:effectLst/>
              </a:rPr>
              <a:t>Anna ikääntyneen pestä kädet itse ennen ruokailua</a:t>
            </a:r>
            <a:r>
              <a:rPr lang="fi-FI" sz="1500" dirty="0"/>
              <a:t>.</a:t>
            </a:r>
            <a:endParaRPr lang="fi-FI" sz="1500" dirty="0">
              <a:effectLst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fi-FI" sz="1500" dirty="0">
                <a:effectLst/>
              </a:rPr>
              <a:t>Anna ikääntyneen päättää ja valita mahdollisimman paljon itse, </a:t>
            </a:r>
            <a:br>
              <a:rPr lang="fi-FI" sz="1500" dirty="0">
                <a:effectLst/>
              </a:rPr>
            </a:br>
            <a:r>
              <a:rPr lang="fi-FI" sz="1500" dirty="0">
                <a:effectLst/>
              </a:rPr>
              <a:t>mitä hän haluaa syödä.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fi-FI" sz="1500" dirty="0"/>
              <a:t>Anna ikääntyneelle aterian </a:t>
            </a:r>
            <a:r>
              <a:rPr lang="fi-FI" sz="1500" dirty="0">
                <a:effectLst/>
              </a:rPr>
              <a:t>ajaksi ne apuvälineet, jotka hän tarvitsee.</a:t>
            </a:r>
            <a:br>
              <a:rPr lang="fi-FI" sz="1500" dirty="0">
                <a:effectLst/>
              </a:rPr>
            </a:br>
            <a:r>
              <a:rPr lang="fi-FI" sz="1500" dirty="0"/>
              <a:t>Esimerkiksi</a:t>
            </a:r>
            <a:r>
              <a:rPr lang="fi-FI" sz="1500" dirty="0">
                <a:effectLst/>
              </a:rPr>
              <a:t> silmälasit, kuulolaite, korotettu lautasen reuna, liukueste lautasen alle, </a:t>
            </a:r>
            <a:br>
              <a:rPr lang="fi-FI" sz="1500" dirty="0">
                <a:effectLst/>
              </a:rPr>
            </a:br>
            <a:r>
              <a:rPr lang="fi-FI" sz="1500" dirty="0">
                <a:effectLst/>
              </a:rPr>
              <a:t>sopivat aterimet jne.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fi-FI" sz="1500" dirty="0"/>
              <a:t>Laita lautanen </a:t>
            </a:r>
            <a:r>
              <a:rPr lang="fi-FI" sz="1500" dirty="0">
                <a:effectLst/>
              </a:rPr>
              <a:t>niin, että</a:t>
            </a:r>
            <a:r>
              <a:rPr lang="fi-FI" sz="1500" dirty="0"/>
              <a:t> </a:t>
            </a:r>
            <a:r>
              <a:rPr lang="fi-FI" sz="1500" dirty="0">
                <a:effectLst/>
              </a:rPr>
              <a:t>ruokaa ei </a:t>
            </a:r>
            <a:r>
              <a:rPr lang="fi-FI" sz="1500" dirty="0"/>
              <a:t>mene asiakkaan </a:t>
            </a:r>
            <a:r>
              <a:rPr lang="fi-FI" sz="1500" dirty="0">
                <a:effectLst/>
              </a:rPr>
              <a:t>päälle, muista ruokailusuoja.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fi-FI" sz="1500" dirty="0">
                <a:effectLst/>
              </a:rPr>
              <a:t>Oikea istuma-asento on tärkeä</a:t>
            </a:r>
            <a:r>
              <a:rPr lang="fi-FI" sz="1500" dirty="0"/>
              <a:t> ja p</a:t>
            </a:r>
            <a:r>
              <a:rPr lang="fi-FI" sz="1500" dirty="0">
                <a:effectLst/>
              </a:rPr>
              <a:t>öydän ja tuolin </a:t>
            </a:r>
            <a:r>
              <a:rPr lang="fi-FI" sz="1500" dirty="0"/>
              <a:t>täytyy</a:t>
            </a:r>
            <a:r>
              <a:rPr lang="fi-FI" sz="1500" dirty="0">
                <a:effectLst/>
              </a:rPr>
              <a:t> olla sopivan korkeat.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fi-FI" sz="1500" dirty="0">
                <a:effectLst/>
              </a:rPr>
              <a:t>Jalkojen pitää ylettyä lattialle niin, että istuma-asento on </a:t>
            </a:r>
            <a:r>
              <a:rPr lang="fi-FI" sz="1500" dirty="0"/>
              <a:t>hyvä</a:t>
            </a:r>
            <a:r>
              <a:rPr lang="fi-FI" sz="1500" dirty="0">
                <a:effectLst/>
              </a:rPr>
              <a:t>. </a:t>
            </a:r>
            <a:endParaRPr lang="fi-FI" sz="15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fi-FI" sz="1500" dirty="0">
                <a:effectLst/>
              </a:rPr>
              <a:t>Nieleminen on helpointa, jos ruokailija istuu suorassa tai vähän etukumarassa.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fi-FI" sz="15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Ruoan hahmottaminen on usein vaikeaa, </a:t>
            </a:r>
            <a:br>
              <a:rPr lang="fi-FI" sz="15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r>
              <a:rPr lang="fi-FI" sz="15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mutta sitä on mahdollista helpottaa esimerkiksi selkeän värisillä astioilla. </a:t>
            </a:r>
            <a:br>
              <a:rPr lang="fi-FI" sz="15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r>
              <a:rPr lang="fi-FI" sz="15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Lautasten ja mukien täytyy erottua selkeästi pöytäpinnasta. 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fi-FI" sz="15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Myös se, että muistisairaan edessä on vain yksi syötävä asia kerrallaan, </a:t>
            </a:r>
            <a:br>
              <a:rPr lang="fi-FI" sz="15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r>
              <a:rPr lang="fi-FI" sz="15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helpottaa ruokailua.</a:t>
            </a:r>
          </a:p>
          <a:p>
            <a:endParaRPr lang="fi-FI" dirty="0"/>
          </a:p>
        </p:txBody>
      </p:sp>
      <p:pic>
        <p:nvPicPr>
          <p:cNvPr id="9" name="Kuva 8" descr="Kuva, joka sisältää kohteen henkilö, vaate, pöytäastiasto, sisä-&#10;&#10;Tekoälyn generoima sisältö voi olla virheellistä.">
            <a:extLst>
              <a:ext uri="{FF2B5EF4-FFF2-40B4-BE49-F238E27FC236}">
                <a16:creationId xmlns:a16="http://schemas.microsoft.com/office/drawing/2014/main" id="{CD1045DC-AF68-34EC-B538-53E2ABF7099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045" t="12478" r="20717" b="13107"/>
          <a:stretch/>
        </p:blipFill>
        <p:spPr>
          <a:xfrm>
            <a:off x="8658755" y="1568768"/>
            <a:ext cx="3533245" cy="42935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7079429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5997B058-5601-D7C1-6AEA-33EA631A20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10000"/>
              </a:lnSpc>
            </a:pPr>
            <a:r>
              <a:rPr lang="fi-FI" sz="4400" b="1" dirty="0">
                <a:effectLst/>
              </a:rPr>
              <a:t>Miten voit avustaa ruokailussa? 1/2</a:t>
            </a:r>
            <a:endParaRPr lang="fi-FI" sz="4400" dirty="0">
              <a:effectLst/>
            </a:endParaRP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C93FF88D-8146-B94F-1EA1-54AB56ADBB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44320"/>
            <a:ext cx="10515600" cy="4653279"/>
          </a:xfrm>
        </p:spPr>
        <p:txBody>
          <a:bodyPr>
            <a:normAutofit lnSpcReduction="10000"/>
          </a:bodyPr>
          <a:lstStyle/>
          <a:p>
            <a:pPr marL="457200" indent="-4572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fi-FI" sz="1400" dirty="0">
                <a:effectLst/>
              </a:rPr>
              <a:t>Keskity syöttämiseen ja kerro, mitä ruokaa on tarjolla</a:t>
            </a:r>
            <a:r>
              <a:rPr lang="fi-FI" sz="1400" dirty="0"/>
              <a:t>, </a:t>
            </a:r>
            <a:br>
              <a:rPr lang="fi-FI" sz="1400" dirty="0"/>
            </a:br>
            <a:r>
              <a:rPr lang="fi-FI" sz="1400" dirty="0"/>
              <a:t>koska ikääntyneen aistit ja muisti </a:t>
            </a:r>
            <a:r>
              <a:rPr lang="fi-FI" sz="1400" dirty="0">
                <a:effectLst/>
              </a:rPr>
              <a:t>saattavat olla heikentyneet, eikä hän tunnista ruokaa. </a:t>
            </a:r>
            <a:br>
              <a:rPr lang="fi-FI" sz="1400" dirty="0">
                <a:effectLst/>
              </a:rPr>
            </a:br>
            <a:r>
              <a:rPr lang="fi-FI" sz="1400" dirty="0">
                <a:effectLst/>
              </a:rPr>
              <a:t>Ruokailun aikana voit puhua ruoasta ja sen mausta, </a:t>
            </a:r>
            <a:br>
              <a:rPr lang="fi-FI" sz="1400" dirty="0">
                <a:effectLst/>
              </a:rPr>
            </a:br>
            <a:r>
              <a:rPr lang="fi-FI" sz="1400" dirty="0">
                <a:effectLst/>
              </a:rPr>
              <a:t>koska</a:t>
            </a:r>
            <a:r>
              <a:rPr lang="fi-FI" sz="1400" dirty="0"/>
              <a:t> i</a:t>
            </a:r>
            <a:r>
              <a:rPr lang="fi-FI" sz="1400" dirty="0">
                <a:effectLst/>
              </a:rPr>
              <a:t>kääntynyt on saattanut unohtaa tuttujen ruokien nimet.</a:t>
            </a:r>
          </a:p>
          <a:p>
            <a:pPr marL="457200" indent="-4572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fi-FI" sz="1400" dirty="0">
                <a:effectLst/>
              </a:rPr>
              <a:t>Syötä pieniä suupaloja, välillä ruokaa ja välillä juomaa.</a:t>
            </a:r>
          </a:p>
          <a:p>
            <a:pPr marL="457200" indent="-4572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fi-FI" sz="1400" dirty="0">
                <a:effectLst/>
              </a:rPr>
              <a:t>Varaa aikaa. Rauhallinen ruokailu </a:t>
            </a:r>
            <a:r>
              <a:rPr lang="fi-FI" sz="1400" dirty="0"/>
              <a:t>estää </a:t>
            </a:r>
            <a:r>
              <a:rPr lang="fi-FI" sz="1400" b="1" dirty="0"/>
              <a:t>aspiraatioriskin</a:t>
            </a:r>
            <a:r>
              <a:rPr lang="fi-FI" sz="1400" dirty="0"/>
              <a:t> eli sen, </a:t>
            </a:r>
            <a:r>
              <a:rPr lang="fi-FI" sz="1400" dirty="0">
                <a:effectLst/>
              </a:rPr>
              <a:t>että ruoka ei mene </a:t>
            </a:r>
            <a:r>
              <a:rPr lang="fi-FI" sz="1400" dirty="0"/>
              <a:t>hengitysteihin</a:t>
            </a:r>
            <a:r>
              <a:rPr lang="fi-FI" sz="1400" dirty="0">
                <a:effectLst/>
              </a:rPr>
              <a:t>. </a:t>
            </a:r>
          </a:p>
          <a:p>
            <a:pPr marL="457200" indent="-4572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Älä </a:t>
            </a:r>
            <a:r>
              <a:rPr lang="fi-FI" sz="1400" dirty="0">
                <a:effectLst/>
              </a:rPr>
              <a:t>sekoita kaikkia eri ruokia yhteen lautasella</a:t>
            </a:r>
            <a:r>
              <a:rPr lang="fi-FI" sz="1400" dirty="0"/>
              <a:t>. Älä </a:t>
            </a:r>
            <a:r>
              <a:rPr lang="fi-FI" sz="1400" dirty="0">
                <a:effectLst/>
              </a:rPr>
              <a:t>sekoita lääkkeitä ruokaan.</a:t>
            </a:r>
          </a:p>
          <a:p>
            <a:pPr marL="457200" indent="-4572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fi-FI" sz="1400" dirty="0">
                <a:effectLst/>
              </a:rPr>
              <a:t>Käytä lautasliinaa ja ruokailusuojaa eli pyyhi suuta aina kun tarvitsee ja suojaa ikääntyneen vaatteet.</a:t>
            </a:r>
          </a:p>
          <a:p>
            <a:pPr marL="457200" indent="-4572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fi-FI" sz="1400" dirty="0">
                <a:effectLst/>
              </a:rPr>
              <a:t>Älä seiso, jotta olet samalla tasolla syöjän kanssa ja katsekontaktissa häneen.</a:t>
            </a:r>
            <a:r>
              <a:rPr lang="fi-FI" sz="1400" dirty="0"/>
              <a:t> </a:t>
            </a:r>
            <a:br>
              <a:rPr lang="fi-FI" sz="1400" dirty="0"/>
            </a:br>
            <a:r>
              <a:rPr lang="fi-FI" sz="1400" dirty="0"/>
              <a:t>Kun istut</a:t>
            </a:r>
            <a:r>
              <a:rPr lang="fi-FI" sz="1400" dirty="0">
                <a:effectLst/>
              </a:rPr>
              <a:t> ergonomia on parempi.</a:t>
            </a:r>
          </a:p>
          <a:p>
            <a:pPr marL="457200" indent="-4572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fi-FI" sz="1400" dirty="0">
                <a:effectLst/>
              </a:rPr>
              <a:t>Muista, että ruokailija on aikuinen.</a:t>
            </a:r>
            <a:endParaRPr lang="fi-FI" sz="1400" dirty="0"/>
          </a:p>
          <a:p>
            <a:pPr marL="457200" indent="-4572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fi-FI" sz="1400" dirty="0">
                <a:effectLst/>
              </a:rPr>
              <a:t>Voit näyttää mallia, ohjata ja kannustaa syömään.</a:t>
            </a:r>
            <a:br>
              <a:rPr lang="fi-FI" sz="1400" dirty="0">
                <a:effectLst/>
              </a:rPr>
            </a:br>
            <a:r>
              <a:rPr lang="fi-FI" sz="1400" dirty="0">
                <a:effectLst/>
              </a:rPr>
              <a:t>Sopiva 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ruoan rakenne ja ruokailuasento ovat tärkeitä.</a:t>
            </a:r>
            <a:br>
              <a:rPr lang="fi-FI" sz="1400" dirty="0">
                <a:solidFill>
                  <a:srgbClr val="0E0E0F"/>
                </a:solidFill>
              </a:rPr>
            </a:b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Helpoimmin nieltäviä ruokia ovat kylmät tai viilennetyt, sakeat ja tasalaatuiset ruoat. </a:t>
            </a:r>
            <a:b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r>
              <a:rPr lang="fi-FI" sz="140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Sakeuttamisaineella voi tehdä ruoan sakeammaksi eli paksummaksi.</a:t>
            </a:r>
            <a:b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Helposti nieltäviä ovat myös sulavat ruoat (jäätelö), sakeat soseet ja kiisselit.</a:t>
            </a:r>
            <a:b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Vaikeimpia nieltäviä taas ovat ohuet nestemäiset ruoat, joissa on mukana kiinteitä osia tai palasia.</a:t>
            </a:r>
            <a:endParaRPr lang="fi-FI" sz="1400" dirty="0">
              <a:effectLst/>
            </a:endParaRPr>
          </a:p>
        </p:txBody>
      </p:sp>
      <p:pic>
        <p:nvPicPr>
          <p:cNvPr id="3074" name="Picture 2" descr="hoitaja">
            <a:extLst>
              <a:ext uri="{FF2B5EF4-FFF2-40B4-BE49-F238E27FC236}">
                <a16:creationId xmlns:a16="http://schemas.microsoft.com/office/drawing/2014/main" id="{557AF98D-D3D9-2843-8D1C-C16868E14E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92030" y="1807210"/>
            <a:ext cx="1893570" cy="1893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puhekupla">
            <a:extLst>
              <a:ext uri="{FF2B5EF4-FFF2-40B4-BE49-F238E27FC236}">
                <a16:creationId xmlns:a16="http://schemas.microsoft.com/office/drawing/2014/main" id="{BF355A2B-C7E6-4E65-67E1-A726E68ADB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37500" y="1544320"/>
            <a:ext cx="645460" cy="550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ruokalappu">
            <a:extLst>
              <a:ext uri="{FF2B5EF4-FFF2-40B4-BE49-F238E27FC236}">
                <a16:creationId xmlns:a16="http://schemas.microsoft.com/office/drawing/2014/main" id="{9B222BFD-F705-FA0A-EE64-6721F6C039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63150" y="3617596"/>
            <a:ext cx="1696084" cy="1696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kstiruutu 3">
            <a:extLst>
              <a:ext uri="{FF2B5EF4-FFF2-40B4-BE49-F238E27FC236}">
                <a16:creationId xmlns:a16="http://schemas.microsoft.com/office/drawing/2014/main" id="{55F3CEB9-DFBF-53AD-0F08-8AED29D02A6B}"/>
              </a:ext>
            </a:extLst>
          </p:cNvPr>
          <p:cNvSpPr txBox="1"/>
          <p:nvPr/>
        </p:nvSpPr>
        <p:spPr>
          <a:xfrm>
            <a:off x="10096500" y="5252441"/>
            <a:ext cx="1473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/>
              <a:t>ruokailusuoja</a:t>
            </a:r>
          </a:p>
        </p:txBody>
      </p:sp>
    </p:spTree>
    <p:extLst>
      <p:ext uri="{BB962C8B-B14F-4D97-AF65-F5344CB8AC3E}">
        <p14:creationId xmlns:p14="http://schemas.microsoft.com/office/powerpoint/2010/main" val="144385298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3DA22D04-A1FA-4BCC-EEFE-229DF77684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sz="4000" b="1" dirty="0">
                <a:effectLst/>
              </a:rPr>
              <a:t>Miten voit avustaa ruokailussa? </a:t>
            </a:r>
            <a:r>
              <a:rPr lang="fi-FI" sz="4000" dirty="0"/>
              <a:t>2</a:t>
            </a:r>
            <a:r>
              <a:rPr lang="fi-FI" sz="4000" b="1" dirty="0">
                <a:effectLst/>
              </a:rPr>
              <a:t>/2</a:t>
            </a:r>
            <a:endParaRPr lang="fi-FI" dirty="0"/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74C4B96C-56FC-2075-D161-BC940450B2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51305"/>
            <a:ext cx="10515600" cy="4079875"/>
          </a:xfrm>
        </p:spPr>
        <p:txBody>
          <a:bodyPr>
            <a:noAutofit/>
          </a:bodyPr>
          <a:lstStyle/>
          <a:p>
            <a:r>
              <a:rPr lang="fi-FI" sz="1400" b="1" dirty="0">
                <a:effectLst/>
              </a:rPr>
              <a:t>Kun ikääntyneellä on nielemisvaikeuksia, </a:t>
            </a:r>
            <a:r>
              <a:rPr lang="fi-FI" sz="1400" b="1" dirty="0"/>
              <a:t>niitä voi helpottaa</a:t>
            </a:r>
            <a:endParaRPr lang="fi-FI" sz="1400" dirty="0">
              <a:effectLst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 dirty="0">
                <a:effectLst/>
              </a:rPr>
              <a:t>riittävä vireystila = ei kannata syöttää ikääntynyttä silloin kun hän on väsynyt,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 dirty="0">
                <a:effectLst/>
              </a:rPr>
              <a:t>kunnollinen istuma-asento, ei puoli-istuva asento,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 dirty="0">
                <a:effectLst/>
              </a:rPr>
              <a:t>rauhallinen ympäristö,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 dirty="0">
                <a:effectLst/>
              </a:rPr>
              <a:t>ruoan ja juoman oikea koostumus / rakenne,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 dirty="0">
                <a:effectLst/>
              </a:rPr>
              <a:t>pienet suupalat kerrallaan,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 dirty="0">
                <a:effectLst/>
              </a:rPr>
              <a:t>suun tyhjäksi syöminen ennen seuraavaa suupalaa.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fi-FI" sz="1400" b="0" i="0" dirty="0">
              <a:solidFill>
                <a:srgbClr val="0E0E0F"/>
              </a:solidFill>
              <a:effectLst/>
              <a:latin typeface="Open Sans" panose="020B0606030504020204" pitchFamily="34" charset="0"/>
            </a:endParaRPr>
          </a:p>
          <a:p>
            <a:pPr algn="l"/>
            <a:r>
              <a:rPr lang="fi-FI" sz="1400" b="1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Muista myös </a:t>
            </a:r>
            <a:r>
              <a:rPr lang="fi-FI" sz="1400" b="1" dirty="0">
                <a:solidFill>
                  <a:srgbClr val="0E0E0F"/>
                </a:solidFill>
              </a:rPr>
              <a:t>o</a:t>
            </a:r>
            <a:r>
              <a:rPr lang="fi-FI" sz="1400" b="1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mavalvonta!</a:t>
            </a:r>
            <a:endParaRPr lang="fi-FI" sz="1400" dirty="0">
              <a:solidFill>
                <a:srgbClr val="0E0E0F"/>
              </a:solidFill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Tarjoa kuuma ruoka niin, että sen lämpötila on yli +60 °C.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Kylmien helposti pilaantuvien </a:t>
            </a:r>
            <a:r>
              <a:rPr lang="fi-FI" sz="1400" dirty="0">
                <a:solidFill>
                  <a:srgbClr val="0E0E0F"/>
                </a:solidFill>
              </a:rPr>
              <a:t>ruokien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fi-FI" sz="1400" dirty="0">
                <a:solidFill>
                  <a:srgbClr val="0E0E0F"/>
                </a:solidFill>
              </a:rPr>
              <a:t>täytyy olla 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tarjoilun aikana alle +12 °C.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Jos lämpötila menee</a:t>
            </a:r>
            <a:r>
              <a:rPr lang="fi-FI" sz="1400" dirty="0">
                <a:solidFill>
                  <a:srgbClr val="0E0E0F"/>
                </a:solidFill>
              </a:rPr>
              <a:t> vaaravyöhyke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alueelle +12– +60 °C, </a:t>
            </a:r>
            <a:r>
              <a:rPr lang="fi-FI" sz="1400" dirty="0">
                <a:solidFill>
                  <a:srgbClr val="0E0E0F"/>
                </a:solidFill>
              </a:rPr>
              <a:t>kun ruoka on tarjolla </a:t>
            </a:r>
            <a:br>
              <a:rPr lang="fi-FI" sz="1400" dirty="0">
                <a:solidFill>
                  <a:srgbClr val="0E0E0F"/>
                </a:solidFill>
              </a:rPr>
            </a:br>
            <a:r>
              <a:rPr lang="fi-FI" sz="1400" dirty="0">
                <a:solidFill>
                  <a:srgbClr val="0E0E0F"/>
                </a:solidFill>
              </a:rPr>
              <a:t>tai jos 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ruoka on tarjolla yli neljä tuntia </a:t>
            </a:r>
            <a:r>
              <a:rPr lang="fi-FI" sz="1400" dirty="0">
                <a:solidFill>
                  <a:srgbClr val="0E0E0F"/>
                </a:solidFill>
              </a:rPr>
              <a:t>niin ruoka täytyy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 hävittää eli heittää pois. </a:t>
            </a:r>
            <a:b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Ruoka </a:t>
            </a:r>
            <a:r>
              <a:rPr lang="fi-FI" sz="1400" dirty="0">
                <a:solidFill>
                  <a:srgbClr val="0E0E0F"/>
                </a:solidFill>
              </a:rPr>
              <a:t>täytyy hävittää myös silloin jos ruoan 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laatu on muuten </a:t>
            </a:r>
            <a:r>
              <a:rPr lang="fi-FI" sz="1400" dirty="0">
                <a:solidFill>
                  <a:srgbClr val="0E0E0F"/>
                </a:solidFill>
              </a:rPr>
              <a:t>huono.</a:t>
            </a:r>
            <a:endParaRPr lang="fi-FI" sz="1400" b="0" i="0" dirty="0">
              <a:solidFill>
                <a:srgbClr val="0E0E0F"/>
              </a:solidFill>
              <a:effectLst/>
              <a:latin typeface="Open Sans" panose="020B0606030504020204" pitchFamily="34" charset="0"/>
            </a:endParaRPr>
          </a:p>
          <a:p>
            <a:endParaRPr lang="fi-FI" sz="1400" dirty="0"/>
          </a:p>
        </p:txBody>
      </p:sp>
      <p:pic>
        <p:nvPicPr>
          <p:cNvPr id="5122" name="Picture 2" descr="niellä ruoka">
            <a:extLst>
              <a:ext uri="{FF2B5EF4-FFF2-40B4-BE49-F238E27FC236}">
                <a16:creationId xmlns:a16="http://schemas.microsoft.com/office/drawing/2014/main" id="{22A0B7BC-B572-20DC-9290-8351A25364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90995" y="2302496"/>
            <a:ext cx="1576388" cy="1576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lämpömittari">
            <a:extLst>
              <a:ext uri="{FF2B5EF4-FFF2-40B4-BE49-F238E27FC236}">
                <a16:creationId xmlns:a16="http://schemas.microsoft.com/office/drawing/2014/main" id="{EC4F7422-86A6-55D3-631C-6CC752CAAC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1289" y="4229259"/>
            <a:ext cx="1594803" cy="1594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soseutettu ruoka">
            <a:extLst>
              <a:ext uri="{FF2B5EF4-FFF2-40B4-BE49-F238E27FC236}">
                <a16:creationId xmlns:a16="http://schemas.microsoft.com/office/drawing/2014/main" id="{1B7F4420-CE0E-D67F-A78B-EE23E1345A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6134" y="1532890"/>
            <a:ext cx="1594803" cy="1594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istua">
            <a:extLst>
              <a:ext uri="{FF2B5EF4-FFF2-40B4-BE49-F238E27FC236}">
                <a16:creationId xmlns:a16="http://schemas.microsoft.com/office/drawing/2014/main" id="{508201BF-FD37-DF09-0B23-989947F761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0991" y="2108200"/>
            <a:ext cx="1873250" cy="1873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oikein">
            <a:extLst>
              <a:ext uri="{FF2B5EF4-FFF2-40B4-BE49-F238E27FC236}">
                <a16:creationId xmlns:a16="http://schemas.microsoft.com/office/drawing/2014/main" id="{D4D9921D-A059-107B-F68F-8FE1C9875E5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1084" b="58854"/>
          <a:stretch/>
        </p:blipFill>
        <p:spPr bwMode="auto">
          <a:xfrm>
            <a:off x="9840280" y="2302495"/>
            <a:ext cx="1739405" cy="1038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4" name="Picture 14" descr="väsynyt">
            <a:extLst>
              <a:ext uri="{FF2B5EF4-FFF2-40B4-BE49-F238E27FC236}">
                <a16:creationId xmlns:a16="http://schemas.microsoft.com/office/drawing/2014/main" id="{A8B7FA36-1EA0-8E66-A068-4E5309C331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4860" y="2495377"/>
            <a:ext cx="1455420" cy="1455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10" descr="ei">
            <a:extLst>
              <a:ext uri="{FF2B5EF4-FFF2-40B4-BE49-F238E27FC236}">
                <a16:creationId xmlns:a16="http://schemas.microsoft.com/office/drawing/2014/main" id="{EC63C22C-E8B5-E27B-12DF-DCB74A3DB6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9132392" y="2905850"/>
            <a:ext cx="858686" cy="858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1784044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16646C-11CB-776A-9C90-8879D75294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600C83E5-6757-EAA1-53CA-FDEF91040D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11. Palvelujärjestelmä </a:t>
            </a:r>
            <a:br>
              <a:rPr lang="fi-FI" dirty="0"/>
            </a:br>
            <a:r>
              <a:rPr lang="fi-FI" dirty="0"/>
              <a:t>ja ikääntyneen toimeentuloturva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A7D0C4F0-46BC-745A-8528-B8F6C45178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93850" y="1841499"/>
            <a:ext cx="3165190" cy="4079875"/>
          </a:xfrm>
        </p:spPr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palvelu|järjestelmä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toimeen|tulo|turva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etuus, etuudet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sote-uudistus</a:t>
            </a:r>
          </a:p>
          <a:p>
            <a:pPr marL="1143000" lvl="1" indent="-457200"/>
            <a:r>
              <a:rPr lang="fi-FI" sz="1200" dirty="0"/>
              <a:t>verbi: uudistaa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ohjaus</a:t>
            </a:r>
          </a:p>
          <a:p>
            <a:pPr marL="1143000" lvl="1" indent="-457200"/>
            <a:r>
              <a:rPr lang="fi-FI" sz="1200" dirty="0"/>
              <a:t>verbi: ohjata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yhteyden|otto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ilmoitus</a:t>
            </a:r>
          </a:p>
          <a:p>
            <a:pPr marL="1143000" lvl="1" indent="-457200"/>
            <a:r>
              <a:rPr lang="fi-FI" sz="1200" dirty="0"/>
              <a:t>verbi: ilmoittaa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velvollisuus</a:t>
            </a:r>
          </a:p>
        </p:txBody>
      </p:sp>
      <p:pic>
        <p:nvPicPr>
          <p:cNvPr id="6" name="Kuva 5">
            <a:extLst>
              <a:ext uri="{FF2B5EF4-FFF2-40B4-BE49-F238E27FC236}">
                <a16:creationId xmlns:a16="http://schemas.microsoft.com/office/drawing/2014/main" id="{36761790-7D90-E629-90F4-AB26901AB4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629" y="1841499"/>
            <a:ext cx="3894667" cy="3894667"/>
          </a:xfrm>
          <a:prstGeom prst="rect">
            <a:avLst/>
          </a:prstGeom>
        </p:spPr>
      </p:pic>
      <p:pic>
        <p:nvPicPr>
          <p:cNvPr id="3074" name="Picture 2" descr="sosiaaliturva">
            <a:extLst>
              <a:ext uri="{FF2B5EF4-FFF2-40B4-BE49-F238E27FC236}">
                <a16:creationId xmlns:a16="http://schemas.microsoft.com/office/drawing/2014/main" id="{A6681766-1CB5-5616-6CF9-ED6561B5DD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5077" y="1856836"/>
            <a:ext cx="1687197" cy="1671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palvelutalo">
            <a:extLst>
              <a:ext uri="{FF2B5EF4-FFF2-40B4-BE49-F238E27FC236}">
                <a16:creationId xmlns:a16="http://schemas.microsoft.com/office/drawing/2014/main" id="{08E235C8-606F-3475-D224-A32278A58C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6148" y="3679506"/>
            <a:ext cx="2119312" cy="2119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sairaanhoitaja">
            <a:extLst>
              <a:ext uri="{FF2B5EF4-FFF2-40B4-BE49-F238E27FC236}">
                <a16:creationId xmlns:a16="http://schemas.microsoft.com/office/drawing/2014/main" id="{E90AC624-CF69-41EB-C156-4AD42351F5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79019" y="3616854"/>
            <a:ext cx="2119312" cy="2119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lääkeohje">
            <a:extLst>
              <a:ext uri="{FF2B5EF4-FFF2-40B4-BE49-F238E27FC236}">
                <a16:creationId xmlns:a16="http://schemas.microsoft.com/office/drawing/2014/main" id="{6B71C0C6-F053-DE22-8DEC-B2250E9275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2206" y="1856836"/>
            <a:ext cx="1687196" cy="1687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6183699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FCD75985-B52C-5C50-69B7-1EEDD81AA8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3685"/>
            <a:ext cx="10515600" cy="1325563"/>
          </a:xfrm>
        </p:spPr>
        <p:txBody>
          <a:bodyPr/>
          <a:lstStyle/>
          <a:p>
            <a:r>
              <a:rPr lang="fi-FI" dirty="0"/>
              <a:t>Kuka tuottaa ja maksaa palvelut?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8F80B6BF-8E0D-2F74-3791-9AB37DA628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85888"/>
            <a:ext cx="10515600" cy="4802187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</a:pPr>
            <a:r>
              <a:rPr lang="fi-FI" sz="1400" dirty="0"/>
              <a:t>Kun ikääntynyt tarvitsee apua, häntä auttaa </a:t>
            </a:r>
            <a:r>
              <a:rPr lang="fi-FI" sz="1400" b="1" dirty="0"/>
              <a:t>ikääntyneiden sosiaaliturva </a:t>
            </a:r>
            <a:br>
              <a:rPr lang="fi-FI" sz="1400" b="1" dirty="0"/>
            </a:br>
            <a:r>
              <a:rPr lang="fi-FI" sz="1400" dirty="0"/>
              <a:t>= eli erilaiset rahalliset tuet (</a:t>
            </a:r>
            <a:r>
              <a:rPr lang="fi-FI" sz="1400" b="1" dirty="0"/>
              <a:t>raha</a:t>
            </a:r>
            <a:r>
              <a:rPr lang="fi-FI" sz="1400" dirty="0"/>
              <a:t>, tuki) eli toimeentuloturva ja erilaiset sosiaali- ja terveys</a:t>
            </a:r>
            <a:r>
              <a:rPr lang="fi-FI" sz="1400" b="1" dirty="0"/>
              <a:t>palvelut</a:t>
            </a:r>
            <a:r>
              <a:rPr lang="fi-FI" sz="1400" dirty="0"/>
              <a:t>.</a:t>
            </a:r>
            <a:br>
              <a:rPr lang="fi-FI" sz="1400" dirty="0"/>
            </a:br>
            <a:r>
              <a:rPr lang="fi-FI" sz="1400" dirty="0"/>
              <a:t>Hoitajan on tärkeää tietää ikääntyneiden sosiaaliturvasta.</a:t>
            </a:r>
          </a:p>
          <a:p>
            <a:pPr>
              <a:lnSpc>
                <a:spcPct val="110000"/>
              </a:lnSpc>
            </a:pPr>
            <a:r>
              <a:rPr lang="fi-FI" sz="1400" dirty="0"/>
              <a:t>Ikääntyneiden palvelut tuottaa </a:t>
            </a:r>
            <a:r>
              <a:rPr lang="fi-FI" sz="1400" b="1" dirty="0"/>
              <a:t>julkinen sektori eli hyvinvointialue</a:t>
            </a:r>
            <a:br>
              <a:rPr lang="fi-FI" sz="1400" dirty="0"/>
            </a:br>
            <a:r>
              <a:rPr lang="fi-FI" sz="1400" dirty="0"/>
              <a:t>tai </a:t>
            </a:r>
            <a:r>
              <a:rPr lang="fi-FI" sz="1400" b="1" dirty="0"/>
              <a:t>yksityisen sektorin yritykset</a:t>
            </a:r>
            <a:r>
              <a:rPr lang="fi-FI" sz="1400" dirty="0"/>
              <a:t>, esimerkiksi </a:t>
            </a:r>
            <a:r>
              <a:rPr lang="fi-FI" sz="1400" dirty="0" err="1"/>
              <a:t>Attendo</a:t>
            </a:r>
            <a:r>
              <a:rPr lang="fi-FI" sz="1400" dirty="0"/>
              <a:t> tai </a:t>
            </a:r>
            <a:r>
              <a:rPr lang="fi-FI" sz="1400" dirty="0" err="1"/>
              <a:t>Esperi</a:t>
            </a:r>
            <a:r>
              <a:rPr lang="fi-FI" sz="1400" dirty="0"/>
              <a:t> Care. </a:t>
            </a:r>
            <a:br>
              <a:rPr lang="fi-FI" sz="1400" dirty="0"/>
            </a:br>
            <a:r>
              <a:rPr lang="fi-FI" sz="1400" dirty="0"/>
              <a:t>Lisäksi on paljon sosiaali- ja terveysjärjestöjä ja vapaaehtoistoimintaa, jotka voivat auttaa ikääntyneitä.</a:t>
            </a:r>
            <a:br>
              <a:rPr lang="fi-FI" sz="1400" dirty="0"/>
            </a:br>
            <a:r>
              <a:rPr lang="fi-FI" sz="1400" b="1" dirty="0"/>
              <a:t>Järjestöt</a:t>
            </a:r>
            <a:r>
              <a:rPr lang="fi-FI" sz="1400" dirty="0"/>
              <a:t> ja kirkot ovat </a:t>
            </a:r>
            <a:r>
              <a:rPr lang="fi-FI" sz="1400" b="1" dirty="0"/>
              <a:t>kolmas sektori</a:t>
            </a:r>
            <a:r>
              <a:rPr lang="fi-FI" sz="1400" dirty="0"/>
              <a:t>.</a:t>
            </a:r>
          </a:p>
          <a:p>
            <a:pPr algn="l"/>
            <a:r>
              <a:rPr lang="fi-FI" sz="1400" dirty="0"/>
              <a:t>Vastuu palveluiden tuottamisesta on julkisella sektorilla eli hyvinvointialueilla. Suomessa on 21 hyvinvointialuetta.</a:t>
            </a:r>
            <a:br>
              <a:rPr lang="fi-FI" sz="1400" dirty="0"/>
            </a:br>
            <a:r>
              <a:rPr lang="fi-FI" sz="1400" b="1" i="0" dirty="0">
                <a:solidFill>
                  <a:srgbClr val="212529"/>
                </a:solidFill>
                <a:effectLst/>
              </a:rPr>
              <a:t>Hyvinvointialue</a:t>
            </a:r>
            <a:r>
              <a:rPr lang="fi-FI" sz="1400" b="0" i="0" dirty="0">
                <a:solidFill>
                  <a:srgbClr val="212529"/>
                </a:solidFill>
                <a:effectLst/>
              </a:rPr>
              <a:t> on alue, joka muodostuu kunnista ja huolehtii kuntien hyvinvoinnista.</a:t>
            </a:r>
            <a:br>
              <a:rPr lang="fi-FI" sz="1400" b="0" i="0" dirty="0">
                <a:solidFill>
                  <a:srgbClr val="212529"/>
                </a:solidFill>
                <a:effectLst/>
              </a:rPr>
            </a:br>
            <a:r>
              <a:rPr lang="fi-FI" sz="1400" b="0" i="0" dirty="0">
                <a:solidFill>
                  <a:srgbClr val="212529"/>
                </a:solidFill>
                <a:effectLst/>
              </a:rPr>
              <a:t>Hyvinvointialueen tehtävä on järjestää oman alueen asiakkaille sosiaali- ja terveyspalvelut. </a:t>
            </a:r>
            <a:br>
              <a:rPr lang="fi-FI" sz="1400" b="0" i="0" dirty="0">
                <a:solidFill>
                  <a:srgbClr val="212529"/>
                </a:solidFill>
                <a:effectLst/>
              </a:rPr>
            </a:br>
            <a:r>
              <a:rPr lang="fi-FI" sz="1400" dirty="0"/>
              <a:t>Hyvinvointialue voi tuottaa palvelun itse tai ostaa sen yksityiseltä yritykseltä.</a:t>
            </a:r>
            <a:br>
              <a:rPr lang="fi-FI" sz="1400" dirty="0"/>
            </a:br>
            <a:br>
              <a:rPr lang="fi-FI" sz="1400" dirty="0"/>
            </a:br>
            <a:r>
              <a:rPr lang="fi-FI" sz="1400" dirty="0"/>
              <a:t>Hyvinvointialue antaa palvelun asiakkaalle sen jälkeen, kun </a:t>
            </a:r>
            <a:r>
              <a:rPr lang="fi-FI" sz="1400" b="1" dirty="0"/>
              <a:t>palvelutarpeen arviointi </a:t>
            </a:r>
            <a:r>
              <a:rPr lang="fi-FI" sz="1400" dirty="0"/>
              <a:t>ja </a:t>
            </a:r>
            <a:r>
              <a:rPr lang="fi-FI" sz="1400" b="1" dirty="0"/>
              <a:t>palvelupäätös</a:t>
            </a:r>
            <a:r>
              <a:rPr lang="fi-FI" sz="1400" dirty="0"/>
              <a:t> on tehty.</a:t>
            </a:r>
            <a:br>
              <a:rPr lang="fi-FI" sz="1400" dirty="0"/>
            </a:br>
            <a:r>
              <a:rPr lang="fi-FI" sz="1400" dirty="0"/>
              <a:t>Palvelutarpeen arviointi tarkoittaa, että viranomainen arvioi, tarvitseeko ikääntynyt palvelua.</a:t>
            </a:r>
            <a:br>
              <a:rPr lang="fi-FI" sz="1400" dirty="0"/>
            </a:br>
            <a:r>
              <a:rPr lang="fi-FI" sz="1400" dirty="0"/>
              <a:t>Palvelupäätös kertoo, että ikääntynyt tarvitsee ja voi saada palvelun, koska hänen on vaikeaa elää ilman sitä.</a:t>
            </a:r>
          </a:p>
          <a:p>
            <a:pPr>
              <a:lnSpc>
                <a:spcPct val="110000"/>
              </a:lnSpc>
            </a:pPr>
            <a:r>
              <a:rPr lang="fi-FI" sz="1400" dirty="0"/>
              <a:t>Hyvinvointialue voi antaa asiakkaalle </a:t>
            </a:r>
            <a:r>
              <a:rPr lang="fi-FI" sz="1400" b="1" dirty="0"/>
              <a:t>palveluseteli</a:t>
            </a:r>
            <a:r>
              <a:rPr lang="fi-FI" sz="1400" dirty="0"/>
              <a:t>n, jolla asiakas voi ostaa palvelun sieltä, mistä hän itse haluaa.</a:t>
            </a:r>
            <a:br>
              <a:rPr lang="fi-FI" sz="1400" dirty="0"/>
            </a:br>
            <a:r>
              <a:rPr lang="fi-FI" sz="1400" dirty="0"/>
              <a:t>Hyvinvointialue voi maksaa koko palvelun tai osan palvelusta. Asiakas maksaa loput itse.</a:t>
            </a:r>
            <a:br>
              <a:rPr lang="fi-FI" sz="1400" dirty="0"/>
            </a:br>
            <a:r>
              <a:rPr lang="fi-FI" sz="1400" dirty="0"/>
              <a:t>Ikääntyneen tulot (rahat) vaikuttavat siihen, kuinka paljon hänen täytyy itse maksaa palvelusta. </a:t>
            </a:r>
            <a:br>
              <a:rPr lang="fi-FI" sz="1400" dirty="0"/>
            </a:br>
            <a:r>
              <a:rPr lang="fi-FI" sz="1400" dirty="0"/>
              <a:t>Kela voi tukea ikääntynyttä, kun hänellä on päätös siitä, että hän tarvitsee palvelun.</a:t>
            </a:r>
            <a:br>
              <a:rPr lang="fi-FI" sz="1400" dirty="0"/>
            </a:br>
            <a:endParaRPr lang="fi-FI" sz="1400" dirty="0"/>
          </a:p>
        </p:txBody>
      </p:sp>
      <p:pic>
        <p:nvPicPr>
          <p:cNvPr id="1026" name="Picture 2" descr="sosiaaliturva">
            <a:extLst>
              <a:ext uri="{FF2B5EF4-FFF2-40B4-BE49-F238E27FC236}">
                <a16:creationId xmlns:a16="http://schemas.microsoft.com/office/drawing/2014/main" id="{628016A0-5F2F-553A-BAB4-9C0D02D2A8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89540" y="733179"/>
            <a:ext cx="1633855" cy="1619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kunta">
            <a:extLst>
              <a:ext uri="{FF2B5EF4-FFF2-40B4-BE49-F238E27FC236}">
                <a16:creationId xmlns:a16="http://schemas.microsoft.com/office/drawing/2014/main" id="{B1A59310-1535-C709-730B-63CD4080EB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89540" y="2510543"/>
            <a:ext cx="1699260" cy="1699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arvioida">
            <a:extLst>
              <a:ext uri="{FF2B5EF4-FFF2-40B4-BE49-F238E27FC236}">
                <a16:creationId xmlns:a16="http://schemas.microsoft.com/office/drawing/2014/main" id="{F4EC5EE9-C4F3-0942-5C5B-A4022FC95E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10532" y="4449445"/>
            <a:ext cx="1199515" cy="1199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0071541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7D35634E-FAB7-06F8-2090-0E3C4FCD05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Ikääntyneiden palvelut 1/3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6A826645-0A1C-10F6-6278-09DB07E868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fi-FI" sz="1400" b="1" dirty="0"/>
              <a:t>Ohjaus- ja neuvontapalvelut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 dirty="0"/>
              <a:t>Ikääntynyt ja hänen omainen tai läheinen saavat tietoa erilaisista ikääntyneiden palveluista </a:t>
            </a:r>
            <a:br>
              <a:rPr lang="fi-FI" sz="1400" dirty="0"/>
            </a:br>
            <a:r>
              <a:rPr lang="fi-FI" sz="1400" dirty="0"/>
              <a:t>ja ohjeita, jotka auttavat ikääntynyttä arjessa.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 dirty="0"/>
              <a:t>Esimerkiksi </a:t>
            </a:r>
            <a:r>
              <a:rPr lang="fi-FI" sz="1400" dirty="0">
                <a:hlinkClick r:id="rId3"/>
              </a:rPr>
              <a:t>Ikäkeskuksen neuvonta</a:t>
            </a:r>
            <a:r>
              <a:rPr lang="fi-FI" sz="1400" dirty="0"/>
              <a:t>, Kuopio.</a:t>
            </a:r>
          </a:p>
          <a:p>
            <a:r>
              <a:rPr lang="fi-FI" sz="1400" b="1" dirty="0"/>
              <a:t>Palvelukeskus ja päivätoiminta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 dirty="0"/>
              <a:t>Paikka, jossa ikääntynyt voi käydä ja tehdä arjen asioita yhdessä muiden kanssa. </a:t>
            </a:r>
            <a:br>
              <a:rPr lang="fi-FI" sz="1400" dirty="0"/>
            </a:br>
            <a:r>
              <a:rPr lang="fi-FI" sz="1400" dirty="0"/>
              <a:t>Tavoite on tukea hyvinvointia ja toimintakykyä niin, että ikääntynyt osallistuu </a:t>
            </a:r>
            <a:br>
              <a:rPr lang="fi-FI" sz="1400" dirty="0"/>
            </a:br>
            <a:r>
              <a:rPr lang="fi-FI" sz="1400" dirty="0"/>
              <a:t>ja tekee asioita itse, esim. syö, harrastaa, liikkuu, tekee kotitöitä ja näkee muita ihmisiä.</a:t>
            </a:r>
          </a:p>
          <a:p>
            <a:r>
              <a:rPr lang="fi-FI" sz="1400" b="1" dirty="0"/>
              <a:t>Kotikäynnit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 dirty="0"/>
              <a:t>Sosiaalityöntekijä tulee ikääntyneen kotiin ja arvioi, miten hän pärjää kotona.</a:t>
            </a:r>
            <a:br>
              <a:rPr lang="fi-FI" sz="1400" dirty="0"/>
            </a:br>
            <a:r>
              <a:rPr lang="fi-FI" sz="1400" dirty="0"/>
              <a:t>Työntekijä antaa tietoa eri palveluista ja siitä, mitä ikääntynyt voi tehdä, että hän voi paremmin.</a:t>
            </a:r>
          </a:p>
          <a:p>
            <a:pPr marL="457200" indent="-457200"/>
            <a:endParaRPr lang="fi-FI" sz="1600" dirty="0"/>
          </a:p>
          <a:p>
            <a:pPr marL="1143000" lvl="1" indent="-457200"/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fi-FI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fi-FI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fi-FI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fi-FI" dirty="0"/>
          </a:p>
        </p:txBody>
      </p:sp>
      <p:sp>
        <p:nvSpPr>
          <p:cNvPr id="4" name="Oikea aaltosulje 3">
            <a:extLst>
              <a:ext uri="{FF2B5EF4-FFF2-40B4-BE49-F238E27FC236}">
                <a16:creationId xmlns:a16="http://schemas.microsoft.com/office/drawing/2014/main" id="{900645D4-3126-F4EF-B244-17C79274C483}"/>
              </a:ext>
            </a:extLst>
          </p:cNvPr>
          <p:cNvSpPr/>
          <p:nvPr/>
        </p:nvSpPr>
        <p:spPr>
          <a:xfrm>
            <a:off x="9367520" y="1690688"/>
            <a:ext cx="589281" cy="3694111"/>
          </a:xfrm>
          <a:prstGeom prst="rightBrace">
            <a:avLst/>
          </a:pr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fi-FI">
              <a:solidFill>
                <a:srgbClr val="00B050"/>
              </a:solidFill>
            </a:endParaRPr>
          </a:p>
        </p:txBody>
      </p:sp>
      <p:sp>
        <p:nvSpPr>
          <p:cNvPr id="5" name="Tekstiruutu 4">
            <a:extLst>
              <a:ext uri="{FF2B5EF4-FFF2-40B4-BE49-F238E27FC236}">
                <a16:creationId xmlns:a16="http://schemas.microsoft.com/office/drawing/2014/main" id="{1ED1DD18-6572-D2DB-5D75-72B2654ED493}"/>
              </a:ext>
            </a:extLst>
          </p:cNvPr>
          <p:cNvSpPr txBox="1"/>
          <p:nvPr/>
        </p:nvSpPr>
        <p:spPr>
          <a:xfrm>
            <a:off x="10243200" y="2752913"/>
            <a:ext cx="1809100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i-FI" sz="1600" b="1" dirty="0">
                <a:solidFill>
                  <a:srgbClr val="00B050"/>
                </a:solidFill>
                <a:ea typeface="Calibri"/>
                <a:cs typeface="Calibri"/>
              </a:rPr>
              <a:t>Ennalta </a:t>
            </a:r>
            <a:br>
              <a:rPr lang="fi-FI" sz="1600" b="1" dirty="0">
                <a:solidFill>
                  <a:srgbClr val="00B050"/>
                </a:solidFill>
                <a:ea typeface="Calibri"/>
                <a:cs typeface="Calibri"/>
              </a:rPr>
            </a:br>
            <a:r>
              <a:rPr lang="fi-FI" sz="1600" b="1" dirty="0">
                <a:solidFill>
                  <a:srgbClr val="00B050"/>
                </a:solidFill>
                <a:ea typeface="Calibri"/>
                <a:cs typeface="Calibri"/>
              </a:rPr>
              <a:t>ehkäisevät ja hyvinvointia edistävät </a:t>
            </a:r>
            <a:br>
              <a:rPr lang="fi-FI" sz="1600" b="1" dirty="0">
                <a:solidFill>
                  <a:srgbClr val="00B050"/>
                </a:solidFill>
                <a:ea typeface="Calibri"/>
                <a:cs typeface="Calibri"/>
              </a:rPr>
            </a:br>
            <a:r>
              <a:rPr lang="fi-FI" sz="1600" b="1" dirty="0">
                <a:solidFill>
                  <a:srgbClr val="00B050"/>
                </a:solidFill>
                <a:ea typeface="Calibri"/>
                <a:cs typeface="Calibri"/>
              </a:rPr>
              <a:t>palvelut ja kuntoutus</a:t>
            </a:r>
          </a:p>
        </p:txBody>
      </p:sp>
      <p:pic>
        <p:nvPicPr>
          <p:cNvPr id="2050" name="Picture 2" descr="neuvonta">
            <a:extLst>
              <a:ext uri="{FF2B5EF4-FFF2-40B4-BE49-F238E27FC236}">
                <a16:creationId xmlns:a16="http://schemas.microsoft.com/office/drawing/2014/main" id="{2CD11F85-431D-E3E5-5DBE-4099030681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65384" y="1293366"/>
            <a:ext cx="1324610" cy="1324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päivätoiminta">
            <a:extLst>
              <a:ext uri="{FF2B5EF4-FFF2-40B4-BE49-F238E27FC236}">
                <a16:creationId xmlns:a16="http://schemas.microsoft.com/office/drawing/2014/main" id="{7D4D5DFD-6DB3-15B8-8019-F35C772286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57117" y="4240025"/>
            <a:ext cx="1414780" cy="1414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tuolijumpata">
            <a:extLst>
              <a:ext uri="{FF2B5EF4-FFF2-40B4-BE49-F238E27FC236}">
                <a16:creationId xmlns:a16="http://schemas.microsoft.com/office/drawing/2014/main" id="{D8F59D42-9349-2944-0162-C2D795C84A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79709" y="4744720"/>
            <a:ext cx="596201" cy="596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8399488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1D0A925B-7BB7-777E-5249-7A7D1B359B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Ikääntyneiden palvelut 2/3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64836469-9CEF-DDA5-6B99-2F047EA672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29926"/>
            <a:ext cx="10515600" cy="4743660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10000"/>
              </a:lnSpc>
            </a:pPr>
            <a:r>
              <a:rPr lang="fi-FI" sz="1500" b="1" dirty="0"/>
              <a:t>Terveystarkastukset</a:t>
            </a:r>
            <a:r>
              <a:rPr lang="fi-FI" sz="1500" dirty="0"/>
              <a:t>: Hoitaja seuraa ja arvioi ikääntyneen terveyttä.</a:t>
            </a:r>
          </a:p>
          <a:p>
            <a:pPr>
              <a:lnSpc>
                <a:spcPct val="110000"/>
              </a:lnSpc>
            </a:pPr>
            <a:r>
              <a:rPr lang="fi-FI" sz="1500" b="1" dirty="0"/>
              <a:t>Hammashuolto</a:t>
            </a:r>
            <a:r>
              <a:rPr lang="fi-FI" sz="1500" dirty="0"/>
              <a:t>: Suu- ja hammassairauksien tutkimus, hoito sekä terveysneuvonta ja -tarkastukset.</a:t>
            </a:r>
          </a:p>
          <a:p>
            <a:pPr>
              <a:lnSpc>
                <a:spcPct val="110000"/>
              </a:lnSpc>
            </a:pPr>
            <a:r>
              <a:rPr lang="fi-FI" sz="1500" b="1" dirty="0"/>
              <a:t>Kuntoutuspalvelut</a:t>
            </a:r>
            <a:r>
              <a:rPr lang="fi-FI" sz="1500" dirty="0"/>
              <a:t>: Erilaiset terapiat, esimerkiksi fysioterapia.</a:t>
            </a:r>
          </a:p>
          <a:p>
            <a:pPr>
              <a:lnSpc>
                <a:spcPct val="110000"/>
              </a:lnSpc>
            </a:pPr>
            <a:r>
              <a:rPr lang="fi-FI" sz="1500" b="1" dirty="0"/>
              <a:t>Apuvälineet</a:t>
            </a:r>
            <a:r>
              <a:rPr lang="fi-FI" sz="1500" dirty="0"/>
              <a:t>: Apuväline auttaa ikääntynyttä tekemään asiat itse ja elämään itsenäisesti.</a:t>
            </a:r>
          </a:p>
          <a:p>
            <a:pPr>
              <a:lnSpc>
                <a:spcPct val="110000"/>
              </a:lnSpc>
            </a:pPr>
            <a:r>
              <a:rPr lang="fi-FI" sz="1500" b="1" dirty="0"/>
              <a:t>Erikoissairaanhoito</a:t>
            </a:r>
            <a:r>
              <a:rPr lang="fi-FI" sz="1500" dirty="0"/>
              <a:t>: Sairaalan palvelut, sairauksien ehkäisy, tutkiminen ja hoito tai lääkinnällinen kuntoutus.</a:t>
            </a:r>
            <a:br>
              <a:rPr lang="fi-FI" sz="1500" dirty="0"/>
            </a:br>
            <a:br>
              <a:rPr lang="fi-FI" sz="1500" dirty="0"/>
            </a:br>
            <a:endParaRPr lang="fi-FI" sz="1500" dirty="0"/>
          </a:p>
          <a:p>
            <a:pPr>
              <a:lnSpc>
                <a:spcPct val="110000"/>
              </a:lnSpc>
            </a:pPr>
            <a:r>
              <a:rPr lang="fi-FI" sz="1500" b="1" dirty="0"/>
              <a:t>Asunnon muutos- ja korjaustyöt</a:t>
            </a:r>
          </a:p>
          <a:p>
            <a:pPr marL="457200" indent="-4572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fi-FI" sz="1500" dirty="0"/>
              <a:t>Asunnon täytyy olla ikääntyneelle sopiva. Asuntoa täytyy korjata ja muokata.</a:t>
            </a:r>
            <a:br>
              <a:rPr lang="fi-FI" sz="1500" dirty="0"/>
            </a:br>
            <a:r>
              <a:rPr lang="fi-FI" sz="1500" dirty="0"/>
              <a:t>Sinne voi lisätä esimerkiksi tukikahvan ja poistaa kynnyksen.</a:t>
            </a:r>
          </a:p>
          <a:p>
            <a:pPr>
              <a:lnSpc>
                <a:spcPct val="110000"/>
              </a:lnSpc>
            </a:pPr>
            <a:r>
              <a:rPr lang="fi-FI" sz="1500" b="1" dirty="0"/>
              <a:t>Tuki- ja palveluasuminen ja yhteisöllinen asuminen</a:t>
            </a:r>
          </a:p>
          <a:p>
            <a:pPr marL="457200" indent="-4572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fi-FI" sz="1500" dirty="0"/>
              <a:t>Ikääntynyt asuu vuokra-asunnossa sellaisessa talossa, jossa hän voi saada päivän aikana apua esimerkiksi ruokailussa, hygieniassa ja lääkehoidossa. Päivän aikana ikääntynyt voi osallistua asioiden tekemiseen yhdessä.</a:t>
            </a:r>
            <a:br>
              <a:rPr lang="fi-FI" sz="1500" dirty="0"/>
            </a:br>
            <a:r>
              <a:rPr lang="fi-FI" sz="1500" dirty="0"/>
              <a:t>Ikääntynyt ei tarvitse yöllä hoitajan apua.</a:t>
            </a:r>
          </a:p>
          <a:p>
            <a:pPr>
              <a:lnSpc>
                <a:spcPct val="110000"/>
              </a:lnSpc>
            </a:pPr>
            <a:r>
              <a:rPr lang="fi-FI" sz="1500" b="1" dirty="0"/>
              <a:t>Tehostettu palveluasuminen ja laitoshoito</a:t>
            </a:r>
          </a:p>
          <a:p>
            <a:pPr marL="457200" indent="-4572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fi-FI" sz="1500" dirty="0"/>
              <a:t>Ikääntynyt tarvitsee hoitajan apua paljon, ympäri vuorokauden. Hoitaja voi auttaa myös yöllä.</a:t>
            </a:r>
            <a:br>
              <a:rPr lang="fi-FI" sz="1500" dirty="0"/>
            </a:br>
            <a:r>
              <a:rPr lang="fi-FI" sz="1500" dirty="0"/>
              <a:t>Ikääntyneellä on oma huone tai oma asunto.</a:t>
            </a:r>
          </a:p>
          <a:p>
            <a:pPr marL="1143000" lvl="1" indent="-457200"/>
            <a:endParaRPr lang="fi-FI" sz="1400" dirty="0"/>
          </a:p>
        </p:txBody>
      </p:sp>
      <p:sp>
        <p:nvSpPr>
          <p:cNvPr id="6" name="Oikea aaltosulje 5">
            <a:extLst>
              <a:ext uri="{FF2B5EF4-FFF2-40B4-BE49-F238E27FC236}">
                <a16:creationId xmlns:a16="http://schemas.microsoft.com/office/drawing/2014/main" id="{0A3B4C47-B9CD-E0AE-0849-23785C1F9BA5}"/>
              </a:ext>
            </a:extLst>
          </p:cNvPr>
          <p:cNvSpPr/>
          <p:nvPr/>
        </p:nvSpPr>
        <p:spPr>
          <a:xfrm>
            <a:off x="10592424" y="1440279"/>
            <a:ext cx="513080" cy="1619092"/>
          </a:xfrm>
          <a:prstGeom prst="rightBrace">
            <a:avLst/>
          </a:pr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fi-FI">
              <a:solidFill>
                <a:srgbClr val="00B050"/>
              </a:solidFill>
            </a:endParaRPr>
          </a:p>
        </p:txBody>
      </p:sp>
      <p:sp>
        <p:nvSpPr>
          <p:cNvPr id="7" name="Tekstiruutu 6">
            <a:extLst>
              <a:ext uri="{FF2B5EF4-FFF2-40B4-BE49-F238E27FC236}">
                <a16:creationId xmlns:a16="http://schemas.microsoft.com/office/drawing/2014/main" id="{89A72F6D-0E9B-C05C-42E4-3A441C98A43E}"/>
              </a:ext>
            </a:extLst>
          </p:cNvPr>
          <p:cNvSpPr txBox="1"/>
          <p:nvPr/>
        </p:nvSpPr>
        <p:spPr>
          <a:xfrm>
            <a:off x="9039864" y="1260787"/>
            <a:ext cx="180910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i-FI" sz="1600" b="1" dirty="0">
                <a:solidFill>
                  <a:srgbClr val="00B050"/>
                </a:solidFill>
                <a:ea typeface="Calibri"/>
                <a:cs typeface="Calibri"/>
              </a:rPr>
              <a:t>Terveyspalvelut</a:t>
            </a:r>
          </a:p>
        </p:txBody>
      </p:sp>
      <p:sp>
        <p:nvSpPr>
          <p:cNvPr id="4" name="Oikea aaltosulje 3">
            <a:extLst>
              <a:ext uri="{FF2B5EF4-FFF2-40B4-BE49-F238E27FC236}">
                <a16:creationId xmlns:a16="http://schemas.microsoft.com/office/drawing/2014/main" id="{E64DDC3F-B952-7FE2-E17B-63C311C1D244}"/>
              </a:ext>
            </a:extLst>
          </p:cNvPr>
          <p:cNvSpPr/>
          <p:nvPr/>
        </p:nvSpPr>
        <p:spPr>
          <a:xfrm>
            <a:off x="11256660" y="3614519"/>
            <a:ext cx="539100" cy="2174240"/>
          </a:xfrm>
          <a:prstGeom prst="rightBrace">
            <a:avLst/>
          </a:pr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fi-FI">
              <a:solidFill>
                <a:srgbClr val="00B050"/>
              </a:solidFill>
            </a:endParaRPr>
          </a:p>
        </p:txBody>
      </p:sp>
      <p:sp>
        <p:nvSpPr>
          <p:cNvPr id="5" name="Tekstiruutu 4">
            <a:extLst>
              <a:ext uri="{FF2B5EF4-FFF2-40B4-BE49-F238E27FC236}">
                <a16:creationId xmlns:a16="http://schemas.microsoft.com/office/drawing/2014/main" id="{244C81AA-056E-1AAC-5BD9-63922CB1CB20}"/>
              </a:ext>
            </a:extLst>
          </p:cNvPr>
          <p:cNvSpPr txBox="1"/>
          <p:nvPr/>
        </p:nvSpPr>
        <p:spPr>
          <a:xfrm>
            <a:off x="9717110" y="3445242"/>
            <a:ext cx="180910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i-FI" sz="1600" b="1" dirty="0">
                <a:solidFill>
                  <a:srgbClr val="00B050"/>
                </a:solidFill>
                <a:ea typeface="Calibri"/>
                <a:cs typeface="Calibri"/>
              </a:rPr>
              <a:t>Asumispalvelut</a:t>
            </a:r>
          </a:p>
        </p:txBody>
      </p:sp>
      <p:pic>
        <p:nvPicPr>
          <p:cNvPr id="3076" name="Picture 4" descr="apuvälineet">
            <a:extLst>
              <a:ext uri="{FF2B5EF4-FFF2-40B4-BE49-F238E27FC236}">
                <a16:creationId xmlns:a16="http://schemas.microsoft.com/office/drawing/2014/main" id="{E57676A6-C99A-41A6-9DAE-AEFE85D058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22252" y="1681157"/>
            <a:ext cx="1056424" cy="105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lääkäri">
            <a:extLst>
              <a:ext uri="{FF2B5EF4-FFF2-40B4-BE49-F238E27FC236}">
                <a16:creationId xmlns:a16="http://schemas.microsoft.com/office/drawing/2014/main" id="{BEE6C3F8-5454-E4F6-4151-A3614DA539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21660" y="1339818"/>
            <a:ext cx="1831340" cy="1831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palvelutalo">
            <a:extLst>
              <a:ext uri="{FF2B5EF4-FFF2-40B4-BE49-F238E27FC236}">
                <a16:creationId xmlns:a16="http://schemas.microsoft.com/office/drawing/2014/main" id="{F4A8E75F-9EDF-C2FE-7C7A-FA57431565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0243" y="3319302"/>
            <a:ext cx="1164907" cy="1164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4764721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4F51185C-3337-463A-822D-28C34E0661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Ikääntyneiden palvelut 3/3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BD9322C1-B5AF-45EE-A57F-8CF3F88DCD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9800" y="1664336"/>
            <a:ext cx="10515600" cy="4947921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  <a:spcBef>
                <a:spcPts val="200"/>
              </a:spcBef>
            </a:pPr>
            <a:r>
              <a:rPr lang="fi-FI" sz="1400" b="1" dirty="0"/>
              <a:t>Kotipalvelu</a:t>
            </a:r>
          </a:p>
          <a:p>
            <a:pPr marL="457200" indent="-457200">
              <a:lnSpc>
                <a:spcPct val="100000"/>
              </a:lnSpc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fi-FI" sz="1400" dirty="0"/>
              <a:t>Ikääntynyt asuu kotona, mutta tarvitsee apua esimerkiksi hygienian hoitamisessa.</a:t>
            </a:r>
            <a:br>
              <a:rPr lang="fi-FI" sz="1400" dirty="0"/>
            </a:br>
            <a:r>
              <a:rPr lang="fi-FI" sz="1400" dirty="0"/>
              <a:t>Hoitaja auttaa esimerkiksi suihkussa ja seuraa ikääntyneen vointia ja neuvoo ikääntynyttä.</a:t>
            </a:r>
          </a:p>
          <a:p>
            <a:pPr>
              <a:lnSpc>
                <a:spcPct val="100000"/>
              </a:lnSpc>
              <a:spcBef>
                <a:spcPts val="200"/>
              </a:spcBef>
            </a:pPr>
            <a:r>
              <a:rPr lang="fi-FI" sz="1400" b="1" dirty="0"/>
              <a:t>Kotisairaanhoito</a:t>
            </a:r>
          </a:p>
          <a:p>
            <a:pPr marL="457200" indent="-457200">
              <a:lnSpc>
                <a:spcPct val="100000"/>
              </a:lnSpc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fi-FI" sz="1400" dirty="0"/>
              <a:t>Hoitaja ottaa ikääntyneen kodissa esimerkiksi näytteitä, tekee mittauksia ja lääkehoitoa.</a:t>
            </a:r>
            <a:br>
              <a:rPr lang="fi-FI" sz="1400" dirty="0"/>
            </a:br>
            <a:r>
              <a:rPr lang="fi-FI" sz="1400" dirty="0"/>
              <a:t>Hoitaja voi mitata esimerkiksi verensokerin tai verenpaineen.</a:t>
            </a:r>
          </a:p>
          <a:p>
            <a:pPr>
              <a:lnSpc>
                <a:spcPct val="100000"/>
              </a:lnSpc>
              <a:spcBef>
                <a:spcPts val="200"/>
              </a:spcBef>
            </a:pPr>
            <a:r>
              <a:rPr lang="fi-FI" sz="1400" b="1" dirty="0"/>
              <a:t>Kotisairaalahoito</a:t>
            </a:r>
          </a:p>
          <a:p>
            <a:pPr marL="457200" indent="-457200">
              <a:lnSpc>
                <a:spcPct val="100000"/>
              </a:lnSpc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fi-FI" sz="1400" dirty="0"/>
              <a:t>Samanlaista hoitoa, kuin sairaalassa, mutta ikääntynen kotona, </a:t>
            </a:r>
            <a:br>
              <a:rPr lang="fi-FI" sz="1400" dirty="0"/>
            </a:br>
            <a:r>
              <a:rPr lang="fi-FI" sz="1400" dirty="0"/>
              <a:t>esimerkiksi silloin jos ikääntynyt haluaa kuolla kotona, </a:t>
            </a:r>
            <a:br>
              <a:rPr lang="fi-FI" sz="1400" dirty="0"/>
            </a:br>
            <a:r>
              <a:rPr lang="fi-FI" sz="1400" dirty="0"/>
              <a:t>niin voidaan saattohoito järjestää hänen kotiin.</a:t>
            </a:r>
          </a:p>
          <a:p>
            <a:pPr>
              <a:lnSpc>
                <a:spcPct val="100000"/>
              </a:lnSpc>
              <a:spcBef>
                <a:spcPts val="200"/>
              </a:spcBef>
            </a:pPr>
            <a:r>
              <a:rPr lang="fi-FI" sz="1400" b="1" dirty="0"/>
              <a:t>Hoitotarvikkeet ja apuvälineet kotiin</a:t>
            </a:r>
          </a:p>
          <a:p>
            <a:pPr marL="457200" indent="-457200">
              <a:lnSpc>
                <a:spcPct val="100000"/>
              </a:lnSpc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fi-FI" sz="1400" dirty="0"/>
              <a:t>Ikääntynyt voi saada kotiin sairaudenhoitoa varten omahoitotarvikkeita, esimerkiksi diabetestarvikkeet.</a:t>
            </a:r>
          </a:p>
          <a:p>
            <a:pPr marL="457200" indent="-457200">
              <a:lnSpc>
                <a:spcPct val="100000"/>
              </a:lnSpc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fi-FI" sz="1400" dirty="0"/>
              <a:t>Ikääntynyt voi saada kotiin ne apuvälineet, joita hän tarvitsee, esimerkiksi rollaattorin ja suihkutuolin.</a:t>
            </a:r>
          </a:p>
          <a:p>
            <a:pPr>
              <a:lnSpc>
                <a:spcPct val="100000"/>
              </a:lnSpc>
              <a:spcBef>
                <a:spcPts val="200"/>
              </a:spcBef>
            </a:pPr>
            <a:r>
              <a:rPr lang="fi-FI" sz="1400" b="1" dirty="0"/>
              <a:t>Tukipalvelut</a:t>
            </a:r>
          </a:p>
          <a:p>
            <a:pPr marL="457200" indent="-457200">
              <a:lnSpc>
                <a:spcPct val="100000"/>
              </a:lnSpc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fi-FI" sz="1400" dirty="0"/>
              <a:t>Ateriapalvelu: Yritys tuo valmiin ruoan ikääntyneen kotiin.</a:t>
            </a:r>
          </a:p>
          <a:p>
            <a:pPr marL="457200" indent="-457200">
              <a:lnSpc>
                <a:spcPct val="100000"/>
              </a:lnSpc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fi-FI" sz="1400" dirty="0"/>
              <a:t>Siivouspalvelu: Yritys siivoaa ikääntyneen kodin.</a:t>
            </a:r>
          </a:p>
          <a:p>
            <a:pPr marL="457200" indent="-457200">
              <a:lnSpc>
                <a:spcPct val="100000"/>
              </a:lnSpc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fi-FI" sz="1400" dirty="0"/>
              <a:t>Kauppa- tai asiointipalvelut: Yritys tuo kauppatilauksen ikääntyneen kotiin.</a:t>
            </a:r>
          </a:p>
          <a:p>
            <a:pPr marL="457200" indent="-457200">
              <a:lnSpc>
                <a:spcPct val="100000"/>
              </a:lnSpc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fi-FI" sz="1400" dirty="0"/>
              <a:t>Kuljetuspalvelut: Taksi hakee ikääntyneen kotoa ja tuo hänet takaisin kotiin. </a:t>
            </a:r>
            <a:br>
              <a:rPr lang="fi-FI" sz="1400" dirty="0"/>
            </a:br>
            <a:endParaRPr lang="fi-FI" sz="1400" dirty="0"/>
          </a:p>
        </p:txBody>
      </p:sp>
      <p:sp>
        <p:nvSpPr>
          <p:cNvPr id="4" name="Oikea aaltosulje 3">
            <a:extLst>
              <a:ext uri="{FF2B5EF4-FFF2-40B4-BE49-F238E27FC236}">
                <a16:creationId xmlns:a16="http://schemas.microsoft.com/office/drawing/2014/main" id="{55E8C739-AE5A-AB90-FC34-2DA73F1959CA}"/>
              </a:ext>
            </a:extLst>
          </p:cNvPr>
          <p:cNvSpPr/>
          <p:nvPr/>
        </p:nvSpPr>
        <p:spPr>
          <a:xfrm>
            <a:off x="10414000" y="1503680"/>
            <a:ext cx="1143000" cy="4277360"/>
          </a:xfrm>
          <a:prstGeom prst="rightBrace">
            <a:avLst/>
          </a:pr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fi-FI">
              <a:solidFill>
                <a:srgbClr val="00B050"/>
              </a:solidFill>
            </a:endParaRPr>
          </a:p>
        </p:txBody>
      </p:sp>
      <p:sp>
        <p:nvSpPr>
          <p:cNvPr id="5" name="Tekstiruutu 4">
            <a:extLst>
              <a:ext uri="{FF2B5EF4-FFF2-40B4-BE49-F238E27FC236}">
                <a16:creationId xmlns:a16="http://schemas.microsoft.com/office/drawing/2014/main" id="{2277DA94-D33E-8EFC-9662-2BBC94EA10F3}"/>
              </a:ext>
            </a:extLst>
          </p:cNvPr>
          <p:cNvSpPr txBox="1"/>
          <p:nvPr/>
        </p:nvSpPr>
        <p:spPr>
          <a:xfrm>
            <a:off x="9379600" y="1325782"/>
            <a:ext cx="180910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i-FI" sz="1600" b="1" dirty="0">
                <a:solidFill>
                  <a:srgbClr val="00B050"/>
                </a:solidFill>
                <a:ea typeface="Calibri"/>
                <a:cs typeface="Calibri"/>
              </a:rPr>
              <a:t>Kotihoito</a:t>
            </a:r>
          </a:p>
        </p:txBody>
      </p:sp>
      <p:pic>
        <p:nvPicPr>
          <p:cNvPr id="4098" name="Picture 2" descr="kotipalvelu">
            <a:extLst>
              <a:ext uri="{FF2B5EF4-FFF2-40B4-BE49-F238E27FC236}">
                <a16:creationId xmlns:a16="http://schemas.microsoft.com/office/drawing/2014/main" id="{E88F07D4-E74E-9D2C-5080-1A0D9704B7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6742" y="2697460"/>
            <a:ext cx="1634331" cy="1463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kotilääkäri">
            <a:extLst>
              <a:ext uri="{FF2B5EF4-FFF2-40B4-BE49-F238E27FC236}">
                <a16:creationId xmlns:a16="http://schemas.microsoft.com/office/drawing/2014/main" id="{7EBA323C-D2DF-E408-8834-341BD80DDD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2240" y="3067457"/>
            <a:ext cx="997268" cy="997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1875224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EF42DA00-A011-E306-079E-529B888633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3499"/>
            <a:ext cx="10515600" cy="1325563"/>
          </a:xfrm>
        </p:spPr>
        <p:txBody>
          <a:bodyPr/>
          <a:lstStyle/>
          <a:p>
            <a:r>
              <a:rPr lang="fi-FI" dirty="0"/>
              <a:t>Ikääntyneiden toimeentuloturva 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78DDB620-A8A3-C0D4-DC9E-83348B2444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21251"/>
            <a:ext cx="10515600" cy="4432618"/>
          </a:xfrm>
        </p:spPr>
        <p:txBody>
          <a:bodyPr>
            <a:noAutofit/>
          </a:bodyPr>
          <a:lstStyle/>
          <a:p>
            <a:pPr marL="457200" indent="-457200"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fi-FI" sz="1400" b="1" dirty="0"/>
              <a:t>Eläketurva</a:t>
            </a:r>
          </a:p>
          <a:p>
            <a:pPr marL="1143000" lvl="1" indent="-457200">
              <a:spcBef>
                <a:spcPts val="200"/>
              </a:spcBef>
            </a:pPr>
            <a:r>
              <a:rPr lang="fi-FI" sz="1400" dirty="0"/>
              <a:t>Työeläke: Ikääntynyt saa eläkettä noin 50-60% aikaisemmin töistä saadun palkan määrästä.</a:t>
            </a:r>
          </a:p>
          <a:p>
            <a:pPr marL="1143000" lvl="1" indent="-457200">
              <a:spcBef>
                <a:spcPts val="200"/>
              </a:spcBef>
            </a:pPr>
            <a:r>
              <a:rPr lang="fi-FI" sz="1400" dirty="0"/>
              <a:t>Kansaneläke: Kun ikääntyneen työeläke on pieni, hän saa kansaneläkettä, jotta voi elää hyvää elämää.</a:t>
            </a:r>
          </a:p>
          <a:p>
            <a:pPr marL="1143000" lvl="1" indent="-457200">
              <a:spcBef>
                <a:spcPts val="200"/>
              </a:spcBef>
            </a:pPr>
            <a:r>
              <a:rPr lang="fi-FI" sz="1400" dirty="0"/>
              <a:t>Takuueläke: Kun ikääntynyt ei voi saada muita eläkkeitä, hän saa takuueläkkeen, jotta hänellä on rahaa elää.</a:t>
            </a:r>
            <a:br>
              <a:rPr lang="fi-FI" sz="1400" dirty="0"/>
            </a:br>
            <a:endParaRPr lang="fi-FI" sz="1400" dirty="0"/>
          </a:p>
          <a:p>
            <a:pPr marL="457200" indent="-457200"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fi-FI" sz="1400" b="1" dirty="0"/>
              <a:t>Asumistuki</a:t>
            </a:r>
          </a:p>
          <a:p>
            <a:pPr marL="1143000" lvl="1" indent="-457200">
              <a:spcBef>
                <a:spcPts val="200"/>
              </a:spcBef>
            </a:pPr>
            <a:r>
              <a:rPr lang="fi-FI" sz="1400" dirty="0"/>
              <a:t>Jos ikääntyneen eläke on pieni, hän saa lisäksi asumistukea, jotta voi maksaa asumisen.</a:t>
            </a:r>
            <a:br>
              <a:rPr lang="fi-FI" sz="1400" dirty="0"/>
            </a:br>
            <a:endParaRPr lang="fi-FI" sz="1400" dirty="0"/>
          </a:p>
          <a:p>
            <a:pPr marL="457200" indent="-457200"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fi-FI" sz="1400" b="1" dirty="0"/>
              <a:t>Hoitotuki</a:t>
            </a:r>
          </a:p>
          <a:p>
            <a:pPr marL="1143000" lvl="1" indent="-457200">
              <a:spcBef>
                <a:spcPts val="200"/>
              </a:spcBef>
            </a:pPr>
            <a:r>
              <a:rPr lang="fi-FI" sz="1400" dirty="0"/>
              <a:t>Jos ikääntynyt on sairas tai vammainen, hän voi saada hoitotukea, jolla voi maksaa sairauden hoitoa.</a:t>
            </a:r>
          </a:p>
          <a:p>
            <a:pPr marL="1143000" lvl="1" indent="-457200">
              <a:spcBef>
                <a:spcPts val="200"/>
              </a:spcBef>
            </a:pPr>
            <a:r>
              <a:rPr lang="fi-FI" sz="1400" dirty="0"/>
              <a:t>Ikääntynyt tarvitsee lääkärinlausunnon sairaudesta tai vammasta.</a:t>
            </a:r>
            <a:br>
              <a:rPr lang="fi-FI" sz="1400" dirty="0"/>
            </a:br>
            <a:endParaRPr lang="fi-FI" sz="1400" dirty="0"/>
          </a:p>
          <a:p>
            <a:pPr marL="457200" indent="-457200"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fi-FI" sz="1400" b="1" dirty="0"/>
              <a:t>Omaishoidon tuki + omaishoidon palvelut</a:t>
            </a:r>
          </a:p>
          <a:p>
            <a:pPr marL="1143000" lvl="1" indent="-457200">
              <a:spcBef>
                <a:spcPts val="200"/>
              </a:spcBef>
            </a:pPr>
            <a:r>
              <a:rPr lang="fi-FI" sz="1400" dirty="0"/>
              <a:t>Hyvinvointialue ja omaishoitaja tekevät omaishoitosopimuksen ja omaishoitaja saa rahallista tukea </a:t>
            </a:r>
            <a:br>
              <a:rPr lang="fi-FI" sz="1400" dirty="0"/>
            </a:br>
            <a:r>
              <a:rPr lang="fi-FI" sz="1400" dirty="0"/>
              <a:t>ja apua omaisen hoitamiseen. Lisäksi omaishoitaja saa vapaapäiviä. </a:t>
            </a:r>
            <a:br>
              <a:rPr lang="fi-FI" sz="1400" dirty="0"/>
            </a:br>
            <a:r>
              <a:rPr lang="fi-FI" sz="1400" dirty="0"/>
              <a:t>Vapaapäivien ajaksi ikääntynyt menee hoitoon jonnekin muualle. </a:t>
            </a:r>
            <a:br>
              <a:rPr lang="fi-FI" sz="1400" dirty="0"/>
            </a:br>
            <a:endParaRPr lang="fi-FI" sz="1400" dirty="0"/>
          </a:p>
          <a:p>
            <a:pPr marL="457200" indent="-457200"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fi-FI" sz="1400" b="1" dirty="0"/>
              <a:t>Sosiaali- ja terveydenhuollon asiakasmaksujen maksukatto</a:t>
            </a:r>
          </a:p>
          <a:p>
            <a:pPr marL="1143000" lvl="1" indent="-457200">
              <a:spcBef>
                <a:spcPts val="200"/>
              </a:spcBef>
            </a:pPr>
            <a:r>
              <a:rPr lang="fi-FI" sz="1400" dirty="0"/>
              <a:t>Jos ikääntynyt käyttää paljon sosiaali- ja terveydenhuollon palveluita saman vuoden aikana ja maksaa asiakasmaksut itse, niin hänen ei tarvitse tietyn summan jälkeen enää maksaa asiakasmaksuja.</a:t>
            </a:r>
            <a:br>
              <a:rPr lang="fi-FI" sz="1400" dirty="0"/>
            </a:br>
            <a:endParaRPr lang="fi-FI" sz="1400" dirty="0"/>
          </a:p>
          <a:p>
            <a:pPr marL="457200" indent="-457200"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fi-FI" sz="1400" b="1" dirty="0"/>
              <a:t>Lääkekorvaus ja lääkekatto</a:t>
            </a:r>
          </a:p>
          <a:p>
            <a:pPr marL="1143000" lvl="1" indent="-457200">
              <a:spcBef>
                <a:spcPts val="200"/>
              </a:spcBef>
            </a:pPr>
            <a:r>
              <a:rPr lang="fi-FI" sz="1400" dirty="0"/>
              <a:t>Kun ikääntynyt tarvitsee lääkkeitä sairauksien hoitoon, Kela voi maksaa osan lääkkeistä.</a:t>
            </a:r>
          </a:p>
          <a:p>
            <a:pPr marL="457200" indent="-457200"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fi-FI" sz="1400" dirty="0"/>
              <a:t>Lisää tietoa saat Kelan nettisivuilta: </a:t>
            </a:r>
            <a:r>
              <a:rPr lang="fi-FI" sz="1400" dirty="0">
                <a:hlinkClick r:id="rId3"/>
              </a:rPr>
              <a:t>https://www.kela.fi/web/selkokieli/selkokieli</a:t>
            </a:r>
            <a:r>
              <a:rPr lang="fi-FI" sz="1400" dirty="0"/>
              <a:t> </a:t>
            </a:r>
          </a:p>
        </p:txBody>
      </p:sp>
      <p:pic>
        <p:nvPicPr>
          <p:cNvPr id="5122" name="Picture 2" descr="raha">
            <a:extLst>
              <a:ext uri="{FF2B5EF4-FFF2-40B4-BE49-F238E27FC236}">
                <a16:creationId xmlns:a16="http://schemas.microsoft.com/office/drawing/2014/main" id="{DFF6C7FB-A2D6-C113-8BBA-30542194D1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79379" y="152082"/>
            <a:ext cx="1514157" cy="1514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8247376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D27FEC32-2C0A-F63D-5A4A-C3B60E6B49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85445"/>
            <a:ext cx="10683240" cy="1325563"/>
          </a:xfrm>
        </p:spPr>
        <p:txBody>
          <a:bodyPr/>
          <a:lstStyle/>
          <a:p>
            <a:r>
              <a:rPr lang="fi-FI" dirty="0"/>
              <a:t>Tärkeät lait, kun asiakas on ikääntynyt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0CD527FC-F0A3-48ED-CA14-4FC5F49C2E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11008"/>
            <a:ext cx="10515600" cy="4079875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fi-FI" sz="1400"/>
              <a:t>Sosiaali- ja terveysministeriö valmistelee  ja määrittelee ikääntyneisiin liittyvät lait.</a:t>
            </a:r>
            <a:br>
              <a:rPr lang="fi-FI" sz="1400"/>
            </a:br>
            <a:r>
              <a:rPr lang="fi-FI" sz="1400"/>
              <a:t>Lainsäädäntö vaikuttaa siihen, millaisia ikääntyneiden palvelut ja hoito on.</a:t>
            </a:r>
          </a:p>
          <a:p>
            <a:endParaRPr lang="fi-FI" sz="140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>
                <a:hlinkClick r:id="rId3"/>
              </a:rPr>
              <a:t>Vanhuspalvelulaki, eli Laki ikääntyneen väestön toimintakyvyn tukemisesta sekä iäkkäiden sosiaali- ja terveyspalveluista</a:t>
            </a:r>
            <a:endParaRPr lang="fi-FI" sz="140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>
                <a:hlinkClick r:id="rId4"/>
              </a:rPr>
              <a:t>Laki potilaan asemasta ja oikeuksista</a:t>
            </a:r>
            <a:endParaRPr lang="fi-FI" sz="140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>
                <a:hlinkClick r:id="rId5"/>
              </a:rPr>
              <a:t>Laki sosiaalihuollon asiakkaan asemasta ja oikeuksista</a:t>
            </a:r>
            <a:endParaRPr lang="fi-FI" sz="140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>
                <a:hlinkClick r:id="rId6"/>
              </a:rPr>
              <a:t>Terveydenhuoltolaki</a:t>
            </a:r>
            <a:endParaRPr lang="fi-FI" sz="140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>
                <a:hlinkClick r:id="rId7"/>
              </a:rPr>
              <a:t>Sosiaalihuoltolaki</a:t>
            </a:r>
            <a:endParaRPr lang="fi-FI" sz="140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>
                <a:hlinkClick r:id="rId8"/>
              </a:rPr>
              <a:t>Laki sosiaali- ja terveydenhuollon asiakasmaksuista</a:t>
            </a:r>
            <a:endParaRPr lang="fi-FI" sz="140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>
                <a:hlinkClick r:id="rId9"/>
              </a:rPr>
              <a:t>Laki omaishoidon tuesta</a:t>
            </a:r>
            <a:endParaRPr lang="fi-FI" sz="140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fi-FI" sz="1400"/>
          </a:p>
          <a:p>
            <a:pPr>
              <a:lnSpc>
                <a:spcPct val="100000"/>
              </a:lnSpc>
            </a:pPr>
            <a:r>
              <a:rPr lang="fi-FI" sz="1400" b="1"/>
              <a:t>Tehtävä</a:t>
            </a:r>
            <a:r>
              <a:rPr lang="fi-FI" sz="1400"/>
              <a:t>: Valitse parin kanssa yksi laki ja kirjoita siitä lyhyt esittelyteksti.</a:t>
            </a:r>
            <a:br>
              <a:rPr lang="fi-FI" sz="1400"/>
            </a:br>
            <a:r>
              <a:rPr lang="fi-FI" sz="1400"/>
              <a:t>Mikä tämä laki on ja mitä se määrää? Mitä hoitajan on tärkeää tietää tästä laista?</a:t>
            </a:r>
            <a:endParaRPr lang="fi-FI" dirty="0"/>
          </a:p>
        </p:txBody>
      </p:sp>
      <p:pic>
        <p:nvPicPr>
          <p:cNvPr id="6146" name="Picture 2" descr="laki">
            <a:extLst>
              <a:ext uri="{FF2B5EF4-FFF2-40B4-BE49-F238E27FC236}">
                <a16:creationId xmlns:a16="http://schemas.microsoft.com/office/drawing/2014/main" id="{D9F54044-3698-52BB-5A31-EE30BAA97A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4660" y="3222943"/>
            <a:ext cx="2567940" cy="2567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8326754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1418D686-738E-F58F-7685-256D430050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Ohjaus-, yhteydenotto ja ilmoitusvelvollisuus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650CA971-E40B-CE7A-E739-BA98F188AF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74825"/>
            <a:ext cx="10515600" cy="4575175"/>
          </a:xfrm>
        </p:spPr>
        <p:txBody>
          <a:bodyPr>
            <a:normAutofit/>
          </a:bodyPr>
          <a:lstStyle/>
          <a:p>
            <a:pPr>
              <a:spcBef>
                <a:spcPts val="400"/>
              </a:spcBef>
            </a:pPr>
            <a:r>
              <a:rPr lang="fi-FI" sz="1400" b="1" dirty="0"/>
              <a:t>Ohjausvelvollisuus</a:t>
            </a:r>
          </a:p>
          <a:p>
            <a:pPr marL="285750" indent="-285750">
              <a:spcBef>
                <a:spcPts val="400"/>
              </a:spcBef>
              <a:buFont typeface="Arial" panose="020B0604020202020204" pitchFamily="34" charset="0"/>
              <a:buChar char="•"/>
            </a:pPr>
            <a:r>
              <a:rPr lang="fi-FI" sz="1400" dirty="0"/>
              <a:t>Hoitajalla on velvollisuus ohjata ikääntynyttä ja antaa tietoa ikääntyneelle.</a:t>
            </a:r>
          </a:p>
          <a:p>
            <a:pPr marL="285750" indent="-285750">
              <a:spcBef>
                <a:spcPts val="400"/>
              </a:spcBef>
              <a:buFont typeface="Arial" panose="020B0604020202020204" pitchFamily="34" charset="0"/>
              <a:buChar char="•"/>
            </a:pPr>
            <a:r>
              <a:rPr lang="fi-FI" sz="1400" dirty="0"/>
              <a:t>Ikääntyneellä on oikeus saada tietoa omasta terveydestä ja palveluista.</a:t>
            </a:r>
            <a:br>
              <a:rPr lang="fi-FI" sz="1400" dirty="0"/>
            </a:br>
            <a:endParaRPr lang="fi-FI" sz="1400" dirty="0"/>
          </a:p>
          <a:p>
            <a:pPr>
              <a:spcBef>
                <a:spcPts val="400"/>
              </a:spcBef>
            </a:pPr>
            <a:r>
              <a:rPr lang="fi-FI" sz="1400" b="1" dirty="0"/>
              <a:t>Yhteydenottovelvollisuus</a:t>
            </a:r>
          </a:p>
          <a:p>
            <a:pPr marL="285750" indent="-285750">
              <a:spcBef>
                <a:spcPts val="400"/>
              </a:spcBef>
              <a:buFont typeface="Arial" panose="020B0604020202020204" pitchFamily="34" charset="0"/>
              <a:buChar char="•"/>
            </a:pPr>
            <a:r>
              <a:rPr lang="fi-FI" sz="1400" dirty="0"/>
              <a:t>Hoitajalla on velvollisuus ottaa yhteyttä viranomaiseen, kun hän huomaa, </a:t>
            </a:r>
            <a:br>
              <a:rPr lang="fi-FI" sz="1400" dirty="0"/>
            </a:br>
            <a:r>
              <a:rPr lang="fi-FI" sz="1400" dirty="0"/>
              <a:t>että ikääntynyt tarvitsee sosiaalihuollon palveluita.</a:t>
            </a:r>
          </a:p>
          <a:p>
            <a:pPr marL="285750" indent="-285750">
              <a:spcBef>
                <a:spcPts val="400"/>
              </a:spcBef>
              <a:buFont typeface="Arial" panose="020B0604020202020204" pitchFamily="34" charset="0"/>
              <a:buChar char="•"/>
            </a:pPr>
            <a:r>
              <a:rPr lang="fi-FI" sz="1400" dirty="0"/>
              <a:t>Hoitajalla on velvollisuus antaa ikääntyneelle ja hänen omaisille ohjeet, </a:t>
            </a:r>
            <a:br>
              <a:rPr lang="fi-FI" sz="1400" dirty="0"/>
            </a:br>
            <a:r>
              <a:rPr lang="fi-FI" sz="1400" dirty="0"/>
              <a:t>miten he voivat hakea ja saada palveluita.</a:t>
            </a:r>
            <a:br>
              <a:rPr lang="fi-FI" sz="1400" dirty="0"/>
            </a:br>
            <a:endParaRPr lang="fi-FI" sz="1400" dirty="0"/>
          </a:p>
          <a:p>
            <a:pPr>
              <a:spcBef>
                <a:spcPts val="400"/>
              </a:spcBef>
            </a:pPr>
            <a:r>
              <a:rPr lang="fi-FI" sz="1400" b="1" dirty="0"/>
              <a:t>Ilmoitusvelvollisuus</a:t>
            </a:r>
          </a:p>
          <a:p>
            <a:pPr marL="285750" indent="-285750">
              <a:spcBef>
                <a:spcPts val="400"/>
              </a:spcBef>
              <a:buFont typeface="Arial" panose="020B0604020202020204" pitchFamily="34" charset="0"/>
              <a:buChar char="•"/>
            </a:pPr>
            <a:r>
              <a:rPr lang="fi-FI" sz="1400" dirty="0"/>
              <a:t>Hoitajalla on velvollisuus tehdä ilmoitus, kun hän huomaa, että ikääntynyt tarvitsee palveluita tai hoitoa, </a:t>
            </a:r>
            <a:br>
              <a:rPr lang="fi-FI" sz="1400" dirty="0"/>
            </a:br>
            <a:r>
              <a:rPr lang="fi-FI" sz="1400" dirty="0"/>
              <a:t>eikä ikääntynyt osaa tai voi itse huolehtia omasta terveydestä ja turvallisuudesta tai pyydä itse apua.</a:t>
            </a:r>
          </a:p>
          <a:p>
            <a:pPr marL="285750" indent="-285750">
              <a:spcBef>
                <a:spcPts val="400"/>
              </a:spcBef>
              <a:buFont typeface="Arial" panose="020B0604020202020204" pitchFamily="34" charset="0"/>
              <a:buChar char="•"/>
            </a:pPr>
            <a:r>
              <a:rPr lang="fi-FI" sz="1400" dirty="0"/>
              <a:t>Myös joku muu kuin hoitaja voi tehdä huoli-ilmoituksen eli kertoa, että on huolestunut ikääntyneestä. </a:t>
            </a:r>
          </a:p>
          <a:p>
            <a:pPr marL="285750" indent="-285750">
              <a:spcBef>
                <a:spcPts val="400"/>
              </a:spcBef>
              <a:buFont typeface="Arial" panose="020B0604020202020204" pitchFamily="34" charset="0"/>
              <a:buChar char="•"/>
            </a:pPr>
            <a:r>
              <a:rPr lang="fi-FI" sz="1400" dirty="0"/>
              <a:t>Vanhuspalvelulaki määrää ilmoitusvelvollisuuden.</a:t>
            </a:r>
          </a:p>
          <a:p>
            <a:pPr marL="285750" indent="-285750">
              <a:spcBef>
                <a:spcPts val="400"/>
              </a:spcBef>
              <a:buFont typeface="Arial" panose="020B0604020202020204" pitchFamily="34" charset="0"/>
              <a:buChar char="•"/>
            </a:pPr>
            <a:r>
              <a:rPr lang="fi-FI" sz="1400" dirty="0"/>
              <a:t>Sosiaalihuoltolaki määrää, että hoitajan täytyy ilmoittaa, jos hän huomaa ongelmia tai riskejä.</a:t>
            </a:r>
          </a:p>
          <a:p>
            <a:pPr marL="285750" indent="-285750">
              <a:spcBef>
                <a:spcPts val="400"/>
              </a:spcBef>
              <a:buFont typeface="Arial" panose="020B0604020202020204" pitchFamily="34" charset="0"/>
              <a:buChar char="•"/>
            </a:pPr>
            <a:r>
              <a:rPr lang="fi-FI" sz="1400" dirty="0"/>
              <a:t>Ilmoitus täytyy tehdä myös jos hoitaja havaitsee erilaisia vaara- ja haittatapahtumia, esimerkiksi lääkevirheen. </a:t>
            </a:r>
            <a:br>
              <a:rPr lang="fi-FI" sz="1400" dirty="0"/>
            </a:br>
            <a:r>
              <a:rPr lang="fi-FI" sz="1400" dirty="0"/>
              <a:t>Tämä on osa omavalvontaa ja parantaa asiakasturvallisuutta!</a:t>
            </a:r>
          </a:p>
          <a:p>
            <a:pPr marL="285750" indent="-285750">
              <a:spcBef>
                <a:spcPts val="400"/>
              </a:spcBef>
              <a:buFont typeface="Arial" panose="020B0604020202020204" pitchFamily="34" charset="0"/>
              <a:buChar char="•"/>
            </a:pPr>
            <a:r>
              <a:rPr lang="fi-FI" sz="1400" dirty="0"/>
              <a:t>Kysy omalta työpaikalta ohjeet, miten ja missä hoitaja voi tehdä ilmoituksen.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</p:txBody>
      </p:sp>
      <p:pic>
        <p:nvPicPr>
          <p:cNvPr id="4098" name="Picture 2" descr="soittaa matkapuhelimella">
            <a:extLst>
              <a:ext uri="{FF2B5EF4-FFF2-40B4-BE49-F238E27FC236}">
                <a16:creationId xmlns:a16="http://schemas.microsoft.com/office/drawing/2014/main" id="{7E70D338-A1B4-6364-CF59-0300D2B907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5747" y="2748439"/>
            <a:ext cx="1313973" cy="1313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lomake">
            <a:extLst>
              <a:ext uri="{FF2B5EF4-FFF2-40B4-BE49-F238E27FC236}">
                <a16:creationId xmlns:a16="http://schemas.microsoft.com/office/drawing/2014/main" id="{AD46EC4E-0C17-BAB4-2028-CDDFBF7F54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20680" y="2447925"/>
            <a:ext cx="1666240" cy="1666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asiakaspalvelu">
            <a:extLst>
              <a:ext uri="{FF2B5EF4-FFF2-40B4-BE49-F238E27FC236}">
                <a16:creationId xmlns:a16="http://schemas.microsoft.com/office/drawing/2014/main" id="{2B042873-228D-FA82-A135-7D7B659DB9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4594" y="2748438"/>
            <a:ext cx="1313973" cy="1313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neuvoa">
            <a:extLst>
              <a:ext uri="{FF2B5EF4-FFF2-40B4-BE49-F238E27FC236}">
                <a16:creationId xmlns:a16="http://schemas.microsoft.com/office/drawing/2014/main" id="{27275565-4C03-8BDA-03CC-A5CC5384CE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19260" y="208198"/>
            <a:ext cx="2113280" cy="2113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3418652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69390177-927A-B4C4-453E-02CDAE1391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Viranomaiset ja tutkimustieto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1F30E824-2CA6-913B-4DAD-060EECE622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Valvira</a:t>
            </a:r>
            <a:r>
              <a:rPr lang="fi-FI" sz="1400" dirty="0"/>
              <a:t> on Valtakunnallinen ohjaus- ja valvontaviranomainen.</a:t>
            </a:r>
            <a:br>
              <a:rPr lang="fi-FI" sz="1400" dirty="0"/>
            </a:br>
            <a:r>
              <a:rPr lang="fi-FI" sz="1400" dirty="0"/>
              <a:t>Valvira ohjaa ja valvoo </a:t>
            </a:r>
            <a:r>
              <a:rPr lang="fi-FI" sz="1400" dirty="0" err="1"/>
              <a:t>AVI:a</a:t>
            </a:r>
            <a:r>
              <a:rPr lang="fi-FI" sz="1400" dirty="0"/>
              <a:t> eli Aluehallintovirastoa.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AVI</a:t>
            </a:r>
            <a:r>
              <a:rPr lang="fi-FI" sz="1400" dirty="0"/>
              <a:t> valvoo hyvinvointialueita ja yksityisiä yrityksiä, jotka tuottavat sosiaali- ja terveyspalveluita.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Omavalvonta</a:t>
            </a:r>
            <a:r>
              <a:rPr lang="fi-FI" sz="1400" dirty="0"/>
              <a:t> tarkoittaa, että työpaikka ja työntekijät itse valvovat oman työn laatua.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THL</a:t>
            </a:r>
            <a:r>
              <a:rPr lang="fi-FI" sz="1400" dirty="0"/>
              <a:t> eli Terveyden ja hyvinvoinninlaitos tutkii ikääntyneiden palveluita ja ikääntyneiden toimintakyvyn tukemista </a:t>
            </a:r>
            <a:br>
              <a:rPr lang="fi-FI" sz="1400" dirty="0"/>
            </a:br>
            <a:r>
              <a:rPr lang="fi-FI" sz="1400" dirty="0"/>
              <a:t>ja antaa suosituksia, jotta hyvinvointialueet ja yritykset voivat kehittää palveluita paremmaksi.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Sosiaali- ja potilasasiamiehet </a:t>
            </a:r>
            <a:r>
              <a:rPr lang="fi-FI" sz="1400" dirty="0"/>
              <a:t>neuvovat ja ohjaavat, kun et ole tyytyväinen hoitoon tai kohteluun, </a:t>
            </a:r>
            <a:br>
              <a:rPr lang="fi-FI" sz="1400" dirty="0"/>
            </a:br>
            <a:r>
              <a:rPr lang="fi-FI" sz="1400" dirty="0"/>
              <a:t>jota ikääntynyt on saanut. He auttavat, kun haluat tehdä muistutuksen tai vaatia vahingonkorvausta.</a:t>
            </a:r>
            <a:br>
              <a:rPr lang="fi-FI" sz="1400" dirty="0"/>
            </a:br>
            <a:r>
              <a:rPr lang="fi-FI" sz="1400" dirty="0"/>
              <a:t>He antavat tietoa asiakkaan oikeuksista ja antavat apua ongelmatilanteissa.</a:t>
            </a:r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AB61E2A7-E69E-1912-9C0F-F689D1EB28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4285933"/>
            <a:ext cx="3429000" cy="1635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tarkastaja">
            <a:extLst>
              <a:ext uri="{FF2B5EF4-FFF2-40B4-BE49-F238E27FC236}">
                <a16:creationId xmlns:a16="http://schemas.microsoft.com/office/drawing/2014/main" id="{B6610944-680E-50E1-8287-5D781ADC2D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7040" y="4455796"/>
            <a:ext cx="1659254" cy="1659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terveysviranomainen">
            <a:extLst>
              <a:ext uri="{FF2B5EF4-FFF2-40B4-BE49-F238E27FC236}">
                <a16:creationId xmlns:a16="http://schemas.microsoft.com/office/drawing/2014/main" id="{5E44BE01-1432-7EAC-ED65-3E3669FD25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7577" y="4412933"/>
            <a:ext cx="1744980" cy="1744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laatukriteeri">
            <a:extLst>
              <a:ext uri="{FF2B5EF4-FFF2-40B4-BE49-F238E27FC236}">
                <a16:creationId xmlns:a16="http://schemas.microsoft.com/office/drawing/2014/main" id="{5DA343F2-248E-F6D9-4C84-59A815A342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36754" y="4455320"/>
            <a:ext cx="1207062" cy="1207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tutkimustyö">
            <a:extLst>
              <a:ext uri="{FF2B5EF4-FFF2-40B4-BE49-F238E27FC236}">
                <a16:creationId xmlns:a16="http://schemas.microsoft.com/office/drawing/2014/main" id="{AA6D1DB5-846D-867F-007B-BA7DE37EC1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6574" y="4455796"/>
            <a:ext cx="1207062" cy="1207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2230379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01F8AD-F934-6523-D717-DDA22C1C56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kommunikoida">
            <a:extLst>
              <a:ext uri="{FF2B5EF4-FFF2-40B4-BE49-F238E27FC236}">
                <a16:creationId xmlns:a16="http://schemas.microsoft.com/office/drawing/2014/main" id="{220E33C9-7EAE-71C4-E219-982D437D57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9062" y="1620837"/>
            <a:ext cx="4489450" cy="4489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tsikko 1">
            <a:extLst>
              <a:ext uri="{FF2B5EF4-FFF2-40B4-BE49-F238E27FC236}">
                <a16:creationId xmlns:a16="http://schemas.microsoft.com/office/drawing/2014/main" id="{F34C130B-2D3B-7EBD-D1CD-653499F0D5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12. Teknologia osallisuuden </a:t>
            </a:r>
            <a:br>
              <a:rPr lang="fi-FI" dirty="0"/>
            </a:br>
            <a:r>
              <a:rPr lang="fi-FI" dirty="0"/>
              <a:t>ja kuntoutumisen tukena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1D821A1C-094B-2D7E-762D-D5141473B1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sz="1200" dirty="0"/>
              <a:t>teknologia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sz="1200" dirty="0" err="1"/>
              <a:t>etä|hoito</a:t>
            </a:r>
            <a:endParaRPr lang="fi-FI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sz="1200" dirty="0" err="1"/>
              <a:t>etä|kuntoutus</a:t>
            </a:r>
            <a:endParaRPr lang="fi-FI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sz="1200" dirty="0"/>
              <a:t>palvelu, palvelut</a:t>
            </a:r>
          </a:p>
          <a:p>
            <a:endParaRPr lang="fi-FI" sz="1200" dirty="0"/>
          </a:p>
        </p:txBody>
      </p:sp>
      <p:pic>
        <p:nvPicPr>
          <p:cNvPr id="9" name="Kuva 8" descr="Kuva, joka sisältää kohteen Kodinkone, elektroniikka, Elektroninen laite, sisä-&#10;&#10;Tekoälyn generoima sisältö voi olla virheellistä.">
            <a:extLst>
              <a:ext uri="{FF2B5EF4-FFF2-40B4-BE49-F238E27FC236}">
                <a16:creationId xmlns:a16="http://schemas.microsoft.com/office/drawing/2014/main" id="{B5A78E7B-E59E-A81D-8E2A-4563BC72BAC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8200" y="3159760"/>
            <a:ext cx="2448560" cy="2448560"/>
          </a:xfrm>
          <a:prstGeom prst="rect">
            <a:avLst/>
          </a:prstGeom>
        </p:spPr>
      </p:pic>
      <p:pic>
        <p:nvPicPr>
          <p:cNvPr id="4098" name="Picture 2" descr="kuvayhteys">
            <a:extLst>
              <a:ext uri="{FF2B5EF4-FFF2-40B4-BE49-F238E27FC236}">
                <a16:creationId xmlns:a16="http://schemas.microsoft.com/office/drawing/2014/main" id="{54C66382-2CC5-251D-F389-BCA8C01BC2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18512" y="1620837"/>
            <a:ext cx="28575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painike">
            <a:extLst>
              <a:ext uri="{FF2B5EF4-FFF2-40B4-BE49-F238E27FC236}">
                <a16:creationId xmlns:a16="http://schemas.microsoft.com/office/drawing/2014/main" id="{0E364651-DF10-7C33-9229-47A3776346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32362" y="3720624"/>
            <a:ext cx="2942589" cy="2942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4433819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51F28FA5-7E79-9B6A-7B37-16DD900705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Teknologia hoitajan työssä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F8AF1C03-BFB3-E259-6E3D-33445DE63D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74800"/>
            <a:ext cx="10515600" cy="4541519"/>
          </a:xfrm>
        </p:spPr>
        <p:txBody>
          <a:bodyPr>
            <a:normAutofit/>
          </a:bodyPr>
          <a:lstStyle/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Teknologian avulla hoitaja voi tukea ikääntyneiden terveyttä tai tarjota palveluita. 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Teknologian tavoite on lisätä asiakkaan osallisuutta, aktiivisuutta, sosiaalisuutta </a:t>
            </a:r>
            <a:br>
              <a:rPr lang="fi-FI" sz="1400" dirty="0"/>
            </a:br>
            <a:r>
              <a:rPr lang="fi-FI" sz="1400" dirty="0"/>
              <a:t>ja parantaa ja helpottaa hänen elämää ja hoitoa.</a:t>
            </a:r>
            <a:br>
              <a:rPr lang="fi-FI" sz="1400" dirty="0"/>
            </a:br>
            <a:endParaRPr lang="fi-FI" sz="1400" dirty="0"/>
          </a:p>
          <a:p>
            <a:pPr>
              <a:lnSpc>
                <a:spcPct val="100000"/>
              </a:lnSpc>
            </a:pPr>
            <a:r>
              <a:rPr lang="fi-FI" sz="1400" b="1" dirty="0"/>
              <a:t>Teknologian hyviä ja huonoja puolia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Teknologia voi säästää aikaa ja rahaa ja vaikuttaa sosiaalisuuteen ja aktiivisuuteen negatiivisesti tai positiivisesti.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Kaikki eivät osaa tai halua käyttää teknologiaa tai heillä ei ole rahaa ostaa teknologiaa. 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fi-FI" sz="1400" dirty="0"/>
              <a:t>Siksi ikääntyneiden teknologian täytyy olla helppokäyttöistä = sitä on helppo käyttää.</a:t>
            </a:r>
            <a:br>
              <a:rPr lang="fi-FI" sz="1400" dirty="0"/>
            </a:br>
            <a:br>
              <a:rPr lang="fi-FI" sz="1400" dirty="0"/>
            </a:br>
            <a:br>
              <a:rPr lang="fi-FI" sz="1400" dirty="0"/>
            </a:br>
            <a:br>
              <a:rPr lang="fi-FI" sz="1400" dirty="0"/>
            </a:br>
            <a:endParaRPr lang="fi-FI" sz="1400" dirty="0"/>
          </a:p>
          <a:p>
            <a:br>
              <a:rPr lang="fi-FI" sz="1400" dirty="0"/>
            </a:br>
            <a:r>
              <a:rPr lang="fi-FI" sz="1400" b="1" dirty="0"/>
              <a:t>Tehtävä</a:t>
            </a:r>
            <a:r>
              <a:rPr lang="fi-FI" sz="1400" dirty="0"/>
              <a:t>: Keskustele parin kanssa.</a:t>
            </a:r>
          </a:p>
          <a:p>
            <a:r>
              <a:rPr lang="fi-FI" sz="1400" dirty="0"/>
              <a:t>Kerro oma mielipide ja perustele, miksi teknologia on hyvä tai huono asia sosiaali- ja terveysalan työssä?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fi-FI" dirty="0"/>
          </a:p>
        </p:txBody>
      </p:sp>
      <p:pic>
        <p:nvPicPr>
          <p:cNvPr id="9218" name="Picture 2" descr="sähkövaraus">
            <a:extLst>
              <a:ext uri="{FF2B5EF4-FFF2-40B4-BE49-F238E27FC236}">
                <a16:creationId xmlns:a16="http://schemas.microsoft.com/office/drawing/2014/main" id="{ED7EF05C-A2EB-3F72-A2E0-29445E6D47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4330" y="2336800"/>
            <a:ext cx="939800" cy="939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kannettava tietokone">
            <a:extLst>
              <a:ext uri="{FF2B5EF4-FFF2-40B4-BE49-F238E27FC236}">
                <a16:creationId xmlns:a16="http://schemas.microsoft.com/office/drawing/2014/main" id="{2ADE5D85-B131-6071-F749-C9BA422C74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9789" y="3429000"/>
            <a:ext cx="1538591" cy="1538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en ymmärrä">
            <a:extLst>
              <a:ext uri="{FF2B5EF4-FFF2-40B4-BE49-F238E27FC236}">
                <a16:creationId xmlns:a16="http://schemas.microsoft.com/office/drawing/2014/main" id="{6DA92DAA-4AE9-868B-54A7-AE3FA515D8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21520" y="3636002"/>
            <a:ext cx="1854200" cy="185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4" name="Picture 8" descr="videopuhelu">
            <a:extLst>
              <a:ext uri="{FF2B5EF4-FFF2-40B4-BE49-F238E27FC236}">
                <a16:creationId xmlns:a16="http://schemas.microsoft.com/office/drawing/2014/main" id="{A19ABFB2-972E-B8F8-DA8E-6BFCC11655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45790" y="1285887"/>
            <a:ext cx="1865630" cy="1865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6" name="Picture 10" descr="kuvayhteys">
            <a:extLst>
              <a:ext uri="{FF2B5EF4-FFF2-40B4-BE49-F238E27FC236}">
                <a16:creationId xmlns:a16="http://schemas.microsoft.com/office/drawing/2014/main" id="{EC685B15-AC6A-7F3D-EE2C-0FFEA871B8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90500" y="1367798"/>
            <a:ext cx="1282700" cy="1282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1938423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D6DA222C-93FE-70C7-E5D9-234E6C9CB6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Erilaiset laitteet ja palvelut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8CE2B824-BE41-D437-CFB0-D607B29280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432935"/>
          </a:xfrm>
        </p:spPr>
        <p:txBody>
          <a:bodyPr>
            <a:normAutofit lnSpcReduction="1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Ikäteknologia</a:t>
            </a:r>
            <a:r>
              <a:rPr lang="fi-FI" sz="1400" dirty="0"/>
              <a:t> = Laitteet, jotka auttavat ikääntyneitä arjessa.</a:t>
            </a:r>
          </a:p>
          <a:p>
            <a:pPr marL="971550" lvl="1" indent="-285750"/>
            <a:r>
              <a:rPr lang="fi-FI" sz="1400" dirty="0"/>
              <a:t>Esimerkiksi lääkeautomaatti tai ruoka-automaatti.</a:t>
            </a:r>
            <a:br>
              <a:rPr lang="fi-FI" sz="1400" dirty="0"/>
            </a:b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Hyvinvointiteknologia</a:t>
            </a:r>
            <a:r>
              <a:rPr lang="fi-FI" sz="1400" dirty="0"/>
              <a:t> = Laitteet, jotka lisäävät hyvinvointia, terveyttä ja asioiden itsenäistä tekemistä. </a:t>
            </a:r>
          </a:p>
          <a:p>
            <a:pPr marL="971550" lvl="1" indent="-285750"/>
            <a:r>
              <a:rPr lang="fi-FI" sz="1400" dirty="0"/>
              <a:t>Esimerkiksi aktiivisuusranneke, joka kannustaa liikkumaan.</a:t>
            </a:r>
            <a:br>
              <a:rPr lang="fi-FI" sz="1400" dirty="0"/>
            </a:b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Viriketeknologia</a:t>
            </a:r>
            <a:r>
              <a:rPr lang="fi-FI" sz="1400" dirty="0"/>
              <a:t> = Laitteet, jotka tarjoavat erilaisia elämyksiä ja mukavaa tekemistä.</a:t>
            </a:r>
          </a:p>
          <a:p>
            <a:pPr marL="971550" lvl="1" indent="-285750"/>
            <a:r>
              <a:rPr lang="fi-FI" sz="1400" dirty="0"/>
              <a:t>Esimerkiksi robotit ja pelit, kuten robottikissa.</a:t>
            </a:r>
            <a:br>
              <a:rPr lang="fi-FI" sz="1400" dirty="0"/>
            </a:b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Turvateknologia</a:t>
            </a:r>
            <a:r>
              <a:rPr lang="fi-FI" sz="1400" dirty="0"/>
              <a:t> = Laitteet, jotka parantavat turvallisuutta.</a:t>
            </a:r>
          </a:p>
          <a:p>
            <a:pPr marL="971550" lvl="1" indent="-285750"/>
            <a:r>
              <a:rPr lang="fi-FI" sz="1400" dirty="0"/>
              <a:t>Esimerkiksi turvapuhelin, turvaranneke ja erilaiset hälytysjärjestelmät: </a:t>
            </a:r>
            <a:br>
              <a:rPr lang="fi-FI" sz="1400" dirty="0"/>
            </a:br>
            <a:r>
              <a:rPr lang="fi-FI" sz="1400" dirty="0"/>
              <a:t>liesivahti, palovaroitin tai liiketunnistin.</a:t>
            </a:r>
            <a:br>
              <a:rPr lang="fi-FI" sz="1400" dirty="0"/>
            </a:b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Etähoito</a:t>
            </a:r>
            <a:r>
              <a:rPr lang="fi-FI" sz="1400" dirty="0"/>
              <a:t> = Hoitaja ei ole samassa tilassa asiakkaan kanssa, kun he keskustelevat.</a:t>
            </a:r>
          </a:p>
          <a:p>
            <a:pPr marL="971550" lvl="1" indent="-285750"/>
            <a:r>
              <a:rPr lang="fi-FI" sz="1400" dirty="0"/>
              <a:t>Etähoito voi olla esimerkiksi osa kotihoitoa ja se voidaan tehdä videopuheluna tabletin kautta.</a:t>
            </a:r>
            <a:br>
              <a:rPr lang="fi-FI" sz="1400" dirty="0"/>
            </a:br>
            <a:r>
              <a:rPr lang="fi-FI" sz="1400" dirty="0"/>
              <a:t>Hoitaja voi antaa ohjeita ja varmistaa onko asiakas esimerkiksi syönyt ja ottanut lääkkeet.</a:t>
            </a:r>
            <a:br>
              <a:rPr lang="fi-FI" sz="1400" dirty="0"/>
            </a:b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Sähköiset palvelut</a:t>
            </a:r>
            <a:r>
              <a:rPr lang="fi-FI" sz="1400" dirty="0"/>
              <a:t>, joista löytyy omat terveystiedot, esim. Maisa ja </a:t>
            </a:r>
            <a:r>
              <a:rPr lang="fi-FI" sz="1400" dirty="0" err="1"/>
              <a:t>OmaKanta</a:t>
            </a:r>
            <a:r>
              <a:rPr lang="fi-FI" sz="1400" dirty="0"/>
              <a:t>.</a:t>
            </a:r>
          </a:p>
          <a:p>
            <a:endParaRPr lang="fi-FI" dirty="0"/>
          </a:p>
        </p:txBody>
      </p:sp>
      <p:pic>
        <p:nvPicPr>
          <p:cNvPr id="18436" name="Picture 4" descr="robotti">
            <a:extLst>
              <a:ext uri="{FF2B5EF4-FFF2-40B4-BE49-F238E27FC236}">
                <a16:creationId xmlns:a16="http://schemas.microsoft.com/office/drawing/2014/main" id="{DBD8A19D-907F-F009-CDFB-F54EF9563D2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60" r="27174"/>
          <a:stretch/>
        </p:blipFill>
        <p:spPr bwMode="auto">
          <a:xfrm>
            <a:off x="10718527" y="821712"/>
            <a:ext cx="927738" cy="1672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2" name="Picture 2" descr="kissa">
            <a:extLst>
              <a:ext uri="{FF2B5EF4-FFF2-40B4-BE49-F238E27FC236}">
                <a16:creationId xmlns:a16="http://schemas.microsoft.com/office/drawing/2014/main" id="{36D13031-F751-7979-3C5B-663C496384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30664" y="2855587"/>
            <a:ext cx="1223010" cy="1223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Kuva 3" descr="Kuva, joka sisältää kohteen Kodinkone, elektroniikka, Elektroninen laite, sisä-&#10;&#10;Tekoälyn generoima sisältö voi olla virheellistä.">
            <a:extLst>
              <a:ext uri="{FF2B5EF4-FFF2-40B4-BE49-F238E27FC236}">
                <a16:creationId xmlns:a16="http://schemas.microsoft.com/office/drawing/2014/main" id="{9037B195-41BC-0AE1-76AB-6EADACAC555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12637" y="995233"/>
            <a:ext cx="1325564" cy="1325564"/>
          </a:xfrm>
          <a:prstGeom prst="rect">
            <a:avLst/>
          </a:prstGeom>
        </p:spPr>
      </p:pic>
      <p:pic>
        <p:nvPicPr>
          <p:cNvPr id="10244" name="Picture 4" descr="lääkeohje">
            <a:extLst>
              <a:ext uri="{FF2B5EF4-FFF2-40B4-BE49-F238E27FC236}">
                <a16:creationId xmlns:a16="http://schemas.microsoft.com/office/drawing/2014/main" id="{5551B666-6BAD-F980-151F-DEBC64BD3E7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2267"/>
          <a:stretch/>
        </p:blipFill>
        <p:spPr bwMode="auto">
          <a:xfrm>
            <a:off x="7481293" y="1301598"/>
            <a:ext cx="1751018" cy="1010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6" name="Picture 6" descr="pelata tietokonepeliä">
            <a:extLst>
              <a:ext uri="{FF2B5EF4-FFF2-40B4-BE49-F238E27FC236}">
                <a16:creationId xmlns:a16="http://schemas.microsoft.com/office/drawing/2014/main" id="{97786C11-1054-254C-EC47-C55F5BBFED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25124" y="2752249"/>
            <a:ext cx="1202690" cy="1202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8" name="Picture 8" descr="rannekello">
            <a:extLst>
              <a:ext uri="{FF2B5EF4-FFF2-40B4-BE49-F238E27FC236}">
                <a16:creationId xmlns:a16="http://schemas.microsoft.com/office/drawing/2014/main" id="{56FC5D3C-7105-3179-416E-CABAE35A096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009" r="24837"/>
          <a:stretch/>
        </p:blipFill>
        <p:spPr bwMode="auto">
          <a:xfrm>
            <a:off x="8356802" y="2910997"/>
            <a:ext cx="603194" cy="1202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0" name="Picture 10" descr="palovaroitin">
            <a:extLst>
              <a:ext uri="{FF2B5EF4-FFF2-40B4-BE49-F238E27FC236}">
                <a16:creationId xmlns:a16="http://schemas.microsoft.com/office/drawing/2014/main" id="{60B4F0BB-5678-9B18-C7C1-A287988B04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12286" y="3954939"/>
            <a:ext cx="1194601" cy="1194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2" name="Picture 12" descr="kuvayhteys">
            <a:extLst>
              <a:ext uri="{FF2B5EF4-FFF2-40B4-BE49-F238E27FC236}">
                <a16:creationId xmlns:a16="http://schemas.microsoft.com/office/drawing/2014/main" id="{7F20A027-7FD5-3437-6983-04DA67C935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7040" y="4244456"/>
            <a:ext cx="1599225" cy="159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4" name="Picture 14" descr="asiakaspalvelu">
            <a:extLst>
              <a:ext uri="{FF2B5EF4-FFF2-40B4-BE49-F238E27FC236}">
                <a16:creationId xmlns:a16="http://schemas.microsoft.com/office/drawing/2014/main" id="{9BE7AB83-2356-2F19-ED01-760281E604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7104" y="5394711"/>
            <a:ext cx="1504177" cy="1504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6" name="Picture 16" descr="tieto">
            <a:extLst>
              <a:ext uri="{FF2B5EF4-FFF2-40B4-BE49-F238E27FC236}">
                <a16:creationId xmlns:a16="http://schemas.microsoft.com/office/drawing/2014/main" id="{228C6CE8-F074-696D-5A54-275E743214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13609" y="5669279"/>
            <a:ext cx="467361" cy="467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8433616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5677CD-7F44-BA60-9E4B-FC48756EBD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F4E75AC4-01E8-3539-1D6B-DC7B8E2C87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428890" cy="1325563"/>
          </a:xfrm>
        </p:spPr>
        <p:txBody>
          <a:bodyPr/>
          <a:lstStyle/>
          <a:p>
            <a:r>
              <a:rPr lang="fi-FI" dirty="0"/>
              <a:t>13. Erityishaasteita </a:t>
            </a:r>
            <a:br>
              <a:rPr lang="fi-FI" dirty="0"/>
            </a:br>
            <a:r>
              <a:rPr lang="fi-FI" dirty="0"/>
              <a:t>ikääntyneiden hoidossa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61F25527-BB07-56C2-33C7-85CC95F299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30728"/>
            <a:ext cx="7570076" cy="4356100"/>
          </a:xfrm>
        </p:spPr>
        <p:txBody>
          <a:bodyPr numCol="2">
            <a:normAutofit lnSpcReduction="10000"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erityis|haaste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mielen|terveys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häiriö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masennus</a:t>
            </a:r>
          </a:p>
          <a:p>
            <a:pPr marL="1143000" lvl="1" indent="-457200"/>
            <a:r>
              <a:rPr lang="fi-FI" sz="1200" dirty="0"/>
              <a:t>verbi: masentaa, masentua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ahdistuneisuus|häiriö</a:t>
            </a:r>
            <a:endParaRPr lang="fi-FI" sz="1200" dirty="0"/>
          </a:p>
          <a:p>
            <a:pPr marL="1143000" lvl="1" indent="-457200"/>
            <a:r>
              <a:rPr lang="fi-FI" sz="1200" dirty="0"/>
              <a:t>verbi: ahdistaa, ahdistua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skitsofrenia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psykoosi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harha|luuloisuus</a:t>
            </a:r>
            <a:endParaRPr lang="fi-FI" sz="1200" dirty="0"/>
          </a:p>
          <a:p>
            <a:pPr marL="1143000" lvl="1" indent="-457200"/>
            <a:r>
              <a:rPr lang="fi-FI" sz="1200" dirty="0"/>
              <a:t>verbi: luulla, kuvitella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psyko|geriatrinen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erityis|piirre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päihde, päihteet = huume, alkoholi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liiallinen (millainen)</a:t>
            </a:r>
            <a:br>
              <a:rPr lang="fi-FI" sz="1200" dirty="0"/>
            </a:br>
            <a:r>
              <a:rPr lang="fi-FI" sz="1200" dirty="0"/>
              <a:t>= liikaa, liian paljon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alkoholin|käyttö</a:t>
            </a:r>
            <a:endParaRPr lang="fi-FI" sz="1200" dirty="0"/>
          </a:p>
          <a:p>
            <a:pPr marL="1143000" lvl="1" indent="-457200"/>
            <a:r>
              <a:rPr lang="fi-FI" sz="1200" dirty="0"/>
              <a:t>verbi: käyttää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haitta, haitat</a:t>
            </a:r>
          </a:p>
          <a:p>
            <a:pPr marL="1143000" lvl="1" indent="-457200"/>
            <a:r>
              <a:rPr lang="fi-FI" sz="1200" dirty="0"/>
              <a:t>verbi: haitata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ottaa puheeksi </a:t>
            </a:r>
            <a:br>
              <a:rPr lang="fi-FI" sz="1200" dirty="0"/>
            </a:br>
            <a:r>
              <a:rPr lang="fi-FI" sz="1200" dirty="0"/>
              <a:t>= aloittaa keskustelu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auttaminen</a:t>
            </a:r>
          </a:p>
          <a:p>
            <a:pPr marL="1143000" lvl="1" indent="-457200"/>
            <a:r>
              <a:rPr lang="fi-FI" sz="1200" dirty="0"/>
              <a:t>verbi: auttaa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kaltoin|kohtelu</a:t>
            </a:r>
            <a:endParaRPr lang="fi-FI" sz="1200" dirty="0"/>
          </a:p>
          <a:p>
            <a:pPr marL="1143000" lvl="1" indent="-457200"/>
            <a:r>
              <a:rPr lang="fi-FI" sz="1200" dirty="0"/>
              <a:t>verbi: </a:t>
            </a:r>
            <a:r>
              <a:rPr lang="fi-FI" sz="1200" dirty="0" err="1"/>
              <a:t>kaltoin|kohdella</a:t>
            </a:r>
            <a:endParaRPr lang="fi-FI" sz="1200" dirty="0"/>
          </a:p>
          <a:p>
            <a:pPr marL="1143000" lvl="1" indent="-457200"/>
            <a:r>
              <a:rPr lang="fi-FI" sz="1200" dirty="0"/>
              <a:t>kaltoin = huonosti, väärin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laiminlyönti</a:t>
            </a:r>
          </a:p>
          <a:p>
            <a:pPr marL="1143000" lvl="1" indent="-457200"/>
            <a:r>
              <a:rPr lang="fi-FI" sz="1200" dirty="0"/>
              <a:t>verbi: laiminlyödä</a:t>
            </a:r>
          </a:p>
          <a:p>
            <a:pPr lvl="1" indent="0">
              <a:buNone/>
            </a:pPr>
            <a:r>
              <a:rPr lang="fi-FI" sz="1200" dirty="0"/>
              <a:t>= jättää tekemättä, </a:t>
            </a:r>
            <a:br>
              <a:rPr lang="fi-FI" sz="1200" dirty="0"/>
            </a:br>
            <a:r>
              <a:rPr lang="fi-FI" sz="1200" dirty="0"/>
              <a:t>ei tee jotakin, mitä pitäisi tehdä</a:t>
            </a:r>
          </a:p>
          <a:p>
            <a:pPr marL="1143000" lvl="1" indent="-457200"/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fi-FI" sz="1200" dirty="0"/>
          </a:p>
        </p:txBody>
      </p:sp>
      <p:pic>
        <p:nvPicPr>
          <p:cNvPr id="8" name="Kuva 7">
            <a:extLst>
              <a:ext uri="{FF2B5EF4-FFF2-40B4-BE49-F238E27FC236}">
                <a16:creationId xmlns:a16="http://schemas.microsoft.com/office/drawing/2014/main" id="{DFC5BA7F-FAC5-6308-B69F-EF206CF41C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2731" y="1899198"/>
            <a:ext cx="3789269" cy="3789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0594400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11721B43-8459-DFD0-B3FA-A4DD85F2DC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Tärkeitä sanoja | Mielenterveys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ED01E133-330D-8126-FEEF-9B106F39C7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710111"/>
          </a:xfrm>
        </p:spPr>
        <p:txBody>
          <a:bodyPr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Mielenterveys</a:t>
            </a:r>
            <a:r>
              <a:rPr lang="fi-FI" sz="1400" dirty="0"/>
              <a:t> = Tavoite on terve ja hyvinvoiva mieli, eli ihminen voi elää ”normaalia” elämää.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Psykiatria </a:t>
            </a:r>
            <a:r>
              <a:rPr lang="fi-FI" sz="1400" dirty="0"/>
              <a:t>=</a:t>
            </a:r>
            <a:r>
              <a:rPr lang="fi-FI" sz="1400" b="1" dirty="0"/>
              <a:t> </a:t>
            </a:r>
            <a:r>
              <a:rPr lang="fi-FI" sz="1400" dirty="0"/>
              <a:t>Lääketieteen ala, joka tutkii mielenterveyteen liittyviä oireita.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 err="1"/>
              <a:t>Psykogeriatria</a:t>
            </a:r>
            <a:r>
              <a:rPr lang="fi-FI" sz="1400" b="1" dirty="0"/>
              <a:t> </a:t>
            </a:r>
            <a:r>
              <a:rPr lang="fi-FI" sz="1400" dirty="0"/>
              <a:t>= Psykiatrian osa, jossa tutkitaan ja hoidetaan ikääntyneiden mielenterveysongelmia.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Mielenterveyden häiriö </a:t>
            </a:r>
            <a:r>
              <a:rPr lang="fi-FI" sz="1400" dirty="0"/>
              <a:t>= Yleinen ja yhteinen nimi sairauksille tai häiriöille, jotka kuuluvat psykiatrian alle.</a:t>
            </a:r>
            <a:br>
              <a:rPr lang="fi-FI" sz="1400" dirty="0"/>
            </a:br>
            <a:r>
              <a:rPr lang="fi-FI" sz="1400" dirty="0" err="1"/>
              <a:t>Huom</a:t>
            </a:r>
            <a:r>
              <a:rPr lang="fi-FI" sz="1400" dirty="0"/>
              <a:t>! Häiriö eli haitta, ongelma tai virhe.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Tahdonvastainen hoito</a:t>
            </a:r>
            <a:r>
              <a:rPr lang="fi-FI" sz="1400" dirty="0"/>
              <a:t> = Ihmistä on pakko hoitaa, mutta hän ei itse halua hoitoa.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Itsetuhoisuus </a:t>
            </a:r>
            <a:r>
              <a:rPr lang="fi-FI" sz="1400" dirty="0"/>
              <a:t>= Ihminen ajattelee ja käyttäytyy niin, että hän haluaa vahingoittaa itseä. Hän haluaa itselle pahaa.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Psykoosi </a:t>
            </a:r>
            <a:r>
              <a:rPr lang="fi-FI" sz="1400" dirty="0"/>
              <a:t>= Psykoosi on mielenterveyden häiriö ja tila, </a:t>
            </a:r>
            <a:br>
              <a:rPr lang="fi-FI" sz="1400" dirty="0"/>
            </a:br>
            <a:r>
              <a:rPr lang="fi-FI" sz="1400" dirty="0"/>
              <a:t>jonka aikana on vaikea ymmärtää mikä on totta ja mikä ei ole totta, </a:t>
            </a:r>
            <a:br>
              <a:rPr lang="fi-FI" sz="1400" dirty="0"/>
            </a:br>
            <a:r>
              <a:rPr lang="fi-FI" sz="1400" dirty="0"/>
              <a:t>koska henkilöllä on harhaluuloja ja aistiharhoja.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Aistiharha / hallusinaatio</a:t>
            </a:r>
            <a:r>
              <a:rPr lang="fi-FI" sz="1400" dirty="0"/>
              <a:t> = Ihminen näkee, kuulee, tuntee, maistaa tai haistaa jotakin, jota ei oikeasti tapahdu.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Harhaluulo / </a:t>
            </a:r>
            <a:r>
              <a:rPr lang="fi-FI" sz="1400" b="1" dirty="0" err="1"/>
              <a:t>deluusio</a:t>
            </a:r>
            <a:r>
              <a:rPr lang="fi-FI" sz="1400" b="1" dirty="0"/>
              <a:t> </a:t>
            </a:r>
            <a:r>
              <a:rPr lang="fi-FI" sz="1400" dirty="0"/>
              <a:t>= Ihmisellä on ajatuksia, jotka eivät ole totta. Olo voi olla sekava.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Kaltoinkohtelu</a:t>
            </a:r>
            <a:r>
              <a:rPr lang="fi-FI" sz="1400" dirty="0"/>
              <a:t> = Tilanne, jossa ihminen käyttäytyy toista ihmistä kohtaan väärin </a:t>
            </a:r>
            <a:br>
              <a:rPr lang="fi-FI" sz="1400" dirty="0"/>
            </a:br>
            <a:r>
              <a:rPr lang="fi-FI" sz="1400" dirty="0"/>
              <a:t>ja aiheuttaa hänelle kärsimystä (= kipua).</a:t>
            </a:r>
          </a:p>
        </p:txBody>
      </p:sp>
      <p:pic>
        <p:nvPicPr>
          <p:cNvPr id="1026" name="Picture 2" descr="tärkeä">
            <a:extLst>
              <a:ext uri="{FF2B5EF4-FFF2-40B4-BE49-F238E27FC236}">
                <a16:creationId xmlns:a16="http://schemas.microsoft.com/office/drawing/2014/main" id="{B673CE17-736E-3C03-8598-BD670BA982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75942" y="0"/>
            <a:ext cx="1916058" cy="1916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6786207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E1FE1545-67B0-07CD-6C8F-105F82C2D5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Hyvä mielenterveys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8A57DE43-86EC-F2F1-CA21-DDE43FF1EE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74800"/>
            <a:ext cx="10515600" cy="4766733"/>
          </a:xfrm>
        </p:spPr>
        <p:txBody>
          <a:bodyPr>
            <a:normAutofit lnSpcReduction="10000"/>
          </a:bodyPr>
          <a:lstStyle/>
          <a:p>
            <a:r>
              <a:rPr lang="fi-FI" sz="1400" dirty="0"/>
              <a:t>Mielenterveys on osa terveyttä ja hyvinvointia.</a:t>
            </a:r>
          </a:p>
          <a:p>
            <a:endParaRPr lang="fi-FI" sz="1400" dirty="0"/>
          </a:p>
          <a:p>
            <a:r>
              <a:rPr lang="fi-FI" sz="1400" dirty="0"/>
              <a:t>Hyvä mielenterveys tarkoittaa esimerkiksi, että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on hyvä itsetunto eli ihminen kokee itsensä hyväksi ja tärkeäksi,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ihminen kokee elämän tärkeäksi,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ihminen voi rakentaa ja ylläpitää ihmissuhteita ja osallistua ryhmätoimintaan,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ihminen osaa kertoa itsestään, tunteistaan ja siitä, mitä hän tarvitsee ja haluaa,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voi tehdä työtä ja muita asioita, joissa voi onnistua ja saada aikaan tuloksia, </a:t>
            </a:r>
            <a:br>
              <a:rPr lang="fi-FI" sz="1400" dirty="0"/>
            </a:br>
            <a:r>
              <a:rPr lang="fi-FI" sz="1400" dirty="0"/>
              <a:t>jotka tuovat onnistumisen kokemuksia (esim. harrastukset, opiskelu),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voi ratkaista ongelmia,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on myönteinen eli positiivinen asenne elämää, muutoksia ja oppimista kohtaan ja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on mahdollisuus tehdä päätöksiä ja vaikuttaa omiin asioihin.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  <a:p>
            <a:r>
              <a:rPr lang="fi-FI" sz="1400" dirty="0"/>
              <a:t>Kun ikääntyneen mielenterveys on hyvä, hän voi nauttia elämästä ja tuntea itsensä tärkeäksi.</a:t>
            </a:r>
            <a:br>
              <a:rPr lang="fi-FI" sz="1400" dirty="0"/>
            </a:br>
            <a:r>
              <a:rPr lang="fi-FI" sz="1400" dirty="0"/>
              <a:t>Mielenterveys on yhteydessä fyysiseen ja sosiaaliseen terveyteen ja toimintakykyyn.</a:t>
            </a:r>
            <a:br>
              <a:rPr lang="fi-FI" sz="1400" dirty="0"/>
            </a:br>
            <a:r>
              <a:rPr lang="fi-FI" sz="1400" dirty="0"/>
              <a:t>Jos mielenterveys on hyvä, niin toimintakyky on yleensä parempi.</a:t>
            </a:r>
            <a:br>
              <a:rPr lang="fi-FI" sz="1400" dirty="0"/>
            </a:br>
            <a:r>
              <a:rPr lang="fi-FI" sz="1400" dirty="0"/>
              <a:t>Jos ihminen on sairas ja toimintakyky on huono, se vaikuttaa myös negatiivisesti mielenterveyteen.</a:t>
            </a:r>
          </a:p>
        </p:txBody>
      </p:sp>
      <p:pic>
        <p:nvPicPr>
          <p:cNvPr id="5" name="Kuva 4">
            <a:extLst>
              <a:ext uri="{FF2B5EF4-FFF2-40B4-BE49-F238E27FC236}">
                <a16:creationId xmlns:a16="http://schemas.microsoft.com/office/drawing/2014/main" id="{20B6CC36-7613-3B8C-8EFB-25895DD0A4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1500" y="1158701"/>
            <a:ext cx="3870500" cy="3870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3366149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18E56BB4-1FFF-04D9-3EFA-4C765D0237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Ikääntyneen mielenterveyden tukeminen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725754ED-A836-7EC4-CB02-62B78DA18A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079875"/>
          </a:xfrm>
        </p:spPr>
        <p:txBody>
          <a:bodyPr>
            <a:normAutofit/>
          </a:bodyPr>
          <a:lstStyle/>
          <a:p>
            <a:r>
              <a:rPr lang="fi-FI" sz="1400" dirty="0"/>
              <a:t>Nämä asiat tukevat ikääntyneiden mielenterveyttä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Terveelliset elämäntavat ja riittävä fyysinen aktiivisuus</a:t>
            </a:r>
            <a:br>
              <a:rPr lang="fi-FI" sz="1400" dirty="0"/>
            </a:br>
            <a:r>
              <a:rPr lang="fi-FI" sz="1400" dirty="0">
                <a:sym typeface="Wingdings" panose="05000000000000000000" pitchFamily="2" charset="2"/>
              </a:rPr>
              <a:t></a:t>
            </a:r>
            <a:r>
              <a:rPr lang="fi-FI" sz="1400" dirty="0"/>
              <a:t> ruoka- ja liikuntasuosituksien noudattaminen,</a:t>
            </a:r>
            <a:br>
              <a:rPr lang="fi-FI" sz="1400" dirty="0"/>
            </a:br>
            <a:r>
              <a:rPr lang="fi-FI" sz="1400" dirty="0">
                <a:sym typeface="Wingdings" panose="05000000000000000000" pitchFamily="2" charset="2"/>
              </a:rPr>
              <a:t> riittävä uni,</a:t>
            </a:r>
            <a:br>
              <a:rPr lang="fi-FI" sz="1400" dirty="0"/>
            </a:br>
            <a:r>
              <a:rPr lang="fi-FI" sz="1400" dirty="0">
                <a:sym typeface="Wingdings" panose="05000000000000000000" pitchFamily="2" charset="2"/>
              </a:rPr>
              <a:t> </a:t>
            </a:r>
            <a:r>
              <a:rPr lang="fi-FI" sz="1400" dirty="0"/>
              <a:t>päihteettömyys eli ei päihteitä,</a:t>
            </a:r>
            <a:br>
              <a:rPr lang="fi-FI" sz="1400" dirty="0"/>
            </a:br>
            <a:r>
              <a:rPr lang="fi-FI" sz="1400" dirty="0">
                <a:sym typeface="Wingdings" panose="05000000000000000000" pitchFamily="2" charset="2"/>
              </a:rPr>
              <a:t> sopiva lääkitys.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sym typeface="Wingdings" panose="05000000000000000000" pitchFamily="2" charset="2"/>
              </a:rPr>
              <a:t>Toimivat ihmissuhteet ja ryhmätoimintaan osallistuminen.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sym typeface="Wingdings" panose="05000000000000000000" pitchFamily="2" charset="2"/>
              </a:rPr>
              <a:t>Mahdollisuus oppia uusia asioita ja kehittää itseä.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sym typeface="Wingdings" panose="05000000000000000000" pitchFamily="2" charset="2"/>
              </a:rPr>
              <a:t>Luova toiminta / mielekäs eli mukava tekeminen.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sym typeface="Wingdings" panose="05000000000000000000" pitchFamily="2" charset="2"/>
              </a:rPr>
              <a:t>Mielenterveyden ylläpitäminen ja </a:t>
            </a:r>
            <a:br>
              <a:rPr lang="fi-FI" sz="1400" dirty="0">
                <a:sym typeface="Wingdings" panose="05000000000000000000" pitchFamily="2" charset="2"/>
              </a:rPr>
            </a:br>
            <a:r>
              <a:rPr lang="fi-FI" sz="1400" dirty="0">
                <a:sym typeface="Wingdings" panose="05000000000000000000" pitchFamily="2" charset="2"/>
              </a:rPr>
              <a:t>mielenterveyden ongelmien havaitseminen ja hoitaminen.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sym typeface="Wingdings" panose="05000000000000000000" pitchFamily="2" charset="2"/>
              </a:rPr>
              <a:t>Kaltoinkohtelun ennaltaehkäiseminen ja siihen puuttuminen.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sym typeface="Wingdings" panose="05000000000000000000" pitchFamily="2" charset="2"/>
              </a:rPr>
              <a:t>Turvallisuus ja itsenäisyys</a:t>
            </a:r>
            <a:br>
              <a:rPr lang="fi-FI" sz="1400" dirty="0">
                <a:sym typeface="Wingdings" panose="05000000000000000000" pitchFamily="2" charset="2"/>
              </a:rPr>
            </a:br>
            <a:r>
              <a:rPr lang="fi-FI" sz="1400" dirty="0">
                <a:sym typeface="Wingdings" panose="05000000000000000000" pitchFamily="2" charset="2"/>
              </a:rPr>
              <a:t> apuvälineet ja palvelut auttavat elämään turvallisesti </a:t>
            </a:r>
            <a:br>
              <a:rPr lang="fi-FI" sz="1400" dirty="0">
                <a:sym typeface="Wingdings" panose="05000000000000000000" pitchFamily="2" charset="2"/>
              </a:rPr>
            </a:br>
            <a:r>
              <a:rPr lang="fi-FI" sz="1400" dirty="0">
                <a:sym typeface="Wingdings" panose="05000000000000000000" pitchFamily="2" charset="2"/>
              </a:rPr>
              <a:t>ja tekemään asioita mahdollisimman paljon itse.</a:t>
            </a:r>
            <a:br>
              <a:rPr lang="fi-FI" sz="1400" dirty="0">
                <a:sym typeface="Wingdings" panose="05000000000000000000" pitchFamily="2" charset="2"/>
              </a:rPr>
            </a:br>
            <a:endParaRPr lang="fi-FI" sz="1400" dirty="0"/>
          </a:p>
        </p:txBody>
      </p:sp>
      <p:pic>
        <p:nvPicPr>
          <p:cNvPr id="5" name="Kuva 4">
            <a:extLst>
              <a:ext uri="{FF2B5EF4-FFF2-40B4-BE49-F238E27FC236}">
                <a16:creationId xmlns:a16="http://schemas.microsoft.com/office/drawing/2014/main" id="{C030EFCD-1F10-464C-ADA5-BC2F5E335A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08785" y="1389062"/>
            <a:ext cx="4079875" cy="4079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2496052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9AFFB638-B9DB-AC42-5C11-13A730E46C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Yleiset mielenterveyden häiriöt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7A887D06-9959-7844-A780-40EE9EFF33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Masennus / depressio</a:t>
            </a:r>
            <a:r>
              <a:rPr lang="fi-FI" sz="1400" dirty="0"/>
              <a:t> </a:t>
            </a:r>
            <a:br>
              <a:rPr lang="fi-FI" sz="1400" dirty="0"/>
            </a:br>
            <a:r>
              <a:rPr lang="fi-FI" sz="1400" dirty="0"/>
              <a:t>= Mielenterveydenhäiriö, johon liittyy erityisesti alakuloinen/huono mieliala.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Ahdistuneisuushäiriö </a:t>
            </a:r>
            <a:br>
              <a:rPr lang="fi-FI" sz="1400" b="1" dirty="0"/>
            </a:br>
            <a:r>
              <a:rPr lang="fi-FI" sz="1400" dirty="0"/>
              <a:t>=</a:t>
            </a:r>
            <a:r>
              <a:rPr lang="fi-FI" sz="1400" b="1" dirty="0"/>
              <a:t> </a:t>
            </a:r>
            <a:r>
              <a:rPr lang="fi-FI" sz="1400" dirty="0"/>
              <a:t>Pelon tunne ja muita oireita, joita on vaikea selittää ja ne aiheuttavat </a:t>
            </a:r>
            <a:br>
              <a:rPr lang="fi-FI" sz="1400" dirty="0"/>
            </a:br>
            <a:r>
              <a:rPr lang="fi-FI" sz="1400" dirty="0"/>
              <a:t>voimakasta ja pitkäaikaista haittaa ihmisen toimintaan. </a:t>
            </a:r>
            <a:br>
              <a:rPr lang="fi-FI" sz="1400" dirty="0"/>
            </a:br>
            <a:r>
              <a:rPr lang="fi-FI" sz="1400" dirty="0"/>
              <a:t>Esimerkiksi sydän- tai hengitysoireita ja ahdistavien tilanteiden välttämistä.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Skitsofrenia </a:t>
            </a:r>
            <a:br>
              <a:rPr lang="fi-FI" sz="1400" dirty="0"/>
            </a:br>
            <a:r>
              <a:rPr lang="fi-FI" sz="1400" dirty="0"/>
              <a:t>= Mielenterveyden häiriö jonka oireita ovat harhaluulot, aistiharhat, </a:t>
            </a:r>
            <a:br>
              <a:rPr lang="fi-FI" sz="1400" dirty="0"/>
            </a:br>
            <a:r>
              <a:rPr lang="fi-FI" sz="1400" dirty="0"/>
              <a:t>hajanainen puhe, vaikeus aloittaa asioita ja sosiaalinen vetäytyminen.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Harhaluuloisuushäiriö</a:t>
            </a:r>
            <a:r>
              <a:rPr lang="fi-FI" sz="1400" dirty="0"/>
              <a:t>  </a:t>
            </a:r>
            <a:br>
              <a:rPr lang="fi-FI" sz="1400" dirty="0"/>
            </a:br>
            <a:r>
              <a:rPr lang="fi-FI" sz="1400" dirty="0"/>
              <a:t>= Mielenterveyden häiriö, jossa ihmisellä on koko ajan </a:t>
            </a:r>
            <a:br>
              <a:rPr lang="fi-FI" sz="1400" dirty="0"/>
            </a:br>
            <a:r>
              <a:rPr lang="fi-FI" sz="1400" dirty="0"/>
              <a:t>vähintään yhden kuukauden ajan erilaisia harhaluuloja.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Persoonallisuushäiriö </a:t>
            </a:r>
            <a:br>
              <a:rPr lang="fi-FI" sz="1400" dirty="0"/>
            </a:br>
            <a:r>
              <a:rPr lang="fi-FI" sz="1400" dirty="0"/>
              <a:t>= Mielenterveyden häiriö, joka aiheuttaa haittaa elämän kaikilla osa-alueilla </a:t>
            </a:r>
            <a:br>
              <a:rPr lang="fi-FI" sz="1400" dirty="0"/>
            </a:br>
            <a:r>
              <a:rPr lang="fi-FI" sz="1400" dirty="0"/>
              <a:t>kotona, harrastuksissa ja työelämässä, koska ihminen käyttäytyy haitallisesti. </a:t>
            </a:r>
            <a:br>
              <a:rPr lang="fi-FI" sz="1400" dirty="0"/>
            </a:br>
            <a:r>
              <a:rPr lang="fi-FI" sz="1400" dirty="0"/>
              <a:t>Ihminen ei itse ymmärrä tarvitsevansa hoitoa.</a:t>
            </a:r>
          </a:p>
          <a:p>
            <a:endParaRPr lang="fi-FI" sz="1400" dirty="0"/>
          </a:p>
          <a:p>
            <a:endParaRPr lang="fi-FI" sz="1400" dirty="0"/>
          </a:p>
        </p:txBody>
      </p:sp>
      <p:pic>
        <p:nvPicPr>
          <p:cNvPr id="4" name="Kuva 3">
            <a:extLst>
              <a:ext uri="{FF2B5EF4-FFF2-40B4-BE49-F238E27FC236}">
                <a16:creationId xmlns:a16="http://schemas.microsoft.com/office/drawing/2014/main" id="{2FC0579C-326E-1DDA-BE69-371DD20DCB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24702" y="1580063"/>
            <a:ext cx="3967298" cy="39672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2927334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9F483AFD-479A-87D5-246E-E14A0F33E5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22885"/>
            <a:ext cx="10515600" cy="1325563"/>
          </a:xfrm>
        </p:spPr>
        <p:txBody>
          <a:bodyPr/>
          <a:lstStyle/>
          <a:p>
            <a:r>
              <a:rPr lang="fi-FI" dirty="0"/>
              <a:t>Mielenterveyshäiriöisen tukeminen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D8926C3B-D0E1-F4C8-2BFF-495C47DD3B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85224"/>
            <a:ext cx="10515600" cy="4689446"/>
          </a:xfrm>
        </p:spPr>
        <p:txBody>
          <a:bodyPr>
            <a:normAutofit lnSpcReduction="1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Itsenäisyys ja luottamus ovat tärkeitä asioita </a:t>
            </a:r>
            <a:br>
              <a:rPr lang="fi-FI" sz="1400" dirty="0"/>
            </a:br>
            <a:r>
              <a:rPr lang="fi-FI" sz="1400" dirty="0"/>
              <a:t>mielenterveyden häiriöistä kärsivälle.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Hoitajalla ei saisi olla liian läheiset välit </a:t>
            </a:r>
            <a:br>
              <a:rPr lang="fi-FI" sz="1400" dirty="0"/>
            </a:br>
            <a:r>
              <a:rPr lang="fi-FI" sz="1400" dirty="0"/>
              <a:t>mielenterveyden häiriöstä kärsivän kanssa,</a:t>
            </a:r>
            <a:br>
              <a:rPr lang="fi-FI" sz="1400" dirty="0"/>
            </a:br>
            <a:r>
              <a:rPr lang="fi-FI" sz="1400" dirty="0"/>
              <a:t>koska liika läheisyys voi aiheuttaa ahdistusta.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Ole selkeä, rauhallinen aito ja luotettava. </a:t>
            </a:r>
            <a:br>
              <a:rPr lang="fi-FI" sz="1400" dirty="0"/>
            </a:br>
            <a:r>
              <a:rPr lang="fi-FI" sz="1400" dirty="0"/>
              <a:t>Tee aina niin kuin olette sopineet.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Varmista, että ympäristö tukee mielenterveyttä, </a:t>
            </a:r>
            <a:br>
              <a:rPr lang="fi-FI" sz="1400" dirty="0"/>
            </a:br>
            <a:r>
              <a:rPr lang="fi-FI" sz="1400" dirty="0"/>
              <a:t>eli siinä ei ole liikaa aistiärsykkeitä.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Aggressiivisuus ja levottomuus johtuvat yleensä harhoista tai siitä, </a:t>
            </a:r>
            <a:br>
              <a:rPr lang="fi-FI" sz="1400" dirty="0"/>
            </a:br>
            <a:r>
              <a:rPr lang="fi-FI" sz="1400" dirty="0"/>
              <a:t>että sairastunut tuntee, että häntä on loukattu.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Jos sairastunut on aggressiivinen, </a:t>
            </a:r>
            <a:br>
              <a:rPr lang="fi-FI" sz="1400" dirty="0"/>
            </a:br>
            <a:r>
              <a:rPr lang="fi-FI" sz="1400" dirty="0"/>
              <a:t>älä kosketa tai pakota häntä mihinkään, vaan anna hänelle tilaa.</a:t>
            </a:r>
            <a:br>
              <a:rPr lang="fi-FI" sz="1400" dirty="0"/>
            </a:br>
            <a:r>
              <a:rPr lang="fi-FI" sz="1400" dirty="0"/>
              <a:t>Aggressiivista henkilöä voi tarvittaessa lähestyä hitaasti edestäpäin.</a:t>
            </a:r>
            <a:br>
              <a:rPr lang="fi-FI" sz="1400" dirty="0"/>
            </a:br>
            <a:r>
              <a:rPr lang="fi-FI" sz="1400" dirty="0"/>
              <a:t>Pysy rauhallisena, vaikka aggressiivinen henkilö sanoisi ikäviä asioita.</a:t>
            </a:r>
            <a:br>
              <a:rPr lang="fi-FI" sz="1400" dirty="0"/>
            </a:br>
            <a:r>
              <a:rPr lang="fi-FI" sz="1400" dirty="0"/>
              <a:t>Ohjaa ylimääräiset ihmiset pois huoneesta.</a:t>
            </a:r>
            <a:br>
              <a:rPr lang="fi-FI" sz="1400" dirty="0"/>
            </a:br>
            <a:r>
              <a:rPr lang="fi-FI" sz="1400" dirty="0"/>
              <a:t>Kiinnitä aggressiivisen henkilön huomio johonkin muuhun asiaan.</a:t>
            </a:r>
            <a:br>
              <a:rPr lang="fi-FI" sz="1400" dirty="0"/>
            </a:br>
            <a:r>
              <a:rPr lang="fi-FI" sz="1400" dirty="0"/>
              <a:t>Ei kannata kieltää tai käskeä, vaan myötäillä.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Keskustele vaikean tilanteen jälkeen työryhmän kanssa.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Muista, että turvallisuus menee itsemääräämisoikeuden edelle </a:t>
            </a:r>
            <a:br>
              <a:rPr lang="fi-FI" sz="1400" dirty="0"/>
            </a:br>
            <a:r>
              <a:rPr lang="fi-FI" sz="1400" dirty="0"/>
              <a:t>ja hoitajan täytyy asettaa rajat ja päättää miten tehdään.</a:t>
            </a:r>
          </a:p>
        </p:txBody>
      </p:sp>
      <p:pic>
        <p:nvPicPr>
          <p:cNvPr id="7" name="Kuva 6">
            <a:extLst>
              <a:ext uri="{FF2B5EF4-FFF2-40B4-BE49-F238E27FC236}">
                <a16:creationId xmlns:a16="http://schemas.microsoft.com/office/drawing/2014/main" id="{535A58BE-6589-920B-C4E4-477268C0BC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91638" y="1485224"/>
            <a:ext cx="4200362" cy="4200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6456624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586C0BE5-73E4-3747-A728-FA74AC859F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i-FI" dirty="0"/>
              <a:t>Ryhmätehtävä yleisimmistä mielenterveyden häiriöistä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DABA9AA6-C693-640C-9CEB-53CCEB39E7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43702"/>
            <a:ext cx="10515600" cy="4363508"/>
          </a:xfrm>
        </p:spPr>
        <p:txBody>
          <a:bodyPr>
            <a:normAutofit/>
          </a:bodyPr>
          <a:lstStyle/>
          <a:p>
            <a:r>
              <a:rPr lang="fi-FI" sz="1400" dirty="0"/>
              <a:t>Kirjoittakaa tiivistelmä mielenterveyden häiriöstä </a:t>
            </a:r>
            <a:br>
              <a:rPr lang="fi-FI" sz="1400" dirty="0"/>
            </a:br>
            <a:r>
              <a:rPr lang="fi-FI" sz="1400" dirty="0"/>
              <a:t>ja sen oireista. Kertokaa miten häiriön voi tunnistaa,</a:t>
            </a:r>
            <a:br>
              <a:rPr lang="fi-FI" sz="1400" dirty="0"/>
            </a:br>
            <a:r>
              <a:rPr lang="fi-FI" sz="1400" dirty="0"/>
              <a:t>ja miten se vaikuttaa ihmisen toimintakykyyn ja käyttäytymiseen. </a:t>
            </a:r>
            <a:br>
              <a:rPr lang="fi-FI" sz="1400" dirty="0"/>
            </a:br>
            <a:r>
              <a:rPr lang="fi-FI" sz="1400" dirty="0"/>
              <a:t>Kirjoittakaa myös miten sairautta voi hoitaa tai oireita helpottaa.</a:t>
            </a:r>
            <a:br>
              <a:rPr lang="fi-FI" sz="1400" dirty="0"/>
            </a:br>
            <a:br>
              <a:rPr lang="fi-FI" sz="1400" dirty="0"/>
            </a:br>
            <a:r>
              <a:rPr lang="fi-FI" sz="1400" dirty="0"/>
              <a:t>Saatte apua kirjan sivuilta 215-220 ja internetistä.</a:t>
            </a:r>
            <a:br>
              <a:rPr lang="fi-FI" sz="1400" dirty="0"/>
            </a:br>
            <a:r>
              <a:rPr lang="fi-FI" sz="1400" dirty="0"/>
              <a:t>Voitte lisätä tiivistelmään myös kuvia tai piirustuksia.</a:t>
            </a:r>
            <a:br>
              <a:rPr lang="fi-FI" sz="1400" dirty="0"/>
            </a:br>
            <a:r>
              <a:rPr lang="fi-FI" sz="1400" dirty="0"/>
              <a:t>Esitelkää lopuksi mielenterveyden häiriö muille ryhmille.</a:t>
            </a:r>
            <a:br>
              <a:rPr lang="fi-FI" sz="1400" dirty="0"/>
            </a:br>
            <a:br>
              <a:rPr lang="fi-FI" sz="1400" dirty="0"/>
            </a:br>
            <a:br>
              <a:rPr lang="fi-FI" sz="1400" dirty="0"/>
            </a:br>
            <a:r>
              <a:rPr lang="fi-FI" sz="1400" dirty="0"/>
              <a:t>Yleisimmät mielenterveyden häiriöt ja ryhmätöiden aiheet ovat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masennus,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ahdistuneisuushäiriö,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skitsofrenia,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harhaluuloisuushäiriö ja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Persoonallisuushäiriö.</a:t>
            </a:r>
          </a:p>
          <a:p>
            <a:endParaRPr lang="fi-FI" dirty="0"/>
          </a:p>
        </p:txBody>
      </p:sp>
      <p:pic>
        <p:nvPicPr>
          <p:cNvPr id="8" name="Kuva 7">
            <a:extLst>
              <a:ext uri="{FF2B5EF4-FFF2-40B4-BE49-F238E27FC236}">
                <a16:creationId xmlns:a16="http://schemas.microsoft.com/office/drawing/2014/main" id="{0B8F2AD9-7927-6FBC-C8C8-0D39D5E7EB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25587" y="1843702"/>
            <a:ext cx="3655324" cy="3655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7486932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902D8C09-71ED-C4FE-A87B-4792834639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Tärkeitä sanoja | Päihteet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99467E39-0C36-E74D-9B03-5CE56BB160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Päihde</a:t>
            </a:r>
            <a:r>
              <a:rPr lang="fi-FI" sz="1400" dirty="0"/>
              <a:t> </a:t>
            </a:r>
            <a:br>
              <a:rPr lang="fi-FI" sz="1400" dirty="0"/>
            </a:br>
            <a:r>
              <a:rPr lang="fi-FI" sz="1400" dirty="0"/>
              <a:t>= Päihde on aine, joka vaikuttaa psyykkisiin toimintoihin. Esimerkiksi alkoholi ja huume ovat päihteitä.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Päihdyttää (verbi)</a:t>
            </a:r>
            <a:br>
              <a:rPr lang="fi-FI" sz="1400" dirty="0"/>
            </a:br>
            <a:r>
              <a:rPr lang="fi-FI" sz="1400" dirty="0"/>
              <a:t>= Päihde päihdyttää eli aiheuttaa sekavan, epänormaalin tilan.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Riippuvuus</a:t>
            </a:r>
            <a:r>
              <a:rPr lang="fi-FI" sz="1400" dirty="0"/>
              <a:t> </a:t>
            </a:r>
            <a:br>
              <a:rPr lang="fi-FI" sz="1400" dirty="0"/>
            </a:br>
            <a:r>
              <a:rPr lang="fi-FI" sz="1400" dirty="0"/>
              <a:t>= Aine voi aiheuttaa riippuvuuden. Se tarkoittaa, että ainetta on pakko käyttää ja se aiheuttaa ongelmia arkeen.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Toleranssi</a:t>
            </a:r>
            <a:br>
              <a:rPr lang="fi-FI" sz="1400" dirty="0"/>
            </a:br>
            <a:r>
              <a:rPr lang="fi-FI" sz="1400" dirty="0"/>
              <a:t>= Henkilö sietää päihteen haitallisia vaikutuksia paremmin ja hän voi käyttää siksi päihdettä enemmän.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Liikakäyttö</a:t>
            </a:r>
            <a:br>
              <a:rPr lang="fi-FI" sz="1400" dirty="0"/>
            </a:br>
            <a:r>
              <a:rPr lang="fi-FI" sz="1400" dirty="0"/>
              <a:t>= Henkilö käyttää päihdettä liian paljon.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Riskikäyttö </a:t>
            </a:r>
            <a:br>
              <a:rPr lang="fi-FI" sz="1400" dirty="0"/>
            </a:br>
            <a:r>
              <a:rPr lang="fi-FI" sz="1400" dirty="0"/>
              <a:t>= Riippuvuutta ei vielä ole, mutta henkilö käyttää päihdettä niin paljon, että on riski, että riippuvuus syntyy.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Raittius</a:t>
            </a:r>
            <a:r>
              <a:rPr lang="fi-FI" sz="1400" dirty="0"/>
              <a:t> </a:t>
            </a:r>
            <a:br>
              <a:rPr lang="fi-FI" sz="1400" dirty="0"/>
            </a:br>
            <a:r>
              <a:rPr lang="fi-FI" sz="1400" dirty="0"/>
              <a:t>= Raittius tarkoittaa elämää ilman päihteitä. Raitis ihminen ei käytä päihteitä.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Antabusreaktio</a:t>
            </a:r>
            <a:r>
              <a:rPr lang="fi-FI" sz="1400" dirty="0"/>
              <a:t> </a:t>
            </a:r>
            <a:br>
              <a:rPr lang="fi-FI" sz="1400" dirty="0"/>
            </a:br>
            <a:r>
              <a:rPr lang="fi-FI" sz="1400" dirty="0"/>
              <a:t>= Voimakas pahoinvointi, joka syntyy, jos käyttää tiettyjä lääkkeitä ja alkoholia samaan aikaan.</a:t>
            </a:r>
          </a:p>
          <a:p>
            <a:endParaRPr lang="fi-FI" sz="1400" dirty="0"/>
          </a:p>
        </p:txBody>
      </p:sp>
      <p:pic>
        <p:nvPicPr>
          <p:cNvPr id="4" name="Picture 2" descr="tärkeä">
            <a:extLst>
              <a:ext uri="{FF2B5EF4-FFF2-40B4-BE49-F238E27FC236}">
                <a16:creationId xmlns:a16="http://schemas.microsoft.com/office/drawing/2014/main" id="{DD49A6DC-D8A4-9C31-A20B-6D9F2567E2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75942" y="0"/>
            <a:ext cx="1916058" cy="1916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6374233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54F3915C-F11C-AC95-399A-A14C3EEDB8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2370"/>
            <a:ext cx="10515600" cy="1325563"/>
          </a:xfrm>
        </p:spPr>
        <p:txBody>
          <a:bodyPr/>
          <a:lstStyle/>
          <a:p>
            <a:r>
              <a:rPr lang="fi-FI" dirty="0"/>
              <a:t>Päihdeongelmat ja niiden syyt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A91D7AFA-3140-CB79-B2AD-322B49914B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67933"/>
            <a:ext cx="10515600" cy="5020733"/>
          </a:xfrm>
        </p:spPr>
        <p:txBody>
          <a:bodyPr>
            <a:normAutofit/>
          </a:bodyPr>
          <a:lstStyle/>
          <a:p>
            <a:r>
              <a:rPr lang="fi-FI" sz="1400" dirty="0"/>
              <a:t>Yleisin ikääntyneiden päihdeongelma on alkoholiongelma, </a:t>
            </a:r>
            <a:br>
              <a:rPr lang="fi-FI" sz="1400" dirty="0"/>
            </a:br>
            <a:r>
              <a:rPr lang="fi-FI" sz="1400" dirty="0"/>
              <a:t>mutta myös vahvojen kipulääkkeiden tai unilääkkeiden käyttäminen </a:t>
            </a:r>
            <a:br>
              <a:rPr lang="fi-FI" sz="1400" dirty="0"/>
            </a:br>
            <a:r>
              <a:rPr lang="fi-FI" sz="1400" dirty="0"/>
              <a:t>voi aiheuttaa lääkeriippuvuuden ja huumeongelmat ovat mahdollisia.</a:t>
            </a:r>
          </a:p>
          <a:p>
            <a:endParaRPr lang="fi-FI" sz="1400" dirty="0"/>
          </a:p>
          <a:p>
            <a:r>
              <a:rPr lang="fi-FI" sz="1400" dirty="0"/>
              <a:t>Ikääntyneen päihdeongelmat voivat johtua esimerkiksi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läheisten tai lemmikin kuolemasta,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kuolemanpelosta,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masennuksesta, ahdistuksesta tai yksinäisyydestä,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tekemisen puutteesta = ei ole tekemistä,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sairauksista ja kivusta tai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muista terveysongelmista, esimerkiksi uniongelmista.</a:t>
            </a:r>
          </a:p>
          <a:p>
            <a:endParaRPr lang="fi-FI" sz="1400" dirty="0"/>
          </a:p>
        </p:txBody>
      </p:sp>
      <p:pic>
        <p:nvPicPr>
          <p:cNvPr id="5" name="Kuva 4">
            <a:extLst>
              <a:ext uri="{FF2B5EF4-FFF2-40B4-BE49-F238E27FC236}">
                <a16:creationId xmlns:a16="http://schemas.microsoft.com/office/drawing/2014/main" id="{CA23B754-749B-BD02-59B2-D80D57FE15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0403" y="1535852"/>
            <a:ext cx="4281597" cy="42815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3798594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B5D997B6-C4C4-1C8E-13C0-0628625134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Alkoholinkäytön haitat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22705F4F-B884-C355-751F-3228D008CE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Alkoholi aiheuttaa aivoille monia haittoja.</a:t>
            </a:r>
            <a:br>
              <a:rPr lang="fi-FI" sz="1400" dirty="0"/>
            </a:br>
            <a:r>
              <a:rPr lang="fi-FI" sz="1400" dirty="0"/>
              <a:t>Jos ihminen käyttää paljon alkoholia, niin hänen fyysinen ja psyykkinen toimintakyky heikentyvät.</a:t>
            </a:r>
            <a:br>
              <a:rPr lang="fi-FI" sz="1400" dirty="0"/>
            </a:br>
            <a:r>
              <a:rPr lang="fi-FI" sz="1400" dirty="0"/>
              <a:t>Säännöllinen alkoholin käyttäminen voi aiheuttaa alkoholiriippuvuuden.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Alkoholin ja lääkkeiden yhteisvaikutukset voivat olla arvaamattomia. </a:t>
            </a:r>
            <a:br>
              <a:rPr lang="fi-FI" sz="1400" dirty="0"/>
            </a:br>
            <a:r>
              <a:rPr lang="fi-FI" sz="1400" dirty="0"/>
              <a:t>Jo pieni määrä alkoholia yhdessä lääkkeiden kanssa voi aiheuttaa ongelmia.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Ikääntyneen elimistö ei kestä alkoholia yhtä paljon kuin nuoren ihmisen elimistö,</a:t>
            </a:r>
            <a:br>
              <a:rPr lang="fi-FI" sz="1400" dirty="0"/>
            </a:br>
            <a:r>
              <a:rPr lang="fi-FI" sz="1400" dirty="0"/>
              <a:t>koska ikääntyneen aineenvaihdunta hidastuu, tasapaino ja lihakset heikkenevät</a:t>
            </a:r>
            <a:br>
              <a:rPr lang="fi-FI" sz="1400" dirty="0"/>
            </a:br>
            <a:r>
              <a:rPr lang="fi-FI" sz="1400" dirty="0"/>
              <a:t>ja lisäksi kehon nestepitoisuus pienenee.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Yli 65-vuotias saa käyttää enintään kaksi annosta kerralla / seitsemän annosta viikossa.</a:t>
            </a:r>
          </a:p>
          <a:p>
            <a:br>
              <a:rPr lang="fi-FI" sz="1400" dirty="0"/>
            </a:br>
            <a:r>
              <a:rPr lang="fi-FI" sz="1400" dirty="0"/>
              <a:t>Liikakäyttö voi aiheuttaa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tapaturma- ja kaatumisriskin, palovaaran tai kohonneen riskin kaltoinkohteluun,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heikomman toimintakyvyn ja vaikeuksia sairauksien hoitamisessa,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pahempia muistiongelmia, </a:t>
            </a:r>
            <a:br>
              <a:rPr lang="fi-FI" sz="1400" dirty="0"/>
            </a:br>
            <a:r>
              <a:rPr lang="fi-FI" sz="1400" dirty="0"/>
              <a:t>esimerkiksi lääkkeiden ottaminen ja hygieniasta huolehtiminen voivat unohtua ja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sekavuutta, yksinäisyyttä ja mielenterveysongelmia.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  <a:p>
            <a:endParaRPr lang="fi-FI" dirty="0"/>
          </a:p>
        </p:txBody>
      </p:sp>
      <p:pic>
        <p:nvPicPr>
          <p:cNvPr id="4098" name="Picture 2" descr="Rommi, Alkoholia, Juoda, Lasit, Juoma">
            <a:extLst>
              <a:ext uri="{FF2B5EF4-FFF2-40B4-BE49-F238E27FC236}">
                <a16:creationId xmlns:a16="http://schemas.microsoft.com/office/drawing/2014/main" id="{F3F56C21-084F-E2F5-5326-829F0134B6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54794" y="0"/>
            <a:ext cx="2537206" cy="1690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kaatua">
            <a:extLst>
              <a:ext uri="{FF2B5EF4-FFF2-40B4-BE49-F238E27FC236}">
                <a16:creationId xmlns:a16="http://schemas.microsoft.com/office/drawing/2014/main" id="{83C24085-5CE0-B124-72E0-D6074C49E3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60778" y="2984769"/>
            <a:ext cx="1525237" cy="1525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riski">
            <a:extLst>
              <a:ext uri="{FF2B5EF4-FFF2-40B4-BE49-F238E27FC236}">
                <a16:creationId xmlns:a16="http://schemas.microsoft.com/office/drawing/2014/main" id="{8CD03E2E-60DE-B99F-803E-EA6185A591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37719" y="1825625"/>
            <a:ext cx="1089402" cy="1089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masentunut">
            <a:extLst>
              <a:ext uri="{FF2B5EF4-FFF2-40B4-BE49-F238E27FC236}">
                <a16:creationId xmlns:a16="http://schemas.microsoft.com/office/drawing/2014/main" id="{D288A115-6931-4965-6556-4ADBB731F0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26386" y="4652315"/>
            <a:ext cx="1194019" cy="1151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755856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B14A2994-8A7F-5AA7-543F-8BDE30469E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Päihdeongelmaisen auttaminen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319DAE11-EBF3-D3F6-6312-EE9608ADB1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fi-FI" sz="1400" dirty="0"/>
              <a:t>Etsi tietoa ja keskustele parin kanssa.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 dirty="0"/>
              <a:t>Miten hoitaja voi auttaa ihmistä, jolla on päihdeongelma?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 dirty="0"/>
              <a:t>Miten omainen tai läheinen voi auttaa päihdeongelmaista?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400" dirty="0"/>
              <a:t>Mitä päihteenkäyttäjän täytyy tehdä itse?</a:t>
            </a:r>
          </a:p>
          <a:p>
            <a:r>
              <a:rPr lang="fi-FI" sz="1400" dirty="0"/>
              <a:t>Kirjoita tähän ohjeet.</a:t>
            </a:r>
          </a:p>
        </p:txBody>
      </p:sp>
      <p:pic>
        <p:nvPicPr>
          <p:cNvPr id="1026" name="Picture 2" descr="humalainen">
            <a:extLst>
              <a:ext uri="{FF2B5EF4-FFF2-40B4-BE49-F238E27FC236}">
                <a16:creationId xmlns:a16="http://schemas.microsoft.com/office/drawing/2014/main" id="{CA5EA4F1-2AB7-9FD3-61DF-24FB3A5F27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38310" y="1690688"/>
            <a:ext cx="2015490" cy="201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auttaa">
            <a:extLst>
              <a:ext uri="{FF2B5EF4-FFF2-40B4-BE49-F238E27FC236}">
                <a16:creationId xmlns:a16="http://schemas.microsoft.com/office/drawing/2014/main" id="{6C7CD223-9253-56E7-E61B-B4C75A3F95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0150" y="1531304"/>
            <a:ext cx="2015490" cy="201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5306862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6A0FA3B0-7D29-3E83-05F1-A0F1592669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Kaltoinkohtelu 1/3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DB6E8A3D-E6A3-1680-6E32-DA59AE9E68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68475"/>
            <a:ext cx="10515600" cy="4079875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Kaltoinkohtelu on ikääntyneen huonoa kohtelua, joka voi aiheuttaa kärsimystä ja kipua.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Kaltoinkohtelu voi olla tahallista tai tahatonta eli toinen ihminen voi tarkoittaa pahaa tai tehdä sen vahingossa.</a:t>
            </a:r>
            <a:br>
              <a:rPr lang="fi-FI" sz="1400" dirty="0"/>
            </a:br>
            <a:r>
              <a:rPr lang="fi-FI" sz="1400" dirty="0"/>
              <a:t>Kaltoinkohtelija voi olla läheinen tai joku ulkopuolinen ihminen.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Kaltoinkohtelua voi olla vaikea huomata.</a:t>
            </a:r>
            <a:br>
              <a:rPr lang="fi-FI" sz="1400" dirty="0"/>
            </a:br>
            <a:r>
              <a:rPr lang="fi-FI" sz="1400" dirty="0"/>
              <a:t>Joskus ikääntynyt ei itse ymmärrä, että häntä on kohdeltu väärin, </a:t>
            </a:r>
            <a:br>
              <a:rPr lang="fi-FI" sz="1400" dirty="0"/>
            </a:br>
            <a:r>
              <a:rPr lang="fi-FI" sz="1400" dirty="0"/>
              <a:t>ja joskus hän ei halua kertoa asiasta ja peittää siksi vammoja ja ongelmia.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  <a:p>
            <a:r>
              <a:rPr lang="fi-FI" sz="1400" b="1" dirty="0"/>
              <a:t>Kaltoinkohtelua 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fyysinen, henkinen ja hengellinen väkivalta,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seksuaalinen ja taloudellinen hyväksikäyttö,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hoidon ja avun laiminlyönti eli toinen ei auta, eikä hoida toista,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oikeuksien rajoittaminen ja loukkaaminen,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ihmisarvoa alentava kohtelu ja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parisuhde-, perhe- tai lähisuhdeväkivalta.</a:t>
            </a:r>
          </a:p>
          <a:p>
            <a:endParaRPr lang="fi-FI" sz="1400" dirty="0"/>
          </a:p>
        </p:txBody>
      </p:sp>
      <p:pic>
        <p:nvPicPr>
          <p:cNvPr id="12290" name="Picture 2" descr="pahoinpidellä">
            <a:extLst>
              <a:ext uri="{FF2B5EF4-FFF2-40B4-BE49-F238E27FC236}">
                <a16:creationId xmlns:a16="http://schemas.microsoft.com/office/drawing/2014/main" id="{9F203301-E1D4-93A5-28C4-65594013FA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3231" y="4133532"/>
            <a:ext cx="1780540" cy="1780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2" name="Picture 4" descr="haukkua">
            <a:extLst>
              <a:ext uri="{FF2B5EF4-FFF2-40B4-BE49-F238E27FC236}">
                <a16:creationId xmlns:a16="http://schemas.microsoft.com/office/drawing/2014/main" id="{63011EAB-D654-4037-41A4-04D5BBEB97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19173" y="4227988"/>
            <a:ext cx="1591627" cy="1591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4" name="Picture 6" descr="väkivalta">
            <a:extLst>
              <a:ext uri="{FF2B5EF4-FFF2-40B4-BE49-F238E27FC236}">
                <a16:creationId xmlns:a16="http://schemas.microsoft.com/office/drawing/2014/main" id="{8F0A5B5E-1386-78FB-9F46-70C5CC601B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51440" y="4227988"/>
            <a:ext cx="1604010" cy="1604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489557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3FD8F6A5-DBB9-90E9-3157-856AB7ED5A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Kaltoinkohtelu 2/3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48FA0CF4-7B33-4CAC-5B43-B30CFD4D30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491037"/>
          </a:xfrm>
        </p:spPr>
        <p:txBody>
          <a:bodyPr>
            <a:normAutofit fontScale="92500" lnSpcReduction="20000"/>
          </a:bodyPr>
          <a:lstStyle/>
          <a:p>
            <a:r>
              <a:rPr lang="fi-FI" sz="1500" b="1" dirty="0"/>
              <a:t>Mistä kaltoinkohtelun voi tunnistaa?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500" dirty="0"/>
              <a:t>Ikääntyneellä on fyysisiä vammoja, esimerkiksi mustelma, naarmu tai painehaava.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500" dirty="0"/>
              <a:t>Ikääntynyt on aliravittu, kuivunut tai epäsiisti tai hän ei ole syönyt lääkkeitä tai on syönyt niitä liikaa.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500" dirty="0"/>
              <a:t>Ikääntyneellä on rahaongelmia: ei rahaa, maksamattomia laskuja tai paljon uusia tavaroita.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500" dirty="0"/>
              <a:t>Ikääntyneellä on ”uusia ystäviä”, jotka haluavat ”auttaa” paljon.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500" dirty="0"/>
              <a:t>Ikääntynyt on ahdistunut ja itkee tai hänellä on unihäiriöitä.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500" dirty="0"/>
              <a:t>Ikääntynyt on itsetuhoinen, eikä hän halua elää.</a:t>
            </a:r>
            <a:br>
              <a:rPr lang="fi-FI" sz="1500" dirty="0"/>
            </a:br>
            <a:endParaRPr lang="fi-FI" sz="1500" dirty="0"/>
          </a:p>
          <a:p>
            <a:r>
              <a:rPr lang="fi-FI" sz="1500" b="1" dirty="0"/>
              <a:t>Mistä ikääntynyt voi saada apua? Ketkä auttavat?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500" dirty="0"/>
              <a:t>Auttava puhelin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500" dirty="0"/>
              <a:t>Väkivaltatyön järjestöt, esim. Suvanto 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500" dirty="0"/>
              <a:t>Seurakunnat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500" dirty="0"/>
              <a:t>Terveysasemat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500" dirty="0"/>
              <a:t>Turvakodit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500" dirty="0"/>
              <a:t>Sosiaalityöntekijät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500" dirty="0"/>
              <a:t>Poliisi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  <a:p>
            <a:endParaRPr lang="fi-FI" dirty="0"/>
          </a:p>
        </p:txBody>
      </p:sp>
      <p:pic>
        <p:nvPicPr>
          <p:cNvPr id="11266" name="Picture 2" descr="terävä kipu">
            <a:extLst>
              <a:ext uri="{FF2B5EF4-FFF2-40B4-BE49-F238E27FC236}">
                <a16:creationId xmlns:a16="http://schemas.microsoft.com/office/drawing/2014/main" id="{72AFDA67-D383-E9BA-02F9-48D6D0D0A0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9710" y="504032"/>
            <a:ext cx="1314450" cy="1314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raapia">
            <a:extLst>
              <a:ext uri="{FF2B5EF4-FFF2-40B4-BE49-F238E27FC236}">
                <a16:creationId xmlns:a16="http://schemas.microsoft.com/office/drawing/2014/main" id="{982C3C77-092A-3152-3B5D-11719883C0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160" y="504032"/>
            <a:ext cx="1507490" cy="1507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0" name="Picture 6" descr="poliisiauto">
            <a:extLst>
              <a:ext uri="{FF2B5EF4-FFF2-40B4-BE49-F238E27FC236}">
                <a16:creationId xmlns:a16="http://schemas.microsoft.com/office/drawing/2014/main" id="{7A473414-66BE-D25B-816A-BC7C9BF25F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0255" y="4787509"/>
            <a:ext cx="1637665" cy="1006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4" name="Picture 10" descr="sosiaalityöntekijä">
            <a:extLst>
              <a:ext uri="{FF2B5EF4-FFF2-40B4-BE49-F238E27FC236}">
                <a16:creationId xmlns:a16="http://schemas.microsoft.com/office/drawing/2014/main" id="{75F5665B-06FC-897A-C1C8-64E556AF51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6246" y="4787509"/>
            <a:ext cx="1303020" cy="1303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6" name="Picture 12" descr="turvakoti">
            <a:extLst>
              <a:ext uri="{FF2B5EF4-FFF2-40B4-BE49-F238E27FC236}">
                <a16:creationId xmlns:a16="http://schemas.microsoft.com/office/drawing/2014/main" id="{C669D1C1-C34D-B781-A2AB-1EF1FE324F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1424" y="4666101"/>
            <a:ext cx="1403986" cy="1403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8" name="Picture 14" descr="jumalanpalvelus">
            <a:extLst>
              <a:ext uri="{FF2B5EF4-FFF2-40B4-BE49-F238E27FC236}">
                <a16:creationId xmlns:a16="http://schemas.microsoft.com/office/drawing/2014/main" id="{DD03EC35-DA6C-26FA-B071-199F565685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5300" y="4717853"/>
            <a:ext cx="1300482" cy="1300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80" name="Picture 16" descr="terveyskeskus">
            <a:extLst>
              <a:ext uri="{FF2B5EF4-FFF2-40B4-BE49-F238E27FC236}">
                <a16:creationId xmlns:a16="http://schemas.microsoft.com/office/drawing/2014/main" id="{15DEA464-E29E-69BD-8832-E3FB5E811D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5730" y="4396226"/>
            <a:ext cx="1493522" cy="1493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82" name="Picture 18" descr="itsetuhoisuus">
            <a:extLst>
              <a:ext uri="{FF2B5EF4-FFF2-40B4-BE49-F238E27FC236}">
                <a16:creationId xmlns:a16="http://schemas.microsoft.com/office/drawing/2014/main" id="{DF09DB91-77EC-0B05-2F31-367D11BB17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32367" y="2188847"/>
            <a:ext cx="1493522" cy="1493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84" name="Picture 20" descr="huono">
            <a:extLst>
              <a:ext uri="{FF2B5EF4-FFF2-40B4-BE49-F238E27FC236}">
                <a16:creationId xmlns:a16="http://schemas.microsoft.com/office/drawing/2014/main" id="{F958E67C-2C52-612E-7A61-60629B294E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75842" y="2749027"/>
            <a:ext cx="864454" cy="864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8666459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17E3E8A2-2BE4-748F-9FE7-955B7B4752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Kaltoinkohtelu 3/3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E102B15F-DB8B-4F3F-6A19-3A0DDDD139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fi-FI" sz="1400" b="1" dirty="0"/>
              <a:t>Mitkä asiat lisäävät kaltoinkohtelun riskiä?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Sairaudet, jotka alentavat toimintakykyä ja elämänhallintaa.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Päihteiden väärinkäyttö.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Mustasukkainen puoliso.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Omaishoitajan uupuminen, tietämättömyys tai osaamattomuus.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Yksinäisyys ja eristäytyminen.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Ikääntynyt on taloudellisesti riippuvainen toisista ihmisistä </a:t>
            </a:r>
            <a:br>
              <a:rPr lang="fi-FI" sz="1400" dirty="0"/>
            </a:br>
            <a:r>
              <a:rPr lang="fi-FI" sz="1400" dirty="0"/>
              <a:t>eli tarvitsee toisten ihmisten raha-apua.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Ristiriidat läheisissä ihmissuhteissa.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Väkivaltainen parisuhde tai perhe.</a:t>
            </a:r>
          </a:p>
        </p:txBody>
      </p:sp>
      <p:pic>
        <p:nvPicPr>
          <p:cNvPr id="2050" name="Picture 2" descr="päihteet">
            <a:extLst>
              <a:ext uri="{FF2B5EF4-FFF2-40B4-BE49-F238E27FC236}">
                <a16:creationId xmlns:a16="http://schemas.microsoft.com/office/drawing/2014/main" id="{323D917E-4289-6BC1-4DDB-3A130CE228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8155" y="1205865"/>
            <a:ext cx="1447800" cy="1447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utoShape 4" descr="mustasukkainen">
            <a:extLst>
              <a:ext uri="{FF2B5EF4-FFF2-40B4-BE49-F238E27FC236}">
                <a16:creationId xmlns:a16="http://schemas.microsoft.com/office/drawing/2014/main" id="{32163396-D130-CF78-07AB-17131B23F2E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464614"/>
            <a:ext cx="116786" cy="116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fi-FI"/>
          </a:p>
        </p:txBody>
      </p:sp>
      <p:pic>
        <p:nvPicPr>
          <p:cNvPr id="2054" name="Picture 6" descr="mustasukkainen">
            <a:extLst>
              <a:ext uri="{FF2B5EF4-FFF2-40B4-BE49-F238E27FC236}">
                <a16:creationId xmlns:a16="http://schemas.microsoft.com/office/drawing/2014/main" id="{C879A82A-979E-94AC-908A-758E8AE66F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53608" y="1549401"/>
            <a:ext cx="1032827" cy="1032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omaishoitaja">
            <a:extLst>
              <a:ext uri="{FF2B5EF4-FFF2-40B4-BE49-F238E27FC236}">
                <a16:creationId xmlns:a16="http://schemas.microsoft.com/office/drawing/2014/main" id="{DB390A09-CDCE-717B-D6FA-484C22D203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6116" y="4080246"/>
            <a:ext cx="1259839" cy="1259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väsynyt">
            <a:extLst>
              <a:ext uri="{FF2B5EF4-FFF2-40B4-BE49-F238E27FC236}">
                <a16:creationId xmlns:a16="http://schemas.microsoft.com/office/drawing/2014/main" id="{B10CE430-C945-D9E3-ACDF-DB295A8F33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5345" y="2905814"/>
            <a:ext cx="948690" cy="948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olla eri mieltä">
            <a:extLst>
              <a:ext uri="{FF2B5EF4-FFF2-40B4-BE49-F238E27FC236}">
                <a16:creationId xmlns:a16="http://schemas.microsoft.com/office/drawing/2014/main" id="{51FBCFC3-04D9-B53F-DBC5-C3D2BB593D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79156" y="2869561"/>
            <a:ext cx="1146867" cy="1146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raha">
            <a:extLst>
              <a:ext uri="{FF2B5EF4-FFF2-40B4-BE49-F238E27FC236}">
                <a16:creationId xmlns:a16="http://schemas.microsoft.com/office/drawing/2014/main" id="{57A9BDA6-3099-D8F7-9396-CA74FD1148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70886" y="2784529"/>
            <a:ext cx="1252220" cy="1252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lyödä kasvoihin">
            <a:extLst>
              <a:ext uri="{FF2B5EF4-FFF2-40B4-BE49-F238E27FC236}">
                <a16:creationId xmlns:a16="http://schemas.microsoft.com/office/drawing/2014/main" id="{CCA931FD-66A7-FE8D-E3D7-BAC8AC1DA8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20605" y="1462354"/>
            <a:ext cx="1245181" cy="1245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2" name="Picture 24" descr="ei ymmärrä">
            <a:extLst>
              <a:ext uri="{FF2B5EF4-FFF2-40B4-BE49-F238E27FC236}">
                <a16:creationId xmlns:a16="http://schemas.microsoft.com/office/drawing/2014/main" id="{289E01FA-E8FF-F850-CDC6-67FB675B45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23008" y="4301039"/>
            <a:ext cx="947976" cy="947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4971914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844C3B68-02CD-81F8-1645-4B13E0038F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Huono hoito ja hoidon laiminlyönti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3CB927EB-3278-EA6B-12EE-4A555BAE5F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19225"/>
            <a:ext cx="10515600" cy="4921250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Kaltoinkohtelua voi tapahtua myös hoivakodissa.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Se tarkoittaa, että hoito on huonoa tai sitä laiminlyödään </a:t>
            </a:r>
            <a:br>
              <a:rPr lang="fi-FI" sz="1400" dirty="0"/>
            </a:br>
            <a:r>
              <a:rPr lang="fi-FI" sz="1400" dirty="0"/>
              <a:t>= ei tehdä niin kuin on sovittu tai jätetään tekemättä eli ei hoideta.</a:t>
            </a:r>
          </a:p>
          <a:p>
            <a:br>
              <a:rPr lang="fi-FI" sz="1400" dirty="0"/>
            </a:br>
            <a:r>
              <a:rPr lang="fi-FI" sz="1400" b="1" dirty="0"/>
              <a:t>Esimerkkejä hoidon laiminlyönnistä eli hoidosta, joka ei ole riittävän hyvää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Ikääntynyt ei pääse ulos tarpeeksi paljon.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Ikääntyneen vaippoja ei vaihdeta tai häntä ei viedä vessaan, kun hän pyytää.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Ikääntynyt makaa liian paljon, eikä tehdä asentohoitoa, joten syntyy painehaavoja.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Hoitaja puhuu rumasti ja ilkeästi asiakkaalle.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Työvuorossa on yksin sellainen hoitaja, joka ei ole vielä ammattitaitoinen.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Hoitaja varastaa ikääntyneen rahat tai lääkkeet.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Hoitaja on kovakourainen eli ottaa kovasti kiinni ikääntyneestä.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Ikääntyneen liikkumista rajoitetaan, eli hänet esimerkiksi sidotaan sänkyyn, eikä hän voi liikkua.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Ikääntynyt ei saa syödä hyvin tai tarpeeksi eli ravitsemuksesta ei huolehdita.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Hoitaja antaa ikääntyneelle liikaa rauhoittavia lääkkeitä.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Hoitaja ei muista aseptiikkaa tai turvallisuutta.</a:t>
            </a:r>
          </a:p>
        </p:txBody>
      </p:sp>
      <p:sp>
        <p:nvSpPr>
          <p:cNvPr id="4" name="Suorakulmio 3">
            <a:extLst>
              <a:ext uri="{FF2B5EF4-FFF2-40B4-BE49-F238E27FC236}">
                <a16:creationId xmlns:a16="http://schemas.microsoft.com/office/drawing/2014/main" id="{B2B00A6D-1B1B-F9A4-4757-0B5CFD7CCFAE}"/>
              </a:ext>
            </a:extLst>
          </p:cNvPr>
          <p:cNvSpPr/>
          <p:nvPr/>
        </p:nvSpPr>
        <p:spPr>
          <a:xfrm>
            <a:off x="8870315" y="1689418"/>
            <a:ext cx="2619375" cy="1219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Riittävät ohjeet, perehdytys ja koulutus ehkäisevät hoidon laiminlyöntiä. 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Myös keskustelu asiakkaan oikeuksista auttaa.</a:t>
            </a:r>
          </a:p>
        </p:txBody>
      </p:sp>
      <p:pic>
        <p:nvPicPr>
          <p:cNvPr id="3076" name="Picture 4" descr="vaihtaa vaippa">
            <a:extLst>
              <a:ext uri="{FF2B5EF4-FFF2-40B4-BE49-F238E27FC236}">
                <a16:creationId xmlns:a16="http://schemas.microsoft.com/office/drawing/2014/main" id="{EF51D305-33F8-9DB3-84E7-7B9FB4875B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70315" y="3287236"/>
            <a:ext cx="1185227" cy="1185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kävellä">
            <a:extLst>
              <a:ext uri="{FF2B5EF4-FFF2-40B4-BE49-F238E27FC236}">
                <a16:creationId xmlns:a16="http://schemas.microsoft.com/office/drawing/2014/main" id="{2032F62B-0AD9-E951-C010-7D7F64419F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73029" y="3287235"/>
            <a:ext cx="1185227" cy="1185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syöttää">
            <a:extLst>
              <a:ext uri="{FF2B5EF4-FFF2-40B4-BE49-F238E27FC236}">
                <a16:creationId xmlns:a16="http://schemas.microsoft.com/office/drawing/2014/main" id="{07F0FDC8-DD21-8589-5A68-0122782FA1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41008" y="4640551"/>
            <a:ext cx="1715180" cy="1056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ei">
            <a:extLst>
              <a:ext uri="{FF2B5EF4-FFF2-40B4-BE49-F238E27FC236}">
                <a16:creationId xmlns:a16="http://schemas.microsoft.com/office/drawing/2014/main" id="{DD8C8F5A-E2BC-B110-E714-CC080A496C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18185" y="4118291"/>
            <a:ext cx="979170" cy="979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8174158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C5A273-6EFA-CA56-F9BE-E190ECEDDD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83633AC9-6D9A-09CC-E647-ECCBF916E1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040" y="386696"/>
            <a:ext cx="11623040" cy="1325563"/>
          </a:xfrm>
        </p:spPr>
        <p:txBody>
          <a:bodyPr/>
          <a:lstStyle/>
          <a:p>
            <a:r>
              <a:rPr lang="fi-FI" dirty="0"/>
              <a:t>14. Kuoleman lähestyminen ja saattohoito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7AF4FA7A-77EC-07BC-CA07-AEA60E0295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6600" y="1764665"/>
            <a:ext cx="10515600" cy="4079875"/>
          </a:xfrm>
        </p:spPr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kuolema</a:t>
            </a:r>
          </a:p>
          <a:p>
            <a:pPr marL="1143000" lvl="1" indent="-457200"/>
            <a:r>
              <a:rPr lang="fi-FI" sz="1200" dirty="0"/>
              <a:t>verbi: kuolla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lähestyminen</a:t>
            </a:r>
          </a:p>
          <a:p>
            <a:pPr marL="1143000" lvl="1" indent="-457200"/>
            <a:r>
              <a:rPr lang="fi-FI" sz="1200" dirty="0"/>
              <a:t>verbi: lähestyä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osana (= olla osa jotakin)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elämän|kulku</a:t>
            </a:r>
            <a:endParaRPr lang="fi-FI" sz="1200" dirty="0"/>
          </a:p>
          <a:p>
            <a:pPr marL="1143000" lvl="1" indent="-457200"/>
            <a:r>
              <a:rPr lang="fi-FI" sz="1200" dirty="0"/>
              <a:t>verbi: kulkea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suru</a:t>
            </a:r>
          </a:p>
          <a:p>
            <a:pPr marL="1143000" lvl="1" indent="-457200"/>
            <a:r>
              <a:rPr lang="fi-FI" sz="1200" dirty="0"/>
              <a:t>verbi: surra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suru|työ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saatto|hoito</a:t>
            </a:r>
            <a:endParaRPr lang="fi-FI" sz="1200" dirty="0"/>
          </a:p>
          <a:p>
            <a:pPr marL="1143000" lvl="1" indent="-457200"/>
            <a:r>
              <a:rPr lang="fi-FI" sz="1200" dirty="0"/>
              <a:t>verbi: saattaa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koti|saatto|hoito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toimenpide, toimenpiteet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ennen &gt; &lt; jälkeen</a:t>
            </a:r>
          </a:p>
        </p:txBody>
      </p:sp>
      <p:pic>
        <p:nvPicPr>
          <p:cNvPr id="7" name="Kuva 6" descr="Kuva, joka sisältää kohteen henkilö, vaate, Lääketieteelliset välineet, lääketieteellinen&#10;&#10;Kuvaus luotu automaattisesti">
            <a:extLst>
              <a:ext uri="{FF2B5EF4-FFF2-40B4-BE49-F238E27FC236}">
                <a16:creationId xmlns:a16="http://schemas.microsoft.com/office/drawing/2014/main" id="{169AF9FB-74A4-6452-32B9-5DF8CCCAC7F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85797" y="1800681"/>
            <a:ext cx="4007841" cy="4007841"/>
          </a:xfrm>
          <a:prstGeom prst="rect">
            <a:avLst/>
          </a:prstGeom>
        </p:spPr>
      </p:pic>
      <p:pic>
        <p:nvPicPr>
          <p:cNvPr id="5122" name="Picture 2" descr="kuolla">
            <a:extLst>
              <a:ext uri="{FF2B5EF4-FFF2-40B4-BE49-F238E27FC236}">
                <a16:creationId xmlns:a16="http://schemas.microsoft.com/office/drawing/2014/main" id="{470E5F5D-4831-E9D8-AF07-9AE806CFCE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0122" y="1764665"/>
            <a:ext cx="1852930" cy="1852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suru">
            <a:extLst>
              <a:ext uri="{FF2B5EF4-FFF2-40B4-BE49-F238E27FC236}">
                <a16:creationId xmlns:a16="http://schemas.microsoft.com/office/drawing/2014/main" id="{1040D804-7EB8-B9BC-C018-9E7350CDC2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0122" y="3762729"/>
            <a:ext cx="2045970" cy="2045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pyytää anteeksi">
            <a:extLst>
              <a:ext uri="{FF2B5EF4-FFF2-40B4-BE49-F238E27FC236}">
                <a16:creationId xmlns:a16="http://schemas.microsoft.com/office/drawing/2014/main" id="{D8E92867-4F7D-3320-F511-6E4CB1CABA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3230" y="3804601"/>
            <a:ext cx="1624330" cy="1624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kuolla">
            <a:extLst>
              <a:ext uri="{FF2B5EF4-FFF2-40B4-BE49-F238E27FC236}">
                <a16:creationId xmlns:a16="http://schemas.microsoft.com/office/drawing/2014/main" id="{B1B1E403-39EB-62A7-6C3C-6700788A76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0870" y="2046605"/>
            <a:ext cx="1289050" cy="1289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3572522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9100818C-911D-46C4-F41E-C8D62F5D2F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Tärkeitä sanoja | Saattohoito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7A29C3C1-A7A7-52AA-68ED-0F80AA5E0A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84325"/>
            <a:ext cx="10515600" cy="4908550"/>
          </a:xfrm>
        </p:spPr>
        <p:txBody>
          <a:bodyPr>
            <a:normAutofit lnSpcReduction="1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Palliatiivinen hoito </a:t>
            </a:r>
            <a:br>
              <a:rPr lang="fi-FI" sz="1400" b="1" dirty="0"/>
            </a:br>
            <a:r>
              <a:rPr lang="fi-FI" sz="1400" dirty="0"/>
              <a:t>=</a:t>
            </a:r>
            <a:r>
              <a:rPr lang="fi-FI" sz="1400" b="1" dirty="0"/>
              <a:t> </a:t>
            </a:r>
            <a:r>
              <a:rPr lang="fi-FI" sz="1400" dirty="0"/>
              <a:t>Ihmistä ei voida enää parantaa, mutta oireita ja kipua voidaan lievittää.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Saattohoito</a:t>
            </a:r>
            <a:br>
              <a:rPr lang="fi-FI" sz="1400" b="1" dirty="0"/>
            </a:br>
            <a:r>
              <a:rPr lang="fi-FI" sz="1400" b="1" dirty="0"/>
              <a:t> </a:t>
            </a:r>
            <a:r>
              <a:rPr lang="fi-FI" sz="1400" dirty="0"/>
              <a:t>= Saattohoito on palliatiivisen hoidon viimeinen vaihe. Silloin tiedämme, että ihminen kuolee pian.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Saattohoitopäätös</a:t>
            </a:r>
            <a:r>
              <a:rPr lang="fi-FI" sz="1400" dirty="0"/>
              <a:t> </a:t>
            </a:r>
            <a:br>
              <a:rPr lang="fi-FI" sz="1400" dirty="0"/>
            </a:br>
            <a:r>
              <a:rPr lang="fi-FI" sz="1400" dirty="0"/>
              <a:t>= Päätös, joka tehdään, kun arvioidaan, että ihminen kuolee lähipäivinä tai viikkoina.</a:t>
            </a:r>
            <a:br>
              <a:rPr lang="fi-FI" sz="1400" dirty="0"/>
            </a:br>
            <a:r>
              <a:rPr lang="fi-FI" sz="1400" dirty="0"/>
              <a:t>Päätöksen jälkeen ihmistä ei enää esimerkiksi elvytetä, jos sydän pysähtyy.</a:t>
            </a:r>
            <a:endParaRPr lang="fi-FI" sz="1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Hoitotahto</a:t>
            </a:r>
            <a:r>
              <a:rPr lang="fi-FI" sz="1400" dirty="0"/>
              <a:t> </a:t>
            </a:r>
            <a:br>
              <a:rPr lang="fi-FI" sz="1400" dirty="0"/>
            </a:br>
            <a:r>
              <a:rPr lang="fi-FI" sz="1400" dirty="0"/>
              <a:t>= Ihminen kertoo, miten hän haluaa, että häntä hoidetaan vaikean sairauden aikana ja kuoleman lähestyessä.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DNR-päätös </a:t>
            </a:r>
            <a:br>
              <a:rPr lang="fi-FI" sz="1400" b="1" dirty="0"/>
            </a:br>
            <a:r>
              <a:rPr lang="fi-FI" sz="1400" dirty="0"/>
              <a:t>= Päätös siitä, että henkilöä ei enää yritetä elvyttää.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Hoitolinjaus </a:t>
            </a:r>
            <a:br>
              <a:rPr lang="fi-FI" sz="1400" b="1" dirty="0"/>
            </a:br>
            <a:r>
              <a:rPr lang="fi-FI" sz="1400" dirty="0"/>
              <a:t>= Lääkärin ja potilaan yhdessä sopima hoidon tavoite.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Hoidon rajaaminen </a:t>
            </a:r>
            <a:br>
              <a:rPr lang="fi-FI" sz="1400" b="1" dirty="0"/>
            </a:br>
            <a:r>
              <a:rPr lang="fi-FI" sz="1400" dirty="0"/>
              <a:t>= Päätetään, että ei tehdä hoitoa, joka on hyödytöntä (= ei hyödyllistä) tai haitallista (aiheuttaa kipua tai muuta haittaa). </a:t>
            </a:r>
            <a:br>
              <a:rPr lang="fi-FI" sz="1400" dirty="0"/>
            </a:br>
            <a:r>
              <a:rPr lang="fi-FI" sz="1400" dirty="0"/>
              <a:t>Esimerkiksi kuolemassa olevalle ei tehdä antibioottihoitoa tai nesteytystä.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Kuoleman valmistautuminen </a:t>
            </a:r>
            <a:br>
              <a:rPr lang="fi-FI" sz="1400" b="1" dirty="0"/>
            </a:br>
            <a:r>
              <a:rPr lang="fi-FI" sz="1400" dirty="0"/>
              <a:t>= Ihminen ajattelee omaa elettyä elämää ja käsittelee lähestyvää kuolemaa ja siihen liittyviä tunteita ja kysymyksiä.</a:t>
            </a:r>
            <a:endParaRPr lang="fi-FI" sz="1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Surutyö</a:t>
            </a:r>
            <a:br>
              <a:rPr lang="fi-FI" sz="1400" b="1" dirty="0"/>
            </a:br>
            <a:r>
              <a:rPr lang="fi-FI" sz="1400" dirty="0"/>
              <a:t>= Surutyö on omasta elämästä tai tärkeästä ihmisestä luopumista.</a:t>
            </a:r>
            <a:br>
              <a:rPr lang="fi-FI" sz="1400" dirty="0"/>
            </a:br>
            <a:endParaRPr lang="fi-FI" sz="1400" dirty="0"/>
          </a:p>
        </p:txBody>
      </p:sp>
      <p:pic>
        <p:nvPicPr>
          <p:cNvPr id="5" name="Picture 2" descr="tärkeä">
            <a:extLst>
              <a:ext uri="{FF2B5EF4-FFF2-40B4-BE49-F238E27FC236}">
                <a16:creationId xmlns:a16="http://schemas.microsoft.com/office/drawing/2014/main" id="{08C32968-E85B-D93B-839C-42E9106142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75942" y="0"/>
            <a:ext cx="1916058" cy="1916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2585589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65C7B93F-E9FB-78E5-3085-4A912BB79D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Kivun tuntomerkit ja arviointi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826DC325-358C-A0D5-7297-D0BBE72303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83529"/>
            <a:ext cx="10515600" cy="4702969"/>
          </a:xfrm>
        </p:spPr>
        <p:txBody>
          <a:bodyPr>
            <a:normAutofit/>
          </a:bodyPr>
          <a:lstStyle/>
          <a:p>
            <a:r>
              <a:rPr lang="fi-FI" sz="1400" b="1" dirty="0">
                <a:sym typeface="Wingdings" panose="05000000000000000000" pitchFamily="2" charset="2"/>
              </a:rPr>
              <a:t>Mistä hoitaja voi tunnistaa kivun?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sym typeface="Wingdings" panose="05000000000000000000" pitchFamily="2" charset="2"/>
              </a:rPr>
              <a:t>Asiakas ääntelee (valittaa, huutaa, voihkii).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sym typeface="Wingdings" panose="05000000000000000000" pitchFamily="2" charset="2"/>
              </a:rPr>
              <a:t>Asiakkaan kasvon ilmeet muuttuvat kireäksi.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sym typeface="Wingdings" panose="05000000000000000000" pitchFamily="2" charset="2"/>
              </a:rPr>
              <a:t>Asiakas suojelee kipeää aluetta esimerkiksi kädellä.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sym typeface="Wingdings" panose="05000000000000000000" pitchFamily="2" charset="2"/>
              </a:rPr>
              <a:t>Asiakas liikkuu normaalia enemmän tai vähemmän.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sym typeface="Wingdings" panose="05000000000000000000" pitchFamily="2" charset="2"/>
              </a:rPr>
              <a:t>Asiakkaan persoonallisuus muuttuu. Hän on aggressiivinen tai hän vetäytyy.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sym typeface="Wingdings" panose="05000000000000000000" pitchFamily="2" charset="2"/>
              </a:rPr>
              <a:t>Asiakas itkee helposti, on tuskainen tai sekava.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sym typeface="Wingdings" panose="05000000000000000000" pitchFamily="2" charset="2"/>
              </a:rPr>
              <a:t>Asiakkaan unen tarve muuttuu, eli hän nukkuu normaalia enemmän tai vähemmän.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sym typeface="Wingdings" panose="05000000000000000000" pitchFamily="2" charset="2"/>
              </a:rPr>
              <a:t>Asiakkaassa tapahtuu fysiologisia muutoksia: mustelma, nopea syke, kylmänhiki.</a:t>
            </a:r>
          </a:p>
          <a:p>
            <a:endParaRPr lang="fi-FI" sz="1400" dirty="0">
              <a:sym typeface="Wingdings" panose="05000000000000000000" pitchFamily="2" charset="2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sym typeface="Wingdings" panose="05000000000000000000" pitchFamily="2" charset="2"/>
              </a:rPr>
              <a:t>Kivun havainnointi = ilmeet, eleet, käyttäytyminen ja elintoiminnot. </a:t>
            </a:r>
            <a:br>
              <a:rPr lang="fi-FI" sz="1400" dirty="0">
                <a:sym typeface="Wingdings" panose="05000000000000000000" pitchFamily="2" charset="2"/>
              </a:rPr>
            </a:br>
            <a:r>
              <a:rPr lang="fi-FI" sz="1400" dirty="0">
                <a:sym typeface="Wingdings" panose="05000000000000000000" pitchFamily="2" charset="2"/>
              </a:rPr>
              <a:t>Asiakas ei osaa aina kertoa kivusta sanallisesti, joten hoitaja seuraa kivun tuntomerkkejä.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sym typeface="Wingdings" panose="05000000000000000000" pitchFamily="2" charset="2"/>
              </a:rPr>
              <a:t>Kivun määrää voidaan arvioida kipumittareilla, esim. kipujanalla (numerot, hymiöt) tai PAINAD-kipumittarilla.</a:t>
            </a:r>
          </a:p>
          <a:p>
            <a:endParaRPr lang="fi-FI" dirty="0"/>
          </a:p>
        </p:txBody>
      </p:sp>
      <p:pic>
        <p:nvPicPr>
          <p:cNvPr id="3076" name="Picture 4" descr="kipumittari">
            <a:extLst>
              <a:ext uri="{FF2B5EF4-FFF2-40B4-BE49-F238E27FC236}">
                <a16:creationId xmlns:a16="http://schemas.microsoft.com/office/drawing/2014/main" id="{FF11DF0D-B034-2EB9-9C0F-2E6B67BD46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2446" y="2612589"/>
            <a:ext cx="2752007" cy="2752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äännellä">
            <a:extLst>
              <a:ext uri="{FF2B5EF4-FFF2-40B4-BE49-F238E27FC236}">
                <a16:creationId xmlns:a16="http://schemas.microsoft.com/office/drawing/2014/main" id="{16FCF7E3-F86F-9A0F-DE3C-6F5F20140E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2598" y="1735826"/>
            <a:ext cx="1173767" cy="1173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kipu">
            <a:extLst>
              <a:ext uri="{FF2B5EF4-FFF2-40B4-BE49-F238E27FC236}">
                <a16:creationId xmlns:a16="http://schemas.microsoft.com/office/drawing/2014/main" id="{319275C7-88B5-7916-DEF3-3910B0E3F8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7672" y="1735826"/>
            <a:ext cx="1173767" cy="1173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hermostunut">
            <a:extLst>
              <a:ext uri="{FF2B5EF4-FFF2-40B4-BE49-F238E27FC236}">
                <a16:creationId xmlns:a16="http://schemas.microsoft.com/office/drawing/2014/main" id="{4B5B51B8-CE22-3FCA-FB09-95DC65B90F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2745" y="1735825"/>
            <a:ext cx="1173767" cy="1173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3372226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C409AD62-28D5-25A2-8F71-7C10173405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Kivunlievitys lääkkeillä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66E8BE42-9992-BCE5-DA0A-9CC3F77775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519612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Krooninen kipu </a:t>
            </a:r>
            <a:r>
              <a:rPr lang="fi-FI" sz="1400" dirty="0"/>
              <a:t>= Kipua on koko ajan. Kipu kestää pidempään kuin 3-6 kk.</a:t>
            </a:r>
            <a:endParaRPr lang="fi-FI" sz="1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Akuutti kipu </a:t>
            </a:r>
            <a:r>
              <a:rPr lang="fi-FI" sz="1400" dirty="0"/>
              <a:t>= Kipu alkaa nopeasti ja kestää vain vähän aikaa.</a:t>
            </a:r>
            <a:br>
              <a:rPr lang="fi-FI" sz="1400" dirty="0"/>
            </a:b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sym typeface="Wingdings" panose="05000000000000000000" pitchFamily="2" charset="2"/>
              </a:rPr>
              <a:t>Kun kipu on jatkuvaa, täytyy saada lääkitys. Sen määrää lääkäri.</a:t>
            </a:r>
            <a:br>
              <a:rPr lang="fi-FI" sz="1400" dirty="0">
                <a:sym typeface="Wingdings" panose="05000000000000000000" pitchFamily="2" charset="2"/>
              </a:rPr>
            </a:br>
            <a:r>
              <a:rPr lang="fi-FI" sz="1400" dirty="0" err="1">
                <a:sym typeface="Wingdings" panose="05000000000000000000" pitchFamily="2" charset="2"/>
              </a:rPr>
              <a:t>Huom</a:t>
            </a:r>
            <a:r>
              <a:rPr lang="fi-FI" sz="1400" dirty="0">
                <a:sym typeface="Wingdings" panose="05000000000000000000" pitchFamily="2" charset="2"/>
              </a:rPr>
              <a:t>! Voimakas lääkitys aiheuttaa yleensä myös sivuoireita, </a:t>
            </a:r>
            <a:br>
              <a:rPr lang="fi-FI" sz="1400" dirty="0">
                <a:sym typeface="Wingdings" panose="05000000000000000000" pitchFamily="2" charset="2"/>
              </a:rPr>
            </a:br>
            <a:r>
              <a:rPr lang="fi-FI" sz="1400" dirty="0">
                <a:sym typeface="Wingdings" panose="05000000000000000000" pitchFamily="2" charset="2"/>
              </a:rPr>
              <a:t>esimerkiksi pahoinvointia, ummetusta ja harhoja.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sym typeface="Wingdings" panose="05000000000000000000" pitchFamily="2" charset="2"/>
              </a:rPr>
              <a:t>Kipulääkkeiden annostelu tapahtuu suun kautta tai</a:t>
            </a:r>
            <a:br>
              <a:rPr lang="fi-FI" sz="1400" dirty="0">
                <a:sym typeface="Wingdings" panose="05000000000000000000" pitchFamily="2" charset="2"/>
              </a:rPr>
            </a:br>
            <a:r>
              <a:rPr lang="fi-FI" sz="1400" dirty="0">
                <a:sym typeface="Wingdings" panose="05000000000000000000" pitchFamily="2" charset="2"/>
              </a:rPr>
              <a:t>kipulaastarilla ihon päälle tai kipupumpulla ihon alle.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>
              <a:sym typeface="Wingdings" panose="05000000000000000000" pitchFamily="2" charset="2"/>
            </a:endParaRPr>
          </a:p>
          <a:p>
            <a:r>
              <a:rPr lang="fi-FI" sz="1400" b="1" dirty="0">
                <a:sym typeface="Wingdings" panose="05000000000000000000" pitchFamily="2" charset="2"/>
              </a:rPr>
              <a:t>Kipulääkkeiden antaminen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Anna lääkettä ennaltaehkäisevästi eli ennen hoitoa tai toimenpidettä.</a:t>
            </a:r>
            <a:br>
              <a:rPr lang="fi-FI" sz="1400" dirty="0"/>
            </a:br>
            <a:r>
              <a:rPr lang="fi-FI" sz="1400" dirty="0"/>
              <a:t>Lääkettä annetaan ajoissa, jotta kipu ei ehdi muuttua voimakkaaksi.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Anna lääkettä säännöllisesti ympäri vuorokauden.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Anna uusi lääkeannos ennen kuin edellisen annoksen vaikutus on loppunut kokonaan.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Kun kipu kasvaa lääkitystä vahvistetaan ja käytetään tarvittaessa myös muita hoitomenetelmiä.</a:t>
            </a:r>
          </a:p>
        </p:txBody>
      </p:sp>
      <p:pic>
        <p:nvPicPr>
          <p:cNvPr id="4098" name="Picture 2" descr="kipupumppu">
            <a:extLst>
              <a:ext uri="{FF2B5EF4-FFF2-40B4-BE49-F238E27FC236}">
                <a16:creationId xmlns:a16="http://schemas.microsoft.com/office/drawing/2014/main" id="{80DB4CA0-ED89-7D34-365E-5C7C7DE533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91812" y="2501706"/>
            <a:ext cx="847922" cy="847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laittaa laastari">
            <a:extLst>
              <a:ext uri="{FF2B5EF4-FFF2-40B4-BE49-F238E27FC236}">
                <a16:creationId xmlns:a16="http://schemas.microsoft.com/office/drawing/2014/main" id="{20CD6E6C-9F31-F3FB-20FB-2BD0C37FFD0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231" b="23626"/>
          <a:stretch/>
        </p:blipFill>
        <p:spPr bwMode="auto">
          <a:xfrm>
            <a:off x="9154461" y="2541306"/>
            <a:ext cx="1329507" cy="759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kipu">
            <a:extLst>
              <a:ext uri="{FF2B5EF4-FFF2-40B4-BE49-F238E27FC236}">
                <a16:creationId xmlns:a16="http://schemas.microsoft.com/office/drawing/2014/main" id="{C3FF4763-4A99-E2B9-B987-17BBDB4407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77266" y="1058618"/>
            <a:ext cx="971549" cy="971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jatkuva kipu">
            <a:extLst>
              <a:ext uri="{FF2B5EF4-FFF2-40B4-BE49-F238E27FC236}">
                <a16:creationId xmlns:a16="http://schemas.microsoft.com/office/drawing/2014/main" id="{214A0A2C-2BDF-1B2A-97ED-5CAD8D9DF7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8066" y="1058618"/>
            <a:ext cx="971549" cy="971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vuorokausi">
            <a:extLst>
              <a:ext uri="{FF2B5EF4-FFF2-40B4-BE49-F238E27FC236}">
                <a16:creationId xmlns:a16="http://schemas.microsoft.com/office/drawing/2014/main" id="{E558C333-E574-AE8D-403F-191AEA07D7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29825" y="4395464"/>
            <a:ext cx="1323975" cy="1323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portaat">
            <a:extLst>
              <a:ext uri="{FF2B5EF4-FFF2-40B4-BE49-F238E27FC236}">
                <a16:creationId xmlns:a16="http://schemas.microsoft.com/office/drawing/2014/main" id="{82D01AD6-83F7-47E1-0A97-6CDAD75CBC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72563" y="3500261"/>
            <a:ext cx="1619250" cy="1619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3767607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D823E850-F367-9DB8-76D0-B97AB12A86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Kivunlievitys ilman lääkkeitä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F14C33DE-D817-085A-30CC-503DF7A8AD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fi-FI" sz="1400" dirty="0"/>
              <a:t>Menetelmät, jotka vaikuttavat ihon (fyysinen) tai </a:t>
            </a:r>
            <a:br>
              <a:rPr lang="fi-FI" sz="1400" dirty="0"/>
            </a:br>
            <a:r>
              <a:rPr lang="fi-FI" sz="1400" dirty="0"/>
              <a:t>mielen (kognitiivis-behavioraalinen) kautta kivun määrään ovat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hieronta,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kosketus,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läsnäolo,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asentohoito,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lämpöhoito ja kylmähoito,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rentoutuminen,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huomio muualle kuin kipuun,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mielikuvamatkailu,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musiikki ja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hengellisyys.</a:t>
            </a:r>
          </a:p>
        </p:txBody>
      </p:sp>
      <p:pic>
        <p:nvPicPr>
          <p:cNvPr id="5122" name="Picture 2" descr="hieronta">
            <a:extLst>
              <a:ext uri="{FF2B5EF4-FFF2-40B4-BE49-F238E27FC236}">
                <a16:creationId xmlns:a16="http://schemas.microsoft.com/office/drawing/2014/main" id="{154A6D9D-73AA-817C-D48C-483F39EC7F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8720" y="2472131"/>
            <a:ext cx="1066800" cy="106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ierontapallo">
            <a:extLst>
              <a:ext uri="{FF2B5EF4-FFF2-40B4-BE49-F238E27FC236}">
                <a16:creationId xmlns:a16="http://schemas.microsoft.com/office/drawing/2014/main" id="{BC08B82E-4C41-3556-19C0-0E031AEED3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5627" y="2285999"/>
            <a:ext cx="638175" cy="63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lähihoitaja">
            <a:extLst>
              <a:ext uri="{FF2B5EF4-FFF2-40B4-BE49-F238E27FC236}">
                <a16:creationId xmlns:a16="http://schemas.microsoft.com/office/drawing/2014/main" id="{3B40078C-BBF3-A2FD-161D-0699B146BA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0118" y="3649661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vaihtaa nukkuma-asentoa">
            <a:extLst>
              <a:ext uri="{FF2B5EF4-FFF2-40B4-BE49-F238E27FC236}">
                <a16:creationId xmlns:a16="http://schemas.microsoft.com/office/drawing/2014/main" id="{92C41D6F-DE4F-1F70-A376-33B6DAFADF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9549" y="3796849"/>
            <a:ext cx="1260977" cy="1260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uskonnot">
            <a:extLst>
              <a:ext uri="{FF2B5EF4-FFF2-40B4-BE49-F238E27FC236}">
                <a16:creationId xmlns:a16="http://schemas.microsoft.com/office/drawing/2014/main" id="{FFBC289A-E09F-62EC-2815-77A752A868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9815" y="2697203"/>
            <a:ext cx="1254125" cy="1254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kynttilä">
            <a:extLst>
              <a:ext uri="{FF2B5EF4-FFF2-40B4-BE49-F238E27FC236}">
                <a16:creationId xmlns:a16="http://schemas.microsoft.com/office/drawing/2014/main" id="{9CE29C1C-1AC8-316A-FD09-2292899986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7715" y="2713080"/>
            <a:ext cx="1152524" cy="1152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6" name="Picture 16" descr="nukkua">
            <a:extLst>
              <a:ext uri="{FF2B5EF4-FFF2-40B4-BE49-F238E27FC236}">
                <a16:creationId xmlns:a16="http://schemas.microsoft.com/office/drawing/2014/main" id="{4DFC2741-09DF-6955-63AA-1CAE468D31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48775" y="3656898"/>
            <a:ext cx="2105025" cy="1540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Kuva 4" descr="Ajatuskupla ääriviiva">
            <a:extLst>
              <a:ext uri="{FF2B5EF4-FFF2-40B4-BE49-F238E27FC236}">
                <a16:creationId xmlns:a16="http://schemas.microsoft.com/office/drawing/2014/main" id="{2A71EDAD-26C6-EFB2-550C-7148686D7C87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9337080" y="1497012"/>
            <a:ext cx="2549524" cy="2549524"/>
          </a:xfrm>
          <a:prstGeom prst="rect">
            <a:avLst/>
          </a:prstGeom>
        </p:spPr>
      </p:pic>
      <p:pic>
        <p:nvPicPr>
          <p:cNvPr id="5138" name="Picture 18" descr="maisema">
            <a:extLst>
              <a:ext uri="{FF2B5EF4-FFF2-40B4-BE49-F238E27FC236}">
                <a16:creationId xmlns:a16="http://schemas.microsoft.com/office/drawing/2014/main" id="{EB4F0F56-8522-5006-AE41-C5CD83B4D8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31503" y="2042316"/>
            <a:ext cx="859630" cy="859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0" name="Picture 20" descr="lämpömittari">
            <a:extLst>
              <a:ext uri="{FF2B5EF4-FFF2-40B4-BE49-F238E27FC236}">
                <a16:creationId xmlns:a16="http://schemas.microsoft.com/office/drawing/2014/main" id="{0801B9FB-1DD4-A9A9-9EF1-1BAFA742A6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7464" y="3759399"/>
            <a:ext cx="1168002" cy="1168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2" name="Picture 22" descr="tyyny">
            <a:extLst>
              <a:ext uri="{FF2B5EF4-FFF2-40B4-BE49-F238E27FC236}">
                <a16:creationId xmlns:a16="http://schemas.microsoft.com/office/drawing/2014/main" id="{566DC561-C57C-1BD4-2A42-BE444E4CBA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5175" y="2417761"/>
            <a:ext cx="1619250" cy="1619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1089062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FE96DD99-2CAE-DD2B-EB5B-74F219604D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Saattohoito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D280EB80-ADFE-3F86-877C-CF6CB026BF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05865"/>
            <a:ext cx="10515600" cy="4723485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Tavoitteena on, että kuoleva ihminen saa elää viimeiset hetket</a:t>
            </a:r>
            <a:br>
              <a:rPr lang="fi-FI" sz="1400" dirty="0"/>
            </a:br>
            <a:r>
              <a:rPr lang="fi-FI" sz="1400" dirty="0"/>
              <a:t>sellaisessa ympäristössä kuin hän itse haluaa.</a:t>
            </a:r>
            <a:br>
              <a:rPr lang="fi-FI" sz="1400" dirty="0"/>
            </a:br>
            <a:r>
              <a:rPr lang="fi-FI" sz="1400" dirty="0"/>
              <a:t>Lisäksi kuoleva saa olla läheisten kanssa ja ilman oireita ja kipuja.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Saattohoito voi kestää muutamista päivistä muutamiin kuukausiin.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Saattohoidossa olevan ihmisen yleiset oireet ovat </a:t>
            </a:r>
            <a:br>
              <a:rPr lang="fi-FI" sz="1400" dirty="0"/>
            </a:br>
            <a:r>
              <a:rPr lang="fi-FI" sz="1400" dirty="0"/>
              <a:t>kipu, väsymys, pahoinvointi, ummetus ja hengenahdistus.</a:t>
            </a:r>
            <a:br>
              <a:rPr lang="fi-FI" sz="1400" dirty="0"/>
            </a:br>
            <a:r>
              <a:rPr lang="fi-FI" sz="1400" dirty="0"/>
              <a:t>Lisäksi henkilö laihtuu, eikä tunne nälkää tai janoa, kuten ennen.</a:t>
            </a:r>
            <a:br>
              <a:rPr lang="fi-FI" sz="1400" dirty="0"/>
            </a:br>
            <a:endParaRPr lang="fi-FI" sz="1400" dirty="0"/>
          </a:p>
          <a:p>
            <a:r>
              <a:rPr lang="fi-FI" sz="1400" dirty="0"/>
              <a:t>Hyvä saattohoito 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hyvää perushoitoa,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kivun ja muiden oireiden lievittämistä,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kuolevan kunnioittamista (toiveet, yksilöllisyys, ihmisarvo),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kuolevan läheisten tukemista,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itsemääräämisoikeuden varmistamista,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hyvän elämänlaadun tavoittelua ja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hengellistä tukea.</a:t>
            </a:r>
          </a:p>
          <a:p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</p:txBody>
      </p:sp>
      <p:pic>
        <p:nvPicPr>
          <p:cNvPr id="4" name="Kuva 3">
            <a:extLst>
              <a:ext uri="{FF2B5EF4-FFF2-40B4-BE49-F238E27FC236}">
                <a16:creationId xmlns:a16="http://schemas.microsoft.com/office/drawing/2014/main" id="{CA8BD68D-2815-CDC3-5623-E75ACC1642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61787" y="1505865"/>
            <a:ext cx="4180560" cy="4180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9985700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B5EB870D-2928-4147-AB3F-BBE0D50574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Mitä on hyvä perushoito saattohoidossa? 1/3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8658EB8C-32BE-F2B5-D3BC-327199FBDE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06575"/>
            <a:ext cx="10515600" cy="4432300"/>
          </a:xfrm>
        </p:spPr>
        <p:txBody>
          <a:bodyPr>
            <a:normAutofit/>
          </a:bodyPr>
          <a:lstStyle/>
          <a:p>
            <a:r>
              <a:rPr lang="fi-FI" sz="1400" b="1" dirty="0"/>
              <a:t>Ravitsemus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Täytyy suunnitella oma aikataulu ruokailuun ja huomioida kuolevan toiveet.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Yhdessä syöminen, ruoan kaunis asettelu sekä raikas ja hajuton huone voivat parantaa ruokahalua.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Mukava ruokailuasento auttaa ruoan nielemistä.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Hoitaja tarjoaa pieniä annoksia. Annosten välissä ei ole pitkää aikaa.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Jos on pahoinvointia, niin viileä ruoka ja suolaiset välipalat maistuvat paremmin.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Ruoka on kiinteää niin pitkään, kuin se on mahdollista. </a:t>
            </a:r>
            <a:br>
              <a:rPr lang="fi-FI" sz="1400" dirty="0"/>
            </a:br>
            <a:r>
              <a:rPr lang="fi-FI" sz="1400" dirty="0"/>
              <a:t>Sitten kun on pakko, niin voi siirtyä sosemaiseen ruokaan ja liemiruokiin.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  <a:p>
            <a:r>
              <a:rPr lang="fi-FI" sz="1400" b="1" dirty="0"/>
              <a:t>Suunhoito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Suuta täytyy kosteuttaa usein, koska suu kuivuu helposti.</a:t>
            </a:r>
            <a:br>
              <a:rPr lang="fi-FI" sz="1400" dirty="0"/>
            </a:br>
            <a:r>
              <a:rPr lang="fi-FI" sz="1400" dirty="0"/>
              <a:t>Siihen käytetään raikasta vettä tai kostutustikkuja.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Huulia voi rasvata ja lisäksi voi tarjota jääpaloja imeskeltäväksi.</a:t>
            </a:r>
          </a:p>
        </p:txBody>
      </p:sp>
      <p:pic>
        <p:nvPicPr>
          <p:cNvPr id="13314" name="Picture 2" descr="syödä ateria">
            <a:extLst>
              <a:ext uri="{FF2B5EF4-FFF2-40B4-BE49-F238E27FC236}">
                <a16:creationId xmlns:a16="http://schemas.microsoft.com/office/drawing/2014/main" id="{27ABDD49-B7ED-5C1A-44F3-288E4F6BC7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4970" y="2844800"/>
            <a:ext cx="1620520" cy="162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6" name="Picture 4" descr="suu">
            <a:extLst>
              <a:ext uri="{FF2B5EF4-FFF2-40B4-BE49-F238E27FC236}">
                <a16:creationId xmlns:a16="http://schemas.microsoft.com/office/drawing/2014/main" id="{813D591F-F230-6C12-045C-A0635F0BC5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8061" y="4598035"/>
            <a:ext cx="1250950" cy="1250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8" name="Picture 6" descr="vanupuikkonäyte">
            <a:extLst>
              <a:ext uri="{FF2B5EF4-FFF2-40B4-BE49-F238E27FC236}">
                <a16:creationId xmlns:a16="http://schemas.microsoft.com/office/drawing/2014/main" id="{77CBC8D5-404A-B057-13F4-F946C13D46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8876" y="4380865"/>
            <a:ext cx="1489710" cy="1489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20" name="Picture 8" descr="huulirasva">
            <a:extLst>
              <a:ext uri="{FF2B5EF4-FFF2-40B4-BE49-F238E27FC236}">
                <a16:creationId xmlns:a16="http://schemas.microsoft.com/office/drawing/2014/main" id="{B35A3987-039E-D4DD-78B4-91A8E75E280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6684011" y="4598035"/>
            <a:ext cx="552450" cy="1104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22" name="Picture 10" descr="jäävesi">
            <a:extLst>
              <a:ext uri="{FF2B5EF4-FFF2-40B4-BE49-F238E27FC236}">
                <a16:creationId xmlns:a16="http://schemas.microsoft.com/office/drawing/2014/main" id="{00C9A436-6655-4B25-E03A-90A63588A4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1781" y="4567555"/>
            <a:ext cx="1116330" cy="1116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24" name="Picture 12" descr="soseutettu ruoka">
            <a:extLst>
              <a:ext uri="{FF2B5EF4-FFF2-40B4-BE49-F238E27FC236}">
                <a16:creationId xmlns:a16="http://schemas.microsoft.com/office/drawing/2014/main" id="{AE37039A-2BC0-2664-1CF9-125337733C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1781" y="3055303"/>
            <a:ext cx="1116330" cy="1116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Suora nuoliyhdysviiva 4">
            <a:extLst>
              <a:ext uri="{FF2B5EF4-FFF2-40B4-BE49-F238E27FC236}">
                <a16:creationId xmlns:a16="http://schemas.microsoft.com/office/drawing/2014/main" id="{D07F95FE-AE55-EEA1-E611-2CF5F3F1862B}"/>
              </a:ext>
            </a:extLst>
          </p:cNvPr>
          <p:cNvCxnSpPr>
            <a:cxnSpLocks/>
          </p:cNvCxnSpPr>
          <p:nvPr/>
        </p:nvCxnSpPr>
        <p:spPr>
          <a:xfrm>
            <a:off x="9702800" y="3681095"/>
            <a:ext cx="562610" cy="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80286101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2AC2044E-D586-CE40-781A-CF8F58EAFC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Mitä on hyvä perushoito saattohoidossa? 2/3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A1E670A3-23F2-BD6D-5FBD-D988BEE2C8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11058"/>
            <a:ext cx="10515600" cy="4667250"/>
          </a:xfrm>
        </p:spPr>
        <p:txBody>
          <a:bodyPr>
            <a:normAutofit/>
          </a:bodyPr>
          <a:lstStyle/>
          <a:p>
            <a:r>
              <a:rPr lang="fi-FI" sz="1400" b="1" dirty="0"/>
              <a:t>Hengittäminen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Hengitystä voi helpottaa niin, että tuulettaa huoneen ja auttaa ikääntyneen puoli-istuvaan asentoon.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Ohjeista ikääntynyttä. ”Voit rentoutua ja hengittää hitaasti.”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Rauhallinen keskustelu ja rauhoittava läsnäolo auttavat.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Limaa voi poistaa niin, että ikääntynyt puhaltaa pulloon.</a:t>
            </a:r>
            <a:br>
              <a:rPr lang="fi-FI" sz="1400" dirty="0"/>
            </a:br>
            <a:br>
              <a:rPr lang="fi-FI" sz="1400" dirty="0"/>
            </a:br>
            <a:endParaRPr lang="fi-FI" sz="1400" dirty="0"/>
          </a:p>
          <a:p>
            <a:br>
              <a:rPr lang="fi-FI" sz="1400" b="1" dirty="0"/>
            </a:br>
            <a:r>
              <a:rPr lang="fi-FI" sz="1400" b="1" dirty="0"/>
              <a:t>Virtsaaminen ja ulostaminen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Kuitupitoinen ruoka auttaa ummetukseen (leipä, vihannes, hedelmä).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Laksatiivit ja neste auttavat, myös peräruiske auttaa, jos muu ei auta.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Virtsarakon voi tyhjentää tarpeen mukaan. Hoitaja katetroi.</a:t>
            </a:r>
            <a:br>
              <a:rPr lang="fi-FI" sz="1400" dirty="0"/>
            </a:br>
            <a:endParaRPr lang="fi-FI" sz="1400" dirty="0"/>
          </a:p>
          <a:p>
            <a:endParaRPr lang="fi-FI" dirty="0"/>
          </a:p>
        </p:txBody>
      </p:sp>
      <p:pic>
        <p:nvPicPr>
          <p:cNvPr id="14338" name="Picture 2" descr="tuulettaa">
            <a:extLst>
              <a:ext uri="{FF2B5EF4-FFF2-40B4-BE49-F238E27FC236}">
                <a16:creationId xmlns:a16="http://schemas.microsoft.com/office/drawing/2014/main" id="{B3053B36-C982-2EDB-BF97-935240C589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48938" y="262482"/>
            <a:ext cx="1848576" cy="1848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0" name="Picture 4" descr="hengittää">
            <a:extLst>
              <a:ext uri="{FF2B5EF4-FFF2-40B4-BE49-F238E27FC236}">
                <a16:creationId xmlns:a16="http://schemas.microsoft.com/office/drawing/2014/main" id="{C1987E20-6DAE-F4BF-7F95-1CCD1449B8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9367" y="2987041"/>
            <a:ext cx="623340" cy="623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2" name="Picture 6" descr="puhaltaa">
            <a:extLst>
              <a:ext uri="{FF2B5EF4-FFF2-40B4-BE49-F238E27FC236}">
                <a16:creationId xmlns:a16="http://schemas.microsoft.com/office/drawing/2014/main" id="{810E91AE-0905-F737-1724-DFB92E6D77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3157" y="2776451"/>
            <a:ext cx="919658" cy="919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4" name="Picture 8" descr="peräruiske">
            <a:extLst>
              <a:ext uri="{FF2B5EF4-FFF2-40B4-BE49-F238E27FC236}">
                <a16:creationId xmlns:a16="http://schemas.microsoft.com/office/drawing/2014/main" id="{2FC82B15-574F-6236-B207-24084688DA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7568" y="4265453"/>
            <a:ext cx="1420746" cy="1420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6" name="Picture 10" descr="katetri">
            <a:extLst>
              <a:ext uri="{FF2B5EF4-FFF2-40B4-BE49-F238E27FC236}">
                <a16:creationId xmlns:a16="http://schemas.microsoft.com/office/drawing/2014/main" id="{BBF4E65A-E3EF-8611-5A3B-D4CDEC890C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53264" y="4399280"/>
            <a:ext cx="1256439" cy="1256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1509224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D8CEC853-A0CA-4BB7-9026-F3B6FFEA08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Mitä on hyvä perushoito saattohoidossa? 3/3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C3023A00-A2F3-939B-D35E-8C8A641C01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fi-FI" sz="1400" b="1" dirty="0"/>
              <a:t>Unen ja levon tarve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Keskustelu ja unilääkitys voivat auttaa, jos ikääntynyt ei saa levättyä tarpeeksi.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Iltatoimet voivat auttaa rauhoittumaan ja nukahtamaan.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Lisäksi nukahtamista auttaa raikas huone, puhtaat vuodevaatteet ja mahdollisuus käyttää soittokelloa.</a:t>
            </a:r>
            <a:br>
              <a:rPr lang="fi-FI" sz="1400" dirty="0"/>
            </a:br>
            <a:endParaRPr lang="fi-FI" sz="1400" b="1" dirty="0"/>
          </a:p>
          <a:p>
            <a:r>
              <a:rPr lang="fi-FI" sz="1400" b="1" dirty="0"/>
              <a:t>Painehaavojen ehkäisy ja turvotukset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Hoitaja huolehtii puhtaudesta, rasvauksesta ja asentohoidosta.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Vuodevaatteiden täytyy olla puhtaita ja rypyttömiä eli niissä ei saa olla ryppyjä.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Ikääntynyt voi poistua sängystä aina, kun se on mahdollista.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Turvonnutta ihoa täytyy käsitellä varovasti, jotta ei tule haavoja repeämiä.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Kohoasento ehkäisee alaraajojen turvotusta.</a:t>
            </a:r>
          </a:p>
          <a:p>
            <a:endParaRPr lang="fi-FI" dirty="0"/>
          </a:p>
        </p:txBody>
      </p:sp>
      <p:pic>
        <p:nvPicPr>
          <p:cNvPr id="4098" name="Picture 2" descr="nukkua">
            <a:extLst>
              <a:ext uri="{FF2B5EF4-FFF2-40B4-BE49-F238E27FC236}">
                <a16:creationId xmlns:a16="http://schemas.microsoft.com/office/drawing/2014/main" id="{CDF36D76-2D4A-E42D-229A-0EA3BA5D8C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2590" y="1373505"/>
            <a:ext cx="1640850" cy="1201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vaihtaa nukkuma-asentoa">
            <a:extLst>
              <a:ext uri="{FF2B5EF4-FFF2-40B4-BE49-F238E27FC236}">
                <a16:creationId xmlns:a16="http://schemas.microsoft.com/office/drawing/2014/main" id="{15DBF9CD-E387-4B31-29DA-77C895E502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34350" y="3429000"/>
            <a:ext cx="1622107" cy="1622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laittaa jalat koholle">
            <a:extLst>
              <a:ext uri="{FF2B5EF4-FFF2-40B4-BE49-F238E27FC236}">
                <a16:creationId xmlns:a16="http://schemas.microsoft.com/office/drawing/2014/main" id="{14E7500F-4839-DB27-3064-75D50A075B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13950" y="3710622"/>
            <a:ext cx="1622107" cy="1622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pedata sänky">
            <a:extLst>
              <a:ext uri="{FF2B5EF4-FFF2-40B4-BE49-F238E27FC236}">
                <a16:creationId xmlns:a16="http://schemas.microsoft.com/office/drawing/2014/main" id="{A344856E-9005-8D88-0DE4-D10125FCC6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5195" y="1184911"/>
            <a:ext cx="1622107" cy="1622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6496922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AD177259-146B-4DC8-02E9-C8E0246BD0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Saattohoito kotona tai hoivakodissa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A836BEA6-0B28-BB8D-A9BA-4DF3E15407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14488"/>
            <a:ext cx="10515600" cy="4310062"/>
          </a:xfrm>
        </p:spPr>
        <p:txBody>
          <a:bodyPr>
            <a:normAutofit/>
          </a:bodyPr>
          <a:lstStyle/>
          <a:p>
            <a:r>
              <a:rPr lang="fi-FI" sz="1400" b="1" dirty="0"/>
              <a:t>Kotisaattohoito</a:t>
            </a: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Vastuu hoidosta on kotisairaanhoidon työntekijöillä.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Kotona olevat omaiset tarvitsevat tukea, kannustusta ja ohjausta.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Jos kotihoidon hoitaja ei ole paikalla, kun henkilö kuolee, </a:t>
            </a:r>
            <a:br>
              <a:rPr lang="fi-FI" sz="1400" dirty="0"/>
            </a:br>
            <a:r>
              <a:rPr lang="fi-FI" sz="1400" dirty="0"/>
              <a:t>niin omaiset ottavat yhteyttä hoitajaan heti kuoleman jälkeen.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Lääkäri toteaa kuoleman.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Hoitajat siistivät ja laittavat kuolleen (katso seuraavat sivut).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Omaiset voivat hyvästellä kuolleen.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Hautaustoimisto kuljettaa kuolleen pois.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Omaiset saavat ohjeet kuolintodistuksesta ja tukea kuoleman käsittelyyn.</a:t>
            </a:r>
          </a:p>
          <a:p>
            <a:endParaRPr lang="fi-FI" sz="1400" dirty="0"/>
          </a:p>
          <a:p>
            <a:r>
              <a:rPr lang="fi-FI" sz="1400" b="1" dirty="0"/>
              <a:t>Saattohoito hoivakodissa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Hoivakodissa saattohoidossa olevalle yritetään järjestää yhden hengen huone, jos se on mahdollista.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Hoivakodissa henkilökunta on aina paikalla ja valmis auttamaan.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</p:txBody>
      </p:sp>
      <p:pic>
        <p:nvPicPr>
          <p:cNvPr id="5" name="Kuva 4" descr="Kuva, joka sisältää kohteen henkilö, Ihmisen kasvot, sisä-, vaate&#10;&#10;Tekoälyn generoima sisältö voi olla virheellistä.">
            <a:extLst>
              <a:ext uri="{FF2B5EF4-FFF2-40B4-BE49-F238E27FC236}">
                <a16:creationId xmlns:a16="http://schemas.microsoft.com/office/drawing/2014/main" id="{59E1B344-0142-360C-A37F-10B2FEA4B3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01000" y="1614488"/>
            <a:ext cx="2977832" cy="2977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0865436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E2080A54-5C76-33E1-7294-0C8A0DBB6A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Kuolema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976EE43A-7B77-F334-048D-2C68FFA09A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24822"/>
            <a:ext cx="10515600" cy="4365450"/>
          </a:xfrm>
        </p:spPr>
        <p:txBody>
          <a:bodyPr>
            <a:normAutofit lnSpcReduction="10000"/>
          </a:bodyPr>
          <a:lstStyle/>
          <a:p>
            <a:r>
              <a:rPr lang="fi-FI" sz="1400" b="1" dirty="0"/>
              <a:t>Miten hoitaja voi tunnistaa, että ihminen kuolee pian?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Ihminen ei ole kiinnostunut siitä, mitä hänen ympärillä tapahtuu.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Tajunnantaso on heikko eli ihminen ei ymmärrä mitä tapahtuu.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Ihmisen katse muuttuu lasittuneeksi eli näyttää siltä kuin silmät olisivat lasia.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Ihminen ei voi enää syödä tai juoda suun kautta.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Hengitys muuttuu äänekkääksi (äänekäs) ja heikommaksi (heikko). </a:t>
            </a:r>
            <a:br>
              <a:rPr lang="fi-FI" sz="1400" dirty="0"/>
            </a:br>
            <a:r>
              <a:rPr lang="fi-FI" sz="1400" dirty="0"/>
              <a:t>Hengitys voi olla haukkova ja voi tulla hengityskatkoksia eli hengitys pysähtyy välillä.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Kipu aiheuttaa levottomuutta (levoton).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Ihonväri on harmaa tai sinertävä (= vähän sininen).</a:t>
            </a:r>
            <a:br>
              <a:rPr lang="fi-FI" sz="1400" dirty="0"/>
            </a:br>
            <a:r>
              <a:rPr lang="fi-FI" sz="1400" dirty="0"/>
              <a:t>Ihoon tulee lautumia eli violetinpunaisia värialueita.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Sydämen syke on heikko.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Jalat ovat kylmät.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Keho on veltto eli lihaksissa ei ole voimaa, eikä jännitystä.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Ilme muuttuu rauhalliseksi, koska kasvon lihakset ovat rennot.</a:t>
            </a:r>
            <a:br>
              <a:rPr lang="fi-FI" sz="1400" dirty="0"/>
            </a:br>
            <a:endParaRPr lang="fi-FI" sz="1400" dirty="0"/>
          </a:p>
          <a:p>
            <a:r>
              <a:rPr lang="fi-FI" sz="1400" dirty="0"/>
              <a:t>Kuoleman jälkeen keho muuttuu jäykäksi (jäykkä).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</p:txBody>
      </p:sp>
      <p:pic>
        <p:nvPicPr>
          <p:cNvPr id="15362" name="Picture 2" descr="Hautajaiset 02">
            <a:extLst>
              <a:ext uri="{FF2B5EF4-FFF2-40B4-BE49-F238E27FC236}">
                <a16:creationId xmlns:a16="http://schemas.microsoft.com/office/drawing/2014/main" id="{6B09D396-8436-17FF-BA0A-75BCB9C3C4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53120" y="3457176"/>
            <a:ext cx="3131456" cy="2348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sekava">
            <a:extLst>
              <a:ext uri="{FF2B5EF4-FFF2-40B4-BE49-F238E27FC236}">
                <a16:creationId xmlns:a16="http://schemas.microsoft.com/office/drawing/2014/main" id="{46A30F68-0BE0-2C85-FFFF-C1FA15597D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8202" y="874620"/>
            <a:ext cx="1325563" cy="1325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katsoa">
            <a:extLst>
              <a:ext uri="{FF2B5EF4-FFF2-40B4-BE49-F238E27FC236}">
                <a16:creationId xmlns:a16="http://schemas.microsoft.com/office/drawing/2014/main" id="{321FCE1C-FCEE-8CFE-916B-9F508C4D0C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23500" y="1353970"/>
            <a:ext cx="1000938" cy="321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Kuva 4">
            <a:extLst>
              <a:ext uri="{FF2B5EF4-FFF2-40B4-BE49-F238E27FC236}">
                <a16:creationId xmlns:a16="http://schemas.microsoft.com/office/drawing/2014/main" id="{572CE91F-5DBD-2437-4670-DA9AE4FAD2B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72091" y="1927246"/>
            <a:ext cx="1258570" cy="1258570"/>
          </a:xfrm>
          <a:prstGeom prst="rect">
            <a:avLst/>
          </a:prstGeom>
        </p:spPr>
      </p:pic>
      <p:pic>
        <p:nvPicPr>
          <p:cNvPr id="5128" name="Picture 8" descr="hengittää">
            <a:extLst>
              <a:ext uri="{FF2B5EF4-FFF2-40B4-BE49-F238E27FC236}">
                <a16:creationId xmlns:a16="http://schemas.microsoft.com/office/drawing/2014/main" id="{89965347-D9EF-9027-A7AF-1FBE1FD968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90222" y="2135536"/>
            <a:ext cx="857251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rauhallinen">
            <a:extLst>
              <a:ext uri="{FF2B5EF4-FFF2-40B4-BE49-F238E27FC236}">
                <a16:creationId xmlns:a16="http://schemas.microsoft.com/office/drawing/2014/main" id="{D7C89145-E46F-C924-C345-C32FCDACC9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36578" y="1094336"/>
            <a:ext cx="836930" cy="836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sydämentykytys">
            <a:extLst>
              <a:ext uri="{FF2B5EF4-FFF2-40B4-BE49-F238E27FC236}">
                <a16:creationId xmlns:a16="http://schemas.microsoft.com/office/drawing/2014/main" id="{40CE3D09-E5C5-2832-BBBE-A5EAF2E8FD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93551" y="2066946"/>
            <a:ext cx="1019810" cy="1019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Kuva 6">
            <a:extLst>
              <a:ext uri="{FF2B5EF4-FFF2-40B4-BE49-F238E27FC236}">
                <a16:creationId xmlns:a16="http://schemas.microsoft.com/office/drawing/2014/main" id="{8AB05544-AEAB-BF63-6DCA-600289598C04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270817" y="2353977"/>
            <a:ext cx="638810" cy="63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7990495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0814A9F2-336C-8253-7105-BFCBE85EAC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160" y="482981"/>
            <a:ext cx="11353800" cy="1325563"/>
          </a:xfrm>
        </p:spPr>
        <p:txBody>
          <a:bodyPr/>
          <a:lstStyle/>
          <a:p>
            <a:r>
              <a:rPr lang="fi-FI" dirty="0"/>
              <a:t>Mitä täytyy tehdä kuoleman jälkeen? 1/2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D0FDF610-FE7D-B2E0-9470-69AFCE4AD6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08544"/>
            <a:ext cx="10515600" cy="4483609"/>
          </a:xfrm>
        </p:spPr>
        <p:txBody>
          <a:bodyPr>
            <a:normAutofit lnSpcReduction="1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Lääkäri toteaa kuoleman ja merkitsee kuolinajan (milloin) ja kuolinsyyn (miksi).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Työntekijät ilmoittavat kuolemasta omaisille, jos he eivät ole paikalla.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Omaiset saavat hyvästellä ihmisen, joka on kuollut.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Jotkut haluavat puhua tai laulaa kuolleelle, koskettaa kuollutta, </a:t>
            </a:r>
            <a:br>
              <a:rPr lang="fi-FI" sz="1400" dirty="0"/>
            </a:br>
            <a:r>
              <a:rPr lang="fi-FI" sz="1400" dirty="0"/>
              <a:t>lukea rukouksen tai tärkeän tekstin tai pitää </a:t>
            </a:r>
            <a:r>
              <a:rPr lang="fi-FI" sz="1400" dirty="0" err="1"/>
              <a:t>hartauksen</a:t>
            </a:r>
            <a:r>
              <a:rPr lang="fi-FI" sz="1400" dirty="0"/>
              <a:t> (hartaus).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Hoitaja tukee ja kuuntelee omaisia, jos he haluavat puhua hoitajille.</a:t>
            </a:r>
            <a:br>
              <a:rPr lang="fi-FI" sz="1400" dirty="0"/>
            </a:b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Sen jälkeen alkaa </a:t>
            </a:r>
            <a:r>
              <a:rPr lang="fi-FI" sz="1400" b="1" dirty="0">
                <a:hlinkClick r:id="rId3"/>
              </a:rPr>
              <a:t>vainajan laitto</a:t>
            </a:r>
            <a:r>
              <a:rPr lang="fi-FI" sz="1400" dirty="0"/>
              <a:t>. </a:t>
            </a:r>
            <a:br>
              <a:rPr lang="fi-FI" sz="1400" dirty="0"/>
            </a:br>
            <a:r>
              <a:rPr lang="fi-FI" sz="1400" dirty="0"/>
              <a:t>(vainaja = kuollut, laitto = laittaa, valmistella)</a:t>
            </a:r>
          </a:p>
          <a:p>
            <a:pPr marL="971550" lvl="1" indent="-285750"/>
            <a:r>
              <a:rPr lang="fi-FI" sz="1400" dirty="0"/>
              <a:t>Hoitaja sytyttää LED-kynttilän pöydälle.</a:t>
            </a:r>
          </a:p>
          <a:p>
            <a:pPr marL="971550" lvl="1" indent="-285750"/>
            <a:r>
              <a:rPr lang="fi-FI" sz="1400" dirty="0"/>
              <a:t>Hoitaja puhdistaa vainajan, jos hän on likainen.</a:t>
            </a:r>
          </a:p>
          <a:p>
            <a:pPr marL="971550" lvl="1" indent="-285750"/>
            <a:r>
              <a:rPr lang="fi-FI" sz="1400" dirty="0"/>
              <a:t>Hoitaja pukee vainajalle vaatteet, jotka hän on itse toivonut.</a:t>
            </a:r>
          </a:p>
          <a:p>
            <a:pPr marL="971550" lvl="1" indent="-285750"/>
            <a:r>
              <a:rPr lang="fi-FI" sz="1400" dirty="0"/>
              <a:t>Hoitaja harjaa hiukset ja leikkaa kynnet ja parran, jos tarvitsee.</a:t>
            </a:r>
          </a:p>
          <a:p>
            <a:pPr marL="971550" lvl="1" indent="-285750"/>
            <a:r>
              <a:rPr lang="fi-FI" sz="1400" dirty="0"/>
              <a:t>Hoitaja tarkistaa, että vainajan suu ja silmät ovat kiinni.</a:t>
            </a:r>
            <a:br>
              <a:rPr lang="fi-FI" sz="1400" dirty="0"/>
            </a:br>
            <a:r>
              <a:rPr lang="fi-FI" sz="1400" dirty="0"/>
              <a:t>Sitten hän asettaan kasvojen päälle liinan. </a:t>
            </a:r>
          </a:p>
          <a:p>
            <a:pPr marL="971550" lvl="1" indent="-285750"/>
            <a:r>
              <a:rPr lang="fi-FI" sz="1400" dirty="0"/>
              <a:t>Hoitaja ottaa sormukset pois sormista.</a:t>
            </a:r>
          </a:p>
          <a:p>
            <a:pPr marL="971550" lvl="1" indent="-285750"/>
            <a:r>
              <a:rPr lang="fi-FI" sz="1400" dirty="0"/>
              <a:t>Hoitaja peittää vainajan laskostetulla lakanalla.</a:t>
            </a:r>
          </a:p>
          <a:p>
            <a:pPr marL="971550" lvl="1" indent="-285750"/>
            <a:r>
              <a:rPr lang="fi-FI" sz="1400" dirty="0"/>
              <a:t>Hoitaja asettaa vainajan rinnan päälle kukkia tai ristin.</a:t>
            </a:r>
          </a:p>
        </p:txBody>
      </p:sp>
      <p:pic>
        <p:nvPicPr>
          <p:cNvPr id="7170" name="Picture 2" descr="kuollut">
            <a:extLst>
              <a:ext uri="{FF2B5EF4-FFF2-40B4-BE49-F238E27FC236}">
                <a16:creationId xmlns:a16="http://schemas.microsoft.com/office/drawing/2014/main" id="{23565B5F-56F1-C3D2-08A9-A3CDF7B46C9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r="1200" b="46200"/>
          <a:stretch/>
        </p:blipFill>
        <p:spPr bwMode="auto">
          <a:xfrm>
            <a:off x="8139430" y="1731328"/>
            <a:ext cx="1733550" cy="943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kuolema">
            <a:extLst>
              <a:ext uri="{FF2B5EF4-FFF2-40B4-BE49-F238E27FC236}">
                <a16:creationId xmlns:a16="http://schemas.microsoft.com/office/drawing/2014/main" id="{0B5E81E6-0531-81B4-1BD7-71BE5A21A0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70925" y="2591486"/>
            <a:ext cx="3002860" cy="3166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6306753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0814A9F2-336C-8253-7105-BFCBE85EAC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420055"/>
            <a:ext cx="11353800" cy="1325563"/>
          </a:xfrm>
        </p:spPr>
        <p:txBody>
          <a:bodyPr/>
          <a:lstStyle/>
          <a:p>
            <a:r>
              <a:rPr lang="fi-FI" dirty="0"/>
              <a:t>Mitä täytyy tehdä kuoleman jälkeen? 2/2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D0FDF610-FE7D-B2E0-9470-69AFCE4AD6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9"/>
            <a:ext cx="10515600" cy="4214812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Vainaja on normaalissa huoneessa vähintään kaksi tuntia.</a:t>
            </a:r>
            <a:br>
              <a:rPr lang="fi-FI" sz="1400" dirty="0"/>
            </a:br>
            <a:r>
              <a:rPr lang="fi-FI" sz="1400" dirty="0"/>
              <a:t>Sen aikana hänet voi hyvästellä ja valmistella (vainajan laitto).</a:t>
            </a:r>
            <a:br>
              <a:rPr lang="fi-FI" sz="1400" dirty="0"/>
            </a:br>
            <a:r>
              <a:rPr lang="fi-FI" sz="1400" dirty="0"/>
              <a:t>Sitten vainaja täytyy siirtää vainajien kylmiöön (kylmiö = kylmä huone).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Hoitaja antaa tietoa omaisille asioista, jotka täytyy hoitaa ja tehdä kuoleman jälkeen.</a:t>
            </a:r>
            <a:br>
              <a:rPr lang="fi-FI" sz="1400" dirty="0"/>
            </a:br>
            <a:r>
              <a:rPr lang="fi-FI" sz="1400" dirty="0"/>
              <a:t>Omaiset saavat tietoa esimerkiksi kuolintodistuksesta ja hautajaisista.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Lopuksi vainajan kuolemasta voi kertoa koko työyhteisölle ja hoivakodissa myös hoivakodin asukkaille.</a:t>
            </a:r>
            <a:br>
              <a:rPr lang="fi-FI" sz="1400" dirty="0"/>
            </a:br>
            <a:r>
              <a:rPr lang="fi-FI" sz="1400" dirty="0"/>
              <a:t>Työntekijät ja hoivakodin asukkaat muistelevat vainajaa yhdessä.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</p:txBody>
      </p:sp>
      <p:pic>
        <p:nvPicPr>
          <p:cNvPr id="6146" name="Picture 2" descr="kuolintodistus">
            <a:extLst>
              <a:ext uri="{FF2B5EF4-FFF2-40B4-BE49-F238E27FC236}">
                <a16:creationId xmlns:a16="http://schemas.microsoft.com/office/drawing/2014/main" id="{4A90D072-DB07-01D0-BB33-F5C36FB16E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1075" y="3755390"/>
            <a:ext cx="1695450" cy="1695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Hautajaiset 11">
            <a:extLst>
              <a:ext uri="{FF2B5EF4-FFF2-40B4-BE49-F238E27FC236}">
                <a16:creationId xmlns:a16="http://schemas.microsoft.com/office/drawing/2014/main" id="{8EFCFBD0-C271-772B-E088-32DD547D323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28" t="6000" r="20143"/>
          <a:stretch/>
        </p:blipFill>
        <p:spPr bwMode="auto">
          <a:xfrm>
            <a:off x="2819400" y="3755390"/>
            <a:ext cx="1590676" cy="1768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ruumisauto">
            <a:extLst>
              <a:ext uri="{FF2B5EF4-FFF2-40B4-BE49-F238E27FC236}">
                <a16:creationId xmlns:a16="http://schemas.microsoft.com/office/drawing/2014/main" id="{01CA3149-D602-2BC6-9B3D-6447FE1B20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1774" y="3755390"/>
            <a:ext cx="2076450" cy="2076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hautausurakoitsija">
            <a:extLst>
              <a:ext uri="{FF2B5EF4-FFF2-40B4-BE49-F238E27FC236}">
                <a16:creationId xmlns:a16="http://schemas.microsoft.com/office/drawing/2014/main" id="{476F1332-18C9-FEC5-A99C-133277F39F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7700" y="3612515"/>
            <a:ext cx="1981200" cy="1981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vainaja">
            <a:extLst>
              <a:ext uri="{FF2B5EF4-FFF2-40B4-BE49-F238E27FC236}">
                <a16:creationId xmlns:a16="http://schemas.microsoft.com/office/drawing/2014/main" id="{3EF24B31-C4E4-17FA-E497-1D01D18193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53437" y="3683952"/>
            <a:ext cx="1838326" cy="1838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5128130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84974552-B284-B018-3476-87558F65A5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Surutyö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F6158D3F-104E-99F0-3D41-337259C2CB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81785"/>
            <a:ext cx="10515600" cy="4473575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Suru on henkilökohtainen asia.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Surutyö on omasta elämästä tai tärkeästä ihmisestä luopumista (verbi: luopua).</a:t>
            </a:r>
            <a:br>
              <a:rPr lang="fi-FI" sz="1400" dirty="0"/>
            </a:b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Kaikki surevat omalla tavalla, mutta surutyössä on yleensä </a:t>
            </a:r>
            <a:br>
              <a:rPr lang="fi-FI" sz="1400" dirty="0"/>
            </a:br>
            <a:r>
              <a:rPr lang="fi-FI" sz="1400" dirty="0"/>
              <a:t>yhteisiä psyykkisiä puolustusmekanismeja, jotka hoitaja voi tunnistaa.</a:t>
            </a:r>
            <a:br>
              <a:rPr lang="fi-FI" sz="1400" dirty="0"/>
            </a:br>
            <a:r>
              <a:rPr lang="fi-FI" sz="1400" dirty="0"/>
              <a:t>Puolustusmekanismi eli defenssi = reaktio vaikeaan asiaan.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Puolustusmekanismin avulla ihminen selviytyy vaikeasta tilanteesta </a:t>
            </a:r>
            <a:br>
              <a:rPr lang="fi-FI" sz="1400" dirty="0"/>
            </a:br>
            <a:r>
              <a:rPr lang="fi-FI" sz="1400" dirty="0"/>
              <a:t>ja säätelee omaa mieliala ja käyttäytymistä.</a:t>
            </a:r>
            <a:br>
              <a:rPr lang="fi-FI" sz="1400" dirty="0"/>
            </a:br>
            <a:endParaRPr lang="fi-FI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Surutyön puolustusmekanismeja ovat</a:t>
            </a:r>
            <a:br>
              <a:rPr lang="fi-FI" sz="1400" dirty="0"/>
            </a:br>
            <a:r>
              <a:rPr lang="fi-FI" sz="1400" i="1" dirty="0"/>
              <a:t>kieltäminen, viha, kaupankäynti, masennus ja kuoleman hyväksyminen</a:t>
            </a:r>
            <a:r>
              <a:rPr lang="fi-FI" sz="14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Kieltäminen</a:t>
            </a:r>
            <a:r>
              <a:rPr lang="fi-FI" sz="1400" dirty="0"/>
              <a:t> = Ihminen kieltää asian: ”Se ei voi tapahtua tai olla totta, en halua hyväksyä asiaa”.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Viha</a:t>
            </a:r>
            <a:r>
              <a:rPr lang="fi-FI" sz="1400" dirty="0"/>
              <a:t>  = Ihminen on vihainen, ”Miksi minulle käy näin?”.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Kaupankäynti</a:t>
            </a:r>
            <a:r>
              <a:rPr lang="fi-FI" sz="1400" dirty="0"/>
              <a:t> = Ihminen toivoo lisää aikaa, ”Jos syön terveellisemmin, niin saanko elää pidempään?”.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Masennus</a:t>
            </a:r>
            <a:r>
              <a:rPr lang="fi-FI" sz="1400" dirty="0"/>
              <a:t> = Ihminen on todella surullinen ennen kuin hyväksyy kuoleman.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/>
              <a:t>Kuoleman hyväksyminen </a:t>
            </a:r>
            <a:r>
              <a:rPr lang="fi-FI" sz="1400" dirty="0"/>
              <a:t>= Ihminen hyväksyy asian ja keskittyy hyviin asioihin, joita vielä voi tehdä. Hän on rauhallinen.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i-FI" sz="1400" dirty="0"/>
          </a:p>
        </p:txBody>
      </p:sp>
      <p:pic>
        <p:nvPicPr>
          <p:cNvPr id="5" name="Kuva 4">
            <a:extLst>
              <a:ext uri="{FF2B5EF4-FFF2-40B4-BE49-F238E27FC236}">
                <a16:creationId xmlns:a16="http://schemas.microsoft.com/office/drawing/2014/main" id="{772B40F7-95FB-85A5-B0D2-EA3EA8AAE6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88961" y="0"/>
            <a:ext cx="4003040" cy="4003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9109605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8B323C71-2803-6EA1-2440-987E8CF14C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Hoitotahto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FBD4571E-BAAC-4188-018B-493789ACCA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16071"/>
            <a:ext cx="10515600" cy="4079875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/>
              <a:t>Tutustu parin kanssa esimerkkeihin.</a:t>
            </a:r>
            <a:br>
              <a:rPr lang="fi-FI" sz="1400" dirty="0"/>
            </a:br>
            <a:r>
              <a:rPr lang="fi-FI" sz="1400" dirty="0"/>
              <a:t>Mieti parin kanssa, mitä eri asioita hoitotahtoon voi kirjoittaa?</a:t>
            </a:r>
          </a:p>
        </p:txBody>
      </p:sp>
      <p:pic>
        <p:nvPicPr>
          <p:cNvPr id="5" name="Kuva 4">
            <a:hlinkClick r:id="rId3"/>
            <a:extLst>
              <a:ext uri="{FF2B5EF4-FFF2-40B4-BE49-F238E27FC236}">
                <a16:creationId xmlns:a16="http://schemas.microsoft.com/office/drawing/2014/main" id="{76B4948E-1910-2CB7-0A66-A798D69074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95513" y="2295730"/>
            <a:ext cx="3611337" cy="2514292"/>
          </a:xfrm>
          <a:prstGeom prst="rect">
            <a:avLst/>
          </a:prstGeom>
        </p:spPr>
      </p:pic>
      <p:pic>
        <p:nvPicPr>
          <p:cNvPr id="6" name="Kuva 5">
            <a:hlinkClick r:id="rId5"/>
            <a:extLst>
              <a:ext uri="{FF2B5EF4-FFF2-40B4-BE49-F238E27FC236}">
                <a16:creationId xmlns:a16="http://schemas.microsoft.com/office/drawing/2014/main" id="{596E8E73-D3EC-61BF-BA25-294F7665AE7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90712" y="2286586"/>
            <a:ext cx="4417203" cy="3743633"/>
          </a:xfrm>
          <a:prstGeom prst="rect">
            <a:avLst/>
          </a:prstGeom>
        </p:spPr>
      </p:pic>
      <p:pic>
        <p:nvPicPr>
          <p:cNvPr id="8" name="Kuva 7">
            <a:hlinkClick r:id="rId5"/>
            <a:extLst>
              <a:ext uri="{FF2B5EF4-FFF2-40B4-BE49-F238E27FC236}">
                <a16:creationId xmlns:a16="http://schemas.microsoft.com/office/drawing/2014/main" id="{C73476E7-93BB-AAFB-E851-848255419D2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50602" y="2295731"/>
            <a:ext cx="2852512" cy="3743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9554969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E0E3BE-F448-62BB-DE3B-21CAB74DF4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46C5D763-4F4C-5623-160F-0FD3CF060F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1038840" cy="1325563"/>
          </a:xfrm>
        </p:spPr>
        <p:txBody>
          <a:bodyPr/>
          <a:lstStyle/>
          <a:p>
            <a:r>
              <a:rPr lang="fi-FI" dirty="0"/>
              <a:t>15. Hoidon laatu ja eettiset periaatteet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D74CE639-6A5D-610F-3294-E862FAE512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69260"/>
            <a:ext cx="10515600" cy="4079875"/>
          </a:xfrm>
        </p:spPr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laatu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laadukas (millainen)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eettinen (millainen)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laatu|suositus</a:t>
            </a:r>
            <a:endParaRPr lang="fi-FI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oma|valvonta</a:t>
            </a:r>
            <a:endParaRPr lang="fi-FI" sz="1200" dirty="0"/>
          </a:p>
          <a:p>
            <a:pPr marL="1143000" lvl="1" indent="-457200"/>
            <a:r>
              <a:rPr lang="fi-FI" sz="1200" dirty="0"/>
              <a:t>verbi: valvoa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 err="1"/>
              <a:t>kestävä|kehitys</a:t>
            </a:r>
            <a:endParaRPr lang="fi-FI" sz="1200" dirty="0"/>
          </a:p>
          <a:p>
            <a:pPr marL="1143000" lvl="1" indent="-457200"/>
            <a:r>
              <a:rPr lang="fi-FI" sz="1200" dirty="0"/>
              <a:t>verbi: kehittää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i-FI" sz="1200" dirty="0"/>
              <a:t>kestävä (millainen)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fi-FI" sz="1200" dirty="0"/>
          </a:p>
        </p:txBody>
      </p:sp>
      <p:pic>
        <p:nvPicPr>
          <p:cNvPr id="6" name="Kuva 5">
            <a:extLst>
              <a:ext uri="{FF2B5EF4-FFF2-40B4-BE49-F238E27FC236}">
                <a16:creationId xmlns:a16="http://schemas.microsoft.com/office/drawing/2014/main" id="{23438C56-E5B3-9886-401F-3A4A6A7D24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5836" y="1869260"/>
            <a:ext cx="3590014" cy="3590014"/>
          </a:xfrm>
          <a:prstGeom prst="rect">
            <a:avLst/>
          </a:prstGeom>
        </p:spPr>
      </p:pic>
      <p:pic>
        <p:nvPicPr>
          <p:cNvPr id="6146" name="Picture 2" descr="laatukriteeri">
            <a:extLst>
              <a:ext uri="{FF2B5EF4-FFF2-40B4-BE49-F238E27FC236}">
                <a16:creationId xmlns:a16="http://schemas.microsoft.com/office/drawing/2014/main" id="{0EA0F91E-7A6E-8760-BF61-B535B32357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2893" y="3725613"/>
            <a:ext cx="1580336" cy="1580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oikeus">
            <a:extLst>
              <a:ext uri="{FF2B5EF4-FFF2-40B4-BE49-F238E27FC236}">
                <a16:creationId xmlns:a16="http://schemas.microsoft.com/office/drawing/2014/main" id="{0EFD2E5F-96B3-8EAA-19B2-38A008E368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21259" y="3485694"/>
            <a:ext cx="1973580" cy="1973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kestävä kehitys">
            <a:extLst>
              <a:ext uri="{FF2B5EF4-FFF2-40B4-BE49-F238E27FC236}">
                <a16:creationId xmlns:a16="http://schemas.microsoft.com/office/drawing/2014/main" id="{55A0D614-96F8-7338-2BE2-84E3E417F7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6456" y="1919425"/>
            <a:ext cx="1553210" cy="1553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arvostus">
            <a:extLst>
              <a:ext uri="{FF2B5EF4-FFF2-40B4-BE49-F238E27FC236}">
                <a16:creationId xmlns:a16="http://schemas.microsoft.com/office/drawing/2014/main" id="{6912DAB8-9AC9-F108-0A2F-07CB22594D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78580" y="1690688"/>
            <a:ext cx="1973579" cy="1973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361992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7EBE7DE7-EBDA-5699-45F9-32165D319206}"/>
              </a:ext>
            </a:extLst>
          </p:cNvPr>
          <p:cNvSpPr txBox="1">
            <a:spLocks/>
          </p:cNvSpPr>
          <p:nvPr/>
        </p:nvSpPr>
        <p:spPr>
          <a:xfrm>
            <a:off x="838200" y="635994"/>
            <a:ext cx="105156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200" b="1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fi-FI" dirty="0"/>
              <a:t>Laatu 1/2</a:t>
            </a:r>
          </a:p>
        </p:txBody>
      </p:sp>
      <p:sp>
        <p:nvSpPr>
          <p:cNvPr id="3" name="Sisällön paikkamerkki 2">
            <a:hlinkClick r:id="rId3"/>
            <a:extLst>
              <a:ext uri="{FF2B5EF4-FFF2-40B4-BE49-F238E27FC236}">
                <a16:creationId xmlns:a16="http://schemas.microsoft.com/office/drawing/2014/main" id="{DB34D7BA-DD5A-4326-DDAE-BA7FEF84C67B}"/>
              </a:ext>
            </a:extLst>
          </p:cNvPr>
          <p:cNvSpPr txBox="1">
            <a:spLocks/>
          </p:cNvSpPr>
          <p:nvPr/>
        </p:nvSpPr>
        <p:spPr>
          <a:xfrm>
            <a:off x="838200" y="1555572"/>
            <a:ext cx="10515600" cy="407987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6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fi-FI" sz="1400" b="1" dirty="0"/>
              <a:t>Mitä tarkoittaa laatu sosiaali- ja terveyspalveluissa?</a:t>
            </a:r>
            <a:br>
              <a:rPr lang="fi-FI" sz="1400" b="1" dirty="0"/>
            </a:br>
            <a:r>
              <a:rPr lang="fi-FI" sz="1400" dirty="0"/>
              <a:t>Sosiaali- ja terveyspalveluissa on omat laatuvaatimukset ja laatusuositukset. </a:t>
            </a:r>
            <a:br>
              <a:rPr lang="fi-FI" sz="1400" dirty="0"/>
            </a:br>
            <a:r>
              <a:rPr lang="fi-FI" sz="1400" b="1" dirty="0"/>
              <a:t>Laatuvaatimus</a:t>
            </a:r>
            <a:r>
              <a:rPr lang="fi-FI" sz="1400" dirty="0"/>
              <a:t> kertoo millaista hoidon täytyy olla, jotta se on hyvää. (v: vaatia, esim. laki vaatii) </a:t>
            </a:r>
            <a:br>
              <a:rPr lang="fi-FI" sz="1400" dirty="0"/>
            </a:br>
            <a:r>
              <a:rPr lang="fi-FI" sz="1400" b="1" dirty="0"/>
              <a:t>Laatusuositus</a:t>
            </a:r>
            <a:r>
              <a:rPr lang="fi-FI" sz="1400" dirty="0"/>
              <a:t> kertoo miten työtä kannattaa tehdä. (v: suositella, esim. lääkärit ja hoitajat suosittelevat) </a:t>
            </a:r>
            <a:br>
              <a:rPr lang="fi-FI" sz="1400" dirty="0"/>
            </a:br>
            <a:r>
              <a:rPr lang="fi-FI" sz="1400" dirty="0"/>
              <a:t>Suositus on ohje, joka kertoo miten työtä voi tehdä hyvin ja oikein. </a:t>
            </a:r>
            <a:br>
              <a:rPr lang="fi-FI" sz="1400" dirty="0"/>
            </a:br>
            <a:r>
              <a:rPr lang="fi-FI" sz="1400" dirty="0"/>
              <a:t>Asiantuntijat voivat kirjoittaa suositukset, kun heillä on tarpeeksi paljon tutkittua tietoa asiasta.</a:t>
            </a:r>
            <a:br>
              <a:rPr lang="fi-FI" sz="1400" dirty="0"/>
            </a:br>
            <a:br>
              <a:rPr lang="fi-FI" sz="1400" dirty="0"/>
            </a:br>
            <a:r>
              <a:rPr lang="fi-FI" sz="1400" dirty="0"/>
              <a:t>Vaatimukset ja suositukset kertovat esimerkiksi mikä on minimi (vähintään) tai maksimi (enintään).</a:t>
            </a:r>
            <a:br>
              <a:rPr lang="fi-FI" sz="1400" dirty="0"/>
            </a:br>
            <a:r>
              <a:rPr lang="fi-FI" sz="1400" dirty="0"/>
              <a:t>”Puhdista hampaat vähintään kerran vuorokaudessa. Suositus on kahdesti vuorokaudessa.”. </a:t>
            </a:r>
            <a:br>
              <a:rPr lang="fi-FI" sz="1400" dirty="0"/>
            </a:br>
            <a:br>
              <a:rPr lang="fi-FI" sz="1400" dirty="0"/>
            </a:br>
            <a:r>
              <a:rPr lang="fi-FI" sz="1400" dirty="0"/>
              <a:t>Sosiaali- ja terveysalan </a:t>
            </a:r>
            <a:r>
              <a:rPr lang="fi-FI" sz="1400" b="1" dirty="0"/>
              <a:t>laki, sopimukset ja määräykset </a:t>
            </a:r>
            <a:r>
              <a:rPr lang="fi-FI" sz="1400" dirty="0"/>
              <a:t>kertovat, </a:t>
            </a:r>
            <a:br>
              <a:rPr lang="fi-FI" sz="1400" dirty="0"/>
            </a:br>
            <a:r>
              <a:rPr lang="fi-FI" sz="1400" dirty="0"/>
              <a:t>millaista hoidon täytyy olla, jotta se on hyvää ja laadukasta.</a:t>
            </a:r>
            <a:br>
              <a:rPr lang="fi-FI" sz="1400" dirty="0"/>
            </a:br>
            <a:r>
              <a:rPr lang="fi-FI" sz="1400" dirty="0"/>
              <a:t>Myös palvelun tilaaja, </a:t>
            </a:r>
            <a:r>
              <a:rPr lang="fi-FI" sz="1400" b="1" dirty="0"/>
              <a:t>asiakas</a:t>
            </a:r>
            <a:r>
              <a:rPr lang="fi-FI" sz="1400" dirty="0"/>
              <a:t> ja hänen omaiset kertovat mitä he haluavat </a:t>
            </a:r>
            <a:br>
              <a:rPr lang="fi-FI" sz="1400" dirty="0"/>
            </a:br>
            <a:r>
              <a:rPr lang="fi-FI" sz="1400" dirty="0"/>
              <a:t>ja mitä heidän mielestä tarkoittaa laadukas hoito.</a:t>
            </a:r>
            <a:br>
              <a:rPr lang="fi-FI" sz="1400" dirty="0"/>
            </a:br>
            <a:r>
              <a:rPr lang="fi-FI" sz="1400" dirty="0"/>
              <a:t>Hoito on laadukasta ja hyvää, jos se on sellaista, </a:t>
            </a:r>
            <a:br>
              <a:rPr lang="fi-FI" sz="1400" dirty="0"/>
            </a:br>
            <a:r>
              <a:rPr lang="fi-FI" sz="1400" dirty="0"/>
              <a:t>kuin laki vaatii ja lisäksi vastaa asiakkaiden toiveisiin ja tarpeisiin. </a:t>
            </a:r>
          </a:p>
          <a:p>
            <a:pPr>
              <a:lnSpc>
                <a:spcPct val="100000"/>
              </a:lnSpc>
            </a:pPr>
            <a:r>
              <a:rPr lang="fi-FI" sz="1400" dirty="0"/>
              <a:t>Asiakkaan, työntekijän, työpaikan tai yhteiskunnan ajatukset laadusta voivat olla erilaiset. </a:t>
            </a:r>
            <a:br>
              <a:rPr lang="fi-FI" sz="1400" dirty="0"/>
            </a:br>
            <a:r>
              <a:rPr lang="fi-FI" sz="1400" dirty="0"/>
              <a:t>Siksi on tärkeää ajatella laatua monesta eri näkökulmasta.</a:t>
            </a:r>
          </a:p>
          <a:p>
            <a:endParaRPr lang="fi-FI" sz="1400" dirty="0"/>
          </a:p>
        </p:txBody>
      </p:sp>
      <p:pic>
        <p:nvPicPr>
          <p:cNvPr id="1026" name="Picture 2" descr="laatukriteeri">
            <a:extLst>
              <a:ext uri="{FF2B5EF4-FFF2-40B4-BE49-F238E27FC236}">
                <a16:creationId xmlns:a16="http://schemas.microsoft.com/office/drawing/2014/main" id="{1FB0E815-1586-C108-1C59-42B5C816AD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01593" y="1004665"/>
            <a:ext cx="1490662" cy="1490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vaatia">
            <a:extLst>
              <a:ext uri="{FF2B5EF4-FFF2-40B4-BE49-F238E27FC236}">
                <a16:creationId xmlns:a16="http://schemas.microsoft.com/office/drawing/2014/main" id="{8C3116BD-FA0D-5CEA-FFAA-A021D79CB4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76364" y="2571095"/>
            <a:ext cx="1344930" cy="1344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uositella">
            <a:extLst>
              <a:ext uri="{FF2B5EF4-FFF2-40B4-BE49-F238E27FC236}">
                <a16:creationId xmlns:a16="http://schemas.microsoft.com/office/drawing/2014/main" id="{E4FE6FE1-BC78-B116-6C3F-6AE2467F555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826" r="4346"/>
          <a:stretch/>
        </p:blipFill>
        <p:spPr bwMode="auto">
          <a:xfrm>
            <a:off x="10067926" y="4362673"/>
            <a:ext cx="1490662" cy="1015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kstiruutu 3">
            <a:extLst>
              <a:ext uri="{FF2B5EF4-FFF2-40B4-BE49-F238E27FC236}">
                <a16:creationId xmlns:a16="http://schemas.microsoft.com/office/drawing/2014/main" id="{334D4637-F13D-811E-3021-8FE57F6C6D8E}"/>
              </a:ext>
            </a:extLst>
          </p:cNvPr>
          <p:cNvSpPr txBox="1"/>
          <p:nvPr/>
        </p:nvSpPr>
        <p:spPr>
          <a:xfrm>
            <a:off x="10276364" y="3795435"/>
            <a:ext cx="13411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v: vaatia</a:t>
            </a:r>
          </a:p>
        </p:txBody>
      </p:sp>
      <p:sp>
        <p:nvSpPr>
          <p:cNvPr id="5" name="Tekstiruutu 4">
            <a:extLst>
              <a:ext uri="{FF2B5EF4-FFF2-40B4-BE49-F238E27FC236}">
                <a16:creationId xmlns:a16="http://schemas.microsoft.com/office/drawing/2014/main" id="{52B72DBD-FF39-FCC4-A2DE-C5A881C9C292}"/>
              </a:ext>
            </a:extLst>
          </p:cNvPr>
          <p:cNvSpPr txBox="1"/>
          <p:nvPr/>
        </p:nvSpPr>
        <p:spPr>
          <a:xfrm>
            <a:off x="10276364" y="5333844"/>
            <a:ext cx="13411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v: suositella</a:t>
            </a:r>
          </a:p>
        </p:txBody>
      </p:sp>
    </p:spTree>
    <p:extLst>
      <p:ext uri="{BB962C8B-B14F-4D97-AF65-F5344CB8AC3E}">
        <p14:creationId xmlns:p14="http://schemas.microsoft.com/office/powerpoint/2010/main" val="2369507611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kstiruutu 6">
            <a:extLst>
              <a:ext uri="{FF2B5EF4-FFF2-40B4-BE49-F238E27FC236}">
                <a16:creationId xmlns:a16="http://schemas.microsoft.com/office/drawing/2014/main" id="{C38C67C5-ED6E-206F-622A-4DAE62316956}"/>
              </a:ext>
            </a:extLst>
          </p:cNvPr>
          <p:cNvSpPr txBox="1"/>
          <p:nvPr/>
        </p:nvSpPr>
        <p:spPr>
          <a:xfrm>
            <a:off x="838200" y="1471194"/>
            <a:ext cx="10515600" cy="4832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Hoidon laatu on yleensä hyvä silloin, kun työpaikalla käytetään näyttöön perustuvaa tietoa.</a:t>
            </a:r>
          </a:p>
          <a:p>
            <a:r>
              <a:rPr lang="fi-FI" sz="1400" b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Näyttöön perustuva tieto </a:t>
            </a: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= Tutkittu tieto siitä, miten voi hoitaa asiakasta parhaalla tavalla.</a:t>
            </a:r>
          </a:p>
          <a:p>
            <a:r>
              <a:rPr lang="fi-FI" sz="1400" b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Näyttöön perustuva toiminta </a:t>
            </a: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= Työtä tehdään niin, että käytetään tutkittua tietoa.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r>
              <a:rPr lang="fi-FI" sz="1400" b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Miten laatua voidaan arvioida?</a:t>
            </a:r>
          </a:p>
          <a:p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Laatua täytyy arvioida, jotta voimme sanoa onko laatu hyvää vai huonoa.</a:t>
            </a:r>
          </a:p>
          <a:p>
            <a:endParaRPr lang="fi-FI" sz="1400" b="1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Laatua voi mitata, jos on olemassa arviointikriteerit. 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Se tarkoittaa, että tiedämme vaatimukset eli sen millaista hoidon täytyy olla, jotta se on hyvää.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Sitten arvioimme onnistumista vaatimuksissa esimerkiksi numeroiden avulla.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Lisäksi laatua voi arvioida palautteiden ja erilaisten asiakastyytyväisyyskyselyiden avulla.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Eli asiakkaat kertovat ovatko he tyytyväisiä hoitoon, mikä on onnistunut hyvin ja mitä täytyy tehdä paremmin.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Asiakkaalla on myös </a:t>
            </a: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3"/>
              </a:rPr>
              <a:t>oikeus valittaa eli tehdä kantelu 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3"/>
              </a:rPr>
            </a:b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3"/>
              </a:rPr>
              <a:t>tai tehdä muistutus</a:t>
            </a: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huonosta kohtelusta ja hoidosta, jos hän ei ole tyytyväinen. 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Hoitovirheet täytyy myös korvata taloudellisesti eli rahallisesti. 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Korvauksista kertoo vahingonkorvauslaki.</a:t>
            </a:r>
          </a:p>
          <a:p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" name="Otsikko 1">
            <a:extLst>
              <a:ext uri="{FF2B5EF4-FFF2-40B4-BE49-F238E27FC236}">
                <a16:creationId xmlns:a16="http://schemas.microsoft.com/office/drawing/2014/main" id="{D261E94B-12D5-3E72-B057-7774906CEF33}"/>
              </a:ext>
            </a:extLst>
          </p:cNvPr>
          <p:cNvSpPr txBox="1">
            <a:spLocks/>
          </p:cNvSpPr>
          <p:nvPr/>
        </p:nvSpPr>
        <p:spPr>
          <a:xfrm>
            <a:off x="838200" y="635994"/>
            <a:ext cx="105156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200" b="1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fi-FI" dirty="0"/>
              <a:t>Laatu 2/2</a:t>
            </a:r>
          </a:p>
        </p:txBody>
      </p:sp>
      <p:pic>
        <p:nvPicPr>
          <p:cNvPr id="7172" name="Picture 4" descr="arvioida">
            <a:extLst>
              <a:ext uri="{FF2B5EF4-FFF2-40B4-BE49-F238E27FC236}">
                <a16:creationId xmlns:a16="http://schemas.microsoft.com/office/drawing/2014/main" id="{DDCBBEA2-E02B-FC78-9AFB-39A61A05DA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76298" y="1788160"/>
            <a:ext cx="2099080" cy="2099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2892917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iruutu 1">
            <a:extLst>
              <a:ext uri="{FF2B5EF4-FFF2-40B4-BE49-F238E27FC236}">
                <a16:creationId xmlns:a16="http://schemas.microsoft.com/office/drawing/2014/main" id="{F3D4B030-882E-5FDF-7800-5F160831B97D}"/>
              </a:ext>
            </a:extLst>
          </p:cNvPr>
          <p:cNvSpPr txBox="1"/>
          <p:nvPr/>
        </p:nvSpPr>
        <p:spPr>
          <a:xfrm>
            <a:off x="838200" y="1471194"/>
            <a:ext cx="10515600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Kannusta ikääntynyttä tekemään asiat itse, se vahvistaa toimintakykyä.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Moniammatillinen yhteistyö parantaa hoidon laatua.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Hyvinvoinnin edistäminen on tärkeää: liikunta, ravitsemus ja mielekäs tekeminen.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Kaatumisten ehkäisy ja muistisairauksien ennaltaehkäisy estävät ongelmia ja säästävät rahaa.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Keskitetty asiakas- ja palveluohjaus helpottaa asiakasta.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= Ikääntyneen ei tarvitse tietää mitä palvelua hän hakee ja mistä, vaan hän menee yhteen paikkaan ja saa sieltä apua.</a:t>
            </a:r>
          </a:p>
        </p:txBody>
      </p:sp>
      <p:sp>
        <p:nvSpPr>
          <p:cNvPr id="3" name="Otsikko 1">
            <a:extLst>
              <a:ext uri="{FF2B5EF4-FFF2-40B4-BE49-F238E27FC236}">
                <a16:creationId xmlns:a16="http://schemas.microsoft.com/office/drawing/2014/main" id="{A7461C30-A165-292B-7C37-7635EEC2CF51}"/>
              </a:ext>
            </a:extLst>
          </p:cNvPr>
          <p:cNvSpPr txBox="1">
            <a:spLocks/>
          </p:cNvSpPr>
          <p:nvPr/>
        </p:nvSpPr>
        <p:spPr>
          <a:xfrm>
            <a:off x="838200" y="635994"/>
            <a:ext cx="105156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200" b="1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fi-FI" dirty="0"/>
              <a:t>Laatusuositukset</a:t>
            </a:r>
          </a:p>
        </p:txBody>
      </p:sp>
      <p:pic>
        <p:nvPicPr>
          <p:cNvPr id="8194" name="Picture 2" descr="kannustaa">
            <a:extLst>
              <a:ext uri="{FF2B5EF4-FFF2-40B4-BE49-F238E27FC236}">
                <a16:creationId xmlns:a16="http://schemas.microsoft.com/office/drawing/2014/main" id="{ACD6F77B-7EC5-FABF-99EF-CEFB21CD17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4394" y="3373937"/>
            <a:ext cx="1243330" cy="1243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harjata hiukset">
            <a:extLst>
              <a:ext uri="{FF2B5EF4-FFF2-40B4-BE49-F238E27FC236}">
                <a16:creationId xmlns:a16="http://schemas.microsoft.com/office/drawing/2014/main" id="{35520A9A-7F34-8459-0915-313BBF45E2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8303" y="3373937"/>
            <a:ext cx="1500187" cy="1500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Kuva 4">
            <a:extLst>
              <a:ext uri="{FF2B5EF4-FFF2-40B4-BE49-F238E27FC236}">
                <a16:creationId xmlns:a16="http://schemas.microsoft.com/office/drawing/2014/main" id="{99F6BC44-C70C-B968-BB74-E78BC83C6BC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87404" y="3400984"/>
            <a:ext cx="1500187" cy="1500187"/>
          </a:xfrm>
          <a:prstGeom prst="rect">
            <a:avLst/>
          </a:prstGeom>
        </p:spPr>
      </p:pic>
      <p:pic>
        <p:nvPicPr>
          <p:cNvPr id="8200" name="Picture 8" descr="ryhmätyö">
            <a:extLst>
              <a:ext uri="{FF2B5EF4-FFF2-40B4-BE49-F238E27FC236}">
                <a16:creationId xmlns:a16="http://schemas.microsoft.com/office/drawing/2014/main" id="{9DF0ACAC-6D03-7C70-C0BA-91D29607E5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3057" y="3373937"/>
            <a:ext cx="1500187" cy="1500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2" name="Picture 10" descr="kaatua">
            <a:extLst>
              <a:ext uri="{FF2B5EF4-FFF2-40B4-BE49-F238E27FC236}">
                <a16:creationId xmlns:a16="http://schemas.microsoft.com/office/drawing/2014/main" id="{D89DFE70-0AA6-10B6-89D3-6446DB2CBD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9834" y="3575132"/>
            <a:ext cx="1151890" cy="1151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Kuva 6">
            <a:extLst>
              <a:ext uri="{FF2B5EF4-FFF2-40B4-BE49-F238E27FC236}">
                <a16:creationId xmlns:a16="http://schemas.microsoft.com/office/drawing/2014/main" id="{24AAF5DA-44B0-BBB4-C64C-87D3625D7C8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701724" y="3587297"/>
            <a:ext cx="1029970" cy="1029970"/>
          </a:xfrm>
          <a:prstGeom prst="rect">
            <a:avLst/>
          </a:prstGeom>
        </p:spPr>
      </p:pic>
      <p:pic>
        <p:nvPicPr>
          <p:cNvPr id="8206" name="Picture 14" descr="ei">
            <a:extLst>
              <a:ext uri="{FF2B5EF4-FFF2-40B4-BE49-F238E27FC236}">
                <a16:creationId xmlns:a16="http://schemas.microsoft.com/office/drawing/2014/main" id="{D53A167A-EE72-ACC6-33BE-F190B27B58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5779" y="3727532"/>
            <a:ext cx="847090" cy="847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8" name="Picture 16" descr="asiakaspalvelu">
            <a:extLst>
              <a:ext uri="{FF2B5EF4-FFF2-40B4-BE49-F238E27FC236}">
                <a16:creationId xmlns:a16="http://schemas.microsoft.com/office/drawing/2014/main" id="{27FAA5F4-79D6-82B6-461F-F4F5A583B9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3614" y="3325772"/>
            <a:ext cx="1500186" cy="15001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6604664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tsikko 1">
            <a:extLst>
              <a:ext uri="{FF2B5EF4-FFF2-40B4-BE49-F238E27FC236}">
                <a16:creationId xmlns:a16="http://schemas.microsoft.com/office/drawing/2014/main" id="{EE1D8025-87F0-CBC3-CC10-62B588430599}"/>
              </a:ext>
            </a:extLst>
          </p:cNvPr>
          <p:cNvSpPr txBox="1">
            <a:spLocks/>
          </p:cNvSpPr>
          <p:nvPr/>
        </p:nvSpPr>
        <p:spPr>
          <a:xfrm>
            <a:off x="838200" y="586681"/>
            <a:ext cx="105156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200" b="1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fi-FI" dirty="0"/>
              <a:t>Laadukas hoito</a:t>
            </a:r>
          </a:p>
        </p:txBody>
      </p:sp>
      <p:sp>
        <p:nvSpPr>
          <p:cNvPr id="6" name="Tekstiruutu 5">
            <a:extLst>
              <a:ext uri="{FF2B5EF4-FFF2-40B4-BE49-F238E27FC236}">
                <a16:creationId xmlns:a16="http://schemas.microsoft.com/office/drawing/2014/main" id="{B72AA76B-8C91-BD4E-C975-DE8D5C1BCBEB}"/>
              </a:ext>
            </a:extLst>
          </p:cNvPr>
          <p:cNvSpPr txBox="1"/>
          <p:nvPr/>
        </p:nvSpPr>
        <p:spPr>
          <a:xfrm>
            <a:off x="838200" y="1418907"/>
            <a:ext cx="10337800" cy="46166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Keskustele parin kanssa.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Mitä tarkoittaa sinun mielestäsi laadukas hoito eli millainen hoito on laadukasta ja hyvää?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Miten hyvän laadun voi varmistaa, kun monet eri ammattilaiset hoitavat samaa ikääntynyttä?</a:t>
            </a:r>
          </a:p>
          <a:p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Katso alla olevat esimerkit ja keksi lisää asioita, jotka voivat vaikuttaa asiakkaan kokemukseen hoidon laadusta.</a:t>
            </a:r>
          </a:p>
          <a:p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Asiakkaan kokemukseen voivat vaikuttaa esimerkiksi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Hoivakodin viihtyisyys ja esteettisyys  = Miltä ympäristö näyttää ja tuntuu, onko hoivakodissa mukavaa ja kotoisaa?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Hoitokulttuuri ja ilmapiiri = Ovatko hoitajat positiivisia ja kiireettömiä vai negatiivisia ja kiireisiä?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Auttavatko hoitajat asiakkaita ja toisiaan silloin kun he tarvitsevat apua vai täytyykö selviytyä yksin?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Osaavatko hoitajat työn hyvin vai onko työn tekeminen vaikeaa?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Kuuntelevatko hoitajat asiakkaan mielipiteitä vai eivät?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Miten hoitajat koskettavat ja kohtelevat asiakkaita?</a:t>
            </a:r>
          </a:p>
          <a:p>
            <a:endParaRPr lang="fi-FI" sz="1400" dirty="0">
              <a:solidFill>
                <a:srgbClr val="0E0E0F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Tutustu lopuksi erilaisiin sosiaali- ja terveysalan laatusuosituksiin: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3"/>
              </a:rPr>
              <a:t>Hotus-hoitosuositukset</a:t>
            </a:r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4"/>
              </a:rPr>
              <a:t>Käypä hoito </a:t>
            </a: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5"/>
              </a:rPr>
              <a:t>–</a:t>
            </a: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4"/>
              </a:rPr>
              <a:t>suositukset</a:t>
            </a:r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5"/>
              </a:rPr>
              <a:t>Ikääntyneiden ruokasuositus</a:t>
            </a:r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6"/>
              </a:rPr>
              <a:t>Elämän loppuvaiheen hoito</a:t>
            </a:r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7"/>
              </a:rPr>
              <a:t>Liikkumisen suositus yli 65-vuotiaille</a:t>
            </a:r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Onko sinusta hyvä asia, että erilaisia suosituksia on olemassa, miksi?</a:t>
            </a:r>
          </a:p>
          <a:p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Mitä muita sosiaali- ja terveysalan suosituksia tiedät tai tarvitset työssä?</a:t>
            </a:r>
          </a:p>
        </p:txBody>
      </p:sp>
      <p:pic>
        <p:nvPicPr>
          <p:cNvPr id="9218" name="Picture 2" descr="lähihoitaja">
            <a:extLst>
              <a:ext uri="{FF2B5EF4-FFF2-40B4-BE49-F238E27FC236}">
                <a16:creationId xmlns:a16="http://schemas.microsoft.com/office/drawing/2014/main" id="{1E15F829-5A1B-FD25-C18B-C740510E26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7733" y="3829903"/>
            <a:ext cx="2089467" cy="2089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1112090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isällön paikkamerkki 2">
            <a:extLst>
              <a:ext uri="{FF2B5EF4-FFF2-40B4-BE49-F238E27FC236}">
                <a16:creationId xmlns:a16="http://schemas.microsoft.com/office/drawing/2014/main" id="{26D2B29E-DC0D-0B5C-E8E3-6AE27297EC3E}"/>
              </a:ext>
            </a:extLst>
          </p:cNvPr>
          <p:cNvSpPr txBox="1">
            <a:spLocks/>
          </p:cNvSpPr>
          <p:nvPr/>
        </p:nvSpPr>
        <p:spPr>
          <a:xfrm>
            <a:off x="838200" y="1426862"/>
            <a:ext cx="10784840" cy="4559609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6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fi-FI" sz="1400" b="1" dirty="0"/>
              <a:t>Mitä omavalvonta tarkoittaa?</a:t>
            </a:r>
            <a:br>
              <a:rPr lang="fi-FI" sz="1400" dirty="0"/>
            </a:br>
            <a:r>
              <a:rPr lang="fi-FI" sz="1400" dirty="0"/>
              <a:t>Työpaikka ja työntekijät valvovat itse oman työn laatua ja turvallisuutta.</a:t>
            </a:r>
            <a:br>
              <a:rPr lang="fi-FI" sz="1400" dirty="0"/>
            </a:br>
            <a:r>
              <a:rPr lang="fi-FI" sz="1400" dirty="0"/>
              <a:t>Omavalvonta parantaa turvallisuutta eli vähentää ja ennaltaehkäisee virheitä ja vaarallisia tilanteita.</a:t>
            </a:r>
          </a:p>
          <a:p>
            <a:pPr>
              <a:lnSpc>
                <a:spcPct val="100000"/>
              </a:lnSpc>
            </a:pPr>
            <a:r>
              <a:rPr lang="fi-FI" sz="1400" dirty="0"/>
              <a:t>Esimerkki: Työntekijät arvioivat </a:t>
            </a:r>
            <a:r>
              <a:rPr lang="fi-FI" sz="1400" i="0" dirty="0">
                <a:effectLst/>
                <a:latin typeface="Open Sans" panose="020B0606030504020204" pitchFamily="34" charset="0"/>
              </a:rPr>
              <a:t>koko ajan omaa työtä</a:t>
            </a:r>
            <a:r>
              <a:rPr lang="fi-FI" sz="1400" dirty="0"/>
              <a:t> ja noudattavat laatusuosituksia ja turvallisuusohjeita. </a:t>
            </a:r>
            <a:br>
              <a:rPr lang="fi-FI" sz="1400" dirty="0"/>
            </a:br>
            <a:r>
              <a:rPr lang="fi-FI" sz="1400" dirty="0"/>
              <a:t>He muistavat hygieniaohjeet joka päivä, vaikka kukaan ei katso pesevätkö he käsiä.</a:t>
            </a:r>
            <a:br>
              <a:rPr lang="fi-FI" sz="1400" dirty="0"/>
            </a:br>
            <a:r>
              <a:rPr lang="fi-FI" sz="1400" dirty="0"/>
              <a:t>Lisäksi työntekijät kuunte</a:t>
            </a:r>
            <a:r>
              <a:rPr lang="fi-FI" sz="1400" i="0" dirty="0">
                <a:effectLst/>
                <a:latin typeface="Open Sans" panose="020B0606030504020204" pitchFamily="34" charset="0"/>
              </a:rPr>
              <a:t>levat asiakkaita ja omaisia ja huomioivat </a:t>
            </a:r>
            <a:r>
              <a:rPr lang="fi-FI" sz="1400" dirty="0"/>
              <a:t>heidän antamat </a:t>
            </a:r>
            <a:r>
              <a:rPr lang="fi-FI" sz="1400" i="0" dirty="0">
                <a:effectLst/>
                <a:latin typeface="Open Sans" panose="020B0606030504020204" pitchFamily="34" charset="0"/>
              </a:rPr>
              <a:t>palautteet työssä.</a:t>
            </a:r>
            <a:endParaRPr lang="fi-FI" sz="1400" dirty="0"/>
          </a:p>
          <a:p>
            <a:pPr>
              <a:lnSpc>
                <a:spcPct val="100000"/>
              </a:lnSpc>
            </a:pPr>
            <a:r>
              <a:rPr lang="fi-FI" sz="1400" dirty="0"/>
              <a:t>Jokaisessa sosiaali- ja terveysalan työpaikassa täytyy olla kirjallinen ja julkinen omavalvontasuunnitelma. </a:t>
            </a:r>
            <a:br>
              <a:rPr lang="fi-FI" sz="1400" dirty="0"/>
            </a:br>
            <a:r>
              <a:rPr lang="fi-FI" sz="1400" dirty="0"/>
              <a:t>Työpaikka voi tehdä omavalvontasuunnitelman itse sähköiselle pohjalle (Word-tiedosto, PDF-tiedosto).</a:t>
            </a:r>
          </a:p>
          <a:p>
            <a:pPr>
              <a:lnSpc>
                <a:spcPct val="100000"/>
              </a:lnSpc>
            </a:pPr>
            <a:r>
              <a:rPr lang="fi-FI" sz="1400" dirty="0"/>
              <a:t>Omavalvontasuunnitelmassa täytyy kertoa, miten laatua seurataan ja miten ongelmat korjataan.</a:t>
            </a:r>
            <a:br>
              <a:rPr lang="fi-FI" sz="1400" dirty="0"/>
            </a:br>
            <a:r>
              <a:rPr lang="fi-FI" sz="1400" b="0" i="0" dirty="0">
                <a:effectLst/>
                <a:latin typeface="Open Sans" panose="020B0606030504020204" pitchFamily="34" charset="0"/>
              </a:rPr>
              <a:t>Työpaikka seuraa </a:t>
            </a:r>
            <a:r>
              <a:rPr lang="fi-FI" sz="1400" dirty="0"/>
              <a:t>säännöllisesti, onko omavalvontasuunnitelmaan kirjatut asiat toteutuneet </a:t>
            </a:r>
            <a:br>
              <a:rPr lang="fi-FI" sz="1400" dirty="0"/>
            </a:br>
            <a:r>
              <a:rPr lang="fi-FI" sz="1400" dirty="0"/>
              <a:t>ja raportoi Valviralle vähintään neljän kuukauden välein.</a:t>
            </a:r>
            <a:br>
              <a:rPr lang="fi-FI" sz="1400" dirty="0"/>
            </a:br>
            <a:br>
              <a:rPr lang="fi-FI" sz="1400" dirty="0"/>
            </a:br>
            <a:r>
              <a:rPr lang="fi-FI" sz="1400" b="1" dirty="0"/>
              <a:t>Tehtävä</a:t>
            </a:r>
            <a:r>
              <a:rPr lang="fi-FI" sz="1400" dirty="0"/>
              <a:t>: Tutustu netissä sinulle tutun hoivakodin omavalvontasuunnitelmaan. </a:t>
            </a:r>
            <a:br>
              <a:rPr lang="fi-FI" sz="1400" dirty="0"/>
            </a:br>
            <a:r>
              <a:rPr lang="fi-FI" sz="1400" dirty="0"/>
              <a:t>Selvitä, mitä eri asioita suunnitelmaan täytyy kirjoittaa.</a:t>
            </a:r>
            <a:br>
              <a:rPr lang="fi-FI" sz="1400" dirty="0"/>
            </a:br>
            <a:br>
              <a:rPr lang="fi-FI" sz="1400" dirty="0"/>
            </a:br>
            <a:r>
              <a:rPr lang="fi-FI" sz="1400" b="1" dirty="0"/>
              <a:t>Mitä voi tehdä ongelmatilanteissa?</a:t>
            </a:r>
            <a:br>
              <a:rPr lang="fi-FI" sz="1400" b="1" dirty="0"/>
            </a:br>
            <a:r>
              <a:rPr lang="fi-FI" sz="1400" i="0" dirty="0">
                <a:effectLst/>
                <a:latin typeface="Open Sans" panose="020B0606030504020204" pitchFamily="34" charset="0"/>
              </a:rPr>
              <a:t>H</a:t>
            </a:r>
            <a:r>
              <a:rPr lang="fi-FI" sz="1400" b="0" i="0" dirty="0">
                <a:effectLst/>
                <a:latin typeface="Open Sans" panose="020B0606030504020204" pitchFamily="34" charset="0"/>
              </a:rPr>
              <a:t>oitaja voi raportoida eli tehdä ilmoituksen vaarallisesta tilanteesta.</a:t>
            </a:r>
            <a:br>
              <a:rPr lang="fi-FI" sz="1400" b="0" i="0" dirty="0">
                <a:effectLst/>
                <a:latin typeface="Open Sans" panose="020B0606030504020204" pitchFamily="34" charset="0"/>
              </a:rPr>
            </a:br>
            <a:r>
              <a:rPr lang="fi-FI" sz="1400" dirty="0"/>
              <a:t>Epäkohtia eli ongelmia kannattaa käsitellä yhdessä työpaikalla, </a:t>
            </a:r>
            <a:br>
              <a:rPr lang="fi-FI" sz="1400" dirty="0"/>
            </a:br>
            <a:r>
              <a:rPr lang="fi-FI" sz="1400" dirty="0"/>
              <a:t>eli miettiä</a:t>
            </a:r>
            <a:r>
              <a:rPr lang="fi-FI" sz="1400" b="0" i="0" dirty="0">
                <a:effectLst/>
                <a:latin typeface="Open Sans" panose="020B0606030504020204" pitchFamily="34" charset="0"/>
              </a:rPr>
              <a:t> miksi vaarallinen tilanne on syntynyt ja </a:t>
            </a:r>
            <a:r>
              <a:rPr lang="fi-FI" sz="1400" dirty="0"/>
              <a:t>m</a:t>
            </a:r>
            <a:r>
              <a:rPr lang="fi-FI" sz="1400" b="0" i="0" dirty="0">
                <a:effectLst/>
                <a:latin typeface="Open Sans" panose="020B0606030504020204" pitchFamily="34" charset="0"/>
              </a:rPr>
              <a:t>iten sen voi estää jatkossa.</a:t>
            </a:r>
            <a:endParaRPr lang="fi-FI" sz="1400" dirty="0"/>
          </a:p>
        </p:txBody>
      </p:sp>
      <p:sp>
        <p:nvSpPr>
          <p:cNvPr id="3" name="Otsikko 1">
            <a:extLst>
              <a:ext uri="{FF2B5EF4-FFF2-40B4-BE49-F238E27FC236}">
                <a16:creationId xmlns:a16="http://schemas.microsoft.com/office/drawing/2014/main" id="{58114541-E537-F512-3B8D-E69DDDF597ED}"/>
              </a:ext>
            </a:extLst>
          </p:cNvPr>
          <p:cNvSpPr txBox="1">
            <a:spLocks/>
          </p:cNvSpPr>
          <p:nvPr/>
        </p:nvSpPr>
        <p:spPr>
          <a:xfrm>
            <a:off x="838200" y="599272"/>
            <a:ext cx="105156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200" b="1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fi-FI" dirty="0"/>
              <a:t>Omavalvonta</a:t>
            </a:r>
          </a:p>
        </p:txBody>
      </p:sp>
      <p:sp>
        <p:nvSpPr>
          <p:cNvPr id="5" name="Tekstiruutu 4">
            <a:extLst>
              <a:ext uri="{FF2B5EF4-FFF2-40B4-BE49-F238E27FC236}">
                <a16:creationId xmlns:a16="http://schemas.microsoft.com/office/drawing/2014/main" id="{4BD7CFC3-5F72-844C-2659-441C42742408}"/>
              </a:ext>
            </a:extLst>
          </p:cNvPr>
          <p:cNvSpPr txBox="1"/>
          <p:nvPr/>
        </p:nvSpPr>
        <p:spPr>
          <a:xfrm>
            <a:off x="6614160" y="257311"/>
            <a:ext cx="5374640" cy="954107"/>
          </a:xfrm>
          <a:prstGeom prst="rect">
            <a:avLst/>
          </a:prstGeom>
          <a:noFill/>
          <a:ln w="3810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fi-FI" sz="1400" b="1" i="0" dirty="0">
                <a:solidFill>
                  <a:srgbClr val="111111"/>
                </a:solidFill>
                <a:effectLst/>
                <a:latin typeface="Open sans" panose="020B0606030504020204" pitchFamily="34" charset="0"/>
              </a:rPr>
              <a:t>Valvira</a:t>
            </a:r>
            <a:r>
              <a:rPr lang="fi-FI" sz="1400" b="0" i="0" dirty="0">
                <a:solidFill>
                  <a:srgbClr val="111111"/>
                </a:solidFill>
                <a:effectLst/>
                <a:latin typeface="Open sans" panose="020B0606030504020204" pitchFamily="34" charset="0"/>
              </a:rPr>
              <a:t> = Sosiaali- ja terveysalan lupa- ja valvontavirasto valvoo sosiaali- ja terveysalan palveluiden laatua Suomessa.</a:t>
            </a:r>
            <a:br>
              <a:rPr lang="fi-FI" sz="1400" b="0" i="0" dirty="0">
                <a:solidFill>
                  <a:srgbClr val="111111"/>
                </a:solidFill>
                <a:effectLst/>
                <a:latin typeface="Open sans" panose="020B0606030504020204" pitchFamily="34" charset="0"/>
              </a:rPr>
            </a:br>
            <a:r>
              <a:rPr lang="fi-FI" sz="1400" b="1" i="0" dirty="0">
                <a:solidFill>
                  <a:srgbClr val="111111"/>
                </a:solidFill>
                <a:effectLst/>
                <a:latin typeface="Open sans" panose="020B0606030504020204" pitchFamily="34" charset="0"/>
              </a:rPr>
              <a:t>AVI </a:t>
            </a:r>
            <a:r>
              <a:rPr lang="fi-FI" sz="1400" b="0" i="0" dirty="0">
                <a:solidFill>
                  <a:srgbClr val="111111"/>
                </a:solidFill>
                <a:effectLst/>
                <a:latin typeface="Open sans" panose="020B0606030504020204" pitchFamily="34" charset="0"/>
              </a:rPr>
              <a:t>= Aluehallintovirasto valvoo sosiaali- ja terveysalan palveluiden laatua omalla alueella, esimerkiksi Itä-Suomessa.</a:t>
            </a:r>
            <a:endParaRPr lang="fi-FI" sz="1400" dirty="0"/>
          </a:p>
        </p:txBody>
      </p:sp>
      <p:pic>
        <p:nvPicPr>
          <p:cNvPr id="6" name="Kuva 5">
            <a:extLst>
              <a:ext uri="{FF2B5EF4-FFF2-40B4-BE49-F238E27FC236}">
                <a16:creationId xmlns:a16="http://schemas.microsoft.com/office/drawing/2014/main" id="{50485E50-C5D9-7F8A-A7C5-612E10EF7A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30093" y="3706666"/>
            <a:ext cx="1992947" cy="1992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9188575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CE342D83-2944-743E-3CF9-C4A1F5BA84B6}"/>
              </a:ext>
            </a:extLst>
          </p:cNvPr>
          <p:cNvSpPr txBox="1">
            <a:spLocks/>
          </p:cNvSpPr>
          <p:nvPr/>
        </p:nvSpPr>
        <p:spPr>
          <a:xfrm>
            <a:off x="838200" y="612352"/>
            <a:ext cx="105156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200" b="1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fi-FI" dirty="0"/>
              <a:t>Eettiset periaatteet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EA4CF2A4-9BD2-AD5C-1C8D-EDDAB64B8C0C}"/>
              </a:ext>
            </a:extLst>
          </p:cNvPr>
          <p:cNvSpPr txBox="1">
            <a:spLocks/>
          </p:cNvSpPr>
          <p:nvPr/>
        </p:nvSpPr>
        <p:spPr>
          <a:xfrm>
            <a:off x="838200" y="1526231"/>
            <a:ext cx="10515600" cy="407987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6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fi-FI" sz="1400" b="1" i="0" dirty="0">
                <a:effectLst/>
                <a:latin typeface="Open Sans" panose="020B0606030504020204" pitchFamily="34" charset="0"/>
              </a:rPr>
              <a:t>Hoitotyön etiikka</a:t>
            </a:r>
            <a:r>
              <a:rPr lang="fi-FI" sz="1400" i="0" dirty="0">
                <a:effectLst/>
                <a:latin typeface="Open Sans" panose="020B0606030504020204" pitchFamily="34" charset="0"/>
              </a:rPr>
              <a:t> tarkoittaa, että hoitaja </a:t>
            </a:r>
            <a:r>
              <a:rPr lang="fi-FI" sz="1400" dirty="0"/>
              <a:t>miettii</a:t>
            </a:r>
            <a:r>
              <a:rPr lang="fi-FI" sz="1400" i="0" dirty="0">
                <a:effectLst/>
                <a:latin typeface="Open Sans" panose="020B0606030504020204" pitchFamily="34" charset="0"/>
              </a:rPr>
              <a:t> mikä on hyvää ja mikä on oikein </a:t>
            </a:r>
            <a:br>
              <a:rPr lang="fi-FI" sz="1400" i="0" dirty="0">
                <a:effectLst/>
                <a:latin typeface="Open Sans" panose="020B0606030504020204" pitchFamily="34" charset="0"/>
              </a:rPr>
            </a:br>
            <a:r>
              <a:rPr lang="fi-FI" sz="1400" i="0" dirty="0">
                <a:effectLst/>
                <a:latin typeface="Open Sans" panose="020B0606030504020204" pitchFamily="34" charset="0"/>
              </a:rPr>
              <a:t>ja mikä on pahaa ja mikä on väärin hoitotyössä.</a:t>
            </a:r>
          </a:p>
          <a:p>
            <a:pPr>
              <a:lnSpc>
                <a:spcPct val="100000"/>
              </a:lnSpc>
            </a:pPr>
            <a:r>
              <a:rPr lang="fi-FI" sz="1400" i="0" dirty="0">
                <a:effectLst/>
                <a:latin typeface="Open Sans" panose="020B0606030504020204" pitchFamily="34" charset="0"/>
              </a:rPr>
              <a:t>Sosiaali</a:t>
            </a:r>
            <a:r>
              <a:rPr lang="fi-FI" sz="1400" dirty="0"/>
              <a:t>- ja terveysalalla on omat </a:t>
            </a:r>
            <a:r>
              <a:rPr lang="fi-FI" sz="1400" b="1" dirty="0"/>
              <a:t>eettiset periaatteet </a:t>
            </a:r>
            <a:r>
              <a:rPr lang="fi-FI" sz="1400" dirty="0"/>
              <a:t>eli ohjeet, </a:t>
            </a:r>
            <a:br>
              <a:rPr lang="fi-FI" sz="1400" dirty="0"/>
            </a:br>
            <a:r>
              <a:rPr lang="fi-FI" sz="1400" dirty="0"/>
              <a:t>jotka auttavat tekemään työtä hyvin ja oikein.</a:t>
            </a:r>
          </a:p>
          <a:p>
            <a:pPr>
              <a:lnSpc>
                <a:spcPct val="100000"/>
              </a:lnSpc>
            </a:pPr>
            <a:r>
              <a:rPr lang="fi-FI" sz="1400" i="0" dirty="0">
                <a:effectLst/>
                <a:latin typeface="Open Sans" panose="020B0606030504020204" pitchFamily="34" charset="0"/>
              </a:rPr>
              <a:t>Sosiaali- ja terveysalan eettisiä periaatteita ovat ihmisarvon kunnioittaminen, </a:t>
            </a:r>
            <a:br>
              <a:rPr lang="fi-FI" sz="1400" i="0" dirty="0">
                <a:effectLst/>
                <a:latin typeface="Open Sans" panose="020B0606030504020204" pitchFamily="34" charset="0"/>
              </a:rPr>
            </a:br>
            <a:r>
              <a:rPr lang="fi-FI" sz="1400" i="0" dirty="0">
                <a:effectLst/>
                <a:latin typeface="Open Sans" panose="020B0606030504020204" pitchFamily="34" charset="0"/>
              </a:rPr>
              <a:t>itsemääräämisoikeus</a:t>
            </a:r>
            <a:r>
              <a:rPr lang="fi-FI" sz="1400" dirty="0">
                <a:latin typeface="Open Sans" panose="020B0606030504020204" pitchFamily="34" charset="0"/>
              </a:rPr>
              <a:t>, </a:t>
            </a:r>
            <a:r>
              <a:rPr lang="fi-FI" sz="1400" i="0" dirty="0">
                <a:effectLst/>
                <a:latin typeface="Open Sans" panose="020B0606030504020204" pitchFamily="34" charset="0"/>
              </a:rPr>
              <a:t>oikeudenmukaisuus</a:t>
            </a:r>
            <a:r>
              <a:rPr lang="fi-FI" sz="1400" dirty="0">
                <a:latin typeface="Open Sans" panose="020B0606030504020204" pitchFamily="34" charset="0"/>
              </a:rPr>
              <a:t>, </a:t>
            </a:r>
            <a:r>
              <a:rPr lang="fi-FI" sz="1400" i="0" dirty="0">
                <a:effectLst/>
                <a:latin typeface="Open Sans" panose="020B0606030504020204" pitchFamily="34" charset="0"/>
              </a:rPr>
              <a:t>tasa-arvo</a:t>
            </a:r>
            <a:r>
              <a:rPr lang="fi-FI" sz="1400" dirty="0">
                <a:latin typeface="Open Sans" panose="020B0606030504020204" pitchFamily="34" charset="0"/>
              </a:rPr>
              <a:t>, </a:t>
            </a:r>
            <a:r>
              <a:rPr lang="fi-FI" sz="1400" i="0" dirty="0">
                <a:effectLst/>
                <a:latin typeface="Open Sans" panose="020B0606030504020204" pitchFamily="34" charset="0"/>
              </a:rPr>
              <a:t>vastuullisuus</a:t>
            </a:r>
            <a:r>
              <a:rPr lang="fi-FI" sz="1400" dirty="0">
                <a:latin typeface="Open Sans" panose="020B0606030504020204" pitchFamily="34" charset="0"/>
              </a:rPr>
              <a:t>, </a:t>
            </a:r>
            <a:r>
              <a:rPr lang="fi-FI" sz="1400" i="0" dirty="0">
                <a:effectLst/>
                <a:latin typeface="Open Sans" panose="020B0606030504020204" pitchFamily="34" charset="0"/>
              </a:rPr>
              <a:t>yhteisöllisyys</a:t>
            </a:r>
            <a:r>
              <a:rPr lang="fi-FI" sz="1400" dirty="0">
                <a:latin typeface="Open Sans" panose="020B0606030504020204" pitchFamily="34" charset="0"/>
              </a:rPr>
              <a:t> ja </a:t>
            </a:r>
            <a:r>
              <a:rPr lang="fi-FI" sz="1400" i="0" dirty="0">
                <a:effectLst/>
                <a:latin typeface="Open Sans" panose="020B0606030504020204" pitchFamily="34" charset="0"/>
              </a:rPr>
              <a:t>toivo.</a:t>
            </a:r>
          </a:p>
          <a:p>
            <a:pPr>
              <a:lnSpc>
                <a:spcPct val="100000"/>
              </a:lnSpc>
            </a:pPr>
            <a:r>
              <a:rPr lang="fi-FI" sz="1400" dirty="0"/>
              <a:t>Hoitotyössä on lisäksi aina tärkeää muistaa </a:t>
            </a:r>
            <a:r>
              <a:rPr lang="fi-FI" sz="1400" i="0" dirty="0">
                <a:effectLst/>
                <a:latin typeface="Open Sans" panose="020B0606030504020204" pitchFamily="34" charset="0"/>
              </a:rPr>
              <a:t>salassapitovelvollisuus ja luottamuksellisuus, </a:t>
            </a:r>
            <a:br>
              <a:rPr lang="fi-FI" sz="1400" i="0" dirty="0">
                <a:effectLst/>
                <a:latin typeface="Open Sans" panose="020B0606030504020204" pitchFamily="34" charset="0"/>
              </a:rPr>
            </a:br>
            <a:r>
              <a:rPr lang="fi-FI" sz="1400" i="0" dirty="0">
                <a:effectLst/>
                <a:latin typeface="Open Sans" panose="020B0606030504020204" pitchFamily="34" charset="0"/>
              </a:rPr>
              <a:t>ihmisarvo, </a:t>
            </a:r>
            <a:r>
              <a:rPr lang="fi-FI" sz="1400" dirty="0"/>
              <a:t>osallisuus, yhteisöllisyys, oikeudenmukaisuus, syrjimättömyys ja asiakaslähtöisyys.</a:t>
            </a:r>
          </a:p>
          <a:p>
            <a:endParaRPr lang="fi-FI" sz="1400" i="0" dirty="0">
              <a:effectLst/>
              <a:latin typeface="Open Sans" panose="020B0606030504020204" pitchFamily="34" charset="0"/>
            </a:endParaRPr>
          </a:p>
          <a:p>
            <a:r>
              <a:rPr lang="fi-FI" sz="1400" i="0" dirty="0">
                <a:effectLst/>
                <a:latin typeface="Open Sans" panose="020B0606030504020204" pitchFamily="34" charset="0"/>
              </a:rPr>
              <a:t>Hoitaja tekee </a:t>
            </a:r>
            <a:r>
              <a:rPr lang="fi-FI" sz="1400" dirty="0"/>
              <a:t>työssä </a:t>
            </a:r>
            <a:r>
              <a:rPr lang="fi-FI" sz="1400" b="1" dirty="0"/>
              <a:t>e</a:t>
            </a:r>
            <a:r>
              <a:rPr lang="fi-FI" sz="1400" b="1" i="0" dirty="0">
                <a:effectLst/>
                <a:latin typeface="Open Sans" panose="020B0606030504020204" pitchFamily="34" charset="0"/>
              </a:rPr>
              <a:t>ettisiä arvovalintoja </a:t>
            </a:r>
            <a:r>
              <a:rPr lang="fi-FI" sz="1400" i="0" dirty="0">
                <a:effectLst/>
                <a:latin typeface="Open Sans" panose="020B0606030504020204" pitchFamily="34" charset="0"/>
              </a:rPr>
              <a:t>eli </a:t>
            </a:r>
            <a:r>
              <a:rPr lang="fi-FI" sz="1400" dirty="0"/>
              <a:t>valitsee </a:t>
            </a:r>
            <a:r>
              <a:rPr lang="fi-FI" sz="1400" i="0" dirty="0">
                <a:effectLst/>
                <a:latin typeface="Open Sans" panose="020B0606030504020204" pitchFamily="34" charset="0"/>
              </a:rPr>
              <a:t>mikä vaihtoehdoista on vähiten paha.</a:t>
            </a:r>
            <a:br>
              <a:rPr lang="fi-FI" sz="1400" i="0" dirty="0">
                <a:effectLst/>
                <a:latin typeface="Open Sans" panose="020B0606030504020204" pitchFamily="34" charset="0"/>
              </a:rPr>
            </a:br>
            <a:r>
              <a:rPr lang="fi-FI" sz="1400" i="0" dirty="0">
                <a:effectLst/>
                <a:latin typeface="Open Sans" panose="020B0606030504020204" pitchFamily="34" charset="0"/>
              </a:rPr>
              <a:t>Onko esimerkiksi parempi kuunnella asiakkaan mielipidettä, jos hän ei halua käydä suihkussa </a:t>
            </a:r>
            <a:br>
              <a:rPr lang="fi-FI" sz="1400" i="0" dirty="0">
                <a:effectLst/>
                <a:latin typeface="Open Sans" panose="020B0606030504020204" pitchFamily="34" charset="0"/>
              </a:rPr>
            </a:br>
            <a:r>
              <a:rPr lang="fi-FI" sz="1400" i="0" dirty="0">
                <a:effectLst/>
                <a:latin typeface="Open Sans" panose="020B0606030504020204" pitchFamily="34" charset="0"/>
              </a:rPr>
              <a:t>vai onko parempi pestä hänet, vaikka hän ei haluaisi, jotta noudattaa hygieniaohjeita?</a:t>
            </a:r>
          </a:p>
          <a:p>
            <a:pPr>
              <a:lnSpc>
                <a:spcPct val="100000"/>
              </a:lnSpc>
            </a:pPr>
            <a:r>
              <a:rPr lang="fi-FI" sz="1400" b="1" i="0" dirty="0">
                <a:effectLst/>
                <a:latin typeface="Open Sans" panose="020B0606030504020204" pitchFamily="34" charset="0"/>
              </a:rPr>
              <a:t>Eettinen kuormitus </a:t>
            </a:r>
            <a:r>
              <a:rPr lang="fi-FI" sz="1400" i="0" dirty="0">
                <a:effectLst/>
                <a:latin typeface="Open Sans" panose="020B0606030504020204" pitchFamily="34" charset="0"/>
              </a:rPr>
              <a:t>syntyy, kun hoitaja kokee ristiriitaa hyvän hoidon ja arjen mahdollisuuksien välillä.</a:t>
            </a:r>
            <a:br>
              <a:rPr lang="fi-FI" sz="1400" i="0" dirty="0">
                <a:effectLst/>
                <a:latin typeface="Open Sans" panose="020B0606030504020204" pitchFamily="34" charset="0"/>
              </a:rPr>
            </a:br>
            <a:r>
              <a:rPr lang="fi-FI" sz="1400" i="0" dirty="0">
                <a:effectLst/>
                <a:latin typeface="Open Sans" panose="020B0606030504020204" pitchFamily="34" charset="0"/>
              </a:rPr>
              <a:t>Hoitaja voi esimerkiksi ajatella, että haluaisi puhua tai liikkua asiakkaan kanssa enemmän kuin siihen on aikaa</a:t>
            </a:r>
            <a:br>
              <a:rPr lang="fi-FI" sz="1400" i="0" dirty="0">
                <a:effectLst/>
                <a:latin typeface="Open Sans" panose="020B0606030504020204" pitchFamily="34" charset="0"/>
              </a:rPr>
            </a:br>
            <a:r>
              <a:rPr lang="fi-FI" sz="1400" i="0" dirty="0">
                <a:effectLst/>
                <a:latin typeface="Open Sans" panose="020B0606030504020204" pitchFamily="34" charset="0"/>
              </a:rPr>
              <a:t>ja se tuntuu hänestä pahalta ja vaikealta.</a:t>
            </a:r>
          </a:p>
          <a:p>
            <a:pPr>
              <a:lnSpc>
                <a:spcPct val="100000"/>
              </a:lnSpc>
            </a:pPr>
            <a:endParaRPr lang="fi-FI" sz="1400" i="0" dirty="0">
              <a:effectLst/>
              <a:latin typeface="Open Sans" panose="020B0606030504020204" pitchFamily="34" charset="0"/>
            </a:endParaRPr>
          </a:p>
        </p:txBody>
      </p:sp>
      <p:pic>
        <p:nvPicPr>
          <p:cNvPr id="11266" name="Picture 2" descr="oikeus">
            <a:extLst>
              <a:ext uri="{FF2B5EF4-FFF2-40B4-BE49-F238E27FC236}">
                <a16:creationId xmlns:a16="http://schemas.microsoft.com/office/drawing/2014/main" id="{6B7F179C-0971-8719-A3FA-34555846E3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8660" y="564409"/>
            <a:ext cx="3284220" cy="3284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0405212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kstiruutu 2">
            <a:extLst>
              <a:ext uri="{FF2B5EF4-FFF2-40B4-BE49-F238E27FC236}">
                <a16:creationId xmlns:a16="http://schemas.microsoft.com/office/drawing/2014/main" id="{4F54E27D-0AC2-BD8D-1E3F-76A34B5125B7}"/>
              </a:ext>
            </a:extLst>
          </p:cNvPr>
          <p:cNvSpPr txBox="1"/>
          <p:nvPr/>
        </p:nvSpPr>
        <p:spPr>
          <a:xfrm>
            <a:off x="838200" y="1497043"/>
            <a:ext cx="10195560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0000"/>
              </a:lnSpc>
            </a:pPr>
            <a:r>
              <a:rPr lang="fi-FI" sz="1400" i="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Ikääntyneet asiakkaat tarvitsevat apua, </a:t>
            </a:r>
            <a:br>
              <a:rPr lang="fi-FI" sz="1400" i="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i="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eivätkä he enää voi tehdä kaikkia asioita itse, </a:t>
            </a:r>
            <a:br>
              <a:rPr lang="fi-FI" sz="1400" i="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i="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mutta hoitajan täytyy silti muistaa kunnioittaa heidän toiveita. </a:t>
            </a:r>
          </a:p>
          <a:p>
            <a:pPr>
              <a:lnSpc>
                <a:spcPct val="100000"/>
              </a:lnSpc>
            </a:pPr>
            <a:r>
              <a:rPr lang="fi-FI" sz="1400" i="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On tärkeää muistaa, että emme voi rajoittaa </a:t>
            </a: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ikääntyneitä </a:t>
            </a:r>
            <a:r>
              <a:rPr lang="fi-FI" sz="1400" i="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liikaa, </a:t>
            </a:r>
            <a:br>
              <a:rPr lang="fi-FI" sz="1400" i="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i="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vaan heidän täytyy saada itse päättää ja tehdä asioita, </a:t>
            </a:r>
            <a:br>
              <a:rPr lang="fi-FI" sz="1400" i="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i="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vaikka heidän toimintakyky on heikentynyt.</a:t>
            </a:r>
          </a:p>
          <a:p>
            <a:pPr>
              <a:lnSpc>
                <a:spcPct val="100000"/>
              </a:lnSpc>
            </a:pPr>
            <a:endParaRPr lang="fi-FI" sz="1400" i="0" dirty="0"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>
              <a:lnSpc>
                <a:spcPct val="100000"/>
              </a:lnSpc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Ikääntyneiden hoitotyössä </a:t>
            </a:r>
            <a:r>
              <a:rPr lang="fi-FI" sz="1400" b="1" i="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eettiset ongelmat </a:t>
            </a:r>
            <a:r>
              <a:rPr lang="fi-FI" sz="1400" i="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liittyvät usein siihen, </a:t>
            </a:r>
            <a:br>
              <a:rPr lang="fi-FI" sz="1400" i="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i="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että hoitaja ei kunnioita yksityisyyttä </a:t>
            </a: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tai</a:t>
            </a:r>
            <a:r>
              <a:rPr lang="fi-FI" sz="1400" i="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itsemääräämisoikeutta tarpeeksi</a:t>
            </a:r>
            <a:br>
              <a:rPr lang="fi-FI" sz="1400" i="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i="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tai hoitaja laiminlyö hyvää hoitoa, eli ei esimerkiksi huolehdi hygieniasta, </a:t>
            </a:r>
            <a:br>
              <a:rPr lang="fi-FI" sz="1400" i="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i="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ruokailusta tai liikkumisesta tarpeeksi, koska on kiire </a:t>
            </a:r>
            <a:br>
              <a:rPr lang="fi-FI" sz="1400" i="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i="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tai koska asiakas asuu yksin omassa kodissa. </a:t>
            </a:r>
          </a:p>
          <a:p>
            <a:pPr>
              <a:lnSpc>
                <a:spcPct val="100000"/>
              </a:lnSpc>
            </a:pPr>
            <a:endParaRPr lang="fi-FI" sz="1400" i="0" dirty="0"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>
              <a:lnSpc>
                <a:spcPct val="100000"/>
              </a:lnSpc>
            </a:pP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Joskus hoitajalla voi olla myös ajatus siitä millainen on vaikea asiakas, 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eikä hän haluaisi tehdä työtä vaikeiden asiakkaiden kanssa. 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Hoitaja ei saa tehdä työtä eri tavalla ”vaikeiden asiakkaiden” kanssa, </a:t>
            </a:r>
            <a:b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vaan hänen täytyy käyttäytyä ja hoitaa asiakasta hyvin, olla l</a:t>
            </a:r>
            <a:r>
              <a:rPr lang="fi-FI" sz="1400" i="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äsnä, koskettaa, </a:t>
            </a:r>
            <a:br>
              <a:rPr lang="fi-FI" sz="1400" i="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i="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kuunnella ja kysyä mielipide samalla tavalla kuin kaikilta muiltakin asiakkailta.</a:t>
            </a:r>
            <a:endParaRPr lang="fi-FI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4" name="Otsikko 1">
            <a:extLst>
              <a:ext uri="{FF2B5EF4-FFF2-40B4-BE49-F238E27FC236}">
                <a16:creationId xmlns:a16="http://schemas.microsoft.com/office/drawing/2014/main" id="{4C2ADCD4-4F35-6E10-375B-33B242BA94B1}"/>
              </a:ext>
            </a:extLst>
          </p:cNvPr>
          <p:cNvSpPr txBox="1">
            <a:spLocks/>
          </p:cNvSpPr>
          <p:nvPr/>
        </p:nvSpPr>
        <p:spPr>
          <a:xfrm>
            <a:off x="838200" y="612352"/>
            <a:ext cx="105156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200" b="1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fi-FI" dirty="0"/>
              <a:t>Eettiset ongelmat</a:t>
            </a:r>
          </a:p>
        </p:txBody>
      </p:sp>
      <p:pic>
        <p:nvPicPr>
          <p:cNvPr id="12290" name="Picture 2" descr="itsemääräämisoikeus">
            <a:extLst>
              <a:ext uri="{FF2B5EF4-FFF2-40B4-BE49-F238E27FC236}">
                <a16:creationId xmlns:a16="http://schemas.microsoft.com/office/drawing/2014/main" id="{659C2C15-721D-37B5-C83D-E70EC920B3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4810" y="1497043"/>
            <a:ext cx="3552190" cy="3552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6065172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A79C4D9E-2BBF-B8ED-34F4-D9938EC73F7C}"/>
              </a:ext>
            </a:extLst>
          </p:cNvPr>
          <p:cNvSpPr txBox="1">
            <a:spLocks/>
          </p:cNvSpPr>
          <p:nvPr/>
        </p:nvSpPr>
        <p:spPr>
          <a:xfrm>
            <a:off x="838200" y="664775"/>
            <a:ext cx="105156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200" b="1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fi-FI" dirty="0"/>
              <a:t>Kestävä kehitys</a:t>
            </a:r>
          </a:p>
        </p:txBody>
      </p:sp>
      <p:sp>
        <p:nvSpPr>
          <p:cNvPr id="4" name="Tekstiruutu 3">
            <a:extLst>
              <a:ext uri="{FF2B5EF4-FFF2-40B4-BE49-F238E27FC236}">
                <a16:creationId xmlns:a16="http://schemas.microsoft.com/office/drawing/2014/main" id="{83EC68D2-4D7D-A437-B22A-79978380ED54}"/>
              </a:ext>
            </a:extLst>
          </p:cNvPr>
          <p:cNvSpPr txBox="1"/>
          <p:nvPr/>
        </p:nvSpPr>
        <p:spPr>
          <a:xfrm>
            <a:off x="838200" y="1581557"/>
            <a:ext cx="10403840" cy="41857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Kestävä kehitys tarkoittaa, että teemme asioita niin, että säästämme luontoa </a:t>
            </a:r>
            <a:b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ja varmistamme, että myös tulevaisuudessa ihmisillä on hyvä elämä. </a:t>
            </a:r>
            <a:b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b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b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endParaRPr lang="fi-FI" sz="1400" b="0" i="0" dirty="0">
              <a:solidFill>
                <a:srgbClr val="0E0E0F"/>
              </a:solidFill>
              <a:effectLst/>
              <a:latin typeface="Open Sans" panose="020B0606030504020204" pitchFamily="34" charset="0"/>
            </a:endParaRPr>
          </a:p>
          <a:p>
            <a:endParaRPr lang="fi-FI" sz="1400" dirty="0">
              <a:solidFill>
                <a:srgbClr val="0E0E0F"/>
              </a:solidFill>
              <a:latin typeface="Open Sans" panose="020B0606030504020204" pitchFamily="34" charset="0"/>
            </a:endParaRPr>
          </a:p>
          <a:p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Kestävää kehitystä 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Ekologinen </a:t>
            </a:r>
            <a:r>
              <a:rPr lang="fi-FI" sz="1400" b="1" dirty="0">
                <a:solidFill>
                  <a:srgbClr val="0E0E0F"/>
                </a:solidFill>
                <a:latin typeface="Open Sans" panose="020B0606030504020204" pitchFamily="34" charset="0"/>
              </a:rPr>
              <a:t>ja t</a:t>
            </a:r>
            <a:r>
              <a:rPr lang="fi-FI" sz="1400" b="1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aloudellinen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 kestävä kehitys </a:t>
            </a:r>
            <a:b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= Säästämme luontoa, esimerkiksi sammutamme valot </a:t>
            </a:r>
            <a:b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ja vesihanan kun emme tarvitse vettä tai sähköä</a:t>
            </a:r>
            <a:b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 ja lajittelemme roskat oikein (metallit, muovit, biojäte jne</a:t>
            </a:r>
            <a:r>
              <a:rPr lang="fi-FI" sz="1400" dirty="0">
                <a:solidFill>
                  <a:srgbClr val="0E0E0F"/>
                </a:solidFill>
                <a:latin typeface="Open Sans" panose="020B0606030504020204" pitchFamily="34" charset="0"/>
              </a:rPr>
              <a:t>.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).</a:t>
            </a:r>
            <a:b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= Säästämme rahaa ja tavaroita, esimerkiksi käytämme pesulappuja </a:t>
            </a:r>
            <a:b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vain sen verran kuin tarvitsee, emmekä tuhlaa niitä.</a:t>
            </a:r>
            <a:b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b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endParaRPr lang="fi-FI" sz="1400" b="0" i="0" dirty="0">
              <a:solidFill>
                <a:srgbClr val="0E0E0F"/>
              </a:solidFill>
              <a:effectLst/>
              <a:latin typeface="Open Sans" panose="020B0606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1" dirty="0">
                <a:solidFill>
                  <a:srgbClr val="0E0E0F"/>
                </a:solidFill>
                <a:latin typeface="Open Sans" panose="020B0606030504020204" pitchFamily="34" charset="0"/>
              </a:rPr>
              <a:t>Sosiaalinen ja kulttuurinen 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kestävä kehitys</a:t>
            </a:r>
          </a:p>
          <a:p>
            <a:r>
              <a:rPr lang="fi-FI" sz="1400" dirty="0">
                <a:solidFill>
                  <a:srgbClr val="0E0E0F"/>
                </a:solidFill>
                <a:latin typeface="Open Sans" panose="020B0606030504020204" pitchFamily="34" charset="0"/>
              </a:rPr>
              <a:t>      = Kohtelemme toisiamme oikeudenmukaisesti </a:t>
            </a:r>
            <a:br>
              <a:rPr lang="fi-FI" sz="1400" dirty="0">
                <a:solidFill>
                  <a:srgbClr val="0E0E0F"/>
                </a:solidFill>
                <a:latin typeface="Open Sans" panose="020B0606030504020204" pitchFamily="34" charset="0"/>
              </a:rPr>
            </a:br>
            <a:r>
              <a:rPr lang="fi-FI" sz="1400" dirty="0">
                <a:solidFill>
                  <a:srgbClr val="0E0E0F"/>
                </a:solidFill>
                <a:latin typeface="Open Sans" panose="020B0606030504020204" pitchFamily="34" charset="0"/>
              </a:rPr>
              <a:t>ja tasa-arvoisesti ja kunnioitamme eri kulttuurien tapoja.</a:t>
            </a:r>
          </a:p>
          <a:p>
            <a:endParaRPr lang="fi-FI" sz="1400" b="0" i="0" dirty="0">
              <a:solidFill>
                <a:srgbClr val="0E0E0F"/>
              </a:solidFill>
              <a:effectLst/>
              <a:latin typeface="Open Sans" panose="020B0606030504020204" pitchFamily="34" charset="0"/>
            </a:endParaRPr>
          </a:p>
        </p:txBody>
      </p:sp>
      <p:pic>
        <p:nvPicPr>
          <p:cNvPr id="13314" name="Picture 2" descr="kestävä kehitys">
            <a:extLst>
              <a:ext uri="{FF2B5EF4-FFF2-40B4-BE49-F238E27FC236}">
                <a16:creationId xmlns:a16="http://schemas.microsoft.com/office/drawing/2014/main" id="{73130EAA-FD4A-4249-F7D8-91487ED371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1600" y="267027"/>
            <a:ext cx="2458720" cy="2458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Kuva 4">
            <a:extLst>
              <a:ext uri="{FF2B5EF4-FFF2-40B4-BE49-F238E27FC236}">
                <a16:creationId xmlns:a16="http://schemas.microsoft.com/office/drawing/2014/main" id="{7C1B60C2-587F-89EC-8375-274C8C4AA13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06920" y="3184138"/>
            <a:ext cx="1070610" cy="1070610"/>
          </a:xfrm>
          <a:prstGeom prst="rect">
            <a:avLst/>
          </a:prstGeom>
        </p:spPr>
      </p:pic>
      <p:pic>
        <p:nvPicPr>
          <p:cNvPr id="13318" name="Picture 6" descr="pestä selkä">
            <a:extLst>
              <a:ext uri="{FF2B5EF4-FFF2-40B4-BE49-F238E27FC236}">
                <a16:creationId xmlns:a16="http://schemas.microsoft.com/office/drawing/2014/main" id="{D0CCADDB-0821-4E06-06AE-38CA0934C1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69295" y="3131027"/>
            <a:ext cx="1070610" cy="1070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20" name="Picture 8" descr="sammuttaa valot">
            <a:extLst>
              <a:ext uri="{FF2B5EF4-FFF2-40B4-BE49-F238E27FC236}">
                <a16:creationId xmlns:a16="http://schemas.microsoft.com/office/drawing/2014/main" id="{81C5B250-B6F3-5414-752B-6DDEA999C3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7530" y="3057773"/>
            <a:ext cx="1261110" cy="1261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22" name="Picture 10" descr="kierrätys">
            <a:extLst>
              <a:ext uri="{FF2B5EF4-FFF2-40B4-BE49-F238E27FC236}">
                <a16:creationId xmlns:a16="http://schemas.microsoft.com/office/drawing/2014/main" id="{F9C919E4-177A-B7E9-62A9-7B1AFEDBA5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16414" y="3101569"/>
            <a:ext cx="1261111" cy="1261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24" name="Picture 12" descr="yhdenvertaisuus">
            <a:extLst>
              <a:ext uri="{FF2B5EF4-FFF2-40B4-BE49-F238E27FC236}">
                <a16:creationId xmlns:a16="http://schemas.microsoft.com/office/drawing/2014/main" id="{425131EE-48A4-F750-B5A3-6E79A7B147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3462" y="4848314"/>
            <a:ext cx="2013268" cy="2013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1716541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kstiruutu 5">
            <a:extLst>
              <a:ext uri="{FF2B5EF4-FFF2-40B4-BE49-F238E27FC236}">
                <a16:creationId xmlns:a16="http://schemas.microsoft.com/office/drawing/2014/main" id="{18CF62B1-D1C1-AA8A-D874-2F195338C7EC}"/>
              </a:ext>
            </a:extLst>
          </p:cNvPr>
          <p:cNvSpPr txBox="1"/>
          <p:nvPr/>
        </p:nvSpPr>
        <p:spPr>
          <a:xfrm>
            <a:off x="838200" y="1575704"/>
            <a:ext cx="10033000" cy="25237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i-FI" sz="1400" b="1" dirty="0">
                <a:solidFill>
                  <a:srgbClr val="0E0E0F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</a:t>
            </a:r>
            <a:r>
              <a:rPr lang="fi-FI" sz="1400" b="1" i="0" dirty="0">
                <a:solidFill>
                  <a:srgbClr val="0E0E0F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siakaslähtöisyys </a:t>
            </a:r>
            <a:b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= Hoitaja tekee työtä </a:t>
            </a:r>
            <a:r>
              <a:rPr lang="fi-FI" sz="1400" dirty="0">
                <a:solidFill>
                  <a:srgbClr val="0E0E0F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asiakasta varten ja niin, että ajattelee asiakkaan parasta.</a:t>
            </a:r>
          </a:p>
          <a:p>
            <a:r>
              <a:rPr lang="fi-FI" sz="1400" dirty="0">
                <a:solidFill>
                  <a:srgbClr val="0E0E0F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= H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oito on sellaista, mitä ikääntynyt haluaa ja tarvitsee</a:t>
            </a:r>
            <a:r>
              <a:rPr lang="fi-FI" sz="1400" dirty="0">
                <a:solidFill>
                  <a:srgbClr val="0E0E0F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</a:p>
          <a:p>
            <a:r>
              <a:rPr lang="fi-FI" sz="1400" dirty="0">
                <a:solidFill>
                  <a:srgbClr val="0E0E0F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= Asiakkaan on helppo käyttää p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alvelua, jonka hän tarvitsee </a:t>
            </a:r>
            <a:r>
              <a:rPr lang="fi-FI" sz="1400" dirty="0">
                <a:solidFill>
                  <a:srgbClr val="0E0E0F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ja se on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lähellä. </a:t>
            </a:r>
            <a:b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= Asiakasta ja hänelle tärkeitä ihmisiä kuunnellaan ja heidät otetaan mukaan asioiden suunnitteluun ja tekemiseen.</a:t>
            </a:r>
          </a:p>
          <a:p>
            <a:endParaRPr lang="fi-FI" sz="1400" dirty="0">
              <a:solidFill>
                <a:srgbClr val="0E0E0F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r>
              <a:rPr lang="fi-FI" sz="1400" dirty="0">
                <a:solidFill>
                  <a:srgbClr val="0E0E0F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Kun työtä tehdään asiakaslähtöisesti, niin työn laatu on yleensä hyvä.</a:t>
            </a:r>
            <a:br>
              <a:rPr lang="fi-FI" sz="1400" dirty="0">
                <a:solidFill>
                  <a:srgbClr val="0E0E0F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dirty="0">
                <a:solidFill>
                  <a:srgbClr val="0E0E0F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Asiakaslähtöisessä työssä tärkeitä asioita ovat ikääntyneen mielipiteiden kuunteleminen ja toteuttaminen, </a:t>
            </a:r>
            <a:br>
              <a:rPr lang="fi-FI" sz="1400" dirty="0">
                <a:solidFill>
                  <a:srgbClr val="0E0E0F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dirty="0">
                <a:solidFill>
                  <a:srgbClr val="0E0E0F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mutta myös toimintakyvyn ylläpitäminen, kuntoutuminen ja turvallinen lääkehoito. </a:t>
            </a:r>
            <a:br>
              <a:rPr lang="fi-FI" sz="1400" dirty="0">
                <a:solidFill>
                  <a:srgbClr val="0E0E0F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fi-FI" sz="1400" dirty="0">
                <a:solidFill>
                  <a:srgbClr val="0E0E0F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Lisäksi tärkeää on omaisten huomioiminen.</a:t>
            </a:r>
            <a:br>
              <a:rPr lang="fi-FI" sz="1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endParaRPr lang="fi-FI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" name="Otsikko 1">
            <a:extLst>
              <a:ext uri="{FF2B5EF4-FFF2-40B4-BE49-F238E27FC236}">
                <a16:creationId xmlns:a16="http://schemas.microsoft.com/office/drawing/2014/main" id="{BF9985D8-ECDF-015D-321B-A809C2BFD105}"/>
              </a:ext>
            </a:extLst>
          </p:cNvPr>
          <p:cNvSpPr txBox="1">
            <a:spLocks/>
          </p:cNvSpPr>
          <p:nvPr/>
        </p:nvSpPr>
        <p:spPr>
          <a:xfrm>
            <a:off x="838200" y="664775"/>
            <a:ext cx="105156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200" b="1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fi-FI" dirty="0"/>
              <a:t>Asiakaslähtöisyys</a:t>
            </a:r>
          </a:p>
        </p:txBody>
      </p:sp>
      <p:pic>
        <p:nvPicPr>
          <p:cNvPr id="4" name="Kuva 3">
            <a:extLst>
              <a:ext uri="{FF2B5EF4-FFF2-40B4-BE49-F238E27FC236}">
                <a16:creationId xmlns:a16="http://schemas.microsoft.com/office/drawing/2014/main" id="{2C10EBFB-88C3-88EA-DF62-988086B0B5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4099472"/>
            <a:ext cx="1885950" cy="1885950"/>
          </a:xfrm>
          <a:prstGeom prst="rect">
            <a:avLst/>
          </a:prstGeom>
        </p:spPr>
      </p:pic>
      <p:pic>
        <p:nvPicPr>
          <p:cNvPr id="7" name="Kuva 6">
            <a:extLst>
              <a:ext uri="{FF2B5EF4-FFF2-40B4-BE49-F238E27FC236}">
                <a16:creationId xmlns:a16="http://schemas.microsoft.com/office/drawing/2014/main" id="{23F6898C-84B8-041E-638C-406323692E1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7205" y="3429000"/>
            <a:ext cx="3221990" cy="3221990"/>
          </a:xfrm>
          <a:prstGeom prst="rect">
            <a:avLst/>
          </a:prstGeom>
        </p:spPr>
      </p:pic>
      <p:sp>
        <p:nvSpPr>
          <p:cNvPr id="8" name="Puhekupla: Soikea 7">
            <a:extLst>
              <a:ext uri="{FF2B5EF4-FFF2-40B4-BE49-F238E27FC236}">
                <a16:creationId xmlns:a16="http://schemas.microsoft.com/office/drawing/2014/main" id="{1FFEB529-4439-A91E-74F8-48835B37F2FE}"/>
              </a:ext>
            </a:extLst>
          </p:cNvPr>
          <p:cNvSpPr/>
          <p:nvPr/>
        </p:nvSpPr>
        <p:spPr>
          <a:xfrm>
            <a:off x="6304280" y="3902031"/>
            <a:ext cx="2992120" cy="1544320"/>
          </a:xfrm>
          <a:prstGeom prst="wedgeEllipse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i-FI" dirty="0"/>
              <a:t>Asiakas on tärkein!</a:t>
            </a:r>
            <a:br>
              <a:rPr lang="fi-FI" dirty="0"/>
            </a:br>
            <a:r>
              <a:rPr lang="fi-FI" dirty="0"/>
              <a:t>Miten voin auttaa?</a:t>
            </a:r>
          </a:p>
        </p:txBody>
      </p:sp>
    </p:spTree>
    <p:extLst>
      <p:ext uri="{BB962C8B-B14F-4D97-AF65-F5344CB8AC3E}">
        <p14:creationId xmlns:p14="http://schemas.microsoft.com/office/powerpoint/2010/main" val="782437732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E7E536-B076-F110-BFE6-49ADAEE2D0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C22EC4C9-E8E3-EF02-30ED-1C4CB526A1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16. Hoitajan työhyvinvointi </a:t>
            </a:r>
            <a:br>
              <a:rPr lang="fi-FI" dirty="0"/>
            </a:br>
            <a:r>
              <a:rPr lang="fi-FI" dirty="0"/>
              <a:t>ja ammatillinen kasvu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57E3DEE9-79B8-10CE-BF68-7509E194BB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83480"/>
            <a:ext cx="6116272" cy="3198320"/>
          </a:xfrm>
        </p:spPr>
        <p:txBody>
          <a:bodyPr numCol="2">
            <a:no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sz="1200" dirty="0" err="1"/>
              <a:t>työ|hyvinvointi</a:t>
            </a:r>
            <a:endParaRPr lang="fi-FI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sz="1200" dirty="0"/>
              <a:t>ammatillinen (millainen)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sz="1200" dirty="0"/>
              <a:t>kasvu</a:t>
            </a:r>
          </a:p>
          <a:p>
            <a:pPr marL="857250" lvl="1" indent="-171450"/>
            <a:r>
              <a:rPr lang="fi-FI" sz="1200" dirty="0"/>
              <a:t>verbi: kasvaa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sz="1200" dirty="0"/>
              <a:t>ergonomia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sz="1200" dirty="0"/>
              <a:t>ergonominen (millainen)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sz="1200" dirty="0"/>
              <a:t>häirintä</a:t>
            </a:r>
          </a:p>
          <a:p>
            <a:pPr marL="857250" lvl="1" indent="-171450"/>
            <a:r>
              <a:rPr lang="fi-FI" sz="1200" dirty="0"/>
              <a:t>verbi: häiritä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sz="1200" dirty="0"/>
              <a:t>väkivalta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sz="1200" dirty="0"/>
              <a:t>uhka</a:t>
            </a:r>
          </a:p>
          <a:p>
            <a:pPr marL="857250" lvl="1" indent="-171450"/>
            <a:r>
              <a:rPr lang="fi-FI" sz="1200" dirty="0"/>
              <a:t>verbi: uhata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sz="1200" dirty="0" err="1"/>
              <a:t>työ|aika</a:t>
            </a:r>
            <a:endParaRPr lang="fi-FI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sz="1200" dirty="0"/>
              <a:t>kuormitus</a:t>
            </a:r>
          </a:p>
          <a:p>
            <a:pPr marL="857250" lvl="1" indent="-171450"/>
            <a:r>
              <a:rPr lang="fi-FI" sz="1200" dirty="0"/>
              <a:t>verbi: kuormittaa, </a:t>
            </a:r>
            <a:br>
              <a:rPr lang="fi-FI" sz="1200" dirty="0"/>
            </a:br>
            <a:r>
              <a:rPr lang="fi-FI" sz="1200" dirty="0"/>
              <a:t>kuormittua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sz="1200" dirty="0" err="1"/>
              <a:t>työ|ilma|piiri</a:t>
            </a:r>
            <a:endParaRPr lang="fi-FI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sz="1200" dirty="0"/>
              <a:t>imu</a:t>
            </a:r>
          </a:p>
          <a:p>
            <a:pPr marL="857250" lvl="1" indent="-171450"/>
            <a:r>
              <a:rPr lang="fi-FI" sz="1200" dirty="0"/>
              <a:t>verbi: imeä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sz="1200" dirty="0"/>
              <a:t>työn imu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sz="1200" dirty="0"/>
              <a:t>tuottaminen</a:t>
            </a:r>
          </a:p>
          <a:p>
            <a:pPr marL="857250" lvl="1" indent="-171450"/>
            <a:r>
              <a:rPr lang="fi-FI" sz="1200" dirty="0"/>
              <a:t>verbi: tuottaa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sz="1200" dirty="0"/>
              <a:t>yrittäjä</a:t>
            </a:r>
          </a:p>
          <a:p>
            <a:pPr marL="857250" lvl="1" indent="-171450"/>
            <a:r>
              <a:rPr lang="fi-FI" sz="1200" dirty="0"/>
              <a:t>verbi: yrittää</a:t>
            </a:r>
          </a:p>
        </p:txBody>
      </p:sp>
      <p:pic>
        <p:nvPicPr>
          <p:cNvPr id="6" name="Kuva 5">
            <a:extLst>
              <a:ext uri="{FF2B5EF4-FFF2-40B4-BE49-F238E27FC236}">
                <a16:creationId xmlns:a16="http://schemas.microsoft.com/office/drawing/2014/main" id="{5E024324-CB75-5AF3-3E74-3250412B463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4094" b="20679"/>
          <a:stretch/>
        </p:blipFill>
        <p:spPr>
          <a:xfrm>
            <a:off x="6934122" y="2083480"/>
            <a:ext cx="5257878" cy="3429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5124330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2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B377F4B3-A70E-BEA0-8479-2D1B4ABA50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347283"/>
            <a:ext cx="10515600" cy="972649"/>
          </a:xfrm>
        </p:spPr>
        <p:txBody>
          <a:bodyPr>
            <a:normAutofit/>
          </a:bodyPr>
          <a:lstStyle/>
          <a:p>
            <a:r>
              <a:rPr lang="fi-FI" sz="4200" dirty="0">
                <a:latin typeface="Open Sans"/>
                <a:ea typeface="Open Sans"/>
                <a:cs typeface="Open Sans"/>
              </a:rPr>
              <a:t>Työhyvinvointi</a:t>
            </a:r>
            <a:endParaRPr lang="fi-FI" sz="4200" dirty="0"/>
          </a:p>
        </p:txBody>
      </p:sp>
      <p:sp>
        <p:nvSpPr>
          <p:cNvPr id="3" name="Tekstin paikkamerkki 2">
            <a:extLst>
              <a:ext uri="{FF2B5EF4-FFF2-40B4-BE49-F238E27FC236}">
                <a16:creationId xmlns:a16="http://schemas.microsoft.com/office/drawing/2014/main" id="{0C43C04F-F8FC-3ABF-CC1E-ADFB2D5F76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9480" y="1578314"/>
            <a:ext cx="10515600" cy="451768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fi-FI" sz="1400" b="1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Työhyvinvointi</a:t>
            </a:r>
            <a:r>
              <a:rPr lang="fi-FI" sz="1400" dirty="0">
                <a:solidFill>
                  <a:srgbClr val="0E0E0F"/>
                </a:solidFill>
              </a:rPr>
              <a:t>in vaikuttaa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työntekijät ja työympäristö </a:t>
            </a:r>
            <a:b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= kenen kanssa ja millaisten ihmisten kanssa työtä tehdään, </a:t>
            </a:r>
            <a:b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missä ja millaisessa paikassa työtä tehdään,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solidFill>
                  <a:srgbClr val="0E0E0F"/>
                </a:solidFill>
              </a:rPr>
              <a:t>t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yötehtävät ja niiden mielekkyys</a:t>
            </a:r>
            <a:b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= </a:t>
            </a:r>
            <a:r>
              <a:rPr lang="fi-FI" sz="1400" dirty="0">
                <a:solidFill>
                  <a:schemeClr val="tx1"/>
                </a:solidFill>
                <a:latin typeface="Open Sans"/>
                <a:ea typeface="Open Sans"/>
                <a:cs typeface="Open Sans"/>
              </a:rPr>
              <a:t>m</a:t>
            </a:r>
            <a:r>
              <a:rPr lang="fi-FI" sz="1400" b="0" i="0" dirty="0">
                <a:solidFill>
                  <a:schemeClr val="tx1"/>
                </a:solidFill>
                <a:effectLst/>
                <a:latin typeface="Open Sans"/>
                <a:ea typeface="Open Sans"/>
                <a:cs typeface="Open Sans"/>
              </a:rPr>
              <a:t>itä työtä tehdään ja onko se</a:t>
            </a:r>
            <a:r>
              <a:rPr lang="fi-FI" sz="1400" dirty="0">
                <a:solidFill>
                  <a:schemeClr val="tx1"/>
                </a:solidFill>
                <a:latin typeface="Open Sans"/>
                <a:ea typeface="Open Sans"/>
                <a:cs typeface="Open Sans"/>
              </a:rPr>
              <a:t> mielekästä eli mukavaa,</a:t>
            </a:r>
            <a:endParaRPr lang="fi-FI" sz="1400" b="0" i="0" dirty="0">
              <a:solidFill>
                <a:srgbClr val="0E0E0F"/>
              </a:solidFill>
              <a:effectLst/>
              <a:latin typeface="Open Sans" panose="020B0606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terveys, turvallisuus ja hyvinvointi</a:t>
            </a:r>
            <a:b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r>
              <a:rPr lang="fi-FI" sz="1400" dirty="0">
                <a:solidFill>
                  <a:schemeClr val="tx1"/>
                </a:solidFill>
                <a:latin typeface="Open Sans"/>
                <a:ea typeface="Open Sans"/>
                <a:cs typeface="Open Sans"/>
              </a:rPr>
              <a:t>= onko työ sujuvaa vai onko sitä vaikea tehdä, </a:t>
            </a:r>
            <a:br>
              <a:rPr lang="fi-FI" sz="1400" dirty="0">
                <a:solidFill>
                  <a:schemeClr val="tx1"/>
                </a:solidFill>
                <a:latin typeface="Open Sans"/>
                <a:ea typeface="Open Sans"/>
                <a:cs typeface="Open Sans"/>
              </a:rPr>
            </a:br>
            <a:r>
              <a:rPr lang="fi-FI" sz="1400" dirty="0">
                <a:solidFill>
                  <a:schemeClr val="tx1"/>
                </a:solidFill>
                <a:latin typeface="Open Sans"/>
                <a:ea typeface="Open Sans"/>
                <a:cs typeface="Open Sans"/>
              </a:rPr>
              <a:t>= vaarantaako työ terveyden eli onko se terveydelle vaarallista ja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>
                <a:solidFill>
                  <a:schemeClr val="tx1"/>
                </a:solidFill>
                <a:latin typeface="Open Sans"/>
                <a:ea typeface="Open Sans"/>
                <a:cs typeface="Open Sans"/>
              </a:rPr>
              <a:t>työ mahdollistaa työuralla etenemisen </a:t>
            </a:r>
            <a:br>
              <a:rPr lang="fi-FI" sz="1400" dirty="0">
                <a:solidFill>
                  <a:schemeClr val="tx1"/>
                </a:solidFill>
                <a:latin typeface="Open Sans"/>
                <a:ea typeface="Open Sans"/>
                <a:cs typeface="Open Sans"/>
              </a:rPr>
            </a:br>
            <a:r>
              <a:rPr lang="fi-FI" sz="1400" dirty="0">
                <a:solidFill>
                  <a:schemeClr val="tx1"/>
                </a:solidFill>
                <a:latin typeface="Open Sans"/>
                <a:ea typeface="Open Sans"/>
                <a:cs typeface="Open Sans"/>
              </a:rPr>
              <a:t>= voiko työntekijä saada uusia vaativampia työtehtäviä ja kehittää omaa osaamistaan.</a:t>
            </a:r>
            <a:br>
              <a:rPr lang="fi-FI" sz="1400" dirty="0">
                <a:solidFill>
                  <a:schemeClr val="tx1"/>
                </a:solidFill>
                <a:latin typeface="Open Sans"/>
                <a:ea typeface="Open Sans"/>
                <a:cs typeface="Open Sans"/>
              </a:rPr>
            </a:br>
            <a:endParaRPr lang="fi-FI" sz="1400" dirty="0">
              <a:solidFill>
                <a:schemeClr val="tx1"/>
              </a:solidFill>
              <a:latin typeface="Open Sans"/>
              <a:ea typeface="Open Sans"/>
              <a:cs typeface="Open Sans"/>
            </a:endParaRPr>
          </a:p>
          <a:p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Työhyvinvointia lisää hyvä ja motivoiva johtaminen, hyvä työilmapiiri ja työntekijöiden ammattitaito.</a:t>
            </a:r>
          </a:p>
          <a:p>
            <a:r>
              <a:rPr lang="fi-FI" sz="1400" dirty="0">
                <a:solidFill>
                  <a:schemeClr val="tx1"/>
                </a:solidFill>
              </a:rPr>
              <a:t>Myös työntekijän oma fyysinen, psyykkinen ja sosiaalinen toimintakyky vaikuttavat siihen, miten hän jaksaa tehdä työtä.</a:t>
            </a:r>
          </a:p>
          <a:p>
            <a:r>
              <a:rPr lang="fi-FI" sz="1400" dirty="0">
                <a:solidFill>
                  <a:schemeClr val="tx1"/>
                </a:solidFill>
                <a:sym typeface="Wingdings" panose="05000000000000000000" pitchFamily="2" charset="2"/>
              </a:rPr>
              <a:t> </a:t>
            </a:r>
            <a:r>
              <a:rPr lang="fi-FI" sz="1400" dirty="0">
                <a:solidFill>
                  <a:schemeClr val="tx1"/>
                </a:solidFill>
              </a:rPr>
              <a:t>Liiku riittävästi, syö terveellisesti, nuku riittävästi, rentoudu, ylläpidä hyviä sosiaalisia suhteita ja tee mukavia asioita.</a:t>
            </a:r>
          </a:p>
          <a:p>
            <a:r>
              <a:rPr lang="fi-FI" sz="1400" dirty="0">
                <a:solidFill>
                  <a:schemeClr val="tx1"/>
                </a:solidFill>
                <a:sym typeface="Wingdings" panose="05000000000000000000" pitchFamily="2" charset="2"/>
              </a:rPr>
              <a:t> </a:t>
            </a:r>
            <a:r>
              <a:rPr lang="fi-FI" sz="1400" dirty="0">
                <a:solidFill>
                  <a:schemeClr val="tx1"/>
                </a:solidFill>
              </a:rPr>
              <a:t>Ole töissä positiivinen ja auta muita.</a:t>
            </a:r>
          </a:p>
        </p:txBody>
      </p:sp>
      <p:pic>
        <p:nvPicPr>
          <p:cNvPr id="5" name="Kuva 4" descr="Kuva, joka sisältää kohteen clipart, kuvakaappaus, Grafiikka, ympyrä&#10;&#10;Kuvaus luotu automaattisesti">
            <a:extLst>
              <a:ext uri="{FF2B5EF4-FFF2-40B4-BE49-F238E27FC236}">
                <a16:creationId xmlns:a16="http://schemas.microsoft.com/office/drawing/2014/main" id="{531AA285-F5AD-C089-70F1-998289BF67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76798" y="1105293"/>
            <a:ext cx="2297525" cy="23237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9829280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2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CAA526E5-8934-69F6-71D2-BC00585930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14" y="576580"/>
            <a:ext cx="10515600" cy="938702"/>
          </a:xfrm>
        </p:spPr>
        <p:txBody>
          <a:bodyPr/>
          <a:lstStyle/>
          <a:p>
            <a:r>
              <a:rPr lang="fi-FI" dirty="0">
                <a:latin typeface="Open Sans"/>
                <a:ea typeface="Open Sans"/>
                <a:cs typeface="Open Sans"/>
              </a:rPr>
              <a:t>Työkyky</a:t>
            </a:r>
            <a:endParaRPr lang="fi-FI" dirty="0"/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43C65A82-3A24-742C-B239-579F08B274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2614" y="1690419"/>
            <a:ext cx="10649465" cy="440812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fi-FI" sz="1400" b="1" dirty="0">
                <a:latin typeface="Open Sans"/>
                <a:ea typeface="Open Sans"/>
                <a:cs typeface="Open Sans"/>
              </a:rPr>
              <a:t>Työkykyinen</a:t>
            </a:r>
            <a:r>
              <a:rPr lang="fi-FI" sz="1400" dirty="0">
                <a:latin typeface="Open Sans"/>
                <a:ea typeface="Open Sans"/>
                <a:cs typeface="Open Sans"/>
              </a:rPr>
              <a:t> = Ihminen osaa, jaksaa ja voi tehdä työtä.</a:t>
            </a:r>
            <a:br>
              <a:rPr lang="fi-FI" sz="1400" dirty="0">
                <a:latin typeface="Open Sans"/>
                <a:ea typeface="Open Sans"/>
                <a:cs typeface="Open Sans"/>
              </a:rPr>
            </a:br>
            <a:r>
              <a:rPr lang="fi-FI" sz="1400" b="1" dirty="0">
                <a:latin typeface="Open Sans"/>
                <a:ea typeface="Open Sans"/>
                <a:cs typeface="Open Sans"/>
              </a:rPr>
              <a:t>Työkyvytön</a:t>
            </a:r>
            <a:r>
              <a:rPr lang="fi-FI" sz="1400" dirty="0">
                <a:latin typeface="Open Sans"/>
                <a:ea typeface="Open Sans"/>
                <a:cs typeface="Open Sans"/>
              </a:rPr>
              <a:t> = Ihminen ei voi tehdä työtä ja käydä töissä.</a:t>
            </a:r>
            <a:br>
              <a:rPr lang="fi-FI" sz="1400" dirty="0">
                <a:latin typeface="Open Sans"/>
                <a:ea typeface="Open Sans"/>
                <a:cs typeface="Open Sans"/>
              </a:rPr>
            </a:br>
            <a:endParaRPr lang="fi-FI" sz="1400" dirty="0">
              <a:latin typeface="Open Sans"/>
              <a:ea typeface="Open Sans"/>
              <a:cs typeface="Open Sans"/>
            </a:endParaRPr>
          </a:p>
          <a:p>
            <a:pPr>
              <a:lnSpc>
                <a:spcPct val="100000"/>
              </a:lnSpc>
            </a:pPr>
            <a:r>
              <a:rPr lang="fi-FI" sz="1400" dirty="0">
                <a:latin typeface="Open Sans"/>
                <a:ea typeface="Open Sans"/>
                <a:cs typeface="Open Sans"/>
              </a:rPr>
              <a:t>Työkykyyn vaikuttaa ihmisen </a:t>
            </a:r>
            <a:r>
              <a:rPr lang="fi-FI" sz="1400" dirty="0">
                <a:solidFill>
                  <a:srgbClr val="0E0E0F"/>
                </a:solidFill>
                <a:ea typeface="Open Sans"/>
                <a:cs typeface="Open Sans"/>
              </a:rPr>
              <a:t>omat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 ominaisuudet </a:t>
            </a:r>
            <a:b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ja hänen työtehtävät. </a:t>
            </a:r>
            <a:b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endParaRPr lang="fi-FI" sz="1400" dirty="0">
              <a:latin typeface="Open Sans"/>
              <a:ea typeface="Open Sans"/>
              <a:cs typeface="Open Sans"/>
            </a:endParaRPr>
          </a:p>
          <a:p>
            <a:pPr marL="514350" indent="-514350">
              <a:lnSpc>
                <a:spcPct val="100000"/>
              </a:lnSpc>
              <a:buAutoNum type="arabicPeriod"/>
            </a:pPr>
            <a:r>
              <a:rPr lang="fi-FI" sz="1400" dirty="0">
                <a:latin typeface="Open Sans"/>
                <a:ea typeface="Open Sans"/>
                <a:cs typeface="Open Sans"/>
              </a:rPr>
              <a:t>Työntekijän</a:t>
            </a:r>
            <a:r>
              <a:rPr lang="fi-FI" sz="1400" b="1" dirty="0">
                <a:latin typeface="Open Sans"/>
                <a:ea typeface="Open Sans"/>
                <a:cs typeface="Open Sans"/>
              </a:rPr>
              <a:t> terveys ja toimintakyky,</a:t>
            </a:r>
            <a:br>
              <a:rPr lang="fi-FI" sz="1400" b="1" dirty="0">
                <a:latin typeface="Open Sans"/>
                <a:ea typeface="Open Sans"/>
                <a:cs typeface="Open Sans"/>
              </a:rPr>
            </a:br>
            <a:r>
              <a:rPr lang="fi-FI" sz="1400" dirty="0">
                <a:latin typeface="Open Sans"/>
                <a:ea typeface="Open Sans"/>
                <a:cs typeface="Open Sans"/>
              </a:rPr>
              <a:t>esimerkiksi fyysinen toimintakyky, jaksaako liikkua?</a:t>
            </a:r>
            <a:endParaRPr lang="fi-FI" sz="1400" dirty="0"/>
          </a:p>
          <a:p>
            <a:pPr marL="514350" indent="-514350">
              <a:lnSpc>
                <a:spcPct val="100000"/>
              </a:lnSpc>
              <a:buAutoNum type="arabicPeriod"/>
            </a:pPr>
            <a:r>
              <a:rPr lang="fi-FI" sz="1400" dirty="0">
                <a:latin typeface="Open Sans"/>
                <a:ea typeface="Open Sans"/>
                <a:cs typeface="Open Sans"/>
              </a:rPr>
              <a:t>Työntekijän </a:t>
            </a:r>
            <a:r>
              <a:rPr lang="fi-FI" sz="1400" b="1" dirty="0">
                <a:latin typeface="Open Sans"/>
                <a:ea typeface="Open Sans"/>
                <a:cs typeface="Open Sans"/>
              </a:rPr>
              <a:t>osaaminen,</a:t>
            </a:r>
            <a:br>
              <a:rPr lang="fi-FI" sz="1400" b="1" dirty="0">
                <a:latin typeface="Open Sans"/>
                <a:ea typeface="Open Sans"/>
                <a:cs typeface="Open Sans"/>
              </a:rPr>
            </a:br>
            <a:r>
              <a:rPr lang="fi-FI" sz="1400" dirty="0">
                <a:latin typeface="Open Sans"/>
                <a:ea typeface="Open Sans"/>
                <a:cs typeface="Open Sans"/>
              </a:rPr>
              <a:t>esimerkiksi työkokemus tai koulutus.</a:t>
            </a:r>
            <a:endParaRPr lang="fi-FI" sz="1400" dirty="0"/>
          </a:p>
          <a:p>
            <a:pPr marL="514350" indent="-514350">
              <a:lnSpc>
                <a:spcPct val="100000"/>
              </a:lnSpc>
              <a:buAutoNum type="arabicPeriod"/>
            </a:pPr>
            <a:r>
              <a:rPr lang="fi-FI" sz="1400" dirty="0">
                <a:latin typeface="Open Sans"/>
                <a:ea typeface="Open Sans"/>
                <a:cs typeface="Open Sans"/>
              </a:rPr>
              <a:t>Työntekijän </a:t>
            </a:r>
            <a:r>
              <a:rPr lang="fi-FI" sz="1400" b="1" dirty="0">
                <a:latin typeface="Open Sans"/>
                <a:ea typeface="Open Sans"/>
                <a:cs typeface="Open Sans"/>
              </a:rPr>
              <a:t>arvot, asenteet ja motivaatio,</a:t>
            </a:r>
            <a:br>
              <a:rPr lang="fi-FI" sz="1400" b="1" dirty="0">
                <a:latin typeface="Open Sans"/>
                <a:ea typeface="Open Sans"/>
                <a:cs typeface="Open Sans"/>
              </a:rPr>
            </a:br>
            <a:r>
              <a:rPr lang="fi-FI" sz="1400" dirty="0">
                <a:latin typeface="Open Sans"/>
                <a:ea typeface="Open Sans"/>
                <a:cs typeface="Open Sans"/>
              </a:rPr>
              <a:t>esimerkiksi työn on mukavaa ja haastavaa.</a:t>
            </a:r>
            <a:endParaRPr lang="fi-FI" sz="1400" dirty="0"/>
          </a:p>
          <a:p>
            <a:pPr marL="514350" indent="-514350">
              <a:lnSpc>
                <a:spcPct val="100000"/>
              </a:lnSpc>
              <a:buAutoNum type="arabicPeriod"/>
            </a:pPr>
            <a:r>
              <a:rPr lang="fi-FI" sz="1400" dirty="0">
                <a:latin typeface="Open Sans"/>
                <a:ea typeface="Open Sans"/>
                <a:cs typeface="Open Sans"/>
              </a:rPr>
              <a:t>Työn </a:t>
            </a:r>
            <a:r>
              <a:rPr lang="fi-FI" sz="1400" b="1" dirty="0">
                <a:latin typeface="Open Sans"/>
                <a:ea typeface="Open Sans"/>
                <a:cs typeface="Open Sans"/>
              </a:rPr>
              <a:t>johtaminen, työyhteisö ja työolot,</a:t>
            </a:r>
            <a:br>
              <a:rPr lang="fi-FI" sz="1400" b="1" dirty="0">
                <a:latin typeface="Open Sans"/>
                <a:ea typeface="Open Sans"/>
                <a:cs typeface="Open Sans"/>
              </a:rPr>
            </a:br>
            <a:r>
              <a:rPr lang="fi-FI" sz="1400" dirty="0">
                <a:latin typeface="Open Sans"/>
                <a:ea typeface="Open Sans"/>
                <a:cs typeface="Open Sans"/>
              </a:rPr>
              <a:t>esimerkiksi esihenkilö on tasa-arvoinen, </a:t>
            </a:r>
            <a:br>
              <a:rPr lang="fi-FI" sz="1400" dirty="0">
                <a:latin typeface="Open Sans"/>
                <a:ea typeface="Open Sans"/>
                <a:cs typeface="Open Sans"/>
              </a:rPr>
            </a:br>
            <a:r>
              <a:rPr lang="fi-FI" sz="1400" dirty="0">
                <a:latin typeface="Open Sans"/>
                <a:ea typeface="Open Sans"/>
                <a:cs typeface="Open Sans"/>
              </a:rPr>
              <a:t>työyhteisössä on hyvä ilmapiiri, työpaikalla on puhdasta.</a:t>
            </a:r>
            <a:endParaRPr lang="fi-FI" sz="1400" dirty="0"/>
          </a:p>
          <a:p>
            <a:endParaRPr lang="fi-FI" sz="1400" dirty="0"/>
          </a:p>
          <a:p>
            <a:endParaRPr lang="fi-FI" dirty="0"/>
          </a:p>
        </p:txBody>
      </p:sp>
      <p:pic>
        <p:nvPicPr>
          <p:cNvPr id="6" name="Sisällön paikkamerkki 5" descr="Kuva, joka sisältää kohteen teksti, diagrammi, kuvakaappaus, animaatio&#10;&#10;Kuvaus luotu automaattisesti">
            <a:hlinkClick r:id="rId3"/>
            <a:extLst>
              <a:ext uri="{FF2B5EF4-FFF2-40B4-BE49-F238E27FC236}">
                <a16:creationId xmlns:a16="http://schemas.microsoft.com/office/drawing/2014/main" id="{57F47718-39E5-E85E-1E5B-F2A81A663C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13756" y="2543859"/>
            <a:ext cx="5385204" cy="3034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4577263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2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B377F4B3-A70E-BEA0-8479-2D1B4ABA50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292914"/>
            <a:ext cx="10515600" cy="1066434"/>
          </a:xfrm>
        </p:spPr>
        <p:txBody>
          <a:bodyPr>
            <a:normAutofit/>
          </a:bodyPr>
          <a:lstStyle/>
          <a:p>
            <a:r>
              <a:rPr lang="fi-FI" sz="4200" dirty="0">
                <a:latin typeface="Open Sans"/>
                <a:ea typeface="Open Sans"/>
                <a:cs typeface="Open Sans"/>
              </a:rPr>
              <a:t>Ergonomia vaikuttaa työkykyyn</a:t>
            </a:r>
            <a:endParaRPr lang="fi-FI" sz="4200" dirty="0"/>
          </a:p>
        </p:txBody>
      </p:sp>
      <p:sp>
        <p:nvSpPr>
          <p:cNvPr id="3" name="Tekstin paikkamerkki 2">
            <a:extLst>
              <a:ext uri="{FF2B5EF4-FFF2-40B4-BE49-F238E27FC236}">
                <a16:creationId xmlns:a16="http://schemas.microsoft.com/office/drawing/2014/main" id="{0C43C04F-F8FC-3ABF-CC1E-ADFB2D5F76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1729154"/>
            <a:ext cx="10515600" cy="415094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Font typeface="Calibri" panose="020B0604020202020204" pitchFamily="34" charset="0"/>
              <a:buChar char="-"/>
            </a:pPr>
            <a:r>
              <a:rPr lang="fi-FI" sz="1400" dirty="0">
                <a:solidFill>
                  <a:schemeClr val="tx1"/>
                </a:solidFill>
                <a:latin typeface="Open Sans"/>
                <a:ea typeface="Open Sans"/>
                <a:cs typeface="Open Sans"/>
              </a:rPr>
              <a:t>Oikeat työasennot.</a:t>
            </a:r>
          </a:p>
          <a:p>
            <a:pPr marL="342900" indent="-342900">
              <a:buFont typeface="Calibri" panose="020B0604020202020204" pitchFamily="34" charset="0"/>
              <a:buChar char="-"/>
            </a:pPr>
            <a:r>
              <a:rPr lang="fi-FI" sz="1400" dirty="0">
                <a:solidFill>
                  <a:schemeClr val="tx1"/>
                </a:solidFill>
                <a:latin typeface="Open Sans"/>
                <a:ea typeface="Open Sans"/>
                <a:cs typeface="Open Sans"/>
              </a:rPr>
              <a:t>Sopivat apuvälineet.</a:t>
            </a:r>
          </a:p>
          <a:p>
            <a:pPr marL="342900" indent="-342900">
              <a:buFont typeface="Calibri" panose="020B0604020202020204" pitchFamily="34" charset="0"/>
              <a:buChar char="-"/>
            </a:pPr>
            <a:r>
              <a:rPr lang="fi-FI" sz="1400" dirty="0">
                <a:solidFill>
                  <a:schemeClr val="tx1"/>
                </a:solidFill>
                <a:latin typeface="Open Sans"/>
                <a:ea typeface="Open Sans"/>
                <a:cs typeface="Open Sans"/>
              </a:rPr>
              <a:t>Hyvät työkengät.</a:t>
            </a:r>
          </a:p>
          <a:p>
            <a:pPr marL="342900" indent="-342900">
              <a:buFont typeface="Calibri" panose="020B0604020202020204" pitchFamily="34" charset="0"/>
              <a:buChar char="-"/>
            </a:pPr>
            <a:r>
              <a:rPr lang="fi-FI" sz="1400" dirty="0">
                <a:solidFill>
                  <a:schemeClr val="tx1"/>
                </a:solidFill>
                <a:latin typeface="Open Sans"/>
                <a:ea typeface="Open Sans"/>
                <a:cs typeface="Open Sans"/>
              </a:rPr>
              <a:t>Joustavat työvaatteet.</a:t>
            </a:r>
            <a:endParaRPr lang="fi-FI" sz="1400" dirty="0">
              <a:solidFill>
                <a:schemeClr val="tx1"/>
              </a:solidFill>
            </a:endParaRPr>
          </a:p>
          <a:p>
            <a:br>
              <a:rPr lang="fi-FI" sz="1400" dirty="0">
                <a:solidFill>
                  <a:schemeClr val="tx1"/>
                </a:solidFill>
              </a:rPr>
            </a:br>
            <a:endParaRPr lang="fi-FI" sz="1400" dirty="0">
              <a:solidFill>
                <a:schemeClr val="tx1"/>
              </a:solidFill>
            </a:endParaRPr>
          </a:p>
          <a:p>
            <a:pPr marL="342900" indent="-342900">
              <a:buFont typeface="Calibri" panose="020B0604020202020204" pitchFamily="34" charset="0"/>
              <a:buChar char="-"/>
            </a:pPr>
            <a:r>
              <a:rPr lang="fi-FI" sz="1400" dirty="0">
                <a:solidFill>
                  <a:schemeClr val="tx1"/>
                </a:solidFill>
                <a:latin typeface="Open Sans"/>
                <a:ea typeface="Open Sans"/>
                <a:cs typeface="Open Sans"/>
              </a:rPr>
              <a:t>Rauhallinen ja turvallinen työympäristö.</a:t>
            </a:r>
            <a:endParaRPr lang="fi-FI" sz="1400" dirty="0">
              <a:solidFill>
                <a:schemeClr val="tx1"/>
              </a:solidFill>
            </a:endParaRPr>
          </a:p>
          <a:p>
            <a:pPr marL="342900" indent="-342900">
              <a:buFont typeface="Calibri" panose="020B0604020202020204" pitchFamily="34" charset="0"/>
              <a:buChar char="-"/>
            </a:pPr>
            <a:r>
              <a:rPr lang="fi-FI" sz="1400" dirty="0">
                <a:solidFill>
                  <a:schemeClr val="tx1"/>
                </a:solidFill>
                <a:latin typeface="Open Sans"/>
                <a:ea typeface="Open Sans"/>
                <a:cs typeface="Open Sans"/>
              </a:rPr>
              <a:t>Riittävät ohjeet.</a:t>
            </a:r>
            <a:endParaRPr lang="fi-FI" sz="1400" dirty="0">
              <a:solidFill>
                <a:schemeClr val="tx1"/>
              </a:solidFill>
            </a:endParaRPr>
          </a:p>
          <a:p>
            <a:br>
              <a:rPr lang="fi-FI" sz="1400" dirty="0">
                <a:solidFill>
                  <a:schemeClr val="tx1"/>
                </a:solidFill>
              </a:rPr>
            </a:br>
            <a:endParaRPr lang="fi-FI" sz="1400" dirty="0">
              <a:solidFill>
                <a:schemeClr val="tx1"/>
              </a:solidFill>
            </a:endParaRPr>
          </a:p>
          <a:p>
            <a:pPr marL="342900" indent="-342900">
              <a:buFont typeface="Calibri" panose="020B0604020202020204" pitchFamily="34" charset="0"/>
              <a:buChar char="-"/>
            </a:pPr>
            <a:r>
              <a:rPr lang="fi-FI" sz="1400" dirty="0">
                <a:solidFill>
                  <a:schemeClr val="tx1"/>
                </a:solidFill>
                <a:latin typeface="Open Sans"/>
                <a:ea typeface="Open Sans"/>
                <a:cs typeface="Open Sans"/>
              </a:rPr>
              <a:t>Hyvä työvuorosuunnittelu.</a:t>
            </a:r>
            <a:endParaRPr lang="fi-FI" sz="1400" dirty="0">
              <a:solidFill>
                <a:schemeClr val="tx1"/>
              </a:solidFill>
            </a:endParaRPr>
          </a:p>
          <a:p>
            <a:pPr marL="342900" indent="-342900">
              <a:buFont typeface="Calibri" panose="020B0604020202020204" pitchFamily="34" charset="0"/>
              <a:buChar char="-"/>
            </a:pPr>
            <a:r>
              <a:rPr lang="fi-FI" sz="1400" dirty="0">
                <a:solidFill>
                  <a:schemeClr val="tx1"/>
                </a:solidFill>
                <a:latin typeface="Open Sans"/>
                <a:ea typeface="Open Sans"/>
                <a:cs typeface="Open Sans"/>
              </a:rPr>
              <a:t>Sopivan mittaiset työvuorot.</a:t>
            </a:r>
            <a:endParaRPr lang="fi-FI" sz="1400" dirty="0">
              <a:solidFill>
                <a:schemeClr val="tx1"/>
              </a:solidFill>
            </a:endParaRPr>
          </a:p>
          <a:p>
            <a:pPr marL="342900" indent="-342900">
              <a:buFont typeface="Calibri" panose="020B0604020202020204" pitchFamily="34" charset="0"/>
              <a:buChar char="-"/>
            </a:pPr>
            <a:r>
              <a:rPr lang="fi-FI" sz="1400" dirty="0">
                <a:solidFill>
                  <a:schemeClr val="tx1"/>
                </a:solidFill>
                <a:latin typeface="Open Sans"/>
                <a:ea typeface="Open Sans"/>
                <a:cs typeface="Open Sans"/>
              </a:rPr>
              <a:t>Riittävä määrä työntekijöitä.</a:t>
            </a:r>
            <a:endParaRPr lang="fi-FI" sz="1400" dirty="0">
              <a:solidFill>
                <a:schemeClr val="tx1"/>
              </a:solidFill>
            </a:endParaRPr>
          </a:p>
          <a:p>
            <a:pPr marL="342900" indent="-342900">
              <a:buFont typeface="Calibri" panose="020B0604020202020204" pitchFamily="34" charset="0"/>
              <a:buChar char="-"/>
            </a:pPr>
            <a:endParaRPr lang="fi-FI" dirty="0"/>
          </a:p>
          <a:p>
            <a:pPr marL="342900" indent="-342900">
              <a:buFont typeface="Calibri" panose="020B0604020202020204" pitchFamily="34" charset="0"/>
              <a:buChar char="-"/>
            </a:pPr>
            <a:endParaRPr lang="fi-FI" dirty="0"/>
          </a:p>
          <a:p>
            <a:pPr marL="342900" indent="-342900">
              <a:buFont typeface="Calibri" panose="020B0604020202020204" pitchFamily="34" charset="0"/>
              <a:buChar char="-"/>
            </a:pPr>
            <a:endParaRPr lang="fi-FI" dirty="0"/>
          </a:p>
        </p:txBody>
      </p:sp>
      <p:sp>
        <p:nvSpPr>
          <p:cNvPr id="5" name="Oikea aaltosulje 4">
            <a:extLst>
              <a:ext uri="{FF2B5EF4-FFF2-40B4-BE49-F238E27FC236}">
                <a16:creationId xmlns:a16="http://schemas.microsoft.com/office/drawing/2014/main" id="{3F21F1F7-3512-8467-303C-0EDA305C9B6C}"/>
              </a:ext>
            </a:extLst>
          </p:cNvPr>
          <p:cNvSpPr/>
          <p:nvPr/>
        </p:nvSpPr>
        <p:spPr>
          <a:xfrm>
            <a:off x="4937141" y="1602557"/>
            <a:ext cx="356220" cy="1313363"/>
          </a:xfrm>
          <a:prstGeom prst="rightBrac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6" name="Oikea aaltosulje 5">
            <a:extLst>
              <a:ext uri="{FF2B5EF4-FFF2-40B4-BE49-F238E27FC236}">
                <a16:creationId xmlns:a16="http://schemas.microsoft.com/office/drawing/2014/main" id="{EFEFB73A-E6B0-6134-E888-76BE32AB55F7}"/>
              </a:ext>
            </a:extLst>
          </p:cNvPr>
          <p:cNvSpPr/>
          <p:nvPr/>
        </p:nvSpPr>
        <p:spPr>
          <a:xfrm>
            <a:off x="5681706" y="3166466"/>
            <a:ext cx="555819" cy="802849"/>
          </a:xfrm>
          <a:prstGeom prst="rightBrace">
            <a:avLst/>
          </a:pr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7" name="Oikea aaltosulje 6">
            <a:extLst>
              <a:ext uri="{FF2B5EF4-FFF2-40B4-BE49-F238E27FC236}">
                <a16:creationId xmlns:a16="http://schemas.microsoft.com/office/drawing/2014/main" id="{23D52458-9B81-1933-A333-ED1FC8527C14}"/>
              </a:ext>
            </a:extLst>
          </p:cNvPr>
          <p:cNvSpPr/>
          <p:nvPr/>
        </p:nvSpPr>
        <p:spPr>
          <a:xfrm>
            <a:off x="5959616" y="4353916"/>
            <a:ext cx="771971" cy="1451305"/>
          </a:xfrm>
          <a:prstGeom prst="rightBrace">
            <a:avLst/>
          </a:prstGeom>
          <a:ln w="28575">
            <a:solidFill>
              <a:srgbClr val="4472C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8" name="Tekstiruutu 7">
            <a:extLst>
              <a:ext uri="{FF2B5EF4-FFF2-40B4-BE49-F238E27FC236}">
                <a16:creationId xmlns:a16="http://schemas.microsoft.com/office/drawing/2014/main" id="{660CC4BF-87FF-B4D8-6C7E-302A92ADC642}"/>
              </a:ext>
            </a:extLst>
          </p:cNvPr>
          <p:cNvSpPr txBox="1"/>
          <p:nvPr/>
        </p:nvSpPr>
        <p:spPr>
          <a:xfrm>
            <a:off x="5532722" y="1984739"/>
            <a:ext cx="352018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i-FI" sz="2400" b="1" dirty="0">
                <a:solidFill>
                  <a:srgbClr val="FF0000"/>
                </a:solidFill>
                <a:ea typeface="Calibri"/>
                <a:cs typeface="Calibri"/>
              </a:rPr>
              <a:t>FYYSINEN ERGONOMIA</a:t>
            </a:r>
          </a:p>
        </p:txBody>
      </p:sp>
      <p:sp>
        <p:nvSpPr>
          <p:cNvPr id="9" name="Tekstiruutu 8">
            <a:extLst>
              <a:ext uri="{FF2B5EF4-FFF2-40B4-BE49-F238E27FC236}">
                <a16:creationId xmlns:a16="http://schemas.microsoft.com/office/drawing/2014/main" id="{020CD1DD-5658-E2D5-A960-B270AE100B31}"/>
              </a:ext>
            </a:extLst>
          </p:cNvPr>
          <p:cNvSpPr txBox="1"/>
          <p:nvPr/>
        </p:nvSpPr>
        <p:spPr>
          <a:xfrm>
            <a:off x="6441065" y="3348774"/>
            <a:ext cx="408008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i-FI" sz="2400" b="1" dirty="0">
                <a:solidFill>
                  <a:srgbClr val="00B050"/>
                </a:solidFill>
                <a:ea typeface="Calibri"/>
                <a:cs typeface="Calibri"/>
              </a:rPr>
              <a:t>KOGNITIIVINEN ERGONOMIA</a:t>
            </a:r>
          </a:p>
        </p:txBody>
      </p:sp>
      <p:sp>
        <p:nvSpPr>
          <p:cNvPr id="10" name="Tekstiruutu 9">
            <a:extLst>
              <a:ext uri="{FF2B5EF4-FFF2-40B4-BE49-F238E27FC236}">
                <a16:creationId xmlns:a16="http://schemas.microsoft.com/office/drawing/2014/main" id="{B07FACF7-004F-3539-415E-E271A059EA54}"/>
              </a:ext>
            </a:extLst>
          </p:cNvPr>
          <p:cNvSpPr txBox="1"/>
          <p:nvPr/>
        </p:nvSpPr>
        <p:spPr>
          <a:xfrm>
            <a:off x="6970612" y="4890580"/>
            <a:ext cx="488097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i-FI" sz="2400" b="1" dirty="0">
                <a:solidFill>
                  <a:srgbClr val="0070C0"/>
                </a:solidFill>
                <a:ea typeface="Calibri"/>
                <a:cs typeface="Calibri"/>
              </a:rPr>
              <a:t>ORGANISATORINEN ERGONOMIA</a:t>
            </a:r>
          </a:p>
        </p:txBody>
      </p:sp>
    </p:spTree>
    <p:extLst>
      <p:ext uri="{BB962C8B-B14F-4D97-AF65-F5344CB8AC3E}">
        <p14:creationId xmlns:p14="http://schemas.microsoft.com/office/powerpoint/2010/main" val="1808545520"/>
      </p:ext>
    </p:extLst>
  </p:cSld>
  <p:clrMapOvr>
    <a:masterClrMapping/>
  </p:clrMapOvr>
</p:sld>
</file>

<file path=ppt/slides/slide2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kstiruutu 2">
            <a:extLst>
              <a:ext uri="{FF2B5EF4-FFF2-40B4-BE49-F238E27FC236}">
                <a16:creationId xmlns:a16="http://schemas.microsoft.com/office/drawing/2014/main" id="{B6BA2FB0-73D2-8846-90EE-0A5768341E42}"/>
              </a:ext>
            </a:extLst>
          </p:cNvPr>
          <p:cNvSpPr txBox="1"/>
          <p:nvPr/>
        </p:nvSpPr>
        <p:spPr>
          <a:xfrm>
            <a:off x="838200" y="1515282"/>
            <a:ext cx="10586720" cy="24622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i-FI" sz="1400" dirty="0">
                <a:solidFill>
                  <a:srgbClr val="0E0E0F"/>
                </a:solidFill>
                <a:latin typeface="Open Sans" panose="020B0606030504020204" pitchFamily="34" charset="0"/>
              </a:rPr>
              <a:t>Työnantajan täytyy</a:t>
            </a:r>
            <a:r>
              <a:rPr lang="fi-FI" sz="140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järjestää työntekijälle fyysisesti ja psyykkisesti turvallinen ja terveellinen työympäristö.</a:t>
            </a:r>
          </a:p>
          <a:p>
            <a:r>
              <a:rPr lang="fi-FI" sz="1400" dirty="0">
                <a:solidFill>
                  <a:srgbClr val="0E0E0F"/>
                </a:solidFill>
                <a:latin typeface="Open Sans" panose="020B0606030504020204" pitchFamily="34" charset="0"/>
              </a:rPr>
              <a:t>Työnantajan täytyy arvioida v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aaroja ja riskejä ja korjata ongelmat.</a:t>
            </a:r>
          </a:p>
          <a:p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Työpaikoilla täytyy olla ohjeet, miten työntekijä voi tehdä työtä vaarallisissa ja uhkaavissa tilanteissa.</a:t>
            </a:r>
          </a:p>
          <a:p>
            <a:endParaRPr lang="fi-FI" sz="1400" dirty="0">
              <a:solidFill>
                <a:srgbClr val="0E0E0F"/>
              </a:solidFill>
              <a:latin typeface="Open Sans" panose="020B0606030504020204" pitchFamily="34" charset="0"/>
            </a:endParaRPr>
          </a:p>
          <a:p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Esimerkki: Hoitajan työssä oikeanlainen ergonomia on iso osa työturvallisuutta (katso edellinen sivu).</a:t>
            </a:r>
            <a:b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r>
              <a:rPr lang="fi-FI" sz="140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Hoitajan työssä voi olla myös häirinnän ja väkivallan uhkaa, jos asiakas on aggressiivinen.</a:t>
            </a:r>
            <a:br>
              <a:rPr lang="fi-FI" sz="140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r>
              <a:rPr lang="fi-FI" sz="140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Hoitaja tarvitsee sopivat työvaatteet ja työvälineet. Asiakas tarvitsee turvalliset apuvälineet.</a:t>
            </a:r>
            <a:br>
              <a:rPr lang="fi-FI" sz="140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</a:br>
            <a:r>
              <a:rPr lang="fi-FI" sz="1400" dirty="0">
                <a:solidFill>
                  <a:srgbClr val="0E0E0F"/>
                </a:solidFill>
                <a:latin typeface="Open Sans" panose="020B0606030504020204" pitchFamily="34" charset="0"/>
              </a:rPr>
              <a:t>Hoivakodin täytyy olla siisti.</a:t>
            </a:r>
            <a:endParaRPr lang="fi-FI" sz="1400" i="0" dirty="0">
              <a:solidFill>
                <a:srgbClr val="0E0E0F"/>
              </a:solidFill>
              <a:effectLst/>
              <a:latin typeface="Open Sans" panose="020B0606030504020204" pitchFamily="34" charset="0"/>
            </a:endParaRPr>
          </a:p>
          <a:p>
            <a:endParaRPr lang="fi-FI" sz="1400" dirty="0">
              <a:solidFill>
                <a:srgbClr val="0E0E0F"/>
              </a:solidFill>
              <a:latin typeface="Open Sans" panose="020B0606030504020204" pitchFamily="34" charset="0"/>
            </a:endParaRPr>
          </a:p>
          <a:p>
            <a:endParaRPr lang="fi-FI" sz="1400" b="1" dirty="0">
              <a:solidFill>
                <a:srgbClr val="0E0E0F"/>
              </a:solidFill>
              <a:latin typeface="Open Sans" panose="020B0606030504020204" pitchFamily="34" charset="0"/>
            </a:endParaRPr>
          </a:p>
          <a:p>
            <a:endParaRPr lang="fi-FI" sz="1400" b="1" dirty="0">
              <a:solidFill>
                <a:srgbClr val="0E0E0F"/>
              </a:solidFill>
              <a:latin typeface="Open Sans" panose="020B0606030504020204" pitchFamily="34" charset="0"/>
            </a:endParaRPr>
          </a:p>
        </p:txBody>
      </p:sp>
      <p:sp>
        <p:nvSpPr>
          <p:cNvPr id="4" name="Otsikko 1">
            <a:extLst>
              <a:ext uri="{FF2B5EF4-FFF2-40B4-BE49-F238E27FC236}">
                <a16:creationId xmlns:a16="http://schemas.microsoft.com/office/drawing/2014/main" id="{BA2EC767-9790-91EB-8CC8-1DFAF09EA1EA}"/>
              </a:ext>
            </a:extLst>
          </p:cNvPr>
          <p:cNvSpPr txBox="1">
            <a:spLocks/>
          </p:cNvSpPr>
          <p:nvPr/>
        </p:nvSpPr>
        <p:spPr>
          <a:xfrm>
            <a:off x="838200" y="576580"/>
            <a:ext cx="10515600" cy="938702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200" b="1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fi-FI" dirty="0">
                <a:latin typeface="Open Sans"/>
                <a:ea typeface="Open Sans"/>
                <a:cs typeface="Open Sans"/>
              </a:rPr>
              <a:t>Työturvallisuus</a:t>
            </a:r>
            <a:endParaRPr lang="fi-FI" dirty="0"/>
          </a:p>
        </p:txBody>
      </p:sp>
      <p:pic>
        <p:nvPicPr>
          <p:cNvPr id="15362" name="Picture 2" descr="apuvälineet">
            <a:extLst>
              <a:ext uri="{FF2B5EF4-FFF2-40B4-BE49-F238E27FC236}">
                <a16:creationId xmlns:a16="http://schemas.microsoft.com/office/drawing/2014/main" id="{0A3765A8-547A-CF39-0CC9-79AEF0CC7E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9630" y="3562211"/>
            <a:ext cx="2076450" cy="2076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Kuva 4">
            <a:extLst>
              <a:ext uri="{FF2B5EF4-FFF2-40B4-BE49-F238E27FC236}">
                <a16:creationId xmlns:a16="http://schemas.microsoft.com/office/drawing/2014/main" id="{463EE901-732F-3B42-16E2-A4DF4568DAB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8200" y="3411081"/>
            <a:ext cx="2381250" cy="2381250"/>
          </a:xfrm>
          <a:prstGeom prst="rect">
            <a:avLst/>
          </a:prstGeom>
        </p:spPr>
      </p:pic>
      <p:pic>
        <p:nvPicPr>
          <p:cNvPr id="15366" name="Picture 6" descr="suojelu">
            <a:extLst>
              <a:ext uri="{FF2B5EF4-FFF2-40B4-BE49-F238E27FC236}">
                <a16:creationId xmlns:a16="http://schemas.microsoft.com/office/drawing/2014/main" id="{0B1395CB-0792-CBBD-0D60-87010734FB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9307" y="3501251"/>
            <a:ext cx="2230120" cy="223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8" name="Picture 8" descr="oikein">
            <a:extLst>
              <a:ext uri="{FF2B5EF4-FFF2-40B4-BE49-F238E27FC236}">
                <a16:creationId xmlns:a16="http://schemas.microsoft.com/office/drawing/2014/main" id="{A2DF551A-7025-EB93-49E8-888DA7E0F6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3134" y="3216910"/>
            <a:ext cx="2514461" cy="2514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8305200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2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34962AC-B59A-A428-2887-75881338BE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8200" y="1515282"/>
            <a:ext cx="9215120" cy="3323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fi-FI" alt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Tämän m</a:t>
            </a:r>
            <a:r>
              <a:rPr kumimoji="0" lang="fi-FI" altLang="fi-FI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ateriaalin on tehnyt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fi-FI" altLang="fi-FI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Minna Rissanen, maahanmuuttajaohjaaja, Savon ammattiopisto</a:t>
            </a:r>
            <a:br>
              <a:rPr kumimoji="0" lang="fi-FI" altLang="fi-FI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kumimoji="0" lang="fi-FI" altLang="fi-FI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044 785 8627, </a:t>
            </a:r>
            <a:r>
              <a:rPr kumimoji="0" lang="fi-FI" altLang="fi-FI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2"/>
              </a:rPr>
              <a:t>minna.rissanen@sakky.fi</a:t>
            </a:r>
            <a:br>
              <a:rPr kumimoji="0" lang="fi-FI" altLang="fi-FI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endParaRPr kumimoji="0" lang="fi-FI" altLang="fi-FI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fi-FI" alt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Teksti on mukautettu kirjasta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fi-FI" alt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Ikääntyneiden osallisuus ja kuntoutuminen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      © Suvi </a:t>
            </a:r>
            <a:r>
              <a:rPr lang="fi-FI" sz="1400" b="0" i="0" dirty="0" err="1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Kan</a:t>
            </a:r>
            <a:r>
              <a:rPr lang="fi-FI" sz="1400" b="0" i="0" dirty="0">
                <a:solidFill>
                  <a:srgbClr val="0E0E0F"/>
                </a:solidFill>
                <a:effectLst/>
                <a:latin typeface="Open Sans" panose="020B0606030504020204" pitchFamily="34" charset="0"/>
              </a:rPr>
              <a:t> ja Sanoma Pro Oy (ISBN 978-952-63-5780-5)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fi-FI" altLang="fi-FI" sz="1400" dirty="0">
              <a:solidFill>
                <a:srgbClr val="0E0E0F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fi-FI" alt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Kuvat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fi-FI" alt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Papunetin kuvapankki, papunet.net, Elina Vanninen, Sergio </a:t>
            </a:r>
            <a:r>
              <a:rPr lang="fi-FI" altLang="fi-FI" sz="14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Palao</a:t>
            </a:r>
            <a:r>
              <a:rPr lang="fi-FI" alt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/ ARASAAC ja </a:t>
            </a:r>
            <a:r>
              <a:rPr lang="fi-FI" altLang="fi-FI" sz="14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Sclera</a:t>
            </a:r>
            <a:r>
              <a:rPr lang="fi-FI" alt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</a:t>
            </a: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fi-FI" altLang="fi-FI" sz="14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Pixabayn</a:t>
            </a:r>
            <a:r>
              <a:rPr lang="fi-FI" alt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kuvapankki, pixabay.com.</a:t>
            </a: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fi-FI" alt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Microsoft </a:t>
            </a:r>
            <a:r>
              <a:rPr lang="fi-FI" altLang="fi-FI" sz="14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Copilot</a:t>
            </a:r>
            <a:r>
              <a:rPr lang="fi-FI" alt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(tekoäly), copilot.microsoft.com.</a:t>
            </a: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fi-FI" alt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Powerpointin kuvapankkikuvat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i-FI" altLang="fi-FI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fi-FI" altLang="fi-FI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Muut lähteet on merkitty erikseen dioille.</a:t>
            </a:r>
          </a:p>
        </p:txBody>
      </p:sp>
      <p:sp>
        <p:nvSpPr>
          <p:cNvPr id="3" name="Otsikko 1">
            <a:extLst>
              <a:ext uri="{FF2B5EF4-FFF2-40B4-BE49-F238E27FC236}">
                <a16:creationId xmlns:a16="http://schemas.microsoft.com/office/drawing/2014/main" id="{78B7F97E-B003-E7CC-A7AF-A33F6C8196BA}"/>
              </a:ext>
            </a:extLst>
          </p:cNvPr>
          <p:cNvSpPr txBox="1">
            <a:spLocks/>
          </p:cNvSpPr>
          <p:nvPr/>
        </p:nvSpPr>
        <p:spPr>
          <a:xfrm>
            <a:off x="838200" y="576580"/>
            <a:ext cx="10515600" cy="938702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200" b="1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fi-FI" dirty="0">
                <a:latin typeface="Open Sans"/>
                <a:ea typeface="Open Sans"/>
                <a:cs typeface="Open Sans"/>
              </a:rPr>
              <a:t>Lähteet</a:t>
            </a:r>
            <a:endParaRPr lang="fi-FI" dirty="0"/>
          </a:p>
        </p:txBody>
      </p:sp>
      <p:pic>
        <p:nvPicPr>
          <p:cNvPr id="4" name="Kuva 3" descr="Kuva, joka sisältää kohteen teksti, Fontti, Grafiikka, kuvakaappaus&#10;&#10;Kuvaus luotu automaattisesti">
            <a:extLst>
              <a:ext uri="{FF2B5EF4-FFF2-40B4-BE49-F238E27FC236}">
                <a16:creationId xmlns:a16="http://schemas.microsoft.com/office/drawing/2014/main" id="{70858239-035F-BECB-2B32-E999BF0919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4750" y="5752707"/>
            <a:ext cx="3316511" cy="1329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4887280"/>
      </p:ext>
    </p:extLst>
  </p:cSld>
  <p:clrMapOvr>
    <a:masterClrMapping/>
  </p:clrMapOvr>
</p:sld>
</file>

<file path=ppt/theme/theme1.xml><?xml version="1.0" encoding="utf-8"?>
<a:theme xmlns:a="http://schemas.openxmlformats.org/drawingml/2006/main" name="Teema2">
  <a:themeElements>
    <a:clrScheme name="Savon ammattiopisto 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FDBC00"/>
      </a:accent1>
      <a:accent2>
        <a:srgbClr val="D5D6D2"/>
      </a:accent2>
      <a:accent3>
        <a:srgbClr val="A5A5A5"/>
      </a:accent3>
      <a:accent4>
        <a:srgbClr val="FFC000"/>
      </a:accent4>
      <a:accent5>
        <a:srgbClr val="000000"/>
      </a:accent5>
      <a:accent6>
        <a:srgbClr val="212526"/>
      </a:accent6>
      <a:hlink>
        <a:srgbClr val="0563C1"/>
      </a:hlink>
      <a:folHlink>
        <a:srgbClr val="954F72"/>
      </a:folHlink>
    </a:clrScheme>
    <a:fontScheme name="Sakky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P-pohjat_ammattiopisto_2023 " id="{4949C7E8-4A4F-BC45-AD58-099C6EDD4E68}" vid="{C1589C33-C0A9-DF47-AF9C-7142FD60F9AA}"/>
    </a:ext>
  </a:extLst>
</a:theme>
</file>

<file path=ppt/theme/theme2.xml><?xml version="1.0" encoding="utf-8"?>
<a:theme xmlns:a="http://schemas.openxmlformats.org/drawingml/2006/main" name="Office-teema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-teema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Sakky tiedosto" ma:contentTypeID="0x010100543B188C28B91040A98FFA5D8358E44E00A3653E17E8B4444BAC37BB1A898C5149" ma:contentTypeVersion="7" ma:contentTypeDescription="" ma:contentTypeScope="" ma:versionID="6b476f8849e4c49e2cbffaf5265c69b6">
  <xsd:schema xmlns:xsd="http://www.w3.org/2001/XMLSchema" xmlns:xs="http://www.w3.org/2001/XMLSchema" xmlns:p="http://schemas.microsoft.com/office/2006/metadata/properties" xmlns:ns2="e348f4b8-ab36-454b-bd80-f564cedd1998" targetNamespace="http://schemas.microsoft.com/office/2006/metadata/properties" ma:root="true" ma:fieldsID="7842b9eaeb551fc470c7635f8a24aa28" ns2:_="">
    <xsd:import namespace="e348f4b8-ab36-454b-bd80-f564cedd1998"/>
    <xsd:element name="properties">
      <xsd:complexType>
        <xsd:sequence>
          <xsd:element name="documentManagement">
            <xsd:complexType>
              <xsd:all>
                <xsd:element ref="ns2:n8ec295155b94195b30ebd78abde7bb1" minOccurs="0"/>
                <xsd:element ref="ns2:TaxCatchAll" minOccurs="0"/>
                <xsd:element ref="ns2:TaxCatchAllLabel" minOccurs="0"/>
                <xsd:element ref="ns2:cb385421368245fdbf36d8a68f4bedf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348f4b8-ab36-454b-bd80-f564cedd1998" elementFormDefault="qualified">
    <xsd:import namespace="http://schemas.microsoft.com/office/2006/documentManagement/types"/>
    <xsd:import namespace="http://schemas.microsoft.com/office/infopath/2007/PartnerControls"/>
    <xsd:element name="n8ec295155b94195b30ebd78abde7bb1" ma:index="8" nillable="true" ma:taxonomy="true" ma:internalName="n8ec295155b94195b30ebd78abde7bb1" ma:taxonomyFieldName="sakkyliittyva" ma:displayName="Liittyvät sivut" ma:readOnly="false" ma:default="" ma:fieldId="{78ec2951-55b9-4195-b30e-bd78abde7bb1}" ma:taxonomyMulti="true" ma:sspId="9ff719d7-d854-4dfa-b838-39706e50f441" ma:termSetId="6ca5c963-c121-45e3-8876-808412545d2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9" nillable="true" ma:displayName="Taxonomy Catch All Column" ma:hidden="true" ma:list="{b387cda8-f670-466a-b4a6-89bc050adfc1}" ma:internalName="TaxCatchAll" ma:showField="CatchAllData" ma:web="d171f770-65c6-46bf-802b-547ee986b1a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0" nillable="true" ma:displayName="Taxonomy Catch All Column1" ma:hidden="true" ma:list="{b387cda8-f670-466a-b4a6-89bc050adfc1}" ma:internalName="TaxCatchAllLabel" ma:readOnly="true" ma:showField="CatchAllDataLabel" ma:web="d171f770-65c6-46bf-802b-547ee986b1a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cb385421368245fdbf36d8a68f4bedfa" ma:index="12" nillable="true" ma:taxonomy="true" ma:internalName="cb385421368245fdbf36d8a68f4bedfa" ma:taxonomyFieldName="sakkyasiakirjatyyppi" ma:displayName="Asiakirjatyyppi" ma:readOnly="false" ma:default="" ma:fieldId="{cb385421-3682-45fd-bf36-d8a68f4bedfa}" ma:sspId="9ff719d7-d854-4dfa-b838-39706e50f441" ma:termSetId="0353ea1d-5cae-4040-9a98-5756a290533b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Sisältölaji"/>
        <xsd:element ref="dc:title" minOccurs="0" maxOccurs="1" ma:index="4" ma:displayName="Otsikk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cb385421368245fdbf36d8a68f4bedfa xmlns="e348f4b8-ab36-454b-bd80-f564cedd1998">
      <Terms xmlns="http://schemas.microsoft.com/office/infopath/2007/PartnerControls"/>
    </cb385421368245fdbf36d8a68f4bedfa>
    <n8ec295155b94195b30ebd78abde7bb1 xmlns="e348f4b8-ab36-454b-bd80-f564cedd1998">
      <Terms xmlns="http://schemas.microsoft.com/office/infopath/2007/PartnerControls"/>
    </n8ec295155b94195b30ebd78abde7bb1>
    <TaxCatchAll xmlns="e348f4b8-ab36-454b-bd80-f564cedd1998" xsi:nil="true"/>
  </documentManagement>
</p:properties>
</file>

<file path=customXml/item4.xml><?xml version="1.0" encoding="utf-8"?>
<?mso-contentType ?>
<SharedContentType xmlns="Microsoft.SharePoint.Taxonomy.ContentTypeSync" SourceId="9ff719d7-d854-4dfa-b838-39706e50f441" ContentTypeId="0x010100543B188C28B91040A98FFA5D8358E44E" PreviousValue="false"/>
</file>

<file path=customXml/itemProps1.xml><?xml version="1.0" encoding="utf-8"?>
<ds:datastoreItem xmlns:ds="http://schemas.openxmlformats.org/officeDocument/2006/customXml" ds:itemID="{30B41F86-3BCB-4C60-B4AA-257AEF3C1FA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348f4b8-ab36-454b-bd80-f564cedd199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6177CC7-400F-455C-8B7B-184083ED366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1D93E36-6A13-4687-B31F-B7060B3E894E}">
  <ds:schemaRefs>
    <ds:schemaRef ds:uri="http://schemas.microsoft.com/office/2006/documentManagement/types"/>
    <ds:schemaRef ds:uri="http://purl.org/dc/dcmitype/"/>
    <ds:schemaRef ds:uri="http://purl.org/dc/terms/"/>
    <ds:schemaRef ds:uri="http://purl.org/dc/elements/1.1/"/>
    <ds:schemaRef ds:uri="http://schemas.openxmlformats.org/package/2006/metadata/core-properties"/>
    <ds:schemaRef ds:uri="http://www.w3.org/XML/1998/namespace"/>
    <ds:schemaRef ds:uri="e348f4b8-ab36-454b-bd80-f564cedd1998"/>
    <ds:schemaRef ds:uri="http://schemas.microsoft.com/office/infopath/2007/PartnerControls"/>
    <ds:schemaRef ds:uri="http://schemas.microsoft.com/office/2006/metadata/properties"/>
  </ds:schemaRefs>
</ds:datastoreItem>
</file>

<file path=customXml/itemProps4.xml><?xml version="1.0" encoding="utf-8"?>
<ds:datastoreItem xmlns:ds="http://schemas.openxmlformats.org/officeDocument/2006/customXml" ds:itemID="{158EB0F9-FB7A-44EF-BC5F-3AC073EC77FB}">
  <ds:schemaRefs>
    <ds:schemaRef ds:uri="Microsoft.SharePoint.Taxonomy.ContentTypeSync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PP-pohjat_ammattiopisto_2024</Template>
  <TotalTime>11622</TotalTime>
  <Words>23758</Words>
  <Application>Microsoft Office PowerPoint</Application>
  <PresentationFormat>Laajakuva</PresentationFormat>
  <Paragraphs>2631</Paragraphs>
  <Slides>204</Slides>
  <Notes>0</Notes>
  <HiddenSlides>0</HiddenSlides>
  <MMClips>0</MMClips>
  <ScaleCrop>false</ScaleCrop>
  <HeadingPairs>
    <vt:vector size="6" baseType="variant">
      <vt:variant>
        <vt:lpstr>Käytetyt fontit</vt:lpstr>
      </vt:variant>
      <vt:variant>
        <vt:i4>7</vt:i4>
      </vt:variant>
      <vt:variant>
        <vt:lpstr>Teema</vt:lpstr>
      </vt:variant>
      <vt:variant>
        <vt:i4>1</vt:i4>
      </vt:variant>
      <vt:variant>
        <vt:lpstr>Dian otsikot</vt:lpstr>
      </vt:variant>
      <vt:variant>
        <vt:i4>204</vt:i4>
      </vt:variant>
    </vt:vector>
  </HeadingPairs>
  <TitlesOfParts>
    <vt:vector size="212" baseType="lpstr">
      <vt:lpstr>Arial</vt:lpstr>
      <vt:lpstr>Calibri</vt:lpstr>
      <vt:lpstr>Open sans</vt:lpstr>
      <vt:lpstr>Open sans</vt:lpstr>
      <vt:lpstr>Open Sans Light</vt:lpstr>
      <vt:lpstr>Symbol</vt:lpstr>
      <vt:lpstr>Wingdings</vt:lpstr>
      <vt:lpstr>Teema2</vt:lpstr>
      <vt:lpstr>Ikääntyvien osallisuuden edistäminen</vt:lpstr>
      <vt:lpstr>PowerPoint-esitys</vt:lpstr>
      <vt:lpstr>Treeniopintojen aiheet</vt:lpstr>
      <vt:lpstr>Tutkinnonosaan tutustuminen</vt:lpstr>
      <vt:lpstr>Osallisuus </vt:lpstr>
      <vt:lpstr>Osallisuuden edistäminen</vt:lpstr>
      <vt:lpstr>Esimerkkejä osallisuuden edistämisestä</vt:lpstr>
      <vt:lpstr>Tehtävä osallisuuden edistämisestä</vt:lpstr>
      <vt:lpstr>Tutustu viikko-ohjelmaan  ja vastaa kysymyksiin</vt:lpstr>
      <vt:lpstr>PowerPoint-esitys</vt:lpstr>
      <vt:lpstr>Kuntoutumisen vaiheet</vt:lpstr>
      <vt:lpstr>Tutustu kirjan sisällysluetteloon</vt:lpstr>
      <vt:lpstr>1. Ikääntyminen elämänvaiheena ja ikääntynyt lähihoitajan asiakkaana</vt:lpstr>
      <vt:lpstr>2. Toimintakyvyn tukeminen  ja mittaaminen</vt:lpstr>
      <vt:lpstr>3. Hoito- ja kuntoutumissuunnitelman laatiminen ja kirjaaminen </vt:lpstr>
      <vt:lpstr>4. Osallisuus ja mielekkään elämän edistäminen</vt:lpstr>
      <vt:lpstr>5. Vuorovaikutus ja kohtaaminen </vt:lpstr>
      <vt:lpstr>6. Muistisairaan asiakkaan kohtaaminen ja kuntoutumisen tukeminen </vt:lpstr>
      <vt:lpstr>7. Liikkumiskyvyn tukeminen  ja liikkumisen edistäminen</vt:lpstr>
      <vt:lpstr>8. Psykososiaalinen kuntoutuminen</vt:lpstr>
      <vt:lpstr>9. Elintoimintojen tarkkailu, aseptiikka ja hygienia</vt:lpstr>
      <vt:lpstr>10. Ravitsemus ja ruokailu</vt:lpstr>
      <vt:lpstr>11. Palvelujärjestelmä  ja ikääntyneen toimeentuloturva</vt:lpstr>
      <vt:lpstr>12. Teknologia osallisuuden  ja kuntoutumisen tukena</vt:lpstr>
      <vt:lpstr>13. Erityishaasteita  ikääntyneiden hoidossa</vt:lpstr>
      <vt:lpstr>14. Kuoleman lähestyminen ja saattohoito</vt:lpstr>
      <vt:lpstr>15. Hoidon laatu ja eettiset periaatteet</vt:lpstr>
      <vt:lpstr>16. Hoitajan työhyvinvointi  ja ammatillinen kasvu</vt:lpstr>
      <vt:lpstr>Materiaali alkaa tästä</vt:lpstr>
      <vt:lpstr>1. Ikääntyminen elämänvaiheena ja ikääntynyt lähihoitajan asiakkaana</vt:lpstr>
      <vt:lpstr>Ikääntymismuutokset</vt:lpstr>
      <vt:lpstr>PowerPoint-esitys</vt:lpstr>
      <vt:lpstr>Elämänlaatu</vt:lpstr>
      <vt:lpstr>Ikääntyneet Suomessa</vt:lpstr>
      <vt:lpstr>2. Toimintakyvyn tukeminen  ja mittaaminen</vt:lpstr>
      <vt:lpstr>Toimintakyky</vt:lpstr>
      <vt:lpstr>Mitkä asiat vaikuttavat ikääntyneen toimintakykyyn?</vt:lpstr>
      <vt:lpstr>Esimerkki toimintakyvystä</vt:lpstr>
      <vt:lpstr>Miten työntekijä voi tukea asiakkaan toimintakykyä? 1/2</vt:lpstr>
      <vt:lpstr>Miten työntekijä voi tukea asiakkaan toimintakykyä? 2/2</vt:lpstr>
      <vt:lpstr>Voimavarat ja toimijuus</vt:lpstr>
      <vt:lpstr>Tehtävä voimavaroista</vt:lpstr>
      <vt:lpstr>Toimintakyvyn mittaaminen 1/2</vt:lpstr>
      <vt:lpstr>Toimintakyvyn mittaaminen 2/2</vt:lpstr>
      <vt:lpstr>Fyysisen suorituskyvyn mittaaminen</vt:lpstr>
      <vt:lpstr>Tehtävä mittareista</vt:lpstr>
      <vt:lpstr>3. Hoito- ja kuntoutumissuunnitelman laatiminen ja kirjaaminen </vt:lpstr>
      <vt:lpstr>Hoitotyön prosessimalli 1/2</vt:lpstr>
      <vt:lpstr>Hoitotyön prosessimalli 2/2</vt:lpstr>
      <vt:lpstr>Tehtävä elämänhistoriasta</vt:lpstr>
      <vt:lpstr>Tavoitteet ja motivaatio</vt:lpstr>
      <vt:lpstr>Kirjaaminen ja dokumentointi 1/2</vt:lpstr>
      <vt:lpstr>Kirjaaminen ja dokumentointi 2/2</vt:lpstr>
      <vt:lpstr>Mitä on hyvä tietää, kun kirjaat?</vt:lpstr>
      <vt:lpstr>Mitä kirjaat?</vt:lpstr>
      <vt:lpstr>Tehtävä kirjaamisesta</vt:lpstr>
      <vt:lpstr>Tietoturvaloukkaus ja arkaluontoiset tiedot 1/2</vt:lpstr>
      <vt:lpstr>Tietoturvaloukkaus ja arkaluontoiset tiedot 2/2</vt:lpstr>
      <vt:lpstr>4. Osallisuus ja mielekkään elämän edistäminen</vt:lpstr>
      <vt:lpstr>Mitkä asiat vaikuttavat osallisuuteen?</vt:lpstr>
      <vt:lpstr>Aktivoiva arki ja omannäköinen elämä</vt:lpstr>
      <vt:lpstr>Erilaiset menetelmät</vt:lpstr>
      <vt:lpstr>Itsemääräämisoikeuden rajoittaminen </vt:lpstr>
      <vt:lpstr>Henkisyys ja hengellisyys</vt:lpstr>
      <vt:lpstr>Seksuaalisuus 1/2</vt:lpstr>
      <vt:lpstr>Seksuaalisuus 2/2</vt:lpstr>
      <vt:lpstr>Ympäristön turvallisuus </vt:lpstr>
      <vt:lpstr>Ympäristön esteettömyys</vt:lpstr>
      <vt:lpstr>Yksinäisyys ja sen ehkäiseminen</vt:lpstr>
      <vt:lpstr>Syrjäytymisen riskitekijät</vt:lpstr>
      <vt:lpstr>Tehtävä työharjoittelujaksolle ikääntyneen osallisuuden edistämisestä</vt:lpstr>
      <vt:lpstr>5. Vuorovaikutus ja kohtaaminen </vt:lpstr>
      <vt:lpstr>Mitkä asiat voivat vaikuttaa vuorovaikutukseen?</vt:lpstr>
      <vt:lpstr>Kunnioittava kohtaaminen</vt:lpstr>
      <vt:lpstr>Sanallinen ja sanaton viestintä</vt:lpstr>
      <vt:lpstr>Vuorovaikutusmenetelmät</vt:lpstr>
      <vt:lpstr>Vuorovaikutus huonokuuloisen kanssa</vt:lpstr>
      <vt:lpstr>Vuorovaikutus heikkonäköisen kanssa</vt:lpstr>
      <vt:lpstr>Vuorovaikutus omaisten kanssa</vt:lpstr>
      <vt:lpstr>Annan omaiset</vt:lpstr>
      <vt:lpstr>Vuorovaikutus puhelimessa  ja sähköisillä viestimillä</vt:lpstr>
      <vt:lpstr>Tehtävä vuorovaikutuksesta</vt:lpstr>
      <vt:lpstr>6. Muistisairaan asiakkaan kohtaaminen ja kuntoutumisen tukeminen </vt:lpstr>
      <vt:lpstr>Mitä muistisairaudet ovat?</vt:lpstr>
      <vt:lpstr>Mikä muu voi heikentyä muistin lisäksi?</vt:lpstr>
      <vt:lpstr>Muistisairaan käyttäytyminen</vt:lpstr>
      <vt:lpstr>Käytösoireet</vt:lpstr>
      <vt:lpstr>Ryhmätehtävä muistisairauksista</vt:lpstr>
      <vt:lpstr>Muistisairaan hoitaminen</vt:lpstr>
      <vt:lpstr>Hyvät lääkkeettömät toimintamallit</vt:lpstr>
      <vt:lpstr>7. Liikkumiskyvyn tukeminen  ja liikkumisen edistäminen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8. Psykososiaalinen kuntoutuminen</vt:lpstr>
      <vt:lpstr>Aivoterveys</vt:lpstr>
      <vt:lpstr>Miten ikääntynyt voi lisätä aivoterveyttä ja suojautua muistisairauksilta?</vt:lpstr>
      <vt:lpstr>Ohjaaminen, ohjaus</vt:lpstr>
      <vt:lpstr>Henkilökohtainen ohjaaminen</vt:lpstr>
      <vt:lpstr>Ryhmän ohjaaminen</vt:lpstr>
      <vt:lpstr>Ryhmäyttäminen</vt:lpstr>
      <vt:lpstr>Tehtävä ikääntyneiden ohjaamisesta</vt:lpstr>
      <vt:lpstr>Tehtävä unesta ja unettomuudesta</vt:lpstr>
      <vt:lpstr>Tehtävä stressistä ja rentoutumisesta</vt:lpstr>
      <vt:lpstr>9. Elintoimintojen tarkkailu, aseptiikka ja hygienia</vt:lpstr>
      <vt:lpstr>Tarkkailu, v: tarkkailla</vt:lpstr>
      <vt:lpstr>Hengityksen ja verenkierron tarkkailu</vt:lpstr>
      <vt:lpstr>Häiriöt ja mittaukset</vt:lpstr>
      <vt:lpstr>Tajunnantason tarkkailu</vt:lpstr>
      <vt:lpstr>Verensokerin tarkkailu</vt:lpstr>
      <vt:lpstr>Virtsaamisen ja ulostamisen tarkkailu</vt:lpstr>
      <vt:lpstr>Virtsaamisen apuvälineet</vt:lpstr>
      <vt:lpstr>Neste- ja lämpötasapainon tarkkailu</vt:lpstr>
      <vt:lpstr>Tehtävä hoitajan hygieniasta</vt:lpstr>
      <vt:lpstr>Asiakkaan hygienia 1/3</vt:lpstr>
      <vt:lpstr>Asiakkaan hygienia 2/3</vt:lpstr>
      <vt:lpstr>Asiakkaan hygienia 3/3</vt:lpstr>
      <vt:lpstr>Asiakkaan pukeminen</vt:lpstr>
      <vt:lpstr>10. Ravitsemus ja ruokailu</vt:lpstr>
      <vt:lpstr>Ravitsemuksen tärkeät sanat 1/2</vt:lpstr>
      <vt:lpstr>Ravitsemuksen tärkeät sanat 2/2</vt:lpstr>
      <vt:lpstr>Miksi ikääntyneiden oikeanlainen  ravitsemus on tärkeää?</vt:lpstr>
      <vt:lpstr>Miten ikääntyminen  vaikuttaa ruokailuun? </vt:lpstr>
      <vt:lpstr>Miksi ikääntyneet saattavat syödä huonosti tai liian vähän?</vt:lpstr>
      <vt:lpstr>Mikä voi auttaa  ikääntynyttä ruokailussa? </vt:lpstr>
      <vt:lpstr>Ravitsemussuositukset 1/2</vt:lpstr>
      <vt:lpstr>Ravitsemussuositukset 2/2</vt:lpstr>
      <vt:lpstr>Vajaaravitsemus</vt:lpstr>
      <vt:lpstr>Nestevajaus</vt:lpstr>
      <vt:lpstr>Ravitsemus kotihoidossa</vt:lpstr>
      <vt:lpstr>Ravitsemus hoivakodissa</vt:lpstr>
      <vt:lpstr>Omatoimisen ruokailun tukeminen</vt:lpstr>
      <vt:lpstr>Miten voit avustaa ruokailussa? 1/2</vt:lpstr>
      <vt:lpstr>Miten voit avustaa ruokailussa? 2/2</vt:lpstr>
      <vt:lpstr>11. Palvelujärjestelmä  ja ikääntyneen toimeentuloturva</vt:lpstr>
      <vt:lpstr>Kuka tuottaa ja maksaa palvelut?</vt:lpstr>
      <vt:lpstr>Ikääntyneiden palvelut 1/3</vt:lpstr>
      <vt:lpstr>Ikääntyneiden palvelut 2/3</vt:lpstr>
      <vt:lpstr>Ikääntyneiden palvelut 3/3</vt:lpstr>
      <vt:lpstr>Ikääntyneiden toimeentuloturva </vt:lpstr>
      <vt:lpstr>Tärkeät lait, kun asiakas on ikääntynyt</vt:lpstr>
      <vt:lpstr>Ohjaus-, yhteydenotto ja ilmoitusvelvollisuus</vt:lpstr>
      <vt:lpstr>Viranomaiset ja tutkimustieto</vt:lpstr>
      <vt:lpstr>12. Teknologia osallisuuden  ja kuntoutumisen tukena</vt:lpstr>
      <vt:lpstr>Teknologia hoitajan työssä</vt:lpstr>
      <vt:lpstr>Erilaiset laitteet ja palvelut</vt:lpstr>
      <vt:lpstr>13. Erityishaasteita  ikääntyneiden hoidossa</vt:lpstr>
      <vt:lpstr>Tärkeitä sanoja | Mielenterveys</vt:lpstr>
      <vt:lpstr>Hyvä mielenterveys</vt:lpstr>
      <vt:lpstr>Ikääntyneen mielenterveyden tukeminen</vt:lpstr>
      <vt:lpstr>Yleiset mielenterveyden häiriöt</vt:lpstr>
      <vt:lpstr>Mielenterveyshäiriöisen tukeminen</vt:lpstr>
      <vt:lpstr>Ryhmätehtävä yleisimmistä mielenterveyden häiriöistä</vt:lpstr>
      <vt:lpstr>Tärkeitä sanoja | Päihteet</vt:lpstr>
      <vt:lpstr>Päihdeongelmat ja niiden syyt</vt:lpstr>
      <vt:lpstr>Alkoholinkäytön haitat</vt:lpstr>
      <vt:lpstr>Päihdeongelmaisen auttaminen</vt:lpstr>
      <vt:lpstr>Kaltoinkohtelu 1/3</vt:lpstr>
      <vt:lpstr>Kaltoinkohtelu 2/3</vt:lpstr>
      <vt:lpstr>Kaltoinkohtelu 3/3</vt:lpstr>
      <vt:lpstr>Huono hoito ja hoidon laiminlyönti</vt:lpstr>
      <vt:lpstr>14. Kuoleman lähestyminen ja saattohoito</vt:lpstr>
      <vt:lpstr>Tärkeitä sanoja | Saattohoito</vt:lpstr>
      <vt:lpstr>Kivun tuntomerkit ja arviointi</vt:lpstr>
      <vt:lpstr>Kivunlievitys lääkkeillä</vt:lpstr>
      <vt:lpstr>Kivunlievitys ilman lääkkeitä</vt:lpstr>
      <vt:lpstr>Saattohoito</vt:lpstr>
      <vt:lpstr>Mitä on hyvä perushoito saattohoidossa? 1/3</vt:lpstr>
      <vt:lpstr>Mitä on hyvä perushoito saattohoidossa? 2/3</vt:lpstr>
      <vt:lpstr>Mitä on hyvä perushoito saattohoidossa? 3/3</vt:lpstr>
      <vt:lpstr>Saattohoito kotona tai hoivakodissa</vt:lpstr>
      <vt:lpstr>Kuolema</vt:lpstr>
      <vt:lpstr>Mitä täytyy tehdä kuoleman jälkeen? 1/2</vt:lpstr>
      <vt:lpstr>Mitä täytyy tehdä kuoleman jälkeen? 2/2</vt:lpstr>
      <vt:lpstr>Surutyö</vt:lpstr>
      <vt:lpstr>Hoitotahto</vt:lpstr>
      <vt:lpstr>15. Hoidon laatu ja eettiset periaatteet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16. Hoitajan työhyvinvointi  ja ammatillinen kasvu</vt:lpstr>
      <vt:lpstr>Työhyvinvointi</vt:lpstr>
      <vt:lpstr>Työkyky</vt:lpstr>
      <vt:lpstr>Ergonomia vaikuttaa työkykyyn</vt:lpstr>
      <vt:lpstr>PowerPoint-esitys</vt:lpstr>
      <vt:lpstr>PowerPoint-esitys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PowerPoint-esitys</dc:title>
  <dc:creator>Rissanen Minna</dc:creator>
  <cp:lastModifiedBy>Rissanen Minna</cp:lastModifiedBy>
  <cp:revision>8</cp:revision>
  <cp:lastPrinted>2025-04-08T06:33:31Z</cp:lastPrinted>
  <dcterms:created xsi:type="dcterms:W3CDTF">2024-06-05T05:41:40Z</dcterms:created>
  <dcterms:modified xsi:type="dcterms:W3CDTF">2025-04-23T09:40:20Z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0x010100543B188C28B91040A98FFA5D8358E44E00A3653E17E8B4444BAC37BB1A898C5149</vt:lpwstr>
  </property>
  <property fmtid="{D5CDD505-2E9C-101B-9397-08002B2CF9AE}" pid="3" name="sakkyliittyva">
    <vt:lpwstr/>
  </property>
  <property fmtid="{D5CDD505-2E9C-101B-9397-08002B2CF9AE}" pid="4" name="sakkyasiakirjatyyppi">
    <vt:lpwstr/>
  </property>
</Properties>
</file>