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8" r:id="rId4"/>
    <p:sldId id="266" r:id="rId5"/>
    <p:sldId id="262" r:id="rId6"/>
    <p:sldId id="260" r:id="rId7"/>
    <p:sldId id="256" r:id="rId8"/>
    <p:sldId id="257" r:id="rId9"/>
    <p:sldId id="265" r:id="rId10"/>
    <p:sldId id="26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06C5-4431-435D-A61F-0AE09D438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BA350-9CB0-4E2C-9D9F-6F2562250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36D5-EBC0-4465-9D20-BBF0D2D2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8AE10-A0D6-418E-BE3B-B03D2CDC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D2A4-2925-4AA3-9948-14E15C31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9547-069B-434E-A1B4-09C59688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81981-B4B8-4FA2-8F5B-1E5E83BFB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FB872-1ED1-41A0-8035-09D5EFD8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F28A-B58D-422F-A4E0-5B1E6578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BCC8-3D8A-49C9-B6E3-EEA61C4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67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C32FC-70D9-461C-AF53-4A2FF3A04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F1BB5-D302-48EB-9B6F-63FC4933B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4A7F6-F5D9-41A5-9E2F-28986024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5F1B-E79F-469C-A0DA-7F19C366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E077-EA24-4B28-9C18-03D9F6FC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68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053C-7719-470C-A80A-C1D715D9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44AE4-8819-476F-BE18-F7AF6A9E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718E-8E19-4842-8E14-87F9022D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13DB0-36F1-4E59-8FCD-A72775E6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CAE6B-B84B-455F-A1C5-8EB5E5F6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06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813F-095D-4EB9-BCF9-EB8E6B3D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FE48A-A8D4-42C4-B9AA-480762CA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33D69-141E-4DAB-9A11-5335E517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DDD6-5389-401F-8859-CE67E800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8BB4F-3080-49D7-A543-B733488D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9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8213-09C5-4F65-824E-8063BF05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FFB8B-8FB7-4271-A08C-5290C5880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7F6E3-654A-41A1-96DC-C18CB90E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30CCC-469F-4E7C-B082-B4446A08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AB49F-EF3D-4EB4-8D08-F92C2173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330C1-C3FC-426B-B334-31CA0EA5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8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5C97-5501-48D1-8E7A-CAE946A8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E19D1-00CF-4675-95AD-B556341A1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4DB35-9C8E-4DBE-9338-5FFABF4C9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CA4BD-64F5-45B3-8D39-9E8A2EE0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EC5CC-34DE-49BF-8D1E-5B5E1F8CE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AB2EE-2F47-4A9B-B050-A5A028D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AF5F0-07B7-44B2-81F3-D85DE582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F68E6-B52E-4F79-AA80-FC42CE9C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10B8-505B-48B0-9A02-1018F0B9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D49A4-C018-41C0-BAFD-FD91399A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D81B6-FD00-4708-B8AD-21ECF02F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FD992-11EA-4516-9CD7-519F1771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25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31E4F-4476-4883-B09A-2B23460F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BABB7-B5C1-4A01-A86C-0E6424BD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3CD2-3937-4A85-AF93-B4BCAA0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69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7FC-1715-41C6-BC8E-BCDF8F13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9AAA-005F-45BC-A426-96CE15B1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DDE6E-8A16-4D2A-BE62-85A08FAB9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FEBE9-2216-41D7-8A5A-45820F68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4A0B-0300-4C21-A3AD-AEF9C668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2DCE8-2764-4024-95C7-9630D669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67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6910-F202-4076-A4A6-C6474581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A6CFB-C18F-476E-8602-120D0FE3D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AB237-7F31-4CDA-B376-BAD9FA903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627DD-D653-4097-A304-09A6F1D6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6D025-2BE5-4D4A-9B57-C8B95C94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385C8-F6A5-49D2-95F9-0DD91F55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54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9BA9F-C8BC-4A53-B867-4BA606C6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616F1-0456-4AA1-841C-E860A35A2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9CCE1-7E2B-4A65-A319-DFF5FE7C4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A212-82E7-4DBB-A43E-59B956743ADE}" type="datetimeFigureOut">
              <a:rPr lang="fi-FI" smtClean="0"/>
              <a:t>22.12.2022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62133-8884-4F14-9B1D-04515C83F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6F9D-7447-4BE0-AD3C-FC325BC22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F98E-25B7-4167-9976-937EEDBB4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6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DDB1-6736-47E4-98BD-56C4935E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latin typeface="Arial Black" panose="020B0A04020102020204" pitchFamily="34" charset="0"/>
              </a:rPr>
              <a:t>Ilmaisun monet muodot 18.3.2022</a:t>
            </a:r>
            <a:br>
              <a:rPr lang="fi-FI" b="1" dirty="0">
                <a:latin typeface="Arial Black" panose="020B0A04020102020204" pitchFamily="34" charset="0"/>
              </a:rPr>
            </a:br>
            <a:r>
              <a:rPr lang="fi-FI" b="1" i="1" dirty="0">
                <a:latin typeface="Arial Black" panose="020B0A04020102020204" pitchFamily="34" charset="0"/>
              </a:rPr>
              <a:t>Taidekasvatuksen verkkoseminaari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DCBD-66E3-4BBB-8F8B-46499025F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latin typeface="Arial Black" panose="020B0A04020102020204" pitchFamily="34" charset="0"/>
              </a:rPr>
              <a:t>Tervetuloa!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A5E4C92-C9B4-4962-9EE4-FC7B85201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1682" y="1869842"/>
            <a:ext cx="6451862" cy="4307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A195F-0E78-4E6B-8DCB-5C3D920FC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5" y="2687933"/>
            <a:ext cx="1798215" cy="17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DCC34-5BEC-40E1-8586-AD157713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5" y="1690688"/>
            <a:ext cx="6222319" cy="46667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7FFAAD-98B8-4A58-BDE4-0E05973D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Arial Black" panose="020B0A04020102020204" pitchFamily="34" charset="0"/>
              </a:rPr>
              <a:t>Taide avaa ikkunoita mahdollisuuksien maailmoihin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D9D563-01D6-49F5-8367-9BE8C9CA0E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7582" y="2912964"/>
            <a:ext cx="389307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b="1" dirty="0"/>
              <a:t>Kiitos esiintyjät ja yleisö kiitos osallistumisesta, aktiivisuudesta ja  mielenkiinnostanne!</a:t>
            </a:r>
          </a:p>
        </p:txBody>
      </p:sp>
    </p:spTree>
    <p:extLst>
      <p:ext uri="{BB962C8B-B14F-4D97-AF65-F5344CB8AC3E}">
        <p14:creationId xmlns:p14="http://schemas.microsoft.com/office/powerpoint/2010/main" val="347521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03E43-575D-432E-B9C9-7A2CB2DE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6" y="1175078"/>
            <a:ext cx="6761767" cy="4507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FD01A-3217-485E-9C33-D3EDCCE87DD6}"/>
              </a:ext>
            </a:extLst>
          </p:cNvPr>
          <p:cNvSpPr txBox="1"/>
          <p:nvPr/>
        </p:nvSpPr>
        <p:spPr>
          <a:xfrm>
            <a:off x="669303" y="2036190"/>
            <a:ext cx="2498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Taiteissa on tilaa ilmaisun monille muodoille,  jaetuille yhteisille kokemuksille ja tunteille.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FA660-AD2C-4162-9488-08BACEE20AE7}"/>
              </a:ext>
            </a:extLst>
          </p:cNvPr>
          <p:cNvSpPr txBox="1"/>
          <p:nvPr/>
        </p:nvSpPr>
        <p:spPr>
          <a:xfrm>
            <a:off x="9653048" y="5682922"/>
            <a:ext cx="156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400768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2EA59-45E8-489C-B921-D3B8C945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3" y="1225484"/>
            <a:ext cx="7516306" cy="42279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250E-F084-4120-9A39-C56E2C2C1CD4}"/>
              </a:ext>
            </a:extLst>
          </p:cNvPr>
          <p:cNvSpPr txBox="1"/>
          <p:nvPr/>
        </p:nvSpPr>
        <p:spPr>
          <a:xfrm>
            <a:off x="829559" y="1621410"/>
            <a:ext cx="3308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Taide puhuttelee aina…</a:t>
            </a:r>
          </a:p>
          <a:p>
            <a:r>
              <a:rPr lang="fi-FI" sz="2400" dirty="0"/>
              <a:t>erilaisissa elämäntilanteissa aina uudella tavalla…</a:t>
            </a:r>
          </a:p>
          <a:p>
            <a:r>
              <a:rPr lang="fi-FI" sz="2400" dirty="0"/>
              <a:t>Taiteen ympäröimä lapsi</a:t>
            </a:r>
          </a:p>
          <a:p>
            <a:r>
              <a:rPr lang="fi-FI" sz="2400" dirty="0"/>
              <a:t>ymmärtää kulttuurin merkityksen myös myöhemmin elämässään.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FB873-4D00-4A1C-BE24-5C48751DBA77}"/>
              </a:ext>
            </a:extLst>
          </p:cNvPr>
          <p:cNvSpPr txBox="1"/>
          <p:nvPr/>
        </p:nvSpPr>
        <p:spPr>
          <a:xfrm>
            <a:off x="10887959" y="5453406"/>
            <a:ext cx="156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3598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47BCA-41D5-44D9-B251-BF883FCB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3" y="1414021"/>
            <a:ext cx="7331696" cy="4887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022B6-C7C6-499C-BF0E-CC2D9B365E6F}"/>
              </a:ext>
            </a:extLst>
          </p:cNvPr>
          <p:cNvSpPr txBox="1"/>
          <p:nvPr/>
        </p:nvSpPr>
        <p:spPr>
          <a:xfrm>
            <a:off x="437953" y="2177592"/>
            <a:ext cx="3280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Lapsen</a:t>
            </a:r>
            <a:r>
              <a:rPr lang="fi-FI" sz="2000" dirty="0"/>
              <a:t> oikeuksien sopimuksen 31 artiklan mukaan jokaisella </a:t>
            </a:r>
            <a:r>
              <a:rPr lang="fi-FI" sz="2000" b="1" dirty="0"/>
              <a:t>lapsella on oikeus</a:t>
            </a:r>
            <a:r>
              <a:rPr lang="fi-FI" sz="2000" dirty="0"/>
              <a:t> lepoon ja vapaa-aikaan, hänen ikänsä mukaiseen leikkimiseen ja virkistystoimintaan sekä vapaaseen osallistumiseen </a:t>
            </a:r>
            <a:r>
              <a:rPr lang="fi-FI" sz="2000" b="1" dirty="0"/>
              <a:t>kulttuurielämään ja taiteisiin</a:t>
            </a:r>
            <a:r>
              <a:rPr lang="fi-FI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86BC0-C1B0-416B-A050-F67EEBC27693}"/>
              </a:ext>
            </a:extLst>
          </p:cNvPr>
          <p:cNvSpPr txBox="1"/>
          <p:nvPr/>
        </p:nvSpPr>
        <p:spPr>
          <a:xfrm>
            <a:off x="10627150" y="6301818"/>
            <a:ext cx="156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80079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894C2-F166-400A-8E84-537C6CDF1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56" y="754144"/>
            <a:ext cx="8740718" cy="5599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6AC31-B7DA-48B5-BD17-2C8CD3EB6C61}"/>
              </a:ext>
            </a:extLst>
          </p:cNvPr>
          <p:cNvSpPr txBox="1"/>
          <p:nvPr/>
        </p:nvSpPr>
        <p:spPr>
          <a:xfrm>
            <a:off x="424206" y="1602557"/>
            <a:ext cx="2271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Lapsella on kyky havaita ja  ihmetellä sitä, mikä aikuiselta usein jää huomaamatta.</a:t>
            </a:r>
          </a:p>
          <a:p>
            <a:endParaRPr lang="fi-FI" sz="2400" dirty="0"/>
          </a:p>
          <a:p>
            <a:r>
              <a:rPr lang="fi-FI" sz="2400" dirty="0"/>
              <a:t>Lapsi katsoo maailmaa taiteilijan tavoin.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627AB-94D2-45B3-9683-3D724F071130}"/>
              </a:ext>
            </a:extLst>
          </p:cNvPr>
          <p:cNvSpPr txBox="1"/>
          <p:nvPr/>
        </p:nvSpPr>
        <p:spPr>
          <a:xfrm>
            <a:off x="10784264" y="6353666"/>
            <a:ext cx="156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32453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87FC8-A6A4-4BA9-8BCD-8A5A42D6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92" y="993533"/>
            <a:ext cx="7730608" cy="5153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0D71E-6A91-4D8A-BE29-3DFA36562238}"/>
              </a:ext>
            </a:extLst>
          </p:cNvPr>
          <p:cNvSpPr txBox="1"/>
          <p:nvPr/>
        </p:nvSpPr>
        <p:spPr>
          <a:xfrm>
            <a:off x="461913" y="1442301"/>
            <a:ext cx="2441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i="1" dirty="0"/>
              <a:t>”Näkisikö joku tuon puun</a:t>
            </a:r>
          </a:p>
          <a:p>
            <a:r>
              <a:rPr lang="fi-FI" sz="2400" i="1" dirty="0"/>
              <a:t>samoin kuin minä,</a:t>
            </a:r>
          </a:p>
          <a:p>
            <a:r>
              <a:rPr lang="fi-FI" sz="2400" i="1" dirty="0"/>
              <a:t>ainutkertaisena.</a:t>
            </a:r>
          </a:p>
          <a:p>
            <a:r>
              <a:rPr lang="fi-FI" sz="2400" i="1" dirty="0"/>
              <a:t>Voisimmeko tavata siinä puussa</a:t>
            </a:r>
          </a:p>
          <a:p>
            <a:r>
              <a:rPr lang="fi-FI" sz="2400" i="1" dirty="0"/>
              <a:t>ymmärryksen kirkkaudessa?”</a:t>
            </a:r>
          </a:p>
          <a:p>
            <a:r>
              <a:rPr lang="fi-FI" dirty="0"/>
              <a:t>Anne Hänninen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36AB7-81A9-41DB-BEAF-25B0312B3D55}"/>
              </a:ext>
            </a:extLst>
          </p:cNvPr>
          <p:cNvSpPr txBox="1"/>
          <p:nvPr/>
        </p:nvSpPr>
        <p:spPr>
          <a:xfrm>
            <a:off x="10502086" y="6147272"/>
            <a:ext cx="156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68823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3037C9-DD1E-44CA-9650-9277350D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004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Arial Black" panose="020B0A04020102020204" pitchFamily="34" charset="0"/>
              </a:rPr>
              <a:t>Ilmaisun monet muodot 18.3.2022</a:t>
            </a:r>
            <a:br>
              <a:rPr lang="fi-FI" sz="3600" b="1" dirty="0">
                <a:latin typeface="Arial Black" panose="020B0A04020102020204" pitchFamily="34" charset="0"/>
              </a:rPr>
            </a:br>
            <a:r>
              <a:rPr lang="fi-FI" sz="3600" b="1" i="1" dirty="0">
                <a:latin typeface="Arial Black" panose="020B0A04020102020204" pitchFamily="34" charset="0"/>
              </a:rPr>
              <a:t>Taidekasvatuksen verkkoseminaari </a:t>
            </a:r>
            <a:endParaRPr lang="fi-FI" sz="36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5AFEF3-702C-4DB7-8629-7AFF15A28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6698"/>
            <a:ext cx="5845404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OHJELMA</a:t>
            </a:r>
            <a:endParaRPr lang="fi-FI" dirty="0"/>
          </a:p>
          <a:p>
            <a:r>
              <a:rPr lang="fi-FI" dirty="0"/>
              <a:t>9.00–9.15 Seminaaripäivän avaussanat, </a:t>
            </a:r>
            <a:r>
              <a:rPr lang="fi-FI" i="1" dirty="0"/>
              <a:t>varhaiskasvatuksen pedagogiikan professori Inkeri Ruokonen</a:t>
            </a:r>
            <a:endParaRPr lang="fi-FI" dirty="0"/>
          </a:p>
          <a:p>
            <a:r>
              <a:rPr lang="fi-FI" dirty="0"/>
              <a:t>9.15–10.00 Tanssiin kutsu, </a:t>
            </a:r>
            <a:r>
              <a:rPr lang="fi-FI" i="1" dirty="0"/>
              <a:t>professori ja tanssipedagogi Eeva Anttila</a:t>
            </a:r>
            <a:endParaRPr lang="fi-FI" dirty="0"/>
          </a:p>
          <a:p>
            <a:r>
              <a:rPr lang="fi-FI" dirty="0"/>
              <a:t>10.00–10.45 Käsityöllinen ilmaisu, </a:t>
            </a:r>
            <a:r>
              <a:rPr lang="fi-FI" i="1" dirty="0"/>
              <a:t>yliopistonlehtori ja käsityön pedagogi Seija Karppinen</a:t>
            </a:r>
            <a:endParaRPr lang="fi-FI" dirty="0"/>
          </a:p>
          <a:p>
            <a:r>
              <a:rPr lang="fi-FI" b="1" dirty="0"/>
              <a:t>10.45–11.15 Tauko</a:t>
            </a:r>
          </a:p>
          <a:p>
            <a:r>
              <a:rPr lang="fi-FI" dirty="0"/>
              <a:t>11.15–12.00 Draamallinen ilmaisu, </a:t>
            </a:r>
            <a:r>
              <a:rPr lang="fi-FI" i="1" dirty="0"/>
              <a:t>yliopistonlehtori ja draamapedagogi Tapio Toivanen</a:t>
            </a:r>
            <a:endParaRPr lang="fi-FI" dirty="0"/>
          </a:p>
          <a:p>
            <a:r>
              <a:rPr lang="fi-FI" dirty="0"/>
              <a:t>12.00–12.45 Musiikin ja taiteen merkitys oppimiselle </a:t>
            </a:r>
            <a:r>
              <a:rPr lang="fi-FI" dirty="0" err="1"/>
              <a:t>aivotutkimuksen</a:t>
            </a:r>
            <a:r>
              <a:rPr lang="fi-FI" dirty="0"/>
              <a:t> valossa, </a:t>
            </a:r>
            <a:r>
              <a:rPr lang="fi-FI" i="1" dirty="0" err="1"/>
              <a:t>aivotutkija</a:t>
            </a:r>
            <a:r>
              <a:rPr lang="fi-FI" i="1" dirty="0"/>
              <a:t> Tanja Linnavalli</a:t>
            </a:r>
            <a:endParaRPr lang="fi-FI" dirty="0"/>
          </a:p>
          <a:p>
            <a:r>
              <a:rPr lang="fi-FI" b="1" dirty="0"/>
              <a:t>12.45–13.45 Lounastauko</a:t>
            </a:r>
          </a:p>
          <a:p>
            <a:r>
              <a:rPr lang="fi-FI" dirty="0"/>
              <a:t>13.45–14.30 Taito ja taide hyvinvoinnin lähteenä varhaiskasvatuksessa, </a:t>
            </a:r>
            <a:r>
              <a:rPr lang="fi-FI" i="1" dirty="0"/>
              <a:t>kasvatustieteen professori ja taito- ja taidepedagogi Antti Juvonen</a:t>
            </a:r>
            <a:endParaRPr lang="fi-FI" dirty="0"/>
          </a:p>
          <a:p>
            <a:r>
              <a:rPr lang="fi-FI" dirty="0"/>
              <a:t>14.30–15.00 Yleiskeskustelu (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)</a:t>
            </a:r>
          </a:p>
          <a:p>
            <a:r>
              <a:rPr lang="fi-FI" dirty="0"/>
              <a:t>15.00 Seminaarin päätössanat, </a:t>
            </a:r>
            <a:r>
              <a:rPr lang="fi-FI" i="1" dirty="0"/>
              <a:t>Inkeri Ruokonen</a:t>
            </a:r>
            <a:endParaRPr lang="fi-FI" dirty="0"/>
          </a:p>
          <a:p>
            <a:endParaRPr lang="fi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C028C9-BCFB-4B71-9EDF-4F5045C0C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0553" y="2510312"/>
            <a:ext cx="4686326" cy="3128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4DD77-4809-47A7-A4AA-63C52261F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0" y="365125"/>
            <a:ext cx="1529080" cy="14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00FE-F8E1-4859-B1D5-1C092D26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Arial Black" panose="020B0A04020102020204" pitchFamily="34" charset="0"/>
              </a:rPr>
              <a:t>Keskustelkaa seminaarin annista teille ja tiivistäkää päivän tärkein sanoma muutaman sanan lauseeksi </a:t>
            </a:r>
            <a:r>
              <a:rPr lang="fi-FI" sz="2800" dirty="0" err="1">
                <a:latin typeface="Arial Black" panose="020B0A04020102020204" pitchFamily="34" charset="0"/>
              </a:rPr>
              <a:t>Flingaan</a:t>
            </a:r>
            <a:r>
              <a:rPr lang="fi-FI" sz="2800" dirty="0"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72426-94FB-4B3E-A7DE-D313B52F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80" y="1690688"/>
            <a:ext cx="10515600" cy="4351338"/>
          </a:xfrm>
        </p:spPr>
        <p:txBody>
          <a:bodyPr/>
          <a:lstStyle/>
          <a:p>
            <a:r>
              <a:rPr lang="fi-FI" dirty="0"/>
              <a:t>Ilmaisun monet muodot seminaarin 18.3. koonti: kirjoittakaa muutamalla sanalla, mikä oli päivän paras anti teille!</a:t>
            </a:r>
          </a:p>
          <a:p>
            <a:r>
              <a:rPr lang="fi-FI" dirty="0"/>
              <a:t>Liittymislinkki: https://edu.flinga.fi/s/EE5MXHU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 descr="Scan me!">
            <a:extLst>
              <a:ext uri="{FF2B5EF4-FFF2-40B4-BE49-F238E27FC236}">
                <a16:creationId xmlns:a16="http://schemas.microsoft.com/office/drawing/2014/main" id="{B9EF67C1-620F-4704-BF24-5BE56793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3131503"/>
            <a:ext cx="2214880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E17128-2A1E-4007-8CBE-0D827B8A7F58}"/>
              </a:ext>
            </a:extLst>
          </p:cNvPr>
          <p:cNvSpPr txBox="1"/>
          <p:nvPr/>
        </p:nvSpPr>
        <p:spPr>
          <a:xfrm>
            <a:off x="1452880" y="5588000"/>
            <a:ext cx="270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Avain: EE5MXHU</a:t>
            </a:r>
          </a:p>
        </p:txBody>
      </p:sp>
    </p:spTree>
    <p:extLst>
      <p:ext uri="{BB962C8B-B14F-4D97-AF65-F5344CB8AC3E}">
        <p14:creationId xmlns:p14="http://schemas.microsoft.com/office/powerpoint/2010/main" val="259056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871A-28C4-4543-BE1E-51CC8721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Black" panose="020B0A04020102020204" pitchFamily="34" charset="0"/>
              </a:rPr>
              <a:t>Taide ruokkii luovuutta, </a:t>
            </a:r>
            <a:br>
              <a:rPr lang="fi-FI" dirty="0">
                <a:latin typeface="Arial Black" panose="020B0A04020102020204" pitchFamily="34" charset="0"/>
              </a:rPr>
            </a:br>
            <a:r>
              <a:rPr lang="fi-FI" dirty="0">
                <a:latin typeface="Arial Black" panose="020B0A04020102020204" pitchFamily="34" charset="0"/>
              </a:rPr>
              <a:t>ravitaan sillä lapsiamme!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F52BC5-5F09-40E8-8203-9ABCB3F9C4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37" y="2151546"/>
            <a:ext cx="5181600" cy="34544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35704F-058A-4362-9826-C055F3A2E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786" y="2994549"/>
            <a:ext cx="5181600" cy="4351338"/>
          </a:xfrm>
        </p:spPr>
        <p:txBody>
          <a:bodyPr/>
          <a:lstStyle/>
          <a:p>
            <a:r>
              <a:rPr lang="fi-FI" dirty="0"/>
              <a:t>Kaikkea parasta, iloa, intoa, viisautta ja voimaa maailman tärkeimpään työhönne lasten kanssa!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50550-C9D0-48A8-8A9C-98982BBA47AB}"/>
              </a:ext>
            </a:extLst>
          </p:cNvPr>
          <p:cNvSpPr txBox="1"/>
          <p:nvPr/>
        </p:nvSpPr>
        <p:spPr>
          <a:xfrm>
            <a:off x="10821971" y="5712644"/>
            <a:ext cx="1564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Kuva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73064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Ilmaisun monet muodot 18.3.2022 Taidekasvatuksen verkkoseminaari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Ilmaisun monet muodot 18.3.2022 Taidekasvatuksen verkkoseminaari </vt:lpstr>
      <vt:lpstr>Keskustelkaa seminaarin annista teille ja tiivistäkää päivän tärkein sanoma muutaman sanan lauseeksi Flingaan!</vt:lpstr>
      <vt:lpstr>Taide ruokkii luovuutta,  ravitaan sillä lapsiamme!</vt:lpstr>
      <vt:lpstr>Taide avaa ikkunoita mahdollisuuksien maailmoihin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Ilmaisun monet muodot 18.3.2022 Taidekasvatuksen verkkoseminaari</dc:title>
  <dc:creator>Inkeri Ruokonen</dc:creator>
  <cp:lastModifiedBy>Inkeri Ruokonen</cp:lastModifiedBy>
  <cp:revision>17</cp:revision>
  <dcterms:created xsi:type="dcterms:W3CDTF">2022-03-05T16:58:30Z</dcterms:created>
  <dcterms:modified xsi:type="dcterms:W3CDTF">2022-12-22T09:27:09Z</dcterms:modified>
</cp:coreProperties>
</file>