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4411" r:id="rId5"/>
  </p:sldMasterIdLst>
  <p:notesMasterIdLst>
    <p:notesMasterId r:id="rId22"/>
  </p:notesMasterIdLst>
  <p:sldIdLst>
    <p:sldId id="373" r:id="rId6"/>
    <p:sldId id="372" r:id="rId7"/>
    <p:sldId id="371" r:id="rId8"/>
    <p:sldId id="374" r:id="rId9"/>
    <p:sldId id="347" r:id="rId10"/>
    <p:sldId id="326" r:id="rId11"/>
    <p:sldId id="367" r:id="rId12"/>
    <p:sldId id="335" r:id="rId13"/>
    <p:sldId id="370" r:id="rId14"/>
    <p:sldId id="354" r:id="rId15"/>
    <p:sldId id="343" r:id="rId16"/>
    <p:sldId id="356" r:id="rId17"/>
    <p:sldId id="359" r:id="rId18"/>
    <p:sldId id="360" r:id="rId19"/>
    <p:sldId id="361" r:id="rId20"/>
    <p:sldId id="362"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64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48235"/>
    <a:srgbClr val="000000"/>
    <a:srgbClr val="7030A1"/>
    <a:srgbClr val="EC7A00"/>
    <a:srgbClr val="007FC6"/>
    <a:srgbClr val="EB7A00"/>
    <a:srgbClr val="4F81BE"/>
    <a:srgbClr val="C0504D"/>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48441-CCB0-4B9D-8A94-EE7F51A76C00}" v="1" dt="2023-08-30T06:43:27.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2" autoAdjust="0"/>
    <p:restoredTop sz="73750" autoAdjust="0"/>
  </p:normalViewPr>
  <p:slideViewPr>
    <p:cSldViewPr snapToGrid="0" showGuides="1">
      <p:cViewPr varScale="1">
        <p:scale>
          <a:sx n="47" d="100"/>
          <a:sy n="47" d="100"/>
        </p:scale>
        <p:origin x="1196" y="48"/>
      </p:cViewPr>
      <p:guideLst>
        <p:guide orient="horz" pos="867"/>
        <p:guide pos="6425"/>
      </p:guideLst>
    </p:cSldViewPr>
  </p:slideViewPr>
  <p:outlineViewPr>
    <p:cViewPr>
      <p:scale>
        <a:sx n="33" d="100"/>
        <a:sy n="33" d="100"/>
      </p:scale>
      <p:origin x="0" y="-29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urtinen, Mikael" userId="S::hemipu@jyu.fi::47a91c53-44fa-45c4-ab0f-d4282aeab43a" providerId="AD" clId="Web-{4772BF1F-B740-E47E-2EEF-C0E41FAAC1E6}"/>
    <pc:docChg chg="addSld delSld modSld sldOrd addMainMaster">
      <pc:chgData name="Puurtinen, Mikael" userId="S::hemipu@jyu.fi::47a91c53-44fa-45c4-ab0f-d4282aeab43a" providerId="AD" clId="Web-{4772BF1F-B740-E47E-2EEF-C0E41FAAC1E6}" dt="2023-06-16T10:46:07.533" v="50"/>
      <pc:docMkLst>
        <pc:docMk/>
      </pc:docMkLst>
      <pc:sldChg chg="del">
        <pc:chgData name="Puurtinen, Mikael" userId="S::hemipu@jyu.fi::47a91c53-44fa-45c4-ab0f-d4282aeab43a" providerId="AD" clId="Web-{4772BF1F-B740-E47E-2EEF-C0E41FAAC1E6}" dt="2023-06-16T10:43:21.075" v="13"/>
        <pc:sldMkLst>
          <pc:docMk/>
          <pc:sldMk cId="2511362318" sldId="256"/>
        </pc:sldMkLst>
      </pc:sldChg>
      <pc:sldChg chg="modSp">
        <pc:chgData name="Puurtinen, Mikael" userId="S::hemipu@jyu.fi::47a91c53-44fa-45c4-ab0f-d4282aeab43a" providerId="AD" clId="Web-{4772BF1F-B740-E47E-2EEF-C0E41FAAC1E6}" dt="2023-06-16T10:44:48.031" v="35"/>
        <pc:sldMkLst>
          <pc:docMk/>
          <pc:sldMk cId="423571966" sldId="326"/>
        </pc:sldMkLst>
        <pc:grpChg chg="mod">
          <ac:chgData name="Puurtinen, Mikael" userId="S::hemipu@jyu.fi::47a91c53-44fa-45c4-ab0f-d4282aeab43a" providerId="AD" clId="Web-{4772BF1F-B740-E47E-2EEF-C0E41FAAC1E6}" dt="2023-06-16T10:44:48.031" v="35"/>
          <ac:grpSpMkLst>
            <pc:docMk/>
            <pc:sldMk cId="423571966" sldId="326"/>
            <ac:grpSpMk id="24" creationId="{5A30D7A9-25CD-17A2-B2BB-9BC4948662B5}"/>
          </ac:grpSpMkLst>
        </pc:grpChg>
      </pc:sldChg>
      <pc:sldChg chg="modSp">
        <pc:chgData name="Puurtinen, Mikael" userId="S::hemipu@jyu.fi::47a91c53-44fa-45c4-ab0f-d4282aeab43a" providerId="AD" clId="Web-{4772BF1F-B740-E47E-2EEF-C0E41FAAC1E6}" dt="2023-06-16T10:46:07.533" v="50"/>
        <pc:sldMkLst>
          <pc:docMk/>
          <pc:sldMk cId="3530574069" sldId="343"/>
        </pc:sldMkLst>
        <pc:spChg chg="mod">
          <ac:chgData name="Puurtinen, Mikael" userId="S::hemipu@jyu.fi::47a91c53-44fa-45c4-ab0f-d4282aeab43a" providerId="AD" clId="Web-{4772BF1F-B740-E47E-2EEF-C0E41FAAC1E6}" dt="2023-06-16T10:46:07.533" v="50"/>
          <ac:spMkLst>
            <pc:docMk/>
            <pc:sldMk cId="3530574069" sldId="343"/>
            <ac:spMk id="20" creationId="{418A99F4-293E-CEF0-91F8-22360C4A0B9F}"/>
          </ac:spMkLst>
        </pc:spChg>
      </pc:sldChg>
      <pc:sldChg chg="modSp">
        <pc:chgData name="Puurtinen, Mikael" userId="S::hemipu@jyu.fi::47a91c53-44fa-45c4-ab0f-d4282aeab43a" providerId="AD" clId="Web-{4772BF1F-B740-E47E-2EEF-C0E41FAAC1E6}" dt="2023-06-16T10:45:26.672" v="42"/>
        <pc:sldMkLst>
          <pc:docMk/>
          <pc:sldMk cId="20588011" sldId="367"/>
        </pc:sldMkLst>
        <pc:picChg chg="mod">
          <ac:chgData name="Puurtinen, Mikael" userId="S::hemipu@jyu.fi::47a91c53-44fa-45c4-ab0f-d4282aeab43a" providerId="AD" clId="Web-{4772BF1F-B740-E47E-2EEF-C0E41FAAC1E6}" dt="2023-06-16T10:45:26.672" v="42"/>
          <ac:picMkLst>
            <pc:docMk/>
            <pc:sldMk cId="20588011" sldId="367"/>
            <ac:picMk id="30" creationId="{7CA6C0A7-4802-AED0-B20F-98443C39C866}"/>
          </ac:picMkLst>
        </pc:picChg>
      </pc:sldChg>
      <pc:sldChg chg="add ord">
        <pc:chgData name="Puurtinen, Mikael" userId="S::hemipu@jyu.fi::47a91c53-44fa-45c4-ab0f-d4282aeab43a" providerId="AD" clId="Web-{4772BF1F-B740-E47E-2EEF-C0E41FAAC1E6}" dt="2023-06-16T10:43:14.669" v="12"/>
        <pc:sldMkLst>
          <pc:docMk/>
          <pc:sldMk cId="1196143865" sldId="371"/>
        </pc:sldMkLst>
      </pc:sldChg>
      <pc:sldChg chg="modSp add modNotes">
        <pc:chgData name="Puurtinen, Mikael" userId="S::hemipu@jyu.fi::47a91c53-44fa-45c4-ab0f-d4282aeab43a" providerId="AD" clId="Web-{4772BF1F-B740-E47E-2EEF-C0E41FAAC1E6}" dt="2023-06-16T10:43:04.184" v="11"/>
        <pc:sldMkLst>
          <pc:docMk/>
          <pc:sldMk cId="2569618914" sldId="372"/>
        </pc:sldMkLst>
        <pc:spChg chg="mod">
          <ac:chgData name="Puurtinen, Mikael" userId="S::hemipu@jyu.fi::47a91c53-44fa-45c4-ab0f-d4282aeab43a" providerId="AD" clId="Web-{4772BF1F-B740-E47E-2EEF-C0E41FAAC1E6}" dt="2023-06-16T10:38:25.646" v="4" actId="20577"/>
          <ac:spMkLst>
            <pc:docMk/>
            <pc:sldMk cId="2569618914" sldId="372"/>
            <ac:spMk id="4" creationId="{FA048D34-F646-AF97-9560-ABE9D74F789C}"/>
          </ac:spMkLst>
        </pc:spChg>
      </pc:sldChg>
      <pc:sldMasterChg chg="add addSldLayout">
        <pc:chgData name="Puurtinen, Mikael" userId="S::hemipu@jyu.fi::47a91c53-44fa-45c4-ab0f-d4282aeab43a" providerId="AD" clId="Web-{4772BF1F-B740-E47E-2EEF-C0E41FAAC1E6}" dt="2023-06-16T10:38:08.567" v="0"/>
        <pc:sldMasterMkLst>
          <pc:docMk/>
          <pc:sldMasterMk cId="1896688731" sldId="2147484411"/>
        </pc:sldMasterMkLst>
        <pc:sldLayoutChg chg="add">
          <pc:chgData name="Puurtinen, Mikael" userId="S::hemipu@jyu.fi::47a91c53-44fa-45c4-ab0f-d4282aeab43a" providerId="AD" clId="Web-{4772BF1F-B740-E47E-2EEF-C0E41FAAC1E6}" dt="2023-06-16T10:38:08.567" v="0"/>
          <pc:sldLayoutMkLst>
            <pc:docMk/>
            <pc:sldMasterMk cId="1896688731" sldId="2147484411"/>
            <pc:sldLayoutMk cId="3417273410" sldId="2147484412"/>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3197011320" sldId="2147484413"/>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723058725" sldId="2147484414"/>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3312819174" sldId="2147484415"/>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1475859030" sldId="2147484416"/>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3769629913" sldId="2147484417"/>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3281937986" sldId="2147484418"/>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2068565020" sldId="2147484419"/>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673928058" sldId="2147484420"/>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2703146897" sldId="2147484421"/>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269666716" sldId="2147484422"/>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2174209638" sldId="2147484423"/>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4191118188" sldId="2147484424"/>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3732203981" sldId="2147484425"/>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2601661461" sldId="2147484426"/>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1234106146" sldId="2147484427"/>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3317543182" sldId="2147484428"/>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1171011658" sldId="2147484429"/>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3121021314" sldId="2147484430"/>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1252384181" sldId="2147484431"/>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3394248692" sldId="2147484432"/>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3418799343" sldId="2147484433"/>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3111430255" sldId="2147484434"/>
          </pc:sldLayoutMkLst>
        </pc:sldLayoutChg>
        <pc:sldLayoutChg chg="add">
          <pc:chgData name="Puurtinen, Mikael" userId="S::hemipu@jyu.fi::47a91c53-44fa-45c4-ab0f-d4282aeab43a" providerId="AD" clId="Web-{4772BF1F-B740-E47E-2EEF-C0E41FAAC1E6}" dt="2023-06-16T10:38:08.567" v="0"/>
          <pc:sldLayoutMkLst>
            <pc:docMk/>
            <pc:sldMasterMk cId="1896688731" sldId="2147484411"/>
            <pc:sldLayoutMk cId="751122094" sldId="2147484459"/>
          </pc:sldLayoutMkLst>
        </pc:sldLayoutChg>
      </pc:sldMasterChg>
    </pc:docChg>
  </pc:docChgLst>
  <pc:docChgLst>
    <pc:chgData name="Puurtinen, Mikael" userId="47a91c53-44fa-45c4-ab0f-d4282aeab43a" providerId="ADAL" clId="{36B6DCC9-BC57-3F4E-8B2F-44674E06E818}"/>
    <pc:docChg chg="undo custSel addSld modSld sldOrd">
      <pc:chgData name="Puurtinen, Mikael" userId="47a91c53-44fa-45c4-ab0f-d4282aeab43a" providerId="ADAL" clId="{36B6DCC9-BC57-3F4E-8B2F-44674E06E818}" dt="2023-06-20T11:21:46.358" v="738" actId="20577"/>
      <pc:docMkLst>
        <pc:docMk/>
      </pc:docMkLst>
      <pc:sldChg chg="delSp modSp new mod ord">
        <pc:chgData name="Puurtinen, Mikael" userId="47a91c53-44fa-45c4-ab0f-d4282aeab43a" providerId="ADAL" clId="{36B6DCC9-BC57-3F4E-8B2F-44674E06E818}" dt="2023-06-20T11:21:46.358" v="738" actId="20577"/>
        <pc:sldMkLst>
          <pc:docMk/>
          <pc:sldMk cId="2754196304" sldId="373"/>
        </pc:sldMkLst>
        <pc:spChg chg="del">
          <ac:chgData name="Puurtinen, Mikael" userId="47a91c53-44fa-45c4-ab0f-d4282aeab43a" providerId="ADAL" clId="{36B6DCC9-BC57-3F4E-8B2F-44674E06E818}" dt="2023-06-20T10:58:54.597" v="24" actId="478"/>
          <ac:spMkLst>
            <pc:docMk/>
            <pc:sldMk cId="2754196304" sldId="373"/>
            <ac:spMk id="2" creationId="{6A0C8321-B72A-58DA-7CA7-C7A58EEA9948}"/>
          </ac:spMkLst>
        </pc:spChg>
        <pc:spChg chg="mod">
          <ac:chgData name="Puurtinen, Mikael" userId="47a91c53-44fa-45c4-ab0f-d4282aeab43a" providerId="ADAL" clId="{36B6DCC9-BC57-3F4E-8B2F-44674E06E818}" dt="2023-06-20T11:21:46.358" v="738" actId="20577"/>
          <ac:spMkLst>
            <pc:docMk/>
            <pc:sldMk cId="2754196304" sldId="373"/>
            <ac:spMk id="3" creationId="{C0099CDD-7412-E5DD-A88E-76810F1C510D}"/>
          </ac:spMkLst>
        </pc:spChg>
      </pc:sldChg>
    </pc:docChg>
  </pc:docChgLst>
  <pc:docChgLst>
    <pc:chgData name="Mannila Birgitta" userId="94c3e21b-b969-4822-be9d-642318c4158d" providerId="ADAL" clId="{86048441-CCB0-4B9D-8A94-EE7F51A76C00}"/>
    <pc:docChg chg="custSel addSld modSld sldOrd">
      <pc:chgData name="Mannila Birgitta" userId="94c3e21b-b969-4822-be9d-642318c4158d" providerId="ADAL" clId="{86048441-CCB0-4B9D-8A94-EE7F51A76C00}" dt="2023-08-30T06:43:49.490" v="32" actId="20577"/>
      <pc:docMkLst>
        <pc:docMk/>
      </pc:docMkLst>
      <pc:sldChg chg="ord">
        <pc:chgData name="Mannila Birgitta" userId="94c3e21b-b969-4822-be9d-642318c4158d" providerId="ADAL" clId="{86048441-CCB0-4B9D-8A94-EE7F51A76C00}" dt="2023-08-30T06:42:31.039" v="1"/>
        <pc:sldMkLst>
          <pc:docMk/>
          <pc:sldMk cId="2569618914" sldId="372"/>
        </pc:sldMkLst>
      </pc:sldChg>
      <pc:sldChg chg="addSp delSp modSp new mod modClrScheme chgLayout">
        <pc:chgData name="Mannila Birgitta" userId="94c3e21b-b969-4822-be9d-642318c4158d" providerId="ADAL" clId="{86048441-CCB0-4B9D-8A94-EE7F51A76C00}" dt="2023-08-30T06:43:49.490" v="32" actId="20577"/>
        <pc:sldMkLst>
          <pc:docMk/>
          <pc:sldMk cId="1692659038" sldId="374"/>
        </pc:sldMkLst>
        <pc:spChg chg="del mod ord">
          <ac:chgData name="Mannila Birgitta" userId="94c3e21b-b969-4822-be9d-642318c4158d" providerId="ADAL" clId="{86048441-CCB0-4B9D-8A94-EE7F51A76C00}" dt="2023-08-30T06:43:01.546" v="3" actId="700"/>
          <ac:spMkLst>
            <pc:docMk/>
            <pc:sldMk cId="1692659038" sldId="374"/>
            <ac:spMk id="2" creationId="{444E8307-DD76-97A8-A60F-CD7D8D391E3B}"/>
          </ac:spMkLst>
        </pc:spChg>
        <pc:spChg chg="del mod ord">
          <ac:chgData name="Mannila Birgitta" userId="94c3e21b-b969-4822-be9d-642318c4158d" providerId="ADAL" clId="{86048441-CCB0-4B9D-8A94-EE7F51A76C00}" dt="2023-08-30T06:43:01.546" v="3" actId="700"/>
          <ac:spMkLst>
            <pc:docMk/>
            <pc:sldMk cId="1692659038" sldId="374"/>
            <ac:spMk id="3" creationId="{2F14A304-F070-E45C-4AD3-24CE81765C61}"/>
          </ac:spMkLst>
        </pc:spChg>
        <pc:spChg chg="add mod ord">
          <ac:chgData name="Mannila Birgitta" userId="94c3e21b-b969-4822-be9d-642318c4158d" providerId="ADAL" clId="{86048441-CCB0-4B9D-8A94-EE7F51A76C00}" dt="2023-08-30T06:43:11.162" v="28" actId="20577"/>
          <ac:spMkLst>
            <pc:docMk/>
            <pc:sldMk cId="1692659038" sldId="374"/>
            <ac:spMk id="4" creationId="{551FDEDD-3862-7918-22F9-C6C9422561D9}"/>
          </ac:spMkLst>
        </pc:spChg>
        <pc:spChg chg="add mod ord">
          <ac:chgData name="Mannila Birgitta" userId="94c3e21b-b969-4822-be9d-642318c4158d" providerId="ADAL" clId="{86048441-CCB0-4B9D-8A94-EE7F51A76C00}" dt="2023-08-30T06:43:49.490" v="32" actId="20577"/>
          <ac:spMkLst>
            <pc:docMk/>
            <pc:sldMk cId="1692659038" sldId="374"/>
            <ac:spMk id="5" creationId="{863B716F-FAD3-0FB5-A9E1-F0F6DD2EC4DA}"/>
          </ac:spMkLst>
        </pc:spChg>
      </pc:sldChg>
    </pc:docChg>
  </pc:docChgLst>
  <pc:docChgLst>
    <pc:chgData name="Kuula Anna-Stina" userId="7268a26c-074a-4576-8e9c-a5e8d29952c7" providerId="ADAL" clId="{A5421FBD-DF61-40DE-A6E4-4D375ABB8CEE}"/>
    <pc:docChg chg="undo custSel modSld">
      <pc:chgData name="Kuula Anna-Stina" userId="7268a26c-074a-4576-8e9c-a5e8d29952c7" providerId="ADAL" clId="{A5421FBD-DF61-40DE-A6E4-4D375ABB8CEE}" dt="2023-08-16T09:56:44.279" v="1949" actId="962"/>
      <pc:docMkLst>
        <pc:docMk/>
      </pc:docMkLst>
      <pc:sldChg chg="addSp modSp">
        <pc:chgData name="Kuula Anna-Stina" userId="7268a26c-074a-4576-8e9c-a5e8d29952c7" providerId="ADAL" clId="{A5421FBD-DF61-40DE-A6E4-4D375ABB8CEE}" dt="2023-08-16T09:48:12.471" v="1837" actId="13244"/>
        <pc:sldMkLst>
          <pc:docMk/>
          <pc:sldMk cId="423571966" sldId="326"/>
        </pc:sldMkLst>
        <pc:spChg chg="add mod">
          <ac:chgData name="Kuula Anna-Stina" userId="7268a26c-074a-4576-8e9c-a5e8d29952c7" providerId="ADAL" clId="{A5421FBD-DF61-40DE-A6E4-4D375ABB8CEE}" dt="2023-08-16T09:48:12.471" v="1837" actId="13244"/>
          <ac:spMkLst>
            <pc:docMk/>
            <pc:sldMk cId="423571966" sldId="326"/>
            <ac:spMk id="3" creationId="{DBAEDC02-1E44-A581-BF02-117EDE03BF29}"/>
          </ac:spMkLst>
        </pc:spChg>
      </pc:sldChg>
      <pc:sldChg chg="addSp modSp">
        <pc:chgData name="Kuula Anna-Stina" userId="7268a26c-074a-4576-8e9c-a5e8d29952c7" providerId="ADAL" clId="{A5421FBD-DF61-40DE-A6E4-4D375ABB8CEE}" dt="2023-08-16T09:48:37.782" v="1839" actId="13244"/>
        <pc:sldMkLst>
          <pc:docMk/>
          <pc:sldMk cId="1836836710" sldId="335"/>
        </pc:sldMkLst>
        <pc:spChg chg="add mod">
          <ac:chgData name="Kuula Anna-Stina" userId="7268a26c-074a-4576-8e9c-a5e8d29952c7" providerId="ADAL" clId="{A5421FBD-DF61-40DE-A6E4-4D375ABB8CEE}" dt="2023-08-16T09:48:37.782" v="1839" actId="13244"/>
          <ac:spMkLst>
            <pc:docMk/>
            <pc:sldMk cId="1836836710" sldId="335"/>
            <ac:spMk id="3" creationId="{016859A1-5389-56FD-0F71-1B372DD9342E}"/>
          </ac:spMkLst>
        </pc:spChg>
      </pc:sldChg>
      <pc:sldChg chg="modSp mod">
        <pc:chgData name="Kuula Anna-Stina" userId="7268a26c-074a-4576-8e9c-a5e8d29952c7" providerId="ADAL" clId="{A5421FBD-DF61-40DE-A6E4-4D375ABB8CEE}" dt="2023-08-16T09:54:04.801" v="1881" actId="962"/>
        <pc:sldMkLst>
          <pc:docMk/>
          <pc:sldMk cId="3530574069" sldId="343"/>
        </pc:sldMkLst>
        <pc:spChg chg="mod">
          <ac:chgData name="Kuula Anna-Stina" userId="7268a26c-074a-4576-8e9c-a5e8d29952c7" providerId="ADAL" clId="{A5421FBD-DF61-40DE-A6E4-4D375ABB8CEE}" dt="2023-08-16T09:49:51.287" v="1848" actId="13244"/>
          <ac:spMkLst>
            <pc:docMk/>
            <pc:sldMk cId="3530574069" sldId="343"/>
            <ac:spMk id="3" creationId="{7F02C72E-7D48-B48A-B7F9-78192DE38F3D}"/>
          </ac:spMkLst>
        </pc:spChg>
        <pc:spChg chg="mod">
          <ac:chgData name="Kuula Anna-Stina" userId="7268a26c-074a-4576-8e9c-a5e8d29952c7" providerId="ADAL" clId="{A5421FBD-DF61-40DE-A6E4-4D375ABB8CEE}" dt="2023-08-16T09:49:39.458" v="1845" actId="13244"/>
          <ac:spMkLst>
            <pc:docMk/>
            <pc:sldMk cId="3530574069" sldId="343"/>
            <ac:spMk id="5" creationId="{CFC07B69-DD18-C416-4CC4-F59DDBBBA40B}"/>
          </ac:spMkLst>
        </pc:spChg>
        <pc:spChg chg="mod">
          <ac:chgData name="Kuula Anna-Stina" userId="7268a26c-074a-4576-8e9c-a5e8d29952c7" providerId="ADAL" clId="{A5421FBD-DF61-40DE-A6E4-4D375ABB8CEE}" dt="2023-08-16T09:51:02.649" v="1856" actId="13244"/>
          <ac:spMkLst>
            <pc:docMk/>
            <pc:sldMk cId="3530574069" sldId="343"/>
            <ac:spMk id="9" creationId="{7B9EFF5E-507F-8D91-A283-598CC67540AE}"/>
          </ac:spMkLst>
        </pc:spChg>
        <pc:spChg chg="mod">
          <ac:chgData name="Kuula Anna-Stina" userId="7268a26c-074a-4576-8e9c-a5e8d29952c7" providerId="ADAL" clId="{A5421FBD-DF61-40DE-A6E4-4D375ABB8CEE}" dt="2023-08-16T09:50:18.289" v="1853" actId="13244"/>
          <ac:spMkLst>
            <pc:docMk/>
            <pc:sldMk cId="3530574069" sldId="343"/>
            <ac:spMk id="10" creationId="{F7E65515-9B93-50BF-3447-941B03545ABA}"/>
          </ac:spMkLst>
        </pc:spChg>
        <pc:spChg chg="mod">
          <ac:chgData name="Kuula Anna-Stina" userId="7268a26c-074a-4576-8e9c-a5e8d29952c7" providerId="ADAL" clId="{A5421FBD-DF61-40DE-A6E4-4D375ABB8CEE}" dt="2023-08-16T09:51:26.809" v="1861" actId="13244"/>
          <ac:spMkLst>
            <pc:docMk/>
            <pc:sldMk cId="3530574069" sldId="343"/>
            <ac:spMk id="12" creationId="{278DA14C-77AF-4C46-BB97-3AC0AFB23A4E}"/>
          </ac:spMkLst>
        </pc:spChg>
        <pc:spChg chg="mod">
          <ac:chgData name="Kuula Anna-Stina" userId="7268a26c-074a-4576-8e9c-a5e8d29952c7" providerId="ADAL" clId="{A5421FBD-DF61-40DE-A6E4-4D375ABB8CEE}" dt="2023-08-16T09:51:24.128" v="1860" actId="13244"/>
          <ac:spMkLst>
            <pc:docMk/>
            <pc:sldMk cId="3530574069" sldId="343"/>
            <ac:spMk id="13" creationId="{44E0F31A-D244-D3E5-0649-11AECB8289A9}"/>
          </ac:spMkLst>
        </pc:spChg>
        <pc:spChg chg="mod">
          <ac:chgData name="Kuula Anna-Stina" userId="7268a26c-074a-4576-8e9c-a5e8d29952c7" providerId="ADAL" clId="{A5421FBD-DF61-40DE-A6E4-4D375ABB8CEE}" dt="2023-08-16T09:51:21.840" v="1859" actId="13244"/>
          <ac:spMkLst>
            <pc:docMk/>
            <pc:sldMk cId="3530574069" sldId="343"/>
            <ac:spMk id="14" creationId="{A833EFA4-6E42-7753-D55C-06601FF7C79B}"/>
          </ac:spMkLst>
        </pc:spChg>
        <pc:spChg chg="mod">
          <ac:chgData name="Kuula Anna-Stina" userId="7268a26c-074a-4576-8e9c-a5e8d29952c7" providerId="ADAL" clId="{A5421FBD-DF61-40DE-A6E4-4D375ABB8CEE}" dt="2023-08-16T09:51:18.919" v="1858" actId="13244"/>
          <ac:spMkLst>
            <pc:docMk/>
            <pc:sldMk cId="3530574069" sldId="343"/>
            <ac:spMk id="15" creationId="{7F1AD1D7-D70C-83AA-8809-BA6CCBD0667E}"/>
          </ac:spMkLst>
        </pc:spChg>
        <pc:spChg chg="mod">
          <ac:chgData name="Kuula Anna-Stina" userId="7268a26c-074a-4576-8e9c-a5e8d29952c7" providerId="ADAL" clId="{A5421FBD-DF61-40DE-A6E4-4D375ABB8CEE}" dt="2023-08-16T09:54:04.801" v="1881" actId="962"/>
          <ac:spMkLst>
            <pc:docMk/>
            <pc:sldMk cId="3530574069" sldId="343"/>
            <ac:spMk id="16" creationId="{252CA4F9-CFF6-DA51-667A-9DD9C1F1ED76}"/>
          </ac:spMkLst>
        </pc:spChg>
        <pc:spChg chg="mod">
          <ac:chgData name="Kuula Anna-Stina" userId="7268a26c-074a-4576-8e9c-a5e8d29952c7" providerId="ADAL" clId="{A5421FBD-DF61-40DE-A6E4-4D375ABB8CEE}" dt="2023-08-16T09:53:00.980" v="1877" actId="962"/>
          <ac:spMkLst>
            <pc:docMk/>
            <pc:sldMk cId="3530574069" sldId="343"/>
            <ac:spMk id="17" creationId="{200E3788-7841-9338-96EA-54C9DF93F754}"/>
          </ac:spMkLst>
        </pc:spChg>
        <pc:spChg chg="mod">
          <ac:chgData name="Kuula Anna-Stina" userId="7268a26c-074a-4576-8e9c-a5e8d29952c7" providerId="ADAL" clId="{A5421FBD-DF61-40DE-A6E4-4D375ABB8CEE}" dt="2023-08-16T09:53:34.768" v="1879" actId="962"/>
          <ac:spMkLst>
            <pc:docMk/>
            <pc:sldMk cId="3530574069" sldId="343"/>
            <ac:spMk id="19" creationId="{9433FF72-395A-2FD6-2385-403345B05D33}"/>
          </ac:spMkLst>
        </pc:spChg>
        <pc:spChg chg="mod">
          <ac:chgData name="Kuula Anna-Stina" userId="7268a26c-074a-4576-8e9c-a5e8d29952c7" providerId="ADAL" clId="{A5421FBD-DF61-40DE-A6E4-4D375ABB8CEE}" dt="2023-08-16T09:53:19.675" v="1878" actId="962"/>
          <ac:spMkLst>
            <pc:docMk/>
            <pc:sldMk cId="3530574069" sldId="343"/>
            <ac:spMk id="24" creationId="{5FC707EF-4EE9-DBCC-DD27-53BFDC5A764F}"/>
          </ac:spMkLst>
        </pc:spChg>
        <pc:spChg chg="mod">
          <ac:chgData name="Kuula Anna-Stina" userId="7268a26c-074a-4576-8e9c-a5e8d29952c7" providerId="ADAL" clId="{A5421FBD-DF61-40DE-A6E4-4D375ABB8CEE}" dt="2023-08-16T09:53:47.597" v="1880" actId="962"/>
          <ac:spMkLst>
            <pc:docMk/>
            <pc:sldMk cId="3530574069" sldId="343"/>
            <ac:spMk id="25" creationId="{4CC48F93-AFE0-357D-AE4A-666276E26F18}"/>
          </ac:spMkLst>
        </pc:spChg>
        <pc:spChg chg="mod">
          <ac:chgData name="Kuula Anna-Stina" userId="7268a26c-074a-4576-8e9c-a5e8d29952c7" providerId="ADAL" clId="{A5421FBD-DF61-40DE-A6E4-4D375ABB8CEE}" dt="2023-08-16T09:47:16.018" v="1832" actId="207"/>
          <ac:spMkLst>
            <pc:docMk/>
            <pc:sldMk cId="3530574069" sldId="343"/>
            <ac:spMk id="28" creationId="{3381924A-87E7-9A07-720E-151F4495BAE4}"/>
          </ac:spMkLst>
        </pc:spChg>
        <pc:spChg chg="mod">
          <ac:chgData name="Kuula Anna-Stina" userId="7268a26c-074a-4576-8e9c-a5e8d29952c7" providerId="ADAL" clId="{A5421FBD-DF61-40DE-A6E4-4D375ABB8CEE}" dt="2023-08-16T09:49:11.071" v="1841" actId="13244"/>
          <ac:spMkLst>
            <pc:docMk/>
            <pc:sldMk cId="3530574069" sldId="343"/>
            <ac:spMk id="32" creationId="{A80C5F48-7A6B-5146-E7F1-D086EA0BE044}"/>
          </ac:spMkLst>
        </pc:spChg>
        <pc:spChg chg="mod">
          <ac:chgData name="Kuula Anna-Stina" userId="7268a26c-074a-4576-8e9c-a5e8d29952c7" providerId="ADAL" clId="{A5421FBD-DF61-40DE-A6E4-4D375ABB8CEE}" dt="2023-08-16T09:50:07.481" v="1852" actId="13244"/>
          <ac:spMkLst>
            <pc:docMk/>
            <pc:sldMk cId="3530574069" sldId="343"/>
            <ac:spMk id="34" creationId="{5912B85C-9200-F70A-4CE4-1720414A80C3}"/>
          </ac:spMkLst>
        </pc:spChg>
        <pc:spChg chg="mod">
          <ac:chgData name="Kuula Anna-Stina" userId="7268a26c-074a-4576-8e9c-a5e8d29952c7" providerId="ADAL" clId="{A5421FBD-DF61-40DE-A6E4-4D375ABB8CEE}" dt="2023-08-16T09:50:03.351" v="1851" actId="13244"/>
          <ac:spMkLst>
            <pc:docMk/>
            <pc:sldMk cId="3530574069" sldId="343"/>
            <ac:spMk id="35" creationId="{1B8B1A69-3363-7481-BF26-7275B8357F5A}"/>
          </ac:spMkLst>
        </pc:spChg>
        <pc:spChg chg="mod">
          <ac:chgData name="Kuula Anna-Stina" userId="7268a26c-074a-4576-8e9c-a5e8d29952c7" providerId="ADAL" clId="{A5421FBD-DF61-40DE-A6E4-4D375ABB8CEE}" dt="2023-08-16T09:49:57.939" v="1850" actId="13244"/>
          <ac:spMkLst>
            <pc:docMk/>
            <pc:sldMk cId="3530574069" sldId="343"/>
            <ac:spMk id="36" creationId="{44EE72BF-A724-146A-2FA8-E44A272E6E18}"/>
          </ac:spMkLst>
        </pc:spChg>
        <pc:spChg chg="mod">
          <ac:chgData name="Kuula Anna-Stina" userId="7268a26c-074a-4576-8e9c-a5e8d29952c7" providerId="ADAL" clId="{A5421FBD-DF61-40DE-A6E4-4D375ABB8CEE}" dt="2023-08-16T09:49:48.287" v="1847" actId="13244"/>
          <ac:spMkLst>
            <pc:docMk/>
            <pc:sldMk cId="3530574069" sldId="343"/>
            <ac:spMk id="37" creationId="{6CB92802-A4CC-E907-34AA-8DBFFB0FDC64}"/>
          </ac:spMkLst>
        </pc:spChg>
        <pc:spChg chg="mod">
          <ac:chgData name="Kuula Anna-Stina" userId="7268a26c-074a-4576-8e9c-a5e8d29952c7" providerId="ADAL" clId="{A5421FBD-DF61-40DE-A6E4-4D375ABB8CEE}" dt="2023-08-16T09:49:43.525" v="1846" actId="13244"/>
          <ac:spMkLst>
            <pc:docMk/>
            <pc:sldMk cId="3530574069" sldId="343"/>
            <ac:spMk id="38" creationId="{D9D33395-7C76-CC90-09BE-239407FFF9F5}"/>
          </ac:spMkLst>
        </pc:spChg>
        <pc:spChg chg="mod">
          <ac:chgData name="Kuula Anna-Stina" userId="7268a26c-074a-4576-8e9c-a5e8d29952c7" providerId="ADAL" clId="{A5421FBD-DF61-40DE-A6E4-4D375ABB8CEE}" dt="2023-08-16T09:49:34.030" v="1844" actId="13244"/>
          <ac:spMkLst>
            <pc:docMk/>
            <pc:sldMk cId="3530574069" sldId="343"/>
            <ac:spMk id="39" creationId="{4B3E77E8-D018-F8B7-5DA6-7C0FE8054A49}"/>
          </ac:spMkLst>
        </pc:spChg>
        <pc:spChg chg="mod">
          <ac:chgData name="Kuula Anna-Stina" userId="7268a26c-074a-4576-8e9c-a5e8d29952c7" providerId="ADAL" clId="{A5421FBD-DF61-40DE-A6E4-4D375ABB8CEE}" dt="2023-08-16T09:49:27.859" v="1843" actId="13244"/>
          <ac:spMkLst>
            <pc:docMk/>
            <pc:sldMk cId="3530574069" sldId="343"/>
            <ac:spMk id="40" creationId="{DC245B33-6356-D677-6826-1C6C28F9B514}"/>
          </ac:spMkLst>
        </pc:spChg>
        <pc:spChg chg="mod">
          <ac:chgData name="Kuula Anna-Stina" userId="7268a26c-074a-4576-8e9c-a5e8d29952c7" providerId="ADAL" clId="{A5421FBD-DF61-40DE-A6E4-4D375ABB8CEE}" dt="2023-08-16T09:49:23.810" v="1842" actId="13244"/>
          <ac:spMkLst>
            <pc:docMk/>
            <pc:sldMk cId="3530574069" sldId="343"/>
            <ac:spMk id="41" creationId="{72007AB4-8474-61C5-BE0D-5B2C0DA375C7}"/>
          </ac:spMkLst>
        </pc:spChg>
        <pc:picChg chg="mod">
          <ac:chgData name="Kuula Anna-Stina" userId="7268a26c-074a-4576-8e9c-a5e8d29952c7" providerId="ADAL" clId="{A5421FBD-DF61-40DE-A6E4-4D375ABB8CEE}" dt="2023-08-16T09:42:15.482" v="1597" actId="962"/>
          <ac:picMkLst>
            <pc:docMk/>
            <pc:sldMk cId="3530574069" sldId="343"/>
            <ac:picMk id="6" creationId="{510F62CD-F7A4-0422-C766-A976C00FD800}"/>
          </ac:picMkLst>
        </pc:picChg>
        <pc:picChg chg="mod">
          <ac:chgData name="Kuula Anna-Stina" userId="7268a26c-074a-4576-8e9c-a5e8d29952c7" providerId="ADAL" clId="{A5421FBD-DF61-40DE-A6E4-4D375ABB8CEE}" dt="2023-08-16T09:50:58.035" v="1855" actId="962"/>
          <ac:picMkLst>
            <pc:docMk/>
            <pc:sldMk cId="3530574069" sldId="343"/>
            <ac:picMk id="8" creationId="{FF217255-29AC-C60E-9388-A54DB9E8FB78}"/>
          </ac:picMkLst>
        </pc:picChg>
        <pc:picChg chg="mod">
          <ac:chgData name="Kuula Anna-Stina" userId="7268a26c-074a-4576-8e9c-a5e8d29952c7" providerId="ADAL" clId="{A5421FBD-DF61-40DE-A6E4-4D375ABB8CEE}" dt="2023-08-16T09:42:52.929" v="1604" actId="962"/>
          <ac:picMkLst>
            <pc:docMk/>
            <pc:sldMk cId="3530574069" sldId="343"/>
            <ac:picMk id="18" creationId="{FAEF2935-D21D-6039-55F0-879611E6E468}"/>
          </ac:picMkLst>
        </pc:picChg>
        <pc:picChg chg="mod">
          <ac:chgData name="Kuula Anna-Stina" userId="7268a26c-074a-4576-8e9c-a5e8d29952c7" providerId="ADAL" clId="{A5421FBD-DF61-40DE-A6E4-4D375ABB8CEE}" dt="2023-08-16T09:42:55.594" v="1605" actId="962"/>
          <ac:picMkLst>
            <pc:docMk/>
            <pc:sldMk cId="3530574069" sldId="343"/>
            <ac:picMk id="26" creationId="{7DD3FD9F-7C93-2CBB-98BD-53EFC2474FFB}"/>
          </ac:picMkLst>
        </pc:picChg>
        <pc:cxnChg chg="mod">
          <ac:chgData name="Kuula Anna-Stina" userId="7268a26c-074a-4576-8e9c-a5e8d29952c7" providerId="ADAL" clId="{A5421FBD-DF61-40DE-A6E4-4D375ABB8CEE}" dt="2023-08-16T09:42:49.317" v="1603" actId="962"/>
          <ac:cxnSpMkLst>
            <pc:docMk/>
            <pc:sldMk cId="3530574069" sldId="343"/>
            <ac:cxnSpMk id="7" creationId="{E3898B16-BC7B-0BFB-4B1A-713576C90848}"/>
          </ac:cxnSpMkLst>
        </pc:cxnChg>
      </pc:sldChg>
      <pc:sldChg chg="modSp mod">
        <pc:chgData name="Kuula Anna-Stina" userId="7268a26c-074a-4576-8e9c-a5e8d29952c7" providerId="ADAL" clId="{A5421FBD-DF61-40DE-A6E4-4D375ABB8CEE}" dt="2023-08-16T09:45:08.690" v="1705" actId="20577"/>
        <pc:sldMkLst>
          <pc:docMk/>
          <pc:sldMk cId="1534057474" sldId="347"/>
        </pc:sldMkLst>
        <pc:spChg chg="mod">
          <ac:chgData name="Kuula Anna-Stina" userId="7268a26c-074a-4576-8e9c-a5e8d29952c7" providerId="ADAL" clId="{A5421FBD-DF61-40DE-A6E4-4D375ABB8CEE}" dt="2023-08-16T09:45:08.690" v="1705" actId="20577"/>
          <ac:spMkLst>
            <pc:docMk/>
            <pc:sldMk cId="1534057474" sldId="347"/>
            <ac:spMk id="2" creationId="{CED33EBF-F6B0-36F7-D852-4134874AACB6}"/>
          </ac:spMkLst>
        </pc:spChg>
        <pc:spChg chg="mod">
          <ac:chgData name="Kuula Anna-Stina" userId="7268a26c-074a-4576-8e9c-a5e8d29952c7" providerId="ADAL" clId="{A5421FBD-DF61-40DE-A6E4-4D375ABB8CEE}" dt="2023-08-16T09:42:08.635" v="1596" actId="962"/>
          <ac:spMkLst>
            <pc:docMk/>
            <pc:sldMk cId="1534057474" sldId="347"/>
            <ac:spMk id="7" creationId="{84867CD1-BFEE-A434-FC66-E8B2F2DA8D7A}"/>
          </ac:spMkLst>
        </pc:spChg>
      </pc:sldChg>
      <pc:sldChg chg="addSp delSp modSp mod">
        <pc:chgData name="Kuula Anna-Stina" userId="7268a26c-074a-4576-8e9c-a5e8d29952c7" providerId="ADAL" clId="{A5421FBD-DF61-40DE-A6E4-4D375ABB8CEE}" dt="2023-08-16T09:55:06.955" v="1897" actId="962"/>
        <pc:sldMkLst>
          <pc:docMk/>
          <pc:sldMk cId="1034772466" sldId="359"/>
        </pc:sldMkLst>
        <pc:spChg chg="mod">
          <ac:chgData name="Kuula Anna-Stina" userId="7268a26c-074a-4576-8e9c-a5e8d29952c7" providerId="ADAL" clId="{A5421FBD-DF61-40DE-A6E4-4D375ABB8CEE}" dt="2023-08-16T09:54:52.531" v="1884" actId="962"/>
          <ac:spMkLst>
            <pc:docMk/>
            <pc:sldMk cId="1034772466" sldId="359"/>
            <ac:spMk id="4" creationId="{2A53974F-BCD4-49B3-4AAE-A7386B1E488F}"/>
          </ac:spMkLst>
        </pc:spChg>
        <pc:spChg chg="del">
          <ac:chgData name="Kuula Anna-Stina" userId="7268a26c-074a-4576-8e9c-a5e8d29952c7" providerId="ADAL" clId="{A5421FBD-DF61-40DE-A6E4-4D375ABB8CEE}" dt="2023-08-16T09:43:06.804" v="1606" actId="478"/>
          <ac:spMkLst>
            <pc:docMk/>
            <pc:sldMk cId="1034772466" sldId="359"/>
            <ac:spMk id="5" creationId="{2E7F299B-DBE4-589E-A603-20097E82394D}"/>
          </ac:spMkLst>
        </pc:spChg>
        <pc:spChg chg="add del mod">
          <ac:chgData name="Kuula Anna-Stina" userId="7268a26c-074a-4576-8e9c-a5e8d29952c7" providerId="ADAL" clId="{A5421FBD-DF61-40DE-A6E4-4D375ABB8CEE}" dt="2023-08-16T09:43:30.447" v="1611" actId="962"/>
          <ac:spMkLst>
            <pc:docMk/>
            <pc:sldMk cId="1034772466" sldId="359"/>
            <ac:spMk id="6" creationId="{43E70D4C-B134-7FD4-995E-F6DE43020C24}"/>
          </ac:spMkLst>
        </pc:spChg>
        <pc:spChg chg="mod">
          <ac:chgData name="Kuula Anna-Stina" userId="7268a26c-074a-4576-8e9c-a5e8d29952c7" providerId="ADAL" clId="{A5421FBD-DF61-40DE-A6E4-4D375ABB8CEE}" dt="2023-08-16T09:54:53.790" v="1885" actId="962"/>
          <ac:spMkLst>
            <pc:docMk/>
            <pc:sldMk cId="1034772466" sldId="359"/>
            <ac:spMk id="9" creationId="{7169583A-EE86-9032-2A97-599A53BD84D4}"/>
          </ac:spMkLst>
        </pc:spChg>
        <pc:spChg chg="mod">
          <ac:chgData name="Kuula Anna-Stina" userId="7268a26c-074a-4576-8e9c-a5e8d29952c7" providerId="ADAL" clId="{A5421FBD-DF61-40DE-A6E4-4D375ABB8CEE}" dt="2023-08-16T09:54:54.594" v="1886" actId="962"/>
          <ac:spMkLst>
            <pc:docMk/>
            <pc:sldMk cId="1034772466" sldId="359"/>
            <ac:spMk id="10" creationId="{A79919A4-AEB4-7803-9FA1-03E15530B7CD}"/>
          </ac:spMkLst>
        </pc:spChg>
        <pc:spChg chg="mod">
          <ac:chgData name="Kuula Anna-Stina" userId="7268a26c-074a-4576-8e9c-a5e8d29952c7" providerId="ADAL" clId="{A5421FBD-DF61-40DE-A6E4-4D375ABB8CEE}" dt="2023-08-16T09:54:55.727" v="1887" actId="962"/>
          <ac:spMkLst>
            <pc:docMk/>
            <pc:sldMk cId="1034772466" sldId="359"/>
            <ac:spMk id="11" creationId="{E8F1B1A5-4D5D-FA0E-E87E-ED169D36B854}"/>
          </ac:spMkLst>
        </pc:spChg>
        <pc:spChg chg="mod">
          <ac:chgData name="Kuula Anna-Stina" userId="7268a26c-074a-4576-8e9c-a5e8d29952c7" providerId="ADAL" clId="{A5421FBD-DF61-40DE-A6E4-4D375ABB8CEE}" dt="2023-08-16T09:54:56.434" v="1888" actId="962"/>
          <ac:spMkLst>
            <pc:docMk/>
            <pc:sldMk cId="1034772466" sldId="359"/>
            <ac:spMk id="12" creationId="{B2DB63A4-1599-4C9E-31DC-88C71F34A57D}"/>
          </ac:spMkLst>
        </pc:spChg>
        <pc:spChg chg="mod">
          <ac:chgData name="Kuula Anna-Stina" userId="7268a26c-074a-4576-8e9c-a5e8d29952c7" providerId="ADAL" clId="{A5421FBD-DF61-40DE-A6E4-4D375ABB8CEE}" dt="2023-08-16T09:54:57.208" v="1889" actId="962"/>
          <ac:spMkLst>
            <pc:docMk/>
            <pc:sldMk cId="1034772466" sldId="359"/>
            <ac:spMk id="13" creationId="{9FE6B6C5-E942-9F1A-0C98-07BEE5F9D159}"/>
          </ac:spMkLst>
        </pc:spChg>
        <pc:spChg chg="mod">
          <ac:chgData name="Kuula Anna-Stina" userId="7268a26c-074a-4576-8e9c-a5e8d29952c7" providerId="ADAL" clId="{A5421FBD-DF61-40DE-A6E4-4D375ABB8CEE}" dt="2023-08-16T09:43:33.842" v="1612" actId="962"/>
          <ac:spMkLst>
            <pc:docMk/>
            <pc:sldMk cId="1034772466" sldId="359"/>
            <ac:spMk id="14" creationId="{C147CA6D-D64E-4850-84BE-8DA43406A6F7}"/>
          </ac:spMkLst>
        </pc:spChg>
        <pc:spChg chg="mod">
          <ac:chgData name="Kuula Anna-Stina" userId="7268a26c-074a-4576-8e9c-a5e8d29952c7" providerId="ADAL" clId="{A5421FBD-DF61-40DE-A6E4-4D375ABB8CEE}" dt="2023-08-16T09:54:58.531" v="1890" actId="962"/>
          <ac:spMkLst>
            <pc:docMk/>
            <pc:sldMk cId="1034772466" sldId="359"/>
            <ac:spMk id="15" creationId="{20C1517C-106C-B80A-5E24-8CC02947EECC}"/>
          </ac:spMkLst>
        </pc:spChg>
        <pc:spChg chg="mod">
          <ac:chgData name="Kuula Anna-Stina" userId="7268a26c-074a-4576-8e9c-a5e8d29952c7" providerId="ADAL" clId="{A5421FBD-DF61-40DE-A6E4-4D375ABB8CEE}" dt="2023-08-16T09:54:59.273" v="1891" actId="962"/>
          <ac:spMkLst>
            <pc:docMk/>
            <pc:sldMk cId="1034772466" sldId="359"/>
            <ac:spMk id="16" creationId="{5FF7E71C-0863-7105-2CCC-EE5E84102F10}"/>
          </ac:spMkLst>
        </pc:spChg>
        <pc:spChg chg="mod">
          <ac:chgData name="Kuula Anna-Stina" userId="7268a26c-074a-4576-8e9c-a5e8d29952c7" providerId="ADAL" clId="{A5421FBD-DF61-40DE-A6E4-4D375ABB8CEE}" dt="2023-08-16T09:55:03.307" v="1892" actId="962"/>
          <ac:spMkLst>
            <pc:docMk/>
            <pc:sldMk cId="1034772466" sldId="359"/>
            <ac:spMk id="17" creationId="{5C43D9F2-7B0D-E165-56FA-B098D52BFB3C}"/>
          </ac:spMkLst>
        </pc:spChg>
        <pc:spChg chg="mod">
          <ac:chgData name="Kuula Anna-Stina" userId="7268a26c-074a-4576-8e9c-a5e8d29952c7" providerId="ADAL" clId="{A5421FBD-DF61-40DE-A6E4-4D375ABB8CEE}" dt="2023-08-16T09:55:03.999" v="1893" actId="962"/>
          <ac:spMkLst>
            <pc:docMk/>
            <pc:sldMk cId="1034772466" sldId="359"/>
            <ac:spMk id="18" creationId="{EDA905D8-93C5-FAD3-128D-07B200F1B7F4}"/>
          </ac:spMkLst>
        </pc:spChg>
        <pc:spChg chg="mod">
          <ac:chgData name="Kuula Anna-Stina" userId="7268a26c-074a-4576-8e9c-a5e8d29952c7" providerId="ADAL" clId="{A5421FBD-DF61-40DE-A6E4-4D375ABB8CEE}" dt="2023-08-16T09:55:04.764" v="1894" actId="962"/>
          <ac:spMkLst>
            <pc:docMk/>
            <pc:sldMk cId="1034772466" sldId="359"/>
            <ac:spMk id="19" creationId="{E78D61C7-299D-9EC4-6992-F1CD65BB40AB}"/>
          </ac:spMkLst>
        </pc:spChg>
        <pc:spChg chg="mod">
          <ac:chgData name="Kuula Anna-Stina" userId="7268a26c-074a-4576-8e9c-a5e8d29952c7" providerId="ADAL" clId="{A5421FBD-DF61-40DE-A6E4-4D375ABB8CEE}" dt="2023-08-16T09:55:05.500" v="1895" actId="962"/>
          <ac:spMkLst>
            <pc:docMk/>
            <pc:sldMk cId="1034772466" sldId="359"/>
            <ac:spMk id="20" creationId="{FD2A2A98-1FF2-11F1-79E0-DCE12C925C3F}"/>
          </ac:spMkLst>
        </pc:spChg>
        <pc:spChg chg="mod">
          <ac:chgData name="Kuula Anna-Stina" userId="7268a26c-074a-4576-8e9c-a5e8d29952c7" providerId="ADAL" clId="{A5421FBD-DF61-40DE-A6E4-4D375ABB8CEE}" dt="2023-08-16T09:55:06.192" v="1896" actId="962"/>
          <ac:spMkLst>
            <pc:docMk/>
            <pc:sldMk cId="1034772466" sldId="359"/>
            <ac:spMk id="35" creationId="{FD900C72-4D4E-D476-92B7-54D19B48D512}"/>
          </ac:spMkLst>
        </pc:spChg>
        <pc:spChg chg="mod">
          <ac:chgData name="Kuula Anna-Stina" userId="7268a26c-074a-4576-8e9c-a5e8d29952c7" providerId="ADAL" clId="{A5421FBD-DF61-40DE-A6E4-4D375ABB8CEE}" dt="2023-08-16T09:55:06.955" v="1897" actId="962"/>
          <ac:spMkLst>
            <pc:docMk/>
            <pc:sldMk cId="1034772466" sldId="359"/>
            <ac:spMk id="36" creationId="{1295C9B7-89C3-2316-2598-FE13A4FA7BC4}"/>
          </ac:spMkLst>
        </pc:spChg>
        <pc:spChg chg="mod">
          <ac:chgData name="Kuula Anna-Stina" userId="7268a26c-074a-4576-8e9c-a5e8d29952c7" providerId="ADAL" clId="{A5421FBD-DF61-40DE-A6E4-4D375ABB8CEE}" dt="2023-08-16T09:54:29.480" v="1882" actId="13244"/>
          <ac:spMkLst>
            <pc:docMk/>
            <pc:sldMk cId="1034772466" sldId="359"/>
            <ac:spMk id="37" creationId="{74026FCD-C5F6-CEF2-A0BE-0BBBDA673109}"/>
          </ac:spMkLst>
        </pc:spChg>
        <pc:picChg chg="mod">
          <ac:chgData name="Kuula Anna-Stina" userId="7268a26c-074a-4576-8e9c-a5e8d29952c7" providerId="ADAL" clId="{A5421FBD-DF61-40DE-A6E4-4D375ABB8CEE}" dt="2023-08-16T09:54:47.293" v="1883" actId="962"/>
          <ac:picMkLst>
            <pc:docMk/>
            <pc:sldMk cId="1034772466" sldId="359"/>
            <ac:picMk id="3" creationId="{384B2E0D-5D67-E887-6695-52D6B6F761FD}"/>
          </ac:picMkLst>
        </pc:picChg>
      </pc:sldChg>
      <pc:sldChg chg="addSp delSp modSp mod">
        <pc:chgData name="Kuula Anna-Stina" userId="7268a26c-074a-4576-8e9c-a5e8d29952c7" providerId="ADAL" clId="{A5421FBD-DF61-40DE-A6E4-4D375ABB8CEE}" dt="2023-08-16T09:55:31.223" v="1912" actId="962"/>
        <pc:sldMkLst>
          <pc:docMk/>
          <pc:sldMk cId="2812657941" sldId="360"/>
        </pc:sldMkLst>
        <pc:spChg chg="add del mod">
          <ac:chgData name="Kuula Anna-Stina" userId="7268a26c-074a-4576-8e9c-a5e8d29952c7" providerId="ADAL" clId="{A5421FBD-DF61-40DE-A6E4-4D375ABB8CEE}" dt="2023-08-16T09:43:47.979" v="1615" actId="962"/>
          <ac:spMkLst>
            <pc:docMk/>
            <pc:sldMk cId="2812657941" sldId="360"/>
            <ac:spMk id="4" creationId="{405B0FCF-31BF-3C38-1A66-747CB2362363}"/>
          </ac:spMkLst>
        </pc:spChg>
        <pc:spChg chg="mod">
          <ac:chgData name="Kuula Anna-Stina" userId="7268a26c-074a-4576-8e9c-a5e8d29952c7" providerId="ADAL" clId="{A5421FBD-DF61-40DE-A6E4-4D375ABB8CEE}" dt="2023-08-16T09:55:20.858" v="1899" actId="962"/>
          <ac:spMkLst>
            <pc:docMk/>
            <pc:sldMk cId="2812657941" sldId="360"/>
            <ac:spMk id="5" creationId="{8FA2CE77-65B2-C735-22E5-70BFEEC50B6E}"/>
          </ac:spMkLst>
        </pc:spChg>
        <pc:spChg chg="mod">
          <ac:chgData name="Kuula Anna-Stina" userId="7268a26c-074a-4576-8e9c-a5e8d29952c7" providerId="ADAL" clId="{A5421FBD-DF61-40DE-A6E4-4D375ABB8CEE}" dt="2023-08-16T09:55:21.378" v="1900" actId="962"/>
          <ac:spMkLst>
            <pc:docMk/>
            <pc:sldMk cId="2812657941" sldId="360"/>
            <ac:spMk id="6" creationId="{042710EC-CF8B-04A4-8C71-428A47FC5DD5}"/>
          </ac:spMkLst>
        </pc:spChg>
        <pc:spChg chg="mod">
          <ac:chgData name="Kuula Anna-Stina" userId="7268a26c-074a-4576-8e9c-a5e8d29952c7" providerId="ADAL" clId="{A5421FBD-DF61-40DE-A6E4-4D375ABB8CEE}" dt="2023-08-16T09:55:22.054" v="1901" actId="962"/>
          <ac:spMkLst>
            <pc:docMk/>
            <pc:sldMk cId="2812657941" sldId="360"/>
            <ac:spMk id="7" creationId="{F3DFB12B-F013-2483-3DE7-3701307A773C}"/>
          </ac:spMkLst>
        </pc:spChg>
        <pc:spChg chg="mod">
          <ac:chgData name="Kuula Anna-Stina" userId="7268a26c-074a-4576-8e9c-a5e8d29952c7" providerId="ADAL" clId="{A5421FBD-DF61-40DE-A6E4-4D375ABB8CEE}" dt="2023-08-16T09:55:22.776" v="1902" actId="962"/>
          <ac:spMkLst>
            <pc:docMk/>
            <pc:sldMk cId="2812657941" sldId="360"/>
            <ac:spMk id="8" creationId="{6806E8DC-2477-4C8B-2661-31724C11772B}"/>
          </ac:spMkLst>
        </pc:spChg>
        <pc:spChg chg="mod">
          <ac:chgData name="Kuula Anna-Stina" userId="7268a26c-074a-4576-8e9c-a5e8d29952c7" providerId="ADAL" clId="{A5421FBD-DF61-40DE-A6E4-4D375ABB8CEE}" dt="2023-08-16T09:55:23.517" v="1903" actId="962"/>
          <ac:spMkLst>
            <pc:docMk/>
            <pc:sldMk cId="2812657941" sldId="360"/>
            <ac:spMk id="9" creationId="{972F7B00-3DD1-5013-950C-060FB66D625E}"/>
          </ac:spMkLst>
        </pc:spChg>
        <pc:spChg chg="mod">
          <ac:chgData name="Kuula Anna-Stina" userId="7268a26c-074a-4576-8e9c-a5e8d29952c7" providerId="ADAL" clId="{A5421FBD-DF61-40DE-A6E4-4D375ABB8CEE}" dt="2023-08-16T09:55:24.145" v="1904" actId="962"/>
          <ac:spMkLst>
            <pc:docMk/>
            <pc:sldMk cId="2812657941" sldId="360"/>
            <ac:spMk id="10" creationId="{E25C81C7-F70E-5554-19F9-389717F779CA}"/>
          </ac:spMkLst>
        </pc:spChg>
        <pc:spChg chg="mod">
          <ac:chgData name="Kuula Anna-Stina" userId="7268a26c-074a-4576-8e9c-a5e8d29952c7" providerId="ADAL" clId="{A5421FBD-DF61-40DE-A6E4-4D375ABB8CEE}" dt="2023-08-16T09:43:51.162" v="1616" actId="962"/>
          <ac:spMkLst>
            <pc:docMk/>
            <pc:sldMk cId="2812657941" sldId="360"/>
            <ac:spMk id="11" creationId="{4E285E1B-8F2A-C675-928F-FBA039CFDDF1}"/>
          </ac:spMkLst>
        </pc:spChg>
        <pc:spChg chg="mod">
          <ac:chgData name="Kuula Anna-Stina" userId="7268a26c-074a-4576-8e9c-a5e8d29952c7" providerId="ADAL" clId="{A5421FBD-DF61-40DE-A6E4-4D375ABB8CEE}" dt="2023-08-16T09:55:25.335" v="1905" actId="962"/>
          <ac:spMkLst>
            <pc:docMk/>
            <pc:sldMk cId="2812657941" sldId="360"/>
            <ac:spMk id="12" creationId="{4837CDCC-5148-4238-D420-CF138DA6AB89}"/>
          </ac:spMkLst>
        </pc:spChg>
        <pc:spChg chg="mod">
          <ac:chgData name="Kuula Anna-Stina" userId="7268a26c-074a-4576-8e9c-a5e8d29952c7" providerId="ADAL" clId="{A5421FBD-DF61-40DE-A6E4-4D375ABB8CEE}" dt="2023-08-16T09:55:25.832" v="1906" actId="962"/>
          <ac:spMkLst>
            <pc:docMk/>
            <pc:sldMk cId="2812657941" sldId="360"/>
            <ac:spMk id="13" creationId="{578EB705-A6B7-EC1A-20B4-249DE6F6F8A4}"/>
          </ac:spMkLst>
        </pc:spChg>
        <pc:spChg chg="mod">
          <ac:chgData name="Kuula Anna-Stina" userId="7268a26c-074a-4576-8e9c-a5e8d29952c7" providerId="ADAL" clId="{A5421FBD-DF61-40DE-A6E4-4D375ABB8CEE}" dt="2023-08-16T09:55:31.223" v="1912" actId="962"/>
          <ac:spMkLst>
            <pc:docMk/>
            <pc:sldMk cId="2812657941" sldId="360"/>
            <ac:spMk id="14" creationId="{2ABDF89F-A982-D398-7535-3D0714FD0BE3}"/>
          </ac:spMkLst>
        </pc:spChg>
        <pc:spChg chg="mod">
          <ac:chgData name="Kuula Anna-Stina" userId="7268a26c-074a-4576-8e9c-a5e8d29952c7" providerId="ADAL" clId="{A5421FBD-DF61-40DE-A6E4-4D375ABB8CEE}" dt="2023-08-16T09:55:27.039" v="1907" actId="962"/>
          <ac:spMkLst>
            <pc:docMk/>
            <pc:sldMk cId="2812657941" sldId="360"/>
            <ac:spMk id="15" creationId="{48128EF3-F370-3913-0AB3-363D624AC904}"/>
          </ac:spMkLst>
        </pc:spChg>
        <pc:spChg chg="mod">
          <ac:chgData name="Kuula Anna-Stina" userId="7268a26c-074a-4576-8e9c-a5e8d29952c7" providerId="ADAL" clId="{A5421FBD-DF61-40DE-A6E4-4D375ABB8CEE}" dt="2023-08-16T09:55:27.537" v="1908" actId="962"/>
          <ac:spMkLst>
            <pc:docMk/>
            <pc:sldMk cId="2812657941" sldId="360"/>
            <ac:spMk id="16" creationId="{985BE4C3-A057-55E3-7923-D897450D6309}"/>
          </ac:spMkLst>
        </pc:spChg>
        <pc:spChg chg="mod">
          <ac:chgData name="Kuula Anna-Stina" userId="7268a26c-074a-4576-8e9c-a5e8d29952c7" providerId="ADAL" clId="{A5421FBD-DF61-40DE-A6E4-4D375ABB8CEE}" dt="2023-08-16T09:55:28.201" v="1909" actId="962"/>
          <ac:spMkLst>
            <pc:docMk/>
            <pc:sldMk cId="2812657941" sldId="360"/>
            <ac:spMk id="17" creationId="{CD67B322-61E6-3C82-0EAF-2DA551ADFBE7}"/>
          </ac:spMkLst>
        </pc:spChg>
        <pc:spChg chg="mod">
          <ac:chgData name="Kuula Anna-Stina" userId="7268a26c-074a-4576-8e9c-a5e8d29952c7" providerId="ADAL" clId="{A5421FBD-DF61-40DE-A6E4-4D375ABB8CEE}" dt="2023-08-16T09:55:28.740" v="1910" actId="962"/>
          <ac:spMkLst>
            <pc:docMk/>
            <pc:sldMk cId="2812657941" sldId="360"/>
            <ac:spMk id="18" creationId="{5221C6E4-EC3E-D86C-169F-4E96970201E8}"/>
          </ac:spMkLst>
        </pc:spChg>
        <pc:spChg chg="mod">
          <ac:chgData name="Kuula Anna-Stina" userId="7268a26c-074a-4576-8e9c-a5e8d29952c7" providerId="ADAL" clId="{A5421FBD-DF61-40DE-A6E4-4D375ABB8CEE}" dt="2023-08-16T09:55:29.502" v="1911" actId="962"/>
          <ac:spMkLst>
            <pc:docMk/>
            <pc:sldMk cId="2812657941" sldId="360"/>
            <ac:spMk id="19" creationId="{F9763B6B-591C-C01B-A83F-F864F3C26A74}"/>
          </ac:spMkLst>
        </pc:spChg>
        <pc:spChg chg="mod">
          <ac:chgData name="Kuula Anna-Stina" userId="7268a26c-074a-4576-8e9c-a5e8d29952c7" providerId="ADAL" clId="{A5421FBD-DF61-40DE-A6E4-4D375ABB8CEE}" dt="2023-08-16T09:55:18.943" v="1898" actId="13244"/>
          <ac:spMkLst>
            <pc:docMk/>
            <pc:sldMk cId="2812657941" sldId="360"/>
            <ac:spMk id="20" creationId="{5A5575D0-F4E0-ED09-A1FC-80E8E543CE1E}"/>
          </ac:spMkLst>
        </pc:spChg>
      </pc:sldChg>
      <pc:sldChg chg="modSp mod">
        <pc:chgData name="Kuula Anna-Stina" userId="7268a26c-074a-4576-8e9c-a5e8d29952c7" providerId="ADAL" clId="{A5421FBD-DF61-40DE-A6E4-4D375ABB8CEE}" dt="2023-08-16T09:55:50.264" v="1930" actId="962"/>
        <pc:sldMkLst>
          <pc:docMk/>
          <pc:sldMk cId="2234739464" sldId="361"/>
        </pc:sldMkLst>
        <pc:spChg chg="mod">
          <ac:chgData name="Kuula Anna-Stina" userId="7268a26c-074a-4576-8e9c-a5e8d29952c7" providerId="ADAL" clId="{A5421FBD-DF61-40DE-A6E4-4D375ABB8CEE}" dt="2023-08-16T09:44:17.309" v="1622" actId="962"/>
          <ac:spMkLst>
            <pc:docMk/>
            <pc:sldMk cId="2234739464" sldId="361"/>
            <ac:spMk id="4" creationId="{7647D31F-87D6-6FDA-E1C2-EFFF5CDA69A7}"/>
          </ac:spMkLst>
        </pc:spChg>
        <pc:spChg chg="mod">
          <ac:chgData name="Kuula Anna-Stina" userId="7268a26c-074a-4576-8e9c-a5e8d29952c7" providerId="ADAL" clId="{A5421FBD-DF61-40DE-A6E4-4D375ABB8CEE}" dt="2023-08-16T09:55:40.148" v="1914" actId="962"/>
          <ac:spMkLst>
            <pc:docMk/>
            <pc:sldMk cId="2234739464" sldId="361"/>
            <ac:spMk id="5" creationId="{683EAD87-56E0-B2AC-02F7-6F96FE13BDF4}"/>
          </ac:spMkLst>
        </pc:spChg>
        <pc:spChg chg="mod">
          <ac:chgData name="Kuula Anna-Stina" userId="7268a26c-074a-4576-8e9c-a5e8d29952c7" providerId="ADAL" clId="{A5421FBD-DF61-40DE-A6E4-4D375ABB8CEE}" dt="2023-08-16T09:55:40.800" v="1915" actId="962"/>
          <ac:spMkLst>
            <pc:docMk/>
            <pc:sldMk cId="2234739464" sldId="361"/>
            <ac:spMk id="6" creationId="{5AFE2120-7E1C-F3C1-0F66-104A365BE557}"/>
          </ac:spMkLst>
        </pc:spChg>
        <pc:spChg chg="mod">
          <ac:chgData name="Kuula Anna-Stina" userId="7268a26c-074a-4576-8e9c-a5e8d29952c7" providerId="ADAL" clId="{A5421FBD-DF61-40DE-A6E4-4D375ABB8CEE}" dt="2023-08-16T09:55:41.429" v="1916" actId="962"/>
          <ac:spMkLst>
            <pc:docMk/>
            <pc:sldMk cId="2234739464" sldId="361"/>
            <ac:spMk id="7" creationId="{5B7852D1-936B-8C2B-D5D3-7F042FCDC0A2}"/>
          </ac:spMkLst>
        </pc:spChg>
        <pc:spChg chg="mod">
          <ac:chgData name="Kuula Anna-Stina" userId="7268a26c-074a-4576-8e9c-a5e8d29952c7" providerId="ADAL" clId="{A5421FBD-DF61-40DE-A6E4-4D375ABB8CEE}" dt="2023-08-16T09:55:42.084" v="1917" actId="962"/>
          <ac:spMkLst>
            <pc:docMk/>
            <pc:sldMk cId="2234739464" sldId="361"/>
            <ac:spMk id="8" creationId="{9A1BB62B-7DB6-C593-3760-A745ABB075C4}"/>
          </ac:spMkLst>
        </pc:spChg>
        <pc:spChg chg="mod">
          <ac:chgData name="Kuula Anna-Stina" userId="7268a26c-074a-4576-8e9c-a5e8d29952c7" providerId="ADAL" clId="{A5421FBD-DF61-40DE-A6E4-4D375ABB8CEE}" dt="2023-08-16T09:55:42.771" v="1918" actId="962"/>
          <ac:spMkLst>
            <pc:docMk/>
            <pc:sldMk cId="2234739464" sldId="361"/>
            <ac:spMk id="9" creationId="{D6BC2E83-BB71-4619-1E51-620319981C88}"/>
          </ac:spMkLst>
        </pc:spChg>
        <pc:spChg chg="mod">
          <ac:chgData name="Kuula Anna-Stina" userId="7268a26c-074a-4576-8e9c-a5e8d29952c7" providerId="ADAL" clId="{A5421FBD-DF61-40DE-A6E4-4D375ABB8CEE}" dt="2023-08-16T09:55:43.447" v="1919" actId="962"/>
          <ac:spMkLst>
            <pc:docMk/>
            <pc:sldMk cId="2234739464" sldId="361"/>
            <ac:spMk id="10" creationId="{5A671DBB-BCB0-8422-E322-3B49B902A1AE}"/>
          </ac:spMkLst>
        </pc:spChg>
        <pc:spChg chg="mod">
          <ac:chgData name="Kuula Anna-Stina" userId="7268a26c-074a-4576-8e9c-a5e8d29952c7" providerId="ADAL" clId="{A5421FBD-DF61-40DE-A6E4-4D375ABB8CEE}" dt="2023-08-16T09:44:04.290" v="1619" actId="962"/>
          <ac:spMkLst>
            <pc:docMk/>
            <pc:sldMk cId="2234739464" sldId="361"/>
            <ac:spMk id="11" creationId="{08BAA44E-CBFD-D67E-BC9B-CAC73BFE03B2}"/>
          </ac:spMkLst>
        </pc:spChg>
        <pc:spChg chg="mod">
          <ac:chgData name="Kuula Anna-Stina" userId="7268a26c-074a-4576-8e9c-a5e8d29952c7" providerId="ADAL" clId="{A5421FBD-DF61-40DE-A6E4-4D375ABB8CEE}" dt="2023-08-16T09:55:44.734" v="1920" actId="962"/>
          <ac:spMkLst>
            <pc:docMk/>
            <pc:sldMk cId="2234739464" sldId="361"/>
            <ac:spMk id="12" creationId="{E0EA04E4-AD03-CEC6-D364-A6F0846DF578}"/>
          </ac:spMkLst>
        </pc:spChg>
        <pc:spChg chg="mod">
          <ac:chgData name="Kuula Anna-Stina" userId="7268a26c-074a-4576-8e9c-a5e8d29952c7" providerId="ADAL" clId="{A5421FBD-DF61-40DE-A6E4-4D375ABB8CEE}" dt="2023-08-16T09:55:45.295" v="1921" actId="962"/>
          <ac:spMkLst>
            <pc:docMk/>
            <pc:sldMk cId="2234739464" sldId="361"/>
            <ac:spMk id="13" creationId="{F638F770-8096-2FA5-ECF2-41706CF10F9E}"/>
          </ac:spMkLst>
        </pc:spChg>
        <pc:spChg chg="mod">
          <ac:chgData name="Kuula Anna-Stina" userId="7268a26c-074a-4576-8e9c-a5e8d29952c7" providerId="ADAL" clId="{A5421FBD-DF61-40DE-A6E4-4D375ABB8CEE}" dt="2023-08-16T09:55:45.867" v="1922" actId="962"/>
          <ac:spMkLst>
            <pc:docMk/>
            <pc:sldMk cId="2234739464" sldId="361"/>
            <ac:spMk id="14" creationId="{3A925D81-7DF7-0668-93E7-C31F24BCA1BD}"/>
          </ac:spMkLst>
        </pc:spChg>
        <pc:spChg chg="mod">
          <ac:chgData name="Kuula Anna-Stina" userId="7268a26c-074a-4576-8e9c-a5e8d29952c7" providerId="ADAL" clId="{A5421FBD-DF61-40DE-A6E4-4D375ABB8CEE}" dt="2023-08-16T09:55:47.696" v="1926" actId="962"/>
          <ac:spMkLst>
            <pc:docMk/>
            <pc:sldMk cId="2234739464" sldId="361"/>
            <ac:spMk id="15" creationId="{42A231A7-38C1-294E-F0B9-5D5807431778}"/>
          </ac:spMkLst>
        </pc:spChg>
        <pc:spChg chg="mod">
          <ac:chgData name="Kuula Anna-Stina" userId="7268a26c-074a-4576-8e9c-a5e8d29952c7" providerId="ADAL" clId="{A5421FBD-DF61-40DE-A6E4-4D375ABB8CEE}" dt="2023-08-16T09:55:48.335" v="1927" actId="962"/>
          <ac:spMkLst>
            <pc:docMk/>
            <pc:sldMk cId="2234739464" sldId="361"/>
            <ac:spMk id="16" creationId="{70FC08AC-A14F-AB22-231A-12A281CC759F}"/>
          </ac:spMkLst>
        </pc:spChg>
        <pc:spChg chg="mod">
          <ac:chgData name="Kuula Anna-Stina" userId="7268a26c-074a-4576-8e9c-a5e8d29952c7" providerId="ADAL" clId="{A5421FBD-DF61-40DE-A6E4-4D375ABB8CEE}" dt="2023-08-16T09:55:48.880" v="1928" actId="962"/>
          <ac:spMkLst>
            <pc:docMk/>
            <pc:sldMk cId="2234739464" sldId="361"/>
            <ac:spMk id="17" creationId="{62C05AE2-AA62-FCD7-5FEB-7546DC7B2E76}"/>
          </ac:spMkLst>
        </pc:spChg>
        <pc:spChg chg="mod">
          <ac:chgData name="Kuula Anna-Stina" userId="7268a26c-074a-4576-8e9c-a5e8d29952c7" providerId="ADAL" clId="{A5421FBD-DF61-40DE-A6E4-4D375ABB8CEE}" dt="2023-08-16T09:55:49.664" v="1929" actId="962"/>
          <ac:spMkLst>
            <pc:docMk/>
            <pc:sldMk cId="2234739464" sldId="361"/>
            <ac:spMk id="18" creationId="{F67A7031-A04D-6478-9DC7-233ACC358E0A}"/>
          </ac:spMkLst>
        </pc:spChg>
        <pc:spChg chg="mod">
          <ac:chgData name="Kuula Anna-Stina" userId="7268a26c-074a-4576-8e9c-a5e8d29952c7" providerId="ADAL" clId="{A5421FBD-DF61-40DE-A6E4-4D375ABB8CEE}" dt="2023-08-16T09:55:50.264" v="1930" actId="962"/>
          <ac:spMkLst>
            <pc:docMk/>
            <pc:sldMk cId="2234739464" sldId="361"/>
            <ac:spMk id="19" creationId="{3E59B39E-0457-A45E-82B9-260B6B96218B}"/>
          </ac:spMkLst>
        </pc:spChg>
        <pc:spChg chg="mod">
          <ac:chgData name="Kuula Anna-Stina" userId="7268a26c-074a-4576-8e9c-a5e8d29952c7" providerId="ADAL" clId="{A5421FBD-DF61-40DE-A6E4-4D375ABB8CEE}" dt="2023-08-16T09:55:38.523" v="1913" actId="13244"/>
          <ac:spMkLst>
            <pc:docMk/>
            <pc:sldMk cId="2234739464" sldId="361"/>
            <ac:spMk id="20" creationId="{A52FDC48-C443-0346-BA04-C0F60087B840}"/>
          </ac:spMkLst>
        </pc:spChg>
      </pc:sldChg>
      <pc:sldChg chg="modSp mod">
        <pc:chgData name="Kuula Anna-Stina" userId="7268a26c-074a-4576-8e9c-a5e8d29952c7" providerId="ADAL" clId="{A5421FBD-DF61-40DE-A6E4-4D375ABB8CEE}" dt="2023-08-16T09:56:44.279" v="1949" actId="962"/>
        <pc:sldMkLst>
          <pc:docMk/>
          <pc:sldMk cId="53227358" sldId="362"/>
        </pc:sldMkLst>
        <pc:spChg chg="mod">
          <ac:chgData name="Kuula Anna-Stina" userId="7268a26c-074a-4576-8e9c-a5e8d29952c7" providerId="ADAL" clId="{A5421FBD-DF61-40DE-A6E4-4D375ABB8CEE}" dt="2023-08-16T09:56:06.943" v="1931" actId="13244"/>
          <ac:spMkLst>
            <pc:docMk/>
            <pc:sldMk cId="53227358" sldId="362"/>
            <ac:spMk id="2" creationId="{C7CF40F5-6713-43BE-000A-ACD0CAA3C839}"/>
          </ac:spMkLst>
        </pc:spChg>
        <pc:spChg chg="mod">
          <ac:chgData name="Kuula Anna-Stina" userId="7268a26c-074a-4576-8e9c-a5e8d29952c7" providerId="ADAL" clId="{A5421FBD-DF61-40DE-A6E4-4D375ABB8CEE}" dt="2023-08-16T09:44:07.256" v="1620" actId="962"/>
          <ac:spMkLst>
            <pc:docMk/>
            <pc:sldMk cId="53227358" sldId="362"/>
            <ac:spMk id="4" creationId="{030DF6D4-8521-20F5-0472-E7725B9C429F}"/>
          </ac:spMkLst>
        </pc:spChg>
        <pc:spChg chg="mod">
          <ac:chgData name="Kuula Anna-Stina" userId="7268a26c-074a-4576-8e9c-a5e8d29952c7" providerId="ADAL" clId="{A5421FBD-DF61-40DE-A6E4-4D375ABB8CEE}" dt="2023-08-16T09:56:08.311" v="1932" actId="962"/>
          <ac:spMkLst>
            <pc:docMk/>
            <pc:sldMk cId="53227358" sldId="362"/>
            <ac:spMk id="5" creationId="{2345B5FE-F930-3C5C-F092-80F776CD21B7}"/>
          </ac:spMkLst>
        </pc:spChg>
        <pc:spChg chg="mod">
          <ac:chgData name="Kuula Anna-Stina" userId="7268a26c-074a-4576-8e9c-a5e8d29952c7" providerId="ADAL" clId="{A5421FBD-DF61-40DE-A6E4-4D375ABB8CEE}" dt="2023-08-16T09:56:08.889" v="1933" actId="962"/>
          <ac:spMkLst>
            <pc:docMk/>
            <pc:sldMk cId="53227358" sldId="362"/>
            <ac:spMk id="6" creationId="{43A93D33-416B-2E72-84FF-ED0375BC8533}"/>
          </ac:spMkLst>
        </pc:spChg>
        <pc:spChg chg="mod">
          <ac:chgData name="Kuula Anna-Stina" userId="7268a26c-074a-4576-8e9c-a5e8d29952c7" providerId="ADAL" clId="{A5421FBD-DF61-40DE-A6E4-4D375ABB8CEE}" dt="2023-08-16T09:56:09.539" v="1934" actId="962"/>
          <ac:spMkLst>
            <pc:docMk/>
            <pc:sldMk cId="53227358" sldId="362"/>
            <ac:spMk id="7" creationId="{B7FDF2B1-74D3-5A79-36B3-5FFB3CEDC63D}"/>
          </ac:spMkLst>
        </pc:spChg>
        <pc:spChg chg="mod">
          <ac:chgData name="Kuula Anna-Stina" userId="7268a26c-074a-4576-8e9c-a5e8d29952c7" providerId="ADAL" clId="{A5421FBD-DF61-40DE-A6E4-4D375ABB8CEE}" dt="2023-08-16T09:56:10.239" v="1935" actId="962"/>
          <ac:spMkLst>
            <pc:docMk/>
            <pc:sldMk cId="53227358" sldId="362"/>
            <ac:spMk id="8" creationId="{7C386C76-8C30-1E13-118C-78E4BC4B1120}"/>
          </ac:spMkLst>
        </pc:spChg>
        <pc:spChg chg="mod">
          <ac:chgData name="Kuula Anna-Stina" userId="7268a26c-074a-4576-8e9c-a5e8d29952c7" providerId="ADAL" clId="{A5421FBD-DF61-40DE-A6E4-4D375ABB8CEE}" dt="2023-08-16T09:56:10.923" v="1936" actId="962"/>
          <ac:spMkLst>
            <pc:docMk/>
            <pc:sldMk cId="53227358" sldId="362"/>
            <ac:spMk id="9" creationId="{23A0133F-E534-83B8-355D-1576128A5995}"/>
          </ac:spMkLst>
        </pc:spChg>
        <pc:spChg chg="mod">
          <ac:chgData name="Kuula Anna-Stina" userId="7268a26c-074a-4576-8e9c-a5e8d29952c7" providerId="ADAL" clId="{A5421FBD-DF61-40DE-A6E4-4D375ABB8CEE}" dt="2023-08-16T09:56:11.692" v="1937" actId="962"/>
          <ac:spMkLst>
            <pc:docMk/>
            <pc:sldMk cId="53227358" sldId="362"/>
            <ac:spMk id="10" creationId="{190EE021-2635-7B70-8AE1-6A95EBBCA19E}"/>
          </ac:spMkLst>
        </pc:spChg>
        <pc:spChg chg="mod">
          <ac:chgData name="Kuula Anna-Stina" userId="7268a26c-074a-4576-8e9c-a5e8d29952c7" providerId="ADAL" clId="{A5421FBD-DF61-40DE-A6E4-4D375ABB8CEE}" dt="2023-08-16T09:44:10.099" v="1621" actId="962"/>
          <ac:spMkLst>
            <pc:docMk/>
            <pc:sldMk cId="53227358" sldId="362"/>
            <ac:spMk id="11" creationId="{87FD7E74-F381-C904-6DFE-4D3F4110995F}"/>
          </ac:spMkLst>
        </pc:spChg>
        <pc:spChg chg="mod">
          <ac:chgData name="Kuula Anna-Stina" userId="7268a26c-074a-4576-8e9c-a5e8d29952c7" providerId="ADAL" clId="{A5421FBD-DF61-40DE-A6E4-4D375ABB8CEE}" dt="2023-08-16T09:56:12.834" v="1938" actId="962"/>
          <ac:spMkLst>
            <pc:docMk/>
            <pc:sldMk cId="53227358" sldId="362"/>
            <ac:spMk id="12" creationId="{2D8B028C-EA49-26D3-0EAE-226185E0581E}"/>
          </ac:spMkLst>
        </pc:spChg>
        <pc:spChg chg="mod">
          <ac:chgData name="Kuula Anna-Stina" userId="7268a26c-074a-4576-8e9c-a5e8d29952c7" providerId="ADAL" clId="{A5421FBD-DF61-40DE-A6E4-4D375ABB8CEE}" dt="2023-08-16T09:56:13.546" v="1939" actId="962"/>
          <ac:spMkLst>
            <pc:docMk/>
            <pc:sldMk cId="53227358" sldId="362"/>
            <ac:spMk id="13" creationId="{6630F6E1-0EB5-28C5-0D2A-E0C75EF85337}"/>
          </ac:spMkLst>
        </pc:spChg>
        <pc:spChg chg="mod">
          <ac:chgData name="Kuula Anna-Stina" userId="7268a26c-074a-4576-8e9c-a5e8d29952c7" providerId="ADAL" clId="{A5421FBD-DF61-40DE-A6E4-4D375ABB8CEE}" dt="2023-08-16T09:56:14.525" v="1940" actId="962"/>
          <ac:spMkLst>
            <pc:docMk/>
            <pc:sldMk cId="53227358" sldId="362"/>
            <ac:spMk id="14" creationId="{9105A8EA-B7FB-49C6-F0F6-6E31511D4742}"/>
          </ac:spMkLst>
        </pc:spChg>
        <pc:spChg chg="mod">
          <ac:chgData name="Kuula Anna-Stina" userId="7268a26c-074a-4576-8e9c-a5e8d29952c7" providerId="ADAL" clId="{A5421FBD-DF61-40DE-A6E4-4D375ABB8CEE}" dt="2023-08-16T09:56:15.155" v="1941" actId="962"/>
          <ac:spMkLst>
            <pc:docMk/>
            <pc:sldMk cId="53227358" sldId="362"/>
            <ac:spMk id="15" creationId="{56F4E58C-35EB-55F1-9788-4AF176FEA6CB}"/>
          </ac:spMkLst>
        </pc:spChg>
        <pc:spChg chg="mod">
          <ac:chgData name="Kuula Anna-Stina" userId="7268a26c-074a-4576-8e9c-a5e8d29952c7" providerId="ADAL" clId="{A5421FBD-DF61-40DE-A6E4-4D375ABB8CEE}" dt="2023-08-16T09:56:15.797" v="1942" actId="962"/>
          <ac:spMkLst>
            <pc:docMk/>
            <pc:sldMk cId="53227358" sldId="362"/>
            <ac:spMk id="16" creationId="{67641497-A94F-5E90-BEB1-B1EEF01E6249}"/>
          </ac:spMkLst>
        </pc:spChg>
        <pc:spChg chg="mod">
          <ac:chgData name="Kuula Anna-Stina" userId="7268a26c-074a-4576-8e9c-a5e8d29952c7" providerId="ADAL" clId="{A5421FBD-DF61-40DE-A6E4-4D375ABB8CEE}" dt="2023-08-16T09:56:16.455" v="1943" actId="962"/>
          <ac:spMkLst>
            <pc:docMk/>
            <pc:sldMk cId="53227358" sldId="362"/>
            <ac:spMk id="17" creationId="{B406EEEE-9B8E-C47C-C56A-6E8A059066C4}"/>
          </ac:spMkLst>
        </pc:spChg>
        <pc:spChg chg="mod">
          <ac:chgData name="Kuula Anna-Stina" userId="7268a26c-074a-4576-8e9c-a5e8d29952c7" providerId="ADAL" clId="{A5421FBD-DF61-40DE-A6E4-4D375ABB8CEE}" dt="2023-08-16T09:56:20.406" v="1947" actId="962"/>
          <ac:spMkLst>
            <pc:docMk/>
            <pc:sldMk cId="53227358" sldId="362"/>
            <ac:spMk id="18" creationId="{017238F0-4E18-8918-45EC-B9DDCB62DFD9}"/>
          </ac:spMkLst>
        </pc:spChg>
        <pc:spChg chg="mod">
          <ac:chgData name="Kuula Anna-Stina" userId="7268a26c-074a-4576-8e9c-a5e8d29952c7" providerId="ADAL" clId="{A5421FBD-DF61-40DE-A6E4-4D375ABB8CEE}" dt="2023-08-16T09:56:21.313" v="1948" actId="962"/>
          <ac:spMkLst>
            <pc:docMk/>
            <pc:sldMk cId="53227358" sldId="362"/>
            <ac:spMk id="19" creationId="{00C36690-FC4C-623A-6275-14021B7A2CFB}"/>
          </ac:spMkLst>
        </pc:spChg>
        <pc:picChg chg="mod">
          <ac:chgData name="Kuula Anna-Stina" userId="7268a26c-074a-4576-8e9c-a5e8d29952c7" providerId="ADAL" clId="{A5421FBD-DF61-40DE-A6E4-4D375ABB8CEE}" dt="2023-08-16T09:56:44.279" v="1949" actId="962"/>
          <ac:picMkLst>
            <pc:docMk/>
            <pc:sldMk cId="53227358" sldId="362"/>
            <ac:picMk id="3" creationId="{384B2E0D-5D67-E887-6695-52D6B6F761FD}"/>
          </ac:picMkLst>
        </pc:picChg>
      </pc:sldChg>
      <pc:sldChg chg="addSp modSp mod">
        <pc:chgData name="Kuula Anna-Stina" userId="7268a26c-074a-4576-8e9c-a5e8d29952c7" providerId="ADAL" clId="{A5421FBD-DF61-40DE-A6E4-4D375ABB8CEE}" dt="2023-08-16T09:48:19.922" v="1838" actId="13244"/>
        <pc:sldMkLst>
          <pc:docMk/>
          <pc:sldMk cId="20588011" sldId="367"/>
        </pc:sldMkLst>
        <pc:spChg chg="add mod">
          <ac:chgData name="Kuula Anna-Stina" userId="7268a26c-074a-4576-8e9c-a5e8d29952c7" providerId="ADAL" clId="{A5421FBD-DF61-40DE-A6E4-4D375ABB8CEE}" dt="2023-08-16T09:48:19.922" v="1838" actId="13244"/>
          <ac:spMkLst>
            <pc:docMk/>
            <pc:sldMk cId="20588011" sldId="367"/>
            <ac:spMk id="2" creationId="{E92BE460-99E9-5F25-B308-DE670ACA7974}"/>
          </ac:spMkLst>
        </pc:spChg>
        <pc:picChg chg="mod">
          <ac:chgData name="Kuula Anna-Stina" userId="7268a26c-074a-4576-8e9c-a5e8d29952c7" providerId="ADAL" clId="{A5421FBD-DF61-40DE-A6E4-4D375ABB8CEE}" dt="2023-08-16T09:37:22.751" v="377" actId="962"/>
          <ac:picMkLst>
            <pc:docMk/>
            <pc:sldMk cId="20588011" sldId="367"/>
            <ac:picMk id="12" creationId="{190FBB58-941C-8316-5ADF-08A515D03827}"/>
          </ac:picMkLst>
        </pc:picChg>
        <pc:picChg chg="mod">
          <ac:chgData name="Kuula Anna-Stina" userId="7268a26c-074a-4576-8e9c-a5e8d29952c7" providerId="ADAL" clId="{A5421FBD-DF61-40DE-A6E4-4D375ABB8CEE}" dt="2023-08-16T09:37:48.239" v="586" actId="962"/>
          <ac:picMkLst>
            <pc:docMk/>
            <pc:sldMk cId="20588011" sldId="367"/>
            <ac:picMk id="14" creationId="{63633DB5-3005-7941-2844-CBC68CFF93C6}"/>
          </ac:picMkLst>
        </pc:picChg>
        <pc:picChg chg="mod">
          <ac:chgData name="Kuula Anna-Stina" userId="7268a26c-074a-4576-8e9c-a5e8d29952c7" providerId="ADAL" clId="{A5421FBD-DF61-40DE-A6E4-4D375ABB8CEE}" dt="2023-08-16T09:38:47.353" v="1012" actId="962"/>
          <ac:picMkLst>
            <pc:docMk/>
            <pc:sldMk cId="20588011" sldId="367"/>
            <ac:picMk id="16" creationId="{C07369D3-BCB6-3990-4046-A62920C5E876}"/>
          </ac:picMkLst>
        </pc:picChg>
        <pc:picChg chg="mod">
          <ac:chgData name="Kuula Anna-Stina" userId="7268a26c-074a-4576-8e9c-a5e8d29952c7" providerId="ADAL" clId="{A5421FBD-DF61-40DE-A6E4-4D375ABB8CEE}" dt="2023-08-16T09:39:46.194" v="1290" actId="962"/>
          <ac:picMkLst>
            <pc:docMk/>
            <pc:sldMk cId="20588011" sldId="367"/>
            <ac:picMk id="18" creationId="{713C3B5C-032E-3B3F-3362-152D0142BB78}"/>
          </ac:picMkLst>
        </pc:picChg>
        <pc:picChg chg="mod">
          <ac:chgData name="Kuula Anna-Stina" userId="7268a26c-074a-4576-8e9c-a5e8d29952c7" providerId="ADAL" clId="{A5421FBD-DF61-40DE-A6E4-4D375ABB8CEE}" dt="2023-08-16T09:40:27.149" v="1508" actId="962"/>
          <ac:picMkLst>
            <pc:docMk/>
            <pc:sldMk cId="20588011" sldId="367"/>
            <ac:picMk id="20" creationId="{136B3A67-6493-B1EF-7DC7-4A60E15DDC12}"/>
          </ac:picMkLst>
        </pc:picChg>
        <pc:picChg chg="mod">
          <ac:chgData name="Kuula Anna-Stina" userId="7268a26c-074a-4576-8e9c-a5e8d29952c7" providerId="ADAL" clId="{A5421FBD-DF61-40DE-A6E4-4D375ABB8CEE}" dt="2023-08-16T09:38:29.642" v="882" actId="962"/>
          <ac:picMkLst>
            <pc:docMk/>
            <pc:sldMk cId="20588011" sldId="367"/>
            <ac:picMk id="22" creationId="{DDCFD075-6393-75D5-A426-B5B3D2BC805A}"/>
          </ac:picMkLst>
        </pc:picChg>
        <pc:picChg chg="mod">
          <ac:chgData name="Kuula Anna-Stina" userId="7268a26c-074a-4576-8e9c-a5e8d29952c7" providerId="ADAL" clId="{A5421FBD-DF61-40DE-A6E4-4D375ABB8CEE}" dt="2023-08-16T09:40:05.352" v="1440" actId="962"/>
          <ac:picMkLst>
            <pc:docMk/>
            <pc:sldMk cId="20588011" sldId="367"/>
            <ac:picMk id="28" creationId="{0FCAF421-8136-ECD0-8A45-72699D6840FA}"/>
          </ac:picMkLst>
        </pc:picChg>
        <pc:picChg chg="mod">
          <ac:chgData name="Kuula Anna-Stina" userId="7268a26c-074a-4576-8e9c-a5e8d29952c7" providerId="ADAL" clId="{A5421FBD-DF61-40DE-A6E4-4D375ABB8CEE}" dt="2023-08-16T09:39:25.394" v="1148" actId="962"/>
          <ac:picMkLst>
            <pc:docMk/>
            <pc:sldMk cId="20588011" sldId="367"/>
            <ac:picMk id="30" creationId="{7CA6C0A7-4802-AED0-B20F-98443C39C866}"/>
          </ac:picMkLst>
        </pc:picChg>
        <pc:picChg chg="mod">
          <ac:chgData name="Kuula Anna-Stina" userId="7268a26c-074a-4576-8e9c-a5e8d29952c7" providerId="ADAL" clId="{A5421FBD-DF61-40DE-A6E4-4D375ABB8CEE}" dt="2023-08-16T09:38:10.925" v="758" actId="962"/>
          <ac:picMkLst>
            <pc:docMk/>
            <pc:sldMk cId="20588011" sldId="367"/>
            <ac:picMk id="32" creationId="{DFFD6BCC-404A-755D-68F7-19DE43708AC8}"/>
          </ac:picMkLst>
        </pc:picChg>
        <pc:picChg chg="mod">
          <ac:chgData name="Kuula Anna-Stina" userId="7268a26c-074a-4576-8e9c-a5e8d29952c7" providerId="ADAL" clId="{A5421FBD-DF61-40DE-A6E4-4D375ABB8CEE}" dt="2023-08-16T09:37:08.123" v="257" actId="962"/>
          <ac:picMkLst>
            <pc:docMk/>
            <pc:sldMk cId="20588011" sldId="367"/>
            <ac:picMk id="42" creationId="{A4D9B8D6-B851-59DB-CE8C-7612CBA38D24}"/>
          </ac:picMkLst>
        </pc:picChg>
      </pc:sldChg>
      <pc:sldChg chg="addSp modSp">
        <pc:chgData name="Kuula Anna-Stina" userId="7268a26c-074a-4576-8e9c-a5e8d29952c7" providerId="ADAL" clId="{A5421FBD-DF61-40DE-A6E4-4D375ABB8CEE}" dt="2023-08-16T09:48:42.934" v="1840" actId="13244"/>
        <pc:sldMkLst>
          <pc:docMk/>
          <pc:sldMk cId="1006901461" sldId="370"/>
        </pc:sldMkLst>
        <pc:spChg chg="add mod">
          <ac:chgData name="Kuula Anna-Stina" userId="7268a26c-074a-4576-8e9c-a5e8d29952c7" providerId="ADAL" clId="{A5421FBD-DF61-40DE-A6E4-4D375ABB8CEE}" dt="2023-08-16T09:48:42.934" v="1840" actId="13244"/>
          <ac:spMkLst>
            <pc:docMk/>
            <pc:sldMk cId="1006901461" sldId="370"/>
            <ac:spMk id="2" creationId="{713FBD9C-C0A6-D617-7A65-BC15EC59CE64}"/>
          </ac:spMkLst>
        </pc:spChg>
        <pc:picChg chg="mod">
          <ac:chgData name="Kuula Anna-Stina" userId="7268a26c-074a-4576-8e9c-a5e8d29952c7" providerId="ADAL" clId="{A5421FBD-DF61-40DE-A6E4-4D375ABB8CEE}" dt="2023-08-16T09:46:28.491" v="1827" actId="1076"/>
          <ac:picMkLst>
            <pc:docMk/>
            <pc:sldMk cId="1006901461" sldId="370"/>
            <ac:picMk id="10" creationId="{684360CF-141C-4C95-AEE4-1721D945AFCF}"/>
          </ac:picMkLst>
        </pc:picChg>
      </pc:sldChg>
      <pc:sldChg chg="delSp modSp mod">
        <pc:chgData name="Kuula Anna-Stina" userId="7268a26c-074a-4576-8e9c-a5e8d29952c7" providerId="ADAL" clId="{A5421FBD-DF61-40DE-A6E4-4D375ABB8CEE}" dt="2023-08-16T09:41:19.987" v="1595" actId="478"/>
        <pc:sldMkLst>
          <pc:docMk/>
          <pc:sldMk cId="1196143865" sldId="371"/>
        </pc:sldMkLst>
        <pc:spChg chg="mod">
          <ac:chgData name="Kuula Anna-Stina" userId="7268a26c-074a-4576-8e9c-a5e8d29952c7" providerId="ADAL" clId="{A5421FBD-DF61-40DE-A6E4-4D375ABB8CEE}" dt="2023-08-16T09:41:09.536" v="1593" actId="962"/>
          <ac:spMkLst>
            <pc:docMk/>
            <pc:sldMk cId="1196143865" sldId="371"/>
            <ac:spMk id="5" creationId="{88BF5A63-5643-3E17-A2C2-C3879255AAAA}"/>
          </ac:spMkLst>
        </pc:spChg>
        <pc:spChg chg="del">
          <ac:chgData name="Kuula Anna-Stina" userId="7268a26c-074a-4576-8e9c-a5e8d29952c7" providerId="ADAL" clId="{A5421FBD-DF61-40DE-A6E4-4D375ABB8CEE}" dt="2023-08-16T09:41:16.524" v="1594" actId="478"/>
          <ac:spMkLst>
            <pc:docMk/>
            <pc:sldMk cId="1196143865" sldId="371"/>
            <ac:spMk id="7" creationId="{EE70E855-59C2-3818-52B4-2FA1F0883ECD}"/>
          </ac:spMkLst>
        </pc:spChg>
        <pc:spChg chg="del">
          <ac:chgData name="Kuula Anna-Stina" userId="7268a26c-074a-4576-8e9c-a5e8d29952c7" providerId="ADAL" clId="{A5421FBD-DF61-40DE-A6E4-4D375ABB8CEE}" dt="2023-08-16T09:41:19.987" v="1595" actId="478"/>
          <ac:spMkLst>
            <pc:docMk/>
            <pc:sldMk cId="1196143865" sldId="371"/>
            <ac:spMk id="9" creationId="{1D821DEE-49EE-C2AE-3FCB-341DF0F52961}"/>
          </ac:spMkLst>
        </pc:spChg>
      </pc:sldChg>
      <pc:sldChg chg="addSp modSp">
        <pc:chgData name="Kuula Anna-Stina" userId="7268a26c-074a-4576-8e9c-a5e8d29952c7" providerId="ADAL" clId="{A5421FBD-DF61-40DE-A6E4-4D375ABB8CEE}" dt="2023-08-16T09:44:48.940" v="1673" actId="14100"/>
        <pc:sldMkLst>
          <pc:docMk/>
          <pc:sldMk cId="2754196304" sldId="373"/>
        </pc:sldMkLst>
        <pc:spChg chg="add mod">
          <ac:chgData name="Kuula Anna-Stina" userId="7268a26c-074a-4576-8e9c-a5e8d29952c7" providerId="ADAL" clId="{A5421FBD-DF61-40DE-A6E4-4D375ABB8CEE}" dt="2023-08-16T09:44:40.389" v="1672" actId="20577"/>
          <ac:spMkLst>
            <pc:docMk/>
            <pc:sldMk cId="2754196304" sldId="373"/>
            <ac:spMk id="2" creationId="{1A69FDCE-7BB3-FEB9-EB47-5EDBC8B20621}"/>
          </ac:spMkLst>
        </pc:spChg>
        <pc:spChg chg="mod">
          <ac:chgData name="Kuula Anna-Stina" userId="7268a26c-074a-4576-8e9c-a5e8d29952c7" providerId="ADAL" clId="{A5421FBD-DF61-40DE-A6E4-4D375ABB8CEE}" dt="2023-08-16T09:44:48.940" v="1673" actId="14100"/>
          <ac:spMkLst>
            <pc:docMk/>
            <pc:sldMk cId="2754196304" sldId="373"/>
            <ac:spMk id="3" creationId="{C0099CDD-7412-E5DD-A88E-76810F1C51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7F7BB-15CE-DF43-A09F-7C8ECAB9EA5F}" type="datetimeFigureOut">
              <a:rPr lang="en-GB" smtClean="0"/>
              <a:t>30/08/2023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4D6A7-E01E-234D-BC2D-E6377C33AFFF}" type="slidenum">
              <a:rPr lang="en-GB" smtClean="0"/>
              <a:t>‹#›</a:t>
            </a:fld>
            <a:endParaRPr lang="en-GB"/>
          </a:p>
        </p:txBody>
      </p:sp>
    </p:spTree>
    <p:extLst>
      <p:ext uri="{BB962C8B-B14F-4D97-AF65-F5344CB8AC3E}">
        <p14:creationId xmlns:p14="http://schemas.microsoft.com/office/powerpoint/2010/main" val="410446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3.jyu.fi/jyumv/ohjelmat/science/muut/polku-2.0/polkukartta-opinnot/recording-31-05-2023-11.1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Linkki</a:t>
            </a:r>
            <a:r>
              <a:rPr lang="en-US" dirty="0"/>
              <a:t> </a:t>
            </a:r>
            <a:r>
              <a:rPr lang="en-US" dirty="0" err="1"/>
              <a:t>videoon</a:t>
            </a:r>
            <a:r>
              <a:rPr lang="en-US" dirty="0"/>
              <a:t>: </a:t>
            </a:r>
            <a:r>
              <a:rPr lang="en-US" dirty="0">
                <a:hlinkClick r:id="rId3"/>
              </a:rPr>
              <a:t>https://m3.jyu.fi/jyumv/ohjelmat/science/muut/polku-2.0/polkukartta-opinnot/recording-31-05-2023-11.18</a:t>
            </a:r>
            <a:r>
              <a:rPr lang="en-US" dirty="0"/>
              <a:t> </a:t>
            </a:r>
          </a:p>
          <a:p>
            <a:endParaRPr lang="en-US" dirty="0"/>
          </a:p>
          <a:p>
            <a:r>
              <a:rPr lang="fi-FI" dirty="0"/>
              <a:t>Tällä videolla tutustumme lyhyesti ilmastonmuutokseen, luontokatoon, ja näiden kriisien taustalla oleviin taloudellisiin rakenteisiin.</a:t>
            </a:r>
            <a:endParaRPr lang="en-GB" dirty="0"/>
          </a:p>
          <a:p>
            <a:r>
              <a:rPr lang="fi-FI" dirty="0"/>
              <a:t> </a:t>
            </a:r>
            <a:endParaRPr lang="en-GB" dirty="0"/>
          </a:p>
          <a:p>
            <a:r>
              <a:rPr lang="fi-FI" dirty="0"/>
              <a:t>Kuten edellisessä videossa todettiin, ihmisten toiminta kuormittaa maapallon ekologisia järjestelmiä yli niiden kantokyvyn.</a:t>
            </a:r>
            <a:endParaRPr lang="en-GB" dirty="0"/>
          </a:p>
          <a:p>
            <a:r>
              <a:rPr lang="fi-FI" dirty="0"/>
              <a:t> </a:t>
            </a:r>
            <a:endParaRPr lang="en-GB" dirty="0"/>
          </a:p>
          <a:p>
            <a:r>
              <a:rPr lang="fi-FI" dirty="0"/>
              <a:t>Vaikka ratkaisujen löytäminen ylikuormitukseen on vaikeaa, itse ongelma on helppo hahmottaa.</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D44CFDBE-A849-194D-A9F3-12B7C16340B4}" type="slidenum">
              <a:rPr lang="fi-FI" smtClean="0"/>
              <a:t>2</a:t>
            </a:fld>
            <a:endParaRPr lang="fi-FI"/>
          </a:p>
        </p:txBody>
      </p:sp>
    </p:spTree>
    <p:extLst>
      <p:ext uri="{BB962C8B-B14F-4D97-AF65-F5344CB8AC3E}">
        <p14:creationId xmlns:p14="http://schemas.microsoft.com/office/powerpoint/2010/main" val="1094377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Tässä kuvassa on esitetty mineraalien, fossiilisten polttoaineiden, metallimalmien ja biomassan virrat tuottajilta kuluttajille vuonna 2015.</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Kuvasta näkyy ensinnäkin, että korkeimman tulotason maissa kulutetaan kolmanneksen enemmän erilaisia materiaaleja kuin niissä tuotetaan, eli rikkaimpien maiden kulutus perustuu suurelta osin yhä tuontiin köyhemmistä maista.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Toisekseen on syytä huomata, että köyhimmissä maaryhmissä tuotanto on huomattavasti vähäisempää kuin </a:t>
            </a:r>
            <a:r>
              <a:rPr lang="fi-FI"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vauraamissa</a:t>
            </a:r>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maissa, joissa on enemmän sekä rakennettua että inhimillistä pääomaa tuotantoa varten.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dirty="0">
                <a:solidFill>
                  <a:srgbClr val="000000"/>
                </a:solidFill>
                <a:effectLst/>
                <a:latin typeface="Calibri" panose="020F0502020204030204" pitchFamily="34" charset="0"/>
                <a:ea typeface="Calibri" panose="020F0502020204030204" pitchFamily="34" charset="0"/>
              </a:rPr>
              <a:t>Mutta köyhien maiden vähästäkin tuotannosta prosentuaalisesti suuri osa viedään kulutettavaksi erityisesti korkeimman tulotason maihin. </a:t>
            </a:r>
            <a:endParaRPr lang="en-GB" dirty="0"/>
          </a:p>
        </p:txBody>
      </p:sp>
      <p:sp>
        <p:nvSpPr>
          <p:cNvPr id="4" name="Slide Number Placeholder 3"/>
          <p:cNvSpPr>
            <a:spLocks noGrp="1"/>
          </p:cNvSpPr>
          <p:nvPr>
            <p:ph type="sldNum" sz="quarter" idx="5"/>
          </p:nvPr>
        </p:nvSpPr>
        <p:spPr/>
        <p:txBody>
          <a:bodyPr/>
          <a:lstStyle/>
          <a:p>
            <a:fld id="{D44CFDBE-A849-194D-A9F3-12B7C16340B4}" type="slidenum">
              <a:rPr lang="fi-FI" smtClean="0"/>
              <a:t>13</a:t>
            </a:fld>
            <a:endParaRPr lang="fi-FI"/>
          </a:p>
        </p:txBody>
      </p:sp>
    </p:spTree>
    <p:extLst>
      <p:ext uri="{BB962C8B-B14F-4D97-AF65-F5344CB8AC3E}">
        <p14:creationId xmlns:p14="http://schemas.microsoft.com/office/powerpoint/2010/main" val="46338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Tässä kuviossa on esitetty tuotetun ja kulutetun energian virrat samalla tavoin. Huomiota herättävää on, että korkeimman tulotason maiden elintaso tarkoittaa noin 34-kertaista energiankulutusta matalimman tulotason maihin verrattuna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24D6A7-E01E-234D-BC2D-E6377C33AFFF}" type="slidenum">
              <a:rPr lang="en-GB" smtClean="0"/>
              <a:t>14</a:t>
            </a:fld>
            <a:endParaRPr lang="en-GB"/>
          </a:p>
        </p:txBody>
      </p:sp>
    </p:spTree>
    <p:extLst>
      <p:ext uri="{BB962C8B-B14F-4D97-AF65-F5344CB8AC3E}">
        <p14:creationId xmlns:p14="http://schemas.microsoft.com/office/powerpoint/2010/main" val="76806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Tässä kuvassa on esitetty maankäytön virrat, eli kuinka paljon kussakin maaryhmässä käytetään pinta-alaa ruuantuotantoon ja kuinka paljon pinta-alaa kunkin alueen kulutus vaatii. Huomionarvoista on eritysesti Intian käyttämä pieni pinta-ala. Intiassa kasvisruokavaliot ovat erittäin yleisiä kulttuuristen seikkojen takia. Kun muistetaan, että maankäyttö on tärkein luontokatoa aiheuttava tekijä, ja että maatalous on tärkein maankäytön tapa, niin Intian esimerkkiä seuraamalla luontokatoa voitaisiin merkittävästi hillitä.</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24D6A7-E01E-234D-BC2D-E6377C33AFFF}" type="slidenum">
              <a:rPr lang="en-GB" smtClean="0"/>
              <a:t>15</a:t>
            </a:fld>
            <a:endParaRPr lang="en-GB"/>
          </a:p>
        </p:txBody>
      </p:sp>
    </p:spTree>
    <p:extLst>
      <p:ext uri="{BB962C8B-B14F-4D97-AF65-F5344CB8AC3E}">
        <p14:creationId xmlns:p14="http://schemas.microsoft.com/office/powerpoint/2010/main" val="239311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Tässä kuvassa on esitetty henkilötyövuosien teko ja työn tulosten kulutus alueittain. Myös tässä huomataan, että resursseja ohjautuu enemmän köyhemmistä maista rikkaisiin kuin päinvastoin.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Summaten, kaikkien ei-rahallisten pääomalajien virrat kulkevat köyhemmistä maista rikkaampiin, ja tämä osaltaan estää näitä köyhiä maita rakentamasta omaa tuottavaa pääomaa.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Jos olet koskaan pelannut Monopoli-peliä, huomaat varmaankin, kuinka tämä tilanne vastaa pelin logiikkaa. Monopolissahan hyviin asemiin päässeet pelaajat rikastuvat lähes väistämättä, ja muut köyhtyvät, kunnes joutuvat poistumaan pelistä.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Mutta toisin kuin pelissä, reaalimaailman epätasa-arvoa ei valitettavasti ole helppo aloittaa uudestaan jakamalla resurssit tasan kaikkien kesken.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24D6A7-E01E-234D-BC2D-E6377C33AFFF}" type="slidenum">
              <a:rPr lang="en-GB" smtClean="0"/>
              <a:t>16</a:t>
            </a:fld>
            <a:endParaRPr lang="en-GB"/>
          </a:p>
        </p:txBody>
      </p:sp>
    </p:spTree>
    <p:extLst>
      <p:ext uri="{BB962C8B-B14F-4D97-AF65-F5344CB8AC3E}">
        <p14:creationId xmlns:p14="http://schemas.microsoft.com/office/powerpoint/2010/main" val="272033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Maapallo on suljettu järjestelmä, jonka sisällä kaikki järjestelmät ovat yhteydessä toisiinsa. Mikä tahansa laajamittainen ihmistoiminta vaikuttaa maapallon luonnonjärjestelmien toimintaan, ja kun luonnonjärjestelmien toiminnassa tapahtuu muutoksia, on sillä vääjäämättä seurauksia myös ihmisten järjestelmien kykyyn tuottaa hyvinvointia.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Ilman toimivia luonnonjärjestelmiä eivät ihmisenkään hyvinvoinnin kannalta kriittiset järjestelmät toimi.</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Pidemmällä aikavälillä tarkasteltuna hyvinvointi voidaan siis saavuttaa ainoastaan siten, että luonnonjärjestelmien toiminta turvataan.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Kuvassa näkyy paitsi maapallo, myös auringonvalo, joka on käytännössä kaiken maapallolla olevan elämän energianlähde. Kasvit yhteyttävät ja kasvavat auringon säteilyenergian avulla, ja muut eliöt hyödyntävät tätä kasvien sitomaa auringon energiaa.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Yhdessä ilmakehän kasvihuonekaasujen kanssa, auringon säteilyenergia luo elämälle otolliset olosuhteet.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Kuumana taivaankappaleena aurinko säteilee lyhytaaltoista säteilyä eli valoa, joka läpäisee ilmakehän. Maahan osuessaan valo muuttuu lämmöksi, kuten kaikki kokemuksesta tiedämme.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Auringon tavoin myös maapallo säteilee energiaa, mutta koska maapallo on paljon aurinkoa kylmempi kappale, maapallon oma säteily ei ole lyhytaaltoista valoa vaan pidempiaaltoista lämpösäteilyä.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Lämpösäteily ei läpäise ilmakehää samalla tavalla kuin valo. Kun lämpösäteily törmää ilmakehässä suurimolekyylisiin kaasuihin, eli kasvihuonekaasuihin, se muuttuu näiden molekyylien värähtelyksi, joka pitää säteilyn energian ilmakehässä ja lähettää sitä myös takaisin Maan pinnalle.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Ilman kasvihuonekaasujen lämmittävää vaikutusta maapallo olisi noin kolmekymmentä astetta nykyistä kylmempi ja elämä nykymuodossaan ei olisi mahdollista.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Satojen miljoonien vuosien aikaskaalalla Maan ilmasto on vaihdellut suuresti. Vaihtelun syynä ovat olleet geologisten prosessien aiheuttamat muutokset kasvihuonekaasujen pitoisuuksissa sekä Maan kiertoradan muutosten aiheuttama vaihtelu maapallolle tulevan auringon säteilyn määrässä.</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Kuitenkin viimeisten reilun kymmenen tuhannen vuoden aikana ilmasto on ollut hyvin vakaa. Kaikki nykyiset kulttuurit ja ihmisten rakentamat järjestelmät ovat kehittyneet näissä vakaan ilmaston olosuhteissa.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Nyt ilmasto on kuitenkin nopeasti lämpenemässä, ja lämpenemisen syy on ilmakehän kohonnut hiilidioksidipitoisuus.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2CDBA3-8E53-4B38-8A28-94E4F9D9260E}" type="slidenum">
              <a:rPr lang="fi-FI" smtClean="0"/>
              <a:pPr/>
              <a:t>5</a:t>
            </a:fld>
            <a:endParaRPr lang="fi-FI"/>
          </a:p>
        </p:txBody>
      </p:sp>
    </p:spTree>
    <p:extLst>
      <p:ext uri="{BB962C8B-B14F-4D97-AF65-F5344CB8AC3E}">
        <p14:creationId xmlns:p14="http://schemas.microsoft.com/office/powerpoint/2010/main" val="411886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Tämä kuvaaja esittää ilmakehän hiilidioksidipitoisuutta viimeisten 800.000 vuoden ajalta, eli noin neljä kertaa niin pitkältä ajalta kuin moderni ihminen on asuttanut tätä planeettaa. Kuviossa olevat hiilidioksidipitoisuuden alimmat lukemat vastaavat laajoja jäätiköitymiskausia, joista viimeisin päättyi siis noin 10.000 vuotta sitten. Hiilidioksidipitoisuudet on pystytty mittaamaan Etelämantereen jäätiköistä poratuista näytteistä.</a:t>
            </a:r>
            <a:br>
              <a:rPr lang="fi-FI" sz="1800" kern="100" dirty="0">
                <a:effectLst/>
                <a:latin typeface="Calibri" panose="020F0502020204030204" pitchFamily="34" charset="0"/>
                <a:ea typeface="Calibri" panose="020F0502020204030204" pitchFamily="34" charset="0"/>
                <a:cs typeface="Times New Roman" panose="02020603050405020304" pitchFamily="18" charset="0"/>
              </a:rPr>
            </a:br>
            <a:br>
              <a:rPr lang="fi-FI" sz="1800" kern="100" dirty="0">
                <a:effectLst/>
                <a:latin typeface="Calibri" panose="020F0502020204030204" pitchFamily="34" charset="0"/>
                <a:ea typeface="Calibri" panose="020F0502020204030204" pitchFamily="34" charset="0"/>
                <a:cs typeface="Times New Roman" panose="02020603050405020304" pitchFamily="18" charset="0"/>
              </a:rPr>
            </a:b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Kuvion oikeassa laidassa oleva pystysuora piikki kuvaa viimeisen sadan vuoden aikana tapahtunutta hiilidioksidipitoisuuden nousua. Tällä hetkellä hiilidioksidipitoisuus on korkeampi kuin kertaakaan yli kahteen miljoonaan vuoteen, ja kasvu jatkuu nopeana. Tämä tarkoittaa, että maailman ilmasto on muuttumassa sellaiseksi, jota koko ihmislajien suku, nyky-yhteiskunnista puhumattakaan, ei ole koskaan kokenut.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Olemme jo saamassa ensikosketusta tuleviin muutoksiin. Tässä on muutamia uutisotsikoita huhti-toukokuun vaihteesta vuonna 2023, siis ennen varsinaisen alkua.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24D6A7-E01E-234D-BC2D-E6377C33AFFF}" type="slidenum">
              <a:rPr lang="en-GB" smtClean="0"/>
              <a:t>6</a:t>
            </a:fld>
            <a:endParaRPr lang="en-GB"/>
          </a:p>
        </p:txBody>
      </p:sp>
    </p:spTree>
    <p:extLst>
      <p:ext uri="{BB962C8B-B14F-4D97-AF65-F5344CB8AC3E}">
        <p14:creationId xmlns:p14="http://schemas.microsoft.com/office/powerpoint/2010/main" val="360489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Tilanne on siis erittäin huolestuttava ja monin paikoin jo kriittinen. Tulevaisuudessa esimerkiksi maanviljely eteläisessä Euroopassa voi käydä mahdottomaksi, mikä saattaa tarkoittaa mantereenlaajuista ruokakriisiä.</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Hiilidioksidipitoisuuden äkillisen nousun ja ilmastonmuutoksen pääasiallinen syy on fossiilisten polttoaineiden käyttö.</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24D6A7-E01E-234D-BC2D-E6377C33AFFF}" type="slidenum">
              <a:rPr lang="en-GB" smtClean="0"/>
              <a:t>7</a:t>
            </a:fld>
            <a:endParaRPr lang="en-GB"/>
          </a:p>
        </p:txBody>
      </p:sp>
    </p:spTree>
    <p:extLst>
      <p:ext uri="{BB962C8B-B14F-4D97-AF65-F5344CB8AC3E}">
        <p14:creationId xmlns:p14="http://schemas.microsoft.com/office/powerpoint/2010/main" val="26371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Vielä 1800-luvun alkupuolella käytännössä kaikki ihmisten käyttämä energia oli peräisin biomassasta, kuten polttopuusta.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1800-luvun lopulla käynnistynyt teollinen vallankumous perustui ennen kaikkea fossiilisten polttoaineiden sisältämään energiaa, jota hyödyntämällä käytännössä kaikki nykyinen yhteiskunnallinen infrastruktuuri on rakennettu, ja jonka varassa modernit yhteiskunnat pääosin yhä toimivat. Maailmanlaajuisesti ihmiskunnan kuluttama vuotuinen energiamäärä on nyt noin 30-kertainen kahden vuosisadan takaiseen verrattuna.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Huomattavaa tässä kuviossa on, että maailmanlaajuisesti uudet energianlähteet eivät ole ole korvanneet aiempia energianlähteitä, vaan ovat lisänneet energiankulutusta. Kuviosta näkyy myös selkeästi, että uusiutuvien energianlähteiden, kuten tuulen ja aurinkoenergian, osuus maailman energiankulutuksesta on yhä hyvin pieni suhteessa fossiilisiin energianlähteisiin.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24D6A7-E01E-234D-BC2D-E6377C33AFFF}" type="slidenum">
              <a:rPr lang="en-GB" smtClean="0"/>
              <a:t>8</a:t>
            </a:fld>
            <a:endParaRPr lang="en-GB"/>
          </a:p>
        </p:txBody>
      </p:sp>
    </p:spTree>
    <p:extLst>
      <p:ext uri="{BB962C8B-B14F-4D97-AF65-F5344CB8AC3E}">
        <p14:creationId xmlns:p14="http://schemas.microsoft.com/office/powerpoint/2010/main" val="287965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Suomen rajojen sisällä tapahtuva energiankulutus oli huipussaan 2000-luvun alussa, ja on laskenut loivasti viime vuosikymmenellä. </a:t>
            </a:r>
          </a:p>
          <a:p>
            <a:pPr>
              <a:spcBef>
                <a:spcPts val="1200"/>
              </a:spcBef>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Suomessa fossiiliset energianlähteet kattavat noin kolmasosan nykyisestä kulutuksesta, ja samaa suuruusluokkaa on myös puupolttoaineiden käyttö. Ydinenergia kattaa noin viidesosan kaikesta energiankulutuksesta. Modernien uusiutuvien energianlähteiden kuten tuuli- ja aurinkoenergian osuus kaikesta kulutuksesta oli vuonna 2021 noin 4%.</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Suomalaisessa energiapaletissa siirtymä on ollut pois fossiilisista, ja niitä korvaamaan ovat tulleet erityisesti ydinvoima ja puupolttoaineet. Suuri puupolttoaineiden käyttö on osasyy viimeisen kymmenen vuoden aikana kasvaneisiin hakkuumääriin. Lisääntyneet hakkuut taasen ovat pääsyy Suomen romahtaneeseen hiilinieluun ja metsien luonnontilan heikentymiseen.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24D6A7-E01E-234D-BC2D-E6377C33AFFF}" type="slidenum">
              <a:rPr lang="en-GB" smtClean="0"/>
              <a:t>9</a:t>
            </a:fld>
            <a:endParaRPr lang="en-GB"/>
          </a:p>
        </p:txBody>
      </p:sp>
    </p:spTree>
    <p:extLst>
      <p:ext uri="{BB962C8B-B14F-4D97-AF65-F5344CB8AC3E}">
        <p14:creationId xmlns:p14="http://schemas.microsoft.com/office/powerpoint/2010/main" val="4162795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Luonnontilan heikentyminen – eli luontokato – onkin noussut ilmastonmuutoksen rinnalle merkittäväksi tulevaisuuden hyvinvointia uhkaavaksi tekijäksi</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Luontokato viittaa yksinkertaisesti luonnonvaraisen elämän hiipumiseen maapallolla. Lajien populaatiot pienenevät, lajeja häviää, luonnolliset ekosysteemit köyhtyvät ja yksipuolistuvat. Jopa miljoonan lajin uskotaan olevan vaarassa hävitä lopullisesti tällä vuosisadalla, mikäli nykyisiä toimintatapoja ei muuteta merkittävästi luontoystävällisemmiksi.</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Hyvin tunnettuja esimerkkejä luontokadosta ovat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maaperän köyhtyminen, joka vähentää satoja suurella osalla viljelysmaita jo nyt,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pölyttäjien väheneminen, joka uhkaa hyönteispölytteisten kasvien satoja, kuten marjoja ja hedelmiä,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sekä vesistöjen pilaantuminen, josta meille läheinen esimerkki on Itämeri, joka on erittäin rehevöitynyt.</a:t>
            </a:r>
          </a:p>
          <a:p>
            <a:pPr marL="285750" indent="-285750" algn="l">
              <a:buFont typeface="Arial" panose="020B0604020202020204" pitchFamily="34" charset="0"/>
              <a:buChar char="•"/>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Ekosysteemien rapautumisen myötä niiden tuottamat palvelut, kuten esimerkiksi puhtaan veden tuotto sekä tulvavesien ja sadannan säätely, heikentyvät, ja tällä on suuri vaikutus kaikkeen ihmisen toimintaan: talouteen, terveyteen, yhteiskuntarauhaan, geopolitiikkaan… kyse ei siis ole vain luonnonsuojelusta, vaan myös perustavaa laatua olevista yhteiskuntien perusrakenteista.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Sans-Serif"/>
              <a:buNone/>
            </a:pPr>
            <a:endParaRPr lang="en-US" dirty="0">
              <a:cs typeface="Calibri"/>
            </a:endParaRPr>
          </a:p>
        </p:txBody>
      </p:sp>
      <p:sp>
        <p:nvSpPr>
          <p:cNvPr id="4" name="Slide Number Placeholder 3"/>
          <p:cNvSpPr>
            <a:spLocks noGrp="1"/>
          </p:cNvSpPr>
          <p:nvPr>
            <p:ph type="sldNum" sz="quarter" idx="5"/>
          </p:nvPr>
        </p:nvSpPr>
        <p:spPr/>
        <p:txBody>
          <a:bodyPr/>
          <a:lstStyle/>
          <a:p>
            <a:fld id="{D44CFDBE-A849-194D-A9F3-12B7C16340B4}" type="slidenum">
              <a:rPr lang="fi-FI" smtClean="0"/>
              <a:t>10</a:t>
            </a:fld>
            <a:endParaRPr lang="fi-FI"/>
          </a:p>
        </p:txBody>
      </p:sp>
    </p:spTree>
    <p:extLst>
      <p:ext uri="{BB962C8B-B14F-4D97-AF65-F5344CB8AC3E}">
        <p14:creationId xmlns:p14="http://schemas.microsoft.com/office/powerpoint/2010/main" val="104270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Ilmastonmuutoksen ja luontokadon aiheuttamat riskit ja uhat ovat nousseet vahvasti myös päättäjien tietoisuuteen.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Viimeisin Maailman talousfoorumin riskianalyysi, joka perustuu 1200 asiantuntijan näkemyksiin, nosti seuraavan seuraavan kymmenen vuoden ajalla suurimmiksi uhiksi ilmastonmuutoksen, luonnonkatastrofit ja luontokadon. Erityisen hälyttävää on, että asiantuntijoiden mukaan näihin uhkiin ollaan valmistauduttu kaikkein heikoimmin.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44CFDBE-A849-194D-A9F3-12B7C16340B4}" type="slidenum">
              <a:rPr lang="fi-FI" smtClean="0"/>
              <a:t>11</a:t>
            </a:fld>
            <a:endParaRPr lang="fi-FI"/>
          </a:p>
        </p:txBody>
      </p:sp>
    </p:spTree>
    <p:extLst>
      <p:ext uri="{BB962C8B-B14F-4D97-AF65-F5344CB8AC3E}">
        <p14:creationId xmlns:p14="http://schemas.microsoft.com/office/powerpoint/2010/main" val="18919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Vaikka nykyiset ekologiset ongelmat ovat globaaleja, eri alueet ovat vaikuttaneet niiden syntymiseen eri tavoin, ja ne aiheuttavat erilaisia ongelmia erilaisille ihmisryhmille. Maailmassa on erittäin syvää eriarvoisuutta, ja tämä eriarvoisuus on yhä syvenemässä.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Miksi kehitys on ollut niin epätasaista eri puolilla maailmaa, ja miksi köyhyydestä nouseminen on niin vaikeaa?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Juurisyitä voi etsiä 1500-luvulta alkaneesta ja 1900-luvun puoliväliin asti jatkuneesta siirtomaavallan ajasta, jolloin Länsi-Euroopan maat surutta riistivät siirtomaiden asukkaita ja luonnonvaroja omaksi hyödykseen – suuri osa Euroopan varallisuudesta on kolonialismin perintöä.</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Vaikka siirtomaavalta purkautui jo kuusikymmentä vuotta sitten, samat rakenteet näkyvät maailman materiavirroissa yhä tänäkin päivänä, kuten seuraavasta tutkimuksesta näemme.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Tutkimuksessa maailma jaettiin kuuteen, väestöltään suurin piirtein yhtä suureen, reilun miljardin ihmisen joukkoon.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Korkean tulotason maihin kuuluvat Pohjois-Amerikka, suurin osa Eurooppaa, Japani, Etelä-Korea, Australia, Uusi-Seelanti, Singapore, Brunei ja joukko Lähi-idän öljyntuottajavaltioita.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Ylemmän keskitulotason maihin kuuluvat muun muassa suurin osa Latinalaisen Amerikan maista, Venäjä ja joukko keskisen Aasian. Itä-Euroopan sekä Pohjoisen Afrikan maita.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Kiina on omana ryhmänään, samoin Intia.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Alemman keskitulotason maihin kuuluu yksittäisiä valtioita kaikilta mantereilta paitsi Pohjois-Amerikasta.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Matalan tulotason maat keskittyvät erityisesti Saharan eteläpuoliseen Afrikkaan ja keskiseen ja eteläiseen Aasiaan.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24D6A7-E01E-234D-BC2D-E6377C33AFFF}" type="slidenum">
              <a:rPr lang="en-GB" smtClean="0"/>
              <a:t>12</a:t>
            </a:fld>
            <a:endParaRPr lang="en-GB"/>
          </a:p>
        </p:txBody>
      </p:sp>
    </p:spTree>
    <p:extLst>
      <p:ext uri="{BB962C8B-B14F-4D97-AF65-F5344CB8AC3E}">
        <p14:creationId xmlns:p14="http://schemas.microsoft.com/office/powerpoint/2010/main" val="36132862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2.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VER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C9CA9B8-BA1B-5942-85B3-9B6C350AE1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5842" y="5430221"/>
            <a:ext cx="1466886" cy="517725"/>
          </a:xfrm>
          <a:prstGeom prst="rect">
            <a:avLst/>
          </a:prstGeom>
        </p:spPr>
      </p:pic>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19" name="Suora yhdysviiva 18">
            <a:extLst>
              <a:ext uri="{FF2B5EF4-FFF2-40B4-BE49-F238E27FC236}">
                <a16:creationId xmlns:a16="http://schemas.microsoft.com/office/drawing/2014/main" id="{C857E565-C859-204D-952B-D66DED6905B0}"/>
              </a:ext>
            </a:extLst>
          </p:cNvPr>
          <p:cNvCxnSpPr>
            <a:cxnSpLocks/>
          </p:cNvCxnSpPr>
          <p:nvPr/>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6939" y="5535746"/>
            <a:ext cx="445739" cy="461659"/>
          </a:xfrm>
          <a:prstGeom prst="rect">
            <a:avLst/>
          </a:prstGeom>
        </p:spPr>
      </p:pic>
      <p:pic>
        <p:nvPicPr>
          <p:cNvPr id="6" name="Kuva 5">
            <a:extLst>
              <a:ext uri="{FF2B5EF4-FFF2-40B4-BE49-F238E27FC236}">
                <a16:creationId xmlns:a16="http://schemas.microsoft.com/office/drawing/2014/main" id="{7B737D63-0013-974C-9597-BCFE2AED2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9135" y="4987536"/>
            <a:ext cx="1161347" cy="290337"/>
          </a:xfrm>
          <a:prstGeom prst="rect">
            <a:avLst/>
          </a:prstGeom>
        </p:spPr>
      </p:pic>
      <p:pic>
        <p:nvPicPr>
          <p:cNvPr id="10" name="Kuva 9">
            <a:extLst>
              <a:ext uri="{FF2B5EF4-FFF2-40B4-BE49-F238E27FC236}">
                <a16:creationId xmlns:a16="http://schemas.microsoft.com/office/drawing/2014/main" id="{AF15332C-5089-054C-9E78-AA04AF163F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54804" y="4787253"/>
            <a:ext cx="1727227" cy="690891"/>
          </a:xfrm>
          <a:prstGeom prst="rect">
            <a:avLst/>
          </a:prstGeom>
        </p:spPr>
      </p:pic>
      <p:pic>
        <p:nvPicPr>
          <p:cNvPr id="15" name="Kuva 14">
            <a:extLst>
              <a:ext uri="{FF2B5EF4-FFF2-40B4-BE49-F238E27FC236}">
                <a16:creationId xmlns:a16="http://schemas.microsoft.com/office/drawing/2014/main" id="{9677487E-D947-B54E-AD73-779DE1FB00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58657" y="4922630"/>
            <a:ext cx="635029" cy="413604"/>
          </a:xfrm>
          <a:prstGeom prst="rect">
            <a:avLst/>
          </a:prstGeom>
        </p:spPr>
      </p:pic>
      <p:pic>
        <p:nvPicPr>
          <p:cNvPr id="17" name="Kuva 16">
            <a:extLst>
              <a:ext uri="{FF2B5EF4-FFF2-40B4-BE49-F238E27FC236}">
                <a16:creationId xmlns:a16="http://schemas.microsoft.com/office/drawing/2014/main" id="{094391A4-FD86-634B-B541-7A78EA13A9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55954" y="5498305"/>
            <a:ext cx="586639" cy="414586"/>
          </a:xfrm>
          <a:prstGeom prst="rect">
            <a:avLst/>
          </a:prstGeom>
        </p:spPr>
      </p:pic>
      <p:pic>
        <p:nvPicPr>
          <p:cNvPr id="20" name="Kuva 19">
            <a:extLst>
              <a:ext uri="{FF2B5EF4-FFF2-40B4-BE49-F238E27FC236}">
                <a16:creationId xmlns:a16="http://schemas.microsoft.com/office/drawing/2014/main" id="{AFB2AA5E-70AE-7448-A24D-5D612DF6D88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42249" y="4729663"/>
            <a:ext cx="1466886" cy="825123"/>
          </a:xfrm>
          <a:prstGeom prst="rect">
            <a:avLst/>
          </a:prstGeom>
        </p:spPr>
      </p:pic>
      <p:pic>
        <p:nvPicPr>
          <p:cNvPr id="24" name="Kuva 23" descr="Kuva, joka sisältää kohteen teksti&#10;&#10;Kuvaus luotu automaattisesti">
            <a:extLst>
              <a:ext uri="{FF2B5EF4-FFF2-40B4-BE49-F238E27FC236}">
                <a16:creationId xmlns:a16="http://schemas.microsoft.com/office/drawing/2014/main" id="{C301ACFB-58A6-3B4F-8640-1EF2823698F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41451" y="4841344"/>
            <a:ext cx="1034391" cy="410883"/>
          </a:xfrm>
          <a:prstGeom prst="rect">
            <a:avLst/>
          </a:prstGeom>
        </p:spPr>
      </p:pic>
      <p:sp>
        <p:nvSpPr>
          <p:cNvPr id="16" name="Tekstiruutu 13">
            <a:extLst>
              <a:ext uri="{FF2B5EF4-FFF2-40B4-BE49-F238E27FC236}">
                <a16:creationId xmlns:a16="http://schemas.microsoft.com/office/drawing/2014/main" id="{5C5723A6-D430-47E4-B74B-C35A457A57DE}"/>
              </a:ext>
            </a:extLst>
          </p:cNvPr>
          <p:cNvSpPr txBox="1"/>
          <p:nvPr/>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9697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en-US"/>
              <a:t>Click to edit Master title style</a:t>
            </a:r>
            <a:endParaRPr lang="fi-FI"/>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7" name="Kuva 8">
            <a:extLst>
              <a:ext uri="{FF2B5EF4-FFF2-40B4-BE49-F238E27FC236}">
                <a16:creationId xmlns:a16="http://schemas.microsoft.com/office/drawing/2014/main" id="{3FBFD546-A7BE-42D8-AD4E-200048E0E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1" name="Kuva 11">
            <a:extLst>
              <a:ext uri="{FF2B5EF4-FFF2-40B4-BE49-F238E27FC236}">
                <a16:creationId xmlns:a16="http://schemas.microsoft.com/office/drawing/2014/main" id="{F6BF81CB-1E75-49A9-978C-2B87A991E5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88158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en-US"/>
              <a:t>Click to edit Master title style</a:t>
            </a:r>
            <a:endParaRPr lang="fi-FI"/>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sp>
        <p:nvSpPr>
          <p:cNvPr id="4" name="Tekstin paikkamerkki 3">
            <a:extLst>
              <a:ext uri="{FF2B5EF4-FFF2-40B4-BE49-F238E27FC236}">
                <a16:creationId xmlns:a16="http://schemas.microsoft.com/office/drawing/2014/main" id="{1CD30E71-E795-0443-8B20-4C9EBD92D9EF}"/>
              </a:ext>
            </a:extLst>
          </p:cNvPr>
          <p:cNvSpPr>
            <a:spLocks noGrp="1"/>
          </p:cNvSpPr>
          <p:nvPr>
            <p:ph type="body" sz="quarter" idx="10"/>
          </p:nvPr>
        </p:nvSpPr>
        <p:spPr>
          <a:xfrm>
            <a:off x="838200" y="1771650"/>
            <a:ext cx="10515600" cy="4376738"/>
          </a:xfrm>
        </p:spPr>
        <p:txBody>
          <a:bodyPr/>
          <a:lstStyle>
            <a:lvl1pPr marL="0" indent="0">
              <a:lnSpc>
                <a:spcPct val="100000"/>
              </a:lnSpc>
              <a:buFontTx/>
              <a:buNone/>
              <a:defRPr>
                <a:latin typeface="+mn-lt"/>
              </a:defRPr>
            </a:lvl1pPr>
            <a:lvl2pPr marL="457200" indent="0">
              <a:lnSpc>
                <a:spcPct val="100000"/>
              </a:lnSpc>
              <a:buFontTx/>
              <a:buNone/>
              <a:defRPr>
                <a:latin typeface="+mn-lt"/>
              </a:defRPr>
            </a:lvl2pPr>
            <a:lvl3pPr marL="914400" indent="0">
              <a:lnSpc>
                <a:spcPct val="100000"/>
              </a:lnSpc>
              <a:buFontTx/>
              <a:buNone/>
              <a:defRPr>
                <a:latin typeface="+mn-lt"/>
              </a:defRPr>
            </a:lvl3pPr>
            <a:lvl4pPr marL="1371600" indent="0">
              <a:lnSpc>
                <a:spcPct val="100000"/>
              </a:lnSpc>
              <a:buFontTx/>
              <a:buNone/>
              <a:defRPr>
                <a:latin typeface="+mn-lt"/>
              </a:defRPr>
            </a:lvl4pPr>
            <a:lvl5pPr marL="1828800" indent="0">
              <a:lnSpc>
                <a:spcPct val="100000"/>
              </a:lnSpc>
              <a:buFontTx/>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1" name="Kuva 8">
            <a:extLst>
              <a:ext uri="{FF2B5EF4-FFF2-40B4-BE49-F238E27FC236}">
                <a16:creationId xmlns:a16="http://schemas.microsoft.com/office/drawing/2014/main" id="{F5C9E637-0DB0-4F53-9ED5-8573770CEE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1133AC6F-35B4-4A69-8ED1-759E60BC20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08361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5" name="Suora yhdysviiva 4">
            <a:extLst>
              <a:ext uri="{FF2B5EF4-FFF2-40B4-BE49-F238E27FC236}">
                <a16:creationId xmlns:a16="http://schemas.microsoft.com/office/drawing/2014/main" id="{D0D45585-990C-5943-88A5-B24D8497D15D}"/>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Kuva 6" descr="Kuva, joka sisältää kohteen teksti&#10;&#10;Kuvaus luotu automaattisesti">
            <a:extLst>
              <a:ext uri="{FF2B5EF4-FFF2-40B4-BE49-F238E27FC236}">
                <a16:creationId xmlns:a16="http://schemas.microsoft.com/office/drawing/2014/main" id="{6E5A7137-5277-534C-8ACD-0CE1D58440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6" name="Kuva 8">
            <a:extLst>
              <a:ext uri="{FF2B5EF4-FFF2-40B4-BE49-F238E27FC236}">
                <a16:creationId xmlns:a16="http://schemas.microsoft.com/office/drawing/2014/main" id="{E958F13C-5AED-4B3D-A7DF-C43CC6A778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0" name="Kuva 11">
            <a:extLst>
              <a:ext uri="{FF2B5EF4-FFF2-40B4-BE49-F238E27FC236}">
                <a16:creationId xmlns:a16="http://schemas.microsoft.com/office/drawing/2014/main" id="{00650DE8-6BC7-4A55-BD87-21A78A8A83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420514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7214B5-5698-074E-8909-39E535B46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0E9C40A2-DD92-B64F-9CB4-4EF25E8D76A9}"/>
              </a:ext>
            </a:extLst>
          </p:cNvPr>
          <p:cNvSpPr>
            <a:spLocks noGrp="1"/>
          </p:cNvSpPr>
          <p:nvPr>
            <p:ph idx="1"/>
          </p:nvPr>
        </p:nvSpPr>
        <p:spPr>
          <a:xfrm>
            <a:off x="5183188" y="457201"/>
            <a:ext cx="6172200" cy="5403850"/>
          </a:xfrm>
        </p:spPr>
        <p:txBody>
          <a:bodyPr/>
          <a:lstStyle>
            <a:lvl1pPr>
              <a:defRPr sz="2800" b="1">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kstin paikkamerkki 3">
            <a:extLst>
              <a:ext uri="{FF2B5EF4-FFF2-40B4-BE49-F238E27FC236}">
                <a16:creationId xmlns:a16="http://schemas.microsoft.com/office/drawing/2014/main" id="{6C3384DF-43F2-6241-A1FD-E15B28F5AF98}"/>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uora yhdysviiva 7">
            <a:extLst>
              <a:ext uri="{FF2B5EF4-FFF2-40B4-BE49-F238E27FC236}">
                <a16:creationId xmlns:a16="http://schemas.microsoft.com/office/drawing/2014/main" id="{02511377-4EF8-7E41-A8F7-4F023C6CCC26}"/>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5833263F-F556-DF48-AAF9-D406D460CB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4BD3DA4A-8B86-4718-A496-535782084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A3BB579B-DF36-432D-AD1D-2A4A50D9D1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24679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863D07-7F5F-4149-80A9-5A3D0D7D5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Kuvan paikkamerkki 2">
            <a:extLst>
              <a:ext uri="{FF2B5EF4-FFF2-40B4-BE49-F238E27FC236}">
                <a16:creationId xmlns:a16="http://schemas.microsoft.com/office/drawing/2014/main" id="{38A12784-81C0-3D43-B48D-B598581FE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4" name="Tekstin paikkamerkki 3">
            <a:extLst>
              <a:ext uri="{FF2B5EF4-FFF2-40B4-BE49-F238E27FC236}">
                <a16:creationId xmlns:a16="http://schemas.microsoft.com/office/drawing/2014/main" id="{D5A3076A-195E-DB4A-B006-7B30CDB381AC}"/>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uora yhdysviiva 7">
            <a:extLst>
              <a:ext uri="{FF2B5EF4-FFF2-40B4-BE49-F238E27FC236}">
                <a16:creationId xmlns:a16="http://schemas.microsoft.com/office/drawing/2014/main" id="{A1B18AC7-B9DA-2247-8611-1D0312FDF8A8}"/>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40EF732B-6484-DE40-AF33-1CB40E54A5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93BAFCCE-A8E8-4B7A-87D1-234728377D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C7D1F53E-8748-47FF-9F33-D060252C7F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659458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ukodia VER2">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862EB82-5088-074B-AC29-D6D9813FC6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855" y="0"/>
            <a:ext cx="10157988" cy="6872144"/>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4019" y="6199219"/>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5182" y="6166563"/>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4057" y="2982710"/>
            <a:ext cx="5660270" cy="1245257"/>
          </a:xfrm>
          <a:prstGeom prst="rect">
            <a:avLst/>
          </a:prstGeom>
        </p:spPr>
      </p:pic>
    </p:spTree>
    <p:extLst>
      <p:ext uri="{BB962C8B-B14F-4D97-AF65-F5344CB8AC3E}">
        <p14:creationId xmlns:p14="http://schemas.microsoft.com/office/powerpoint/2010/main" val="525002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aukodia VER2">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70094E1-C161-8B42-BDF9-5CEADDF185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4019" y="332573"/>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5182" y="299917"/>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1304" y="4944605"/>
            <a:ext cx="6856349" cy="1508394"/>
          </a:xfrm>
          <a:prstGeom prst="rect">
            <a:avLst/>
          </a:prstGeom>
        </p:spPr>
      </p:pic>
    </p:spTree>
    <p:extLst>
      <p:ext uri="{BB962C8B-B14F-4D97-AF65-F5344CB8AC3E}">
        <p14:creationId xmlns:p14="http://schemas.microsoft.com/office/powerpoint/2010/main" val="4142271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aukodia VER2">
    <p:bg>
      <p:bgPr>
        <a:solidFill>
          <a:schemeClr val="bg1"/>
        </a:solidFill>
        <a:effectLst/>
      </p:bgPr>
    </p:bg>
    <p:spTree>
      <p:nvGrpSpPr>
        <p:cNvPr id="1" name=""/>
        <p:cNvGrpSpPr/>
        <p:nvPr/>
      </p:nvGrpSpPr>
      <p:grpSpPr>
        <a:xfrm>
          <a:off x="0" y="0"/>
          <a:ext cx="0" cy="0"/>
          <a:chOff x="0" y="0"/>
          <a:chExt cx="0" cy="0"/>
        </a:xfrm>
      </p:grpSpPr>
      <p:pic>
        <p:nvPicPr>
          <p:cNvPr id="6" name="Kuva 5" descr="Kuva, joka sisältää kohteen lelu&#10;&#10;Kuvaus luotu automaattisesti">
            <a:extLst>
              <a:ext uri="{FF2B5EF4-FFF2-40B4-BE49-F238E27FC236}">
                <a16:creationId xmlns:a16="http://schemas.microsoft.com/office/drawing/2014/main" id="{4558D97D-06A8-7741-98F8-2E534E6C0649}"/>
              </a:ext>
            </a:extLst>
          </p:cNvPr>
          <p:cNvPicPr>
            <a:picLocks noChangeAspect="1"/>
          </p:cNvPicPr>
          <p:nvPr/>
        </p:nvPicPr>
        <p:blipFill>
          <a:blip r:embed="rId2" cstate="screen">
            <a:alphaModFix amt="12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85500" y="6181112"/>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6663" y="6148456"/>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99781" y="2473007"/>
            <a:ext cx="9582040" cy="2108045"/>
          </a:xfrm>
          <a:prstGeom prst="rect">
            <a:avLst/>
          </a:prstGeom>
          <a:effectLst>
            <a:glow rad="101600">
              <a:schemeClr val="bg1">
                <a:lumMod val="95000"/>
                <a:alpha val="60000"/>
              </a:schemeClr>
            </a:glow>
          </a:effectLst>
        </p:spPr>
      </p:pic>
    </p:spTree>
    <p:extLst>
      <p:ext uri="{BB962C8B-B14F-4D97-AF65-F5344CB8AC3E}">
        <p14:creationId xmlns:p14="http://schemas.microsoft.com/office/powerpoint/2010/main" val="2962558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E3B5-75C4-8247-A919-AB595D0BED71}"/>
              </a:ext>
            </a:extLst>
          </p:cNvPr>
          <p:cNvSpPr>
            <a:spLocks noGrp="1"/>
          </p:cNvSpPr>
          <p:nvPr>
            <p:ph type="title"/>
          </p:nvPr>
        </p:nvSpPr>
        <p:spPr/>
        <p:txBody>
          <a:bodyPr/>
          <a:lstStyle>
            <a:lvl1pPr>
              <a:defRPr b="1">
                <a:solidFill>
                  <a:schemeClr val="bg2">
                    <a:lumMod val="25000"/>
                  </a:schemeClr>
                </a:solidFill>
              </a:defRPr>
            </a:lvl1pPr>
          </a:lstStyle>
          <a:p>
            <a:r>
              <a:rPr lang="en-US"/>
              <a:t>Click to edit Master title style</a:t>
            </a:r>
            <a:endParaRPr lang="fi-FI"/>
          </a:p>
        </p:txBody>
      </p:sp>
    </p:spTree>
    <p:extLst>
      <p:ext uri="{BB962C8B-B14F-4D97-AF65-F5344CB8AC3E}">
        <p14:creationId xmlns:p14="http://schemas.microsoft.com/office/powerpoint/2010/main" val="3312844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72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1600" y="354898"/>
            <a:ext cx="3635126" cy="799728"/>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94DDF280-5B92-AE41-8DE4-7D986F7F4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
        <p:nvSpPr>
          <p:cNvPr id="10" name="Tekstiruutu 13">
            <a:extLst>
              <a:ext uri="{FF2B5EF4-FFF2-40B4-BE49-F238E27FC236}">
                <a16:creationId xmlns:a16="http://schemas.microsoft.com/office/drawing/2014/main" id="{288E2843-87A2-4123-86ED-DF4E29A98C57}"/>
              </a:ext>
            </a:extLst>
          </p:cNvPr>
          <p:cNvSpPr txBox="1"/>
          <p:nvPr/>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cxnSp>
        <p:nvCxnSpPr>
          <p:cNvPr id="11" name="Suora yhdysviiva 18">
            <a:extLst>
              <a:ext uri="{FF2B5EF4-FFF2-40B4-BE49-F238E27FC236}">
                <a16:creationId xmlns:a16="http://schemas.microsoft.com/office/drawing/2014/main" id="{17B583AD-E86D-438A-B92E-18E7E6C01DA9}"/>
              </a:ext>
            </a:extLst>
          </p:cNvPr>
          <p:cNvCxnSpPr>
            <a:cxnSpLocks/>
          </p:cNvCxnSpPr>
          <p:nvPr/>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35148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702527" y="2480856"/>
            <a:ext cx="10786946" cy="2099346"/>
          </a:xfrm>
        </p:spPr>
        <p:txBody>
          <a:bodyPr anchor="ctr"/>
          <a:lstStyle>
            <a:lvl1pPr algn="ctr">
              <a:defRPr sz="6000" b="0">
                <a:solidFill>
                  <a:schemeClr val="bg2">
                    <a:lumMod val="25000"/>
                  </a:schemeClr>
                </a:solidFill>
                <a:latin typeface="+mj-lt"/>
              </a:defRPr>
            </a:lvl1pPr>
          </a:lstStyle>
          <a:p>
            <a:r>
              <a:rPr lang="en-US"/>
              <a:t>Click to edit Master title style</a:t>
            </a:r>
            <a:endParaRPr lang="fi-FI"/>
          </a:p>
        </p:txBody>
      </p:sp>
      <p:sp>
        <p:nvSpPr>
          <p:cNvPr id="4" name="Tekstiruutu 3">
            <a:extLst>
              <a:ext uri="{FF2B5EF4-FFF2-40B4-BE49-F238E27FC236}">
                <a16:creationId xmlns:a16="http://schemas.microsoft.com/office/drawing/2014/main" id="{D77376A1-3C14-9C46-86E5-94B9153BEFFE}"/>
              </a:ext>
            </a:extLst>
          </p:cNvPr>
          <p:cNvSpPr txBox="1"/>
          <p:nvPr/>
        </p:nvSpPr>
        <p:spPr>
          <a:xfrm>
            <a:off x="4472800" y="5663189"/>
            <a:ext cx="3246402" cy="369332"/>
          </a:xfrm>
          <a:prstGeom prst="rect">
            <a:avLst/>
          </a:prstGeom>
          <a:noFill/>
        </p:spPr>
        <p:txBody>
          <a:bodyPr wrap="none" rtlCol="0">
            <a:spAutoFit/>
          </a:bodyPr>
          <a:lstStyle/>
          <a:p>
            <a:pPr algn="ctr"/>
            <a:r>
              <a:rPr lang="en-GB" sz="1800" b="1" kern="1200">
                <a:solidFill>
                  <a:schemeClr val="bg2">
                    <a:lumMod val="50000"/>
                  </a:schemeClr>
                </a:solidFill>
                <a:effectLst/>
                <a:latin typeface="Lato" panose="020F0502020204030203" pitchFamily="34" charset="77"/>
                <a:ea typeface="+mn-ea"/>
                <a:cs typeface="+mn-cs"/>
              </a:rPr>
              <a:t>•  </a:t>
            </a:r>
            <a:r>
              <a:rPr lang="en-GB" sz="1800" b="1" kern="1200" err="1">
                <a:solidFill>
                  <a:schemeClr val="bg2">
                    <a:lumMod val="50000"/>
                  </a:schemeClr>
                </a:solidFill>
                <a:effectLst/>
                <a:latin typeface="Lato" panose="020F0502020204030203" pitchFamily="34" charset="77"/>
                <a:ea typeface="+mn-ea"/>
                <a:cs typeface="+mn-cs"/>
              </a:rPr>
              <a:t>jyu.wisdom.fi</a:t>
            </a:r>
            <a:r>
              <a:rPr lang="en-GB" sz="1800" b="1" kern="1200">
                <a:solidFill>
                  <a:schemeClr val="bg2">
                    <a:lumMod val="50000"/>
                  </a:schemeClr>
                </a:solidFill>
                <a:effectLst/>
                <a:latin typeface="Lato" panose="020F0502020204030203" pitchFamily="34" charset="77"/>
                <a:ea typeface="+mn-ea"/>
                <a:cs typeface="+mn-cs"/>
              </a:rPr>
              <a:t>/</a:t>
            </a:r>
            <a:r>
              <a:rPr lang="en-GB" sz="1800" b="1" kern="1200" err="1">
                <a:solidFill>
                  <a:schemeClr val="bg2">
                    <a:lumMod val="50000"/>
                  </a:schemeClr>
                </a:solidFill>
                <a:effectLst/>
                <a:latin typeface="Lato" panose="020F0502020204030203" pitchFamily="34" charset="77"/>
                <a:ea typeface="+mn-ea"/>
                <a:cs typeface="+mn-cs"/>
              </a:rPr>
              <a:t>polkukartta</a:t>
            </a:r>
            <a:r>
              <a:rPr lang="en-GB" sz="1800" b="1" kern="1200">
                <a:solidFill>
                  <a:schemeClr val="bg2">
                    <a:lumMod val="50000"/>
                  </a:schemeClr>
                </a:solidFill>
                <a:effectLst/>
                <a:latin typeface="Lato" panose="020F0502020204030203" pitchFamily="34" charset="77"/>
                <a:ea typeface="+mn-ea"/>
                <a:cs typeface="+mn-cs"/>
              </a:rPr>
              <a:t> •</a:t>
            </a:r>
            <a:endParaRPr lang="fi-FI">
              <a:solidFill>
                <a:schemeClr val="bg2">
                  <a:lumMod val="50000"/>
                </a:schemeClr>
              </a:solidFill>
              <a:latin typeface="Lato" panose="020F0502020204030203" pitchFamily="34" charset="77"/>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5835" y="662784"/>
            <a:ext cx="7967078" cy="1752757"/>
          </a:xfrm>
          <a:prstGeom prst="rect">
            <a:avLst/>
          </a:prstGeom>
        </p:spPr>
      </p:pic>
    </p:spTree>
    <p:extLst>
      <p:ext uri="{BB962C8B-B14F-4D97-AF65-F5344CB8AC3E}">
        <p14:creationId xmlns:p14="http://schemas.microsoft.com/office/powerpoint/2010/main" val="281737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LOPPUDIA_webosoitteell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98F16DE-DC00-5642-890A-08D89582C0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kstiruutu 3">
            <a:extLst>
              <a:ext uri="{FF2B5EF4-FFF2-40B4-BE49-F238E27FC236}">
                <a16:creationId xmlns:a16="http://schemas.microsoft.com/office/drawing/2014/main" id="{D77376A1-3C14-9C46-86E5-94B9153BEFFE}"/>
              </a:ext>
            </a:extLst>
          </p:cNvPr>
          <p:cNvSpPr txBox="1"/>
          <p:nvPr/>
        </p:nvSpPr>
        <p:spPr>
          <a:xfrm>
            <a:off x="5249012" y="5088047"/>
            <a:ext cx="6551116" cy="584775"/>
          </a:xfrm>
          <a:prstGeom prst="rect">
            <a:avLst/>
          </a:prstGeom>
          <a:noFill/>
        </p:spPr>
        <p:txBody>
          <a:bodyPr wrap="square" rtlCol="0">
            <a:spAutoFit/>
          </a:bodyPr>
          <a:lstStyle/>
          <a:p>
            <a:pPr algn="ct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jyu.wisdom.fi</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polkukartta</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endParaRPr lang="fi-FI" sz="3200">
              <a:solidFill>
                <a:schemeClr val="bg2">
                  <a:lumMod val="50000"/>
                </a:schemeClr>
              </a:solidFill>
              <a:latin typeface="Calibri" panose="020F0502020204030204" pitchFamily="34" charset="0"/>
              <a:cs typeface="Calibri" panose="020F0502020204030204" pitchFamily="34" charset="0"/>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6258" y="495141"/>
            <a:ext cx="6851769" cy="1507390"/>
          </a:xfrm>
          <a:prstGeom prst="rect">
            <a:avLst/>
          </a:prstGeom>
        </p:spPr>
      </p:pic>
    </p:spTree>
    <p:extLst>
      <p:ext uri="{BB962C8B-B14F-4D97-AF65-F5344CB8AC3E}">
        <p14:creationId xmlns:p14="http://schemas.microsoft.com/office/powerpoint/2010/main" val="3278307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OGOT_Otsake isolla">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7568" y="4769819"/>
            <a:ext cx="2775591" cy="979620"/>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5815" y="4961275"/>
            <a:ext cx="884269" cy="915851"/>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6509" y="3190971"/>
            <a:ext cx="2377710" cy="59442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4426" y="2008439"/>
            <a:ext cx="2660457" cy="1064183"/>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0984" y="2905047"/>
            <a:ext cx="1633899" cy="1064183"/>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78420" y="4863992"/>
            <a:ext cx="1128512" cy="797535"/>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70190" y="2664762"/>
            <a:ext cx="2872849" cy="1615977"/>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60579" y="1908018"/>
            <a:ext cx="2484106" cy="986742"/>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20196" y="394033"/>
            <a:ext cx="6048977" cy="1330774"/>
          </a:xfrm>
          <a:prstGeom prst="rect">
            <a:avLst/>
          </a:prstGeom>
        </p:spPr>
      </p:pic>
    </p:spTree>
    <p:extLst>
      <p:ext uri="{BB962C8B-B14F-4D97-AF65-F5344CB8AC3E}">
        <p14:creationId xmlns:p14="http://schemas.microsoft.com/office/powerpoint/2010/main" val="134867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GOT_otsake pienellä">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6520" y="4214041"/>
            <a:ext cx="3289802" cy="1161106"/>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1446" y="4472209"/>
            <a:ext cx="1109105" cy="1148717"/>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1807" y="3034764"/>
            <a:ext cx="2779030" cy="69475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4288" y="1417802"/>
            <a:ext cx="3109499" cy="1243800"/>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7176" y="2766347"/>
            <a:ext cx="1909675" cy="1243800"/>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90981" y="4374927"/>
            <a:ext cx="1415311" cy="1000220"/>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29941" y="2425072"/>
            <a:ext cx="3357740" cy="1888728"/>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07736" y="1230597"/>
            <a:ext cx="2903383" cy="1153288"/>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199" y="352880"/>
            <a:ext cx="2532067" cy="557055"/>
          </a:xfrm>
          <a:prstGeom prst="rect">
            <a:avLst/>
          </a:prstGeom>
        </p:spPr>
      </p:pic>
    </p:spTree>
    <p:extLst>
      <p:ext uri="{BB962C8B-B14F-4D97-AF65-F5344CB8AC3E}">
        <p14:creationId xmlns:p14="http://schemas.microsoft.com/office/powerpoint/2010/main" val="2408553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C652-E377-0BBD-0DD6-8ACC9AB0501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AC5E16-E2AE-AC91-A49B-4BD7C5EF4D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B26ABD8-D24F-DC3F-CFFE-B2D43499125B}"/>
              </a:ext>
            </a:extLst>
          </p:cNvPr>
          <p:cNvSpPr>
            <a:spLocks noGrp="1"/>
          </p:cNvSpPr>
          <p:nvPr>
            <p:ph type="dt" sz="half" idx="10"/>
          </p:nvPr>
        </p:nvSpPr>
        <p:spPr/>
        <p:txBody>
          <a:bodyPr/>
          <a:lstStyle/>
          <a:p>
            <a:fld id="{D06112FB-DDA9-8E43-8DA3-DFC7F3AECD1D}" type="datetimeFigureOut">
              <a:rPr lang="en-GB" smtClean="0"/>
              <a:t>30/08/2023</a:t>
            </a:fld>
            <a:endParaRPr lang="en-GB"/>
          </a:p>
        </p:txBody>
      </p:sp>
      <p:sp>
        <p:nvSpPr>
          <p:cNvPr id="5" name="Footer Placeholder 4">
            <a:extLst>
              <a:ext uri="{FF2B5EF4-FFF2-40B4-BE49-F238E27FC236}">
                <a16:creationId xmlns:a16="http://schemas.microsoft.com/office/drawing/2014/main" id="{0D2D5886-06F9-AE74-8134-99623E1D63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FFB99C-4D02-3AB1-18D2-27ED27534E2D}"/>
              </a:ext>
            </a:extLst>
          </p:cNvPr>
          <p:cNvSpPr>
            <a:spLocks noGrp="1"/>
          </p:cNvSpPr>
          <p:nvPr>
            <p:ph type="sldNum" sz="quarter" idx="12"/>
          </p:nvPr>
        </p:nvSpPr>
        <p:spPr/>
        <p:txBody>
          <a:bodyPr/>
          <a:lstStyle/>
          <a:p>
            <a:fld id="{DB3FF4CD-A824-0244-9484-5B4449991B27}" type="slidenum">
              <a:rPr lang="en-GB" smtClean="0"/>
              <a:t>‹#›</a:t>
            </a:fld>
            <a:endParaRPr lang="en-GB"/>
          </a:p>
        </p:txBody>
      </p:sp>
    </p:spTree>
    <p:extLst>
      <p:ext uri="{BB962C8B-B14F-4D97-AF65-F5344CB8AC3E}">
        <p14:creationId xmlns:p14="http://schemas.microsoft.com/office/powerpoint/2010/main" val="3098407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tsikkodia VER3">
    <p:spTree>
      <p:nvGrpSpPr>
        <p:cNvPr id="1" name=""/>
        <p:cNvGrpSpPr/>
        <p:nvPr/>
      </p:nvGrpSpPr>
      <p:grpSpPr>
        <a:xfrm>
          <a:off x="0" y="0"/>
          <a:ext cx="0" cy="0"/>
          <a:chOff x="0" y="0"/>
          <a:chExt cx="0" cy="0"/>
        </a:xfrm>
      </p:grpSpPr>
      <p:pic>
        <p:nvPicPr>
          <p:cNvPr id="2" name="Kuva 6">
            <a:extLst>
              <a:ext uri="{FF2B5EF4-FFF2-40B4-BE49-F238E27FC236}">
                <a16:creationId xmlns:a16="http://schemas.microsoft.com/office/drawing/2014/main" id="{50FF93D9-533F-47EB-95CE-E911E9D60FE3}"/>
              </a:ext>
            </a:extLst>
          </p:cNvPr>
          <p:cNvPicPr>
            <a:picLocks noChangeAspect="1"/>
          </p:cNvPicPr>
          <p:nvPr/>
        </p:nvPicPr>
        <p:blipFill>
          <a:blip r:embed="rId2"/>
          <a:stretch>
            <a:fillRect/>
          </a:stretch>
        </p:blipFill>
        <p:spPr>
          <a:xfrm>
            <a:off x="3775841" y="5430219"/>
            <a:ext cx="1466889" cy="517724"/>
          </a:xfrm>
          <a:prstGeom prst="rect">
            <a:avLst/>
          </a:prstGeom>
          <a:noFill/>
          <a:ln cap="flat">
            <a:noFill/>
          </a:ln>
        </p:spPr>
      </p:pic>
      <p:sp>
        <p:nvSpPr>
          <p:cNvPr id="3" name="Otsikko 1">
            <a:extLst>
              <a:ext uri="{FF2B5EF4-FFF2-40B4-BE49-F238E27FC236}">
                <a16:creationId xmlns:a16="http://schemas.microsoft.com/office/drawing/2014/main" id="{42A73EE9-0EEB-497D-B7B0-09C27B20A448}"/>
              </a:ext>
            </a:extLst>
          </p:cNvPr>
          <p:cNvSpPr txBox="1">
            <a:spLocks noGrp="1"/>
          </p:cNvSpPr>
          <p:nvPr>
            <p:ph type="title"/>
          </p:nvPr>
        </p:nvSpPr>
        <p:spPr>
          <a:xfrm>
            <a:off x="1524003" y="1384026"/>
            <a:ext cx="9144000" cy="2387598"/>
          </a:xfrm>
        </p:spPr>
        <p:txBody>
          <a:bodyPr anchor="b" anchorCtr="1"/>
          <a:lstStyle>
            <a:lvl1pPr algn="ctr">
              <a:defRPr sz="6000">
                <a:latin typeface="Calibri Light" pitchFamily="34"/>
                <a:cs typeface="Calibri Light" pitchFamily="34"/>
              </a:defRPr>
            </a:lvl1pPr>
          </a:lstStyle>
          <a:p>
            <a:pPr lvl="0"/>
            <a:r>
              <a:rPr lang="fi-FI"/>
              <a:t>Muokkaa ots. perustyyl. napsautt.</a:t>
            </a:r>
          </a:p>
        </p:txBody>
      </p:sp>
      <p:sp>
        <p:nvSpPr>
          <p:cNvPr id="4" name="Alaotsikko 2">
            <a:extLst>
              <a:ext uri="{FF2B5EF4-FFF2-40B4-BE49-F238E27FC236}">
                <a16:creationId xmlns:a16="http://schemas.microsoft.com/office/drawing/2014/main" id="{5CC6FF12-D2BB-4EA7-9910-054AD52FE6AE}"/>
              </a:ext>
            </a:extLst>
          </p:cNvPr>
          <p:cNvSpPr txBox="1">
            <a:spLocks noGrp="1"/>
          </p:cNvSpPr>
          <p:nvPr>
            <p:ph type="subTitle" idx="4294967295"/>
          </p:nvPr>
        </p:nvSpPr>
        <p:spPr>
          <a:xfrm>
            <a:off x="1524003" y="3925692"/>
            <a:ext cx="9144000" cy="724634"/>
          </a:xfrm>
        </p:spPr>
        <p:txBody>
          <a:bodyPr anchorCtr="1"/>
          <a:lstStyle>
            <a:lvl1pPr marL="0" indent="0" algn="ctr">
              <a:buNone/>
              <a:defRPr sz="2400">
                <a:solidFill>
                  <a:srgbClr val="4D4E50"/>
                </a:solidFill>
                <a:latin typeface="Calibri"/>
              </a:defRPr>
            </a:lvl1pPr>
          </a:lstStyle>
          <a:p>
            <a:pPr lvl="0"/>
            <a:r>
              <a:rPr lang="fi-FI"/>
              <a:t>Muokkaa alaotsikon perustyyliä napsautt.</a:t>
            </a:r>
          </a:p>
        </p:txBody>
      </p:sp>
      <p:cxnSp>
        <p:nvCxnSpPr>
          <p:cNvPr id="5" name="Suora yhdysviiva 18">
            <a:extLst>
              <a:ext uri="{FF2B5EF4-FFF2-40B4-BE49-F238E27FC236}">
                <a16:creationId xmlns:a16="http://schemas.microsoft.com/office/drawing/2014/main" id="{25DBE33F-8009-406B-BC22-554819C548B2}"/>
              </a:ext>
            </a:extLst>
          </p:cNvPr>
          <p:cNvCxnSpPr/>
          <p:nvPr/>
        </p:nvCxnSpPr>
        <p:spPr>
          <a:xfrm>
            <a:off x="661641" y="6254843"/>
            <a:ext cx="10786939" cy="0"/>
          </a:xfrm>
          <a:prstGeom prst="straightConnector1">
            <a:avLst/>
          </a:prstGeom>
          <a:noFill/>
          <a:ln w="12701" cap="flat">
            <a:solidFill>
              <a:srgbClr val="7F7F7F"/>
            </a:solidFill>
            <a:prstDash val="solid"/>
            <a:miter/>
          </a:ln>
        </p:spPr>
      </p:cxnSp>
      <p:pic>
        <p:nvPicPr>
          <p:cNvPr id="6" name="Kuva 4" descr="Kuva, joka sisältää kohteen teksti&#10;&#10;Kuvaus luotu automaattisesti">
            <a:extLst>
              <a:ext uri="{FF2B5EF4-FFF2-40B4-BE49-F238E27FC236}">
                <a16:creationId xmlns:a16="http://schemas.microsoft.com/office/drawing/2014/main" id="{8393E214-D07A-4990-903F-33D8A17E0FD8}"/>
              </a:ext>
            </a:extLst>
          </p:cNvPr>
          <p:cNvPicPr>
            <a:picLocks noChangeAspect="1"/>
          </p:cNvPicPr>
          <p:nvPr/>
        </p:nvPicPr>
        <p:blipFill>
          <a:blip r:embed="rId3"/>
          <a:stretch>
            <a:fillRect/>
          </a:stretch>
        </p:blipFill>
        <p:spPr>
          <a:xfrm>
            <a:off x="382237" y="310996"/>
            <a:ext cx="4177134" cy="918971"/>
          </a:xfrm>
          <a:prstGeom prst="rect">
            <a:avLst/>
          </a:prstGeom>
          <a:noFill/>
          <a:ln cap="flat">
            <a:noFill/>
          </a:ln>
        </p:spPr>
      </p:pic>
      <p:pic>
        <p:nvPicPr>
          <p:cNvPr id="7" name="Kuva 8">
            <a:extLst>
              <a:ext uri="{FF2B5EF4-FFF2-40B4-BE49-F238E27FC236}">
                <a16:creationId xmlns:a16="http://schemas.microsoft.com/office/drawing/2014/main" id="{EFA02B25-7ED2-4698-9E2E-CAF9957DC8A9}"/>
              </a:ext>
            </a:extLst>
          </p:cNvPr>
          <p:cNvPicPr>
            <a:picLocks noChangeAspect="1"/>
          </p:cNvPicPr>
          <p:nvPr/>
        </p:nvPicPr>
        <p:blipFill>
          <a:blip r:embed="rId4"/>
          <a:stretch>
            <a:fillRect/>
          </a:stretch>
        </p:blipFill>
        <p:spPr>
          <a:xfrm>
            <a:off x="5566940" y="5535750"/>
            <a:ext cx="445742" cy="461662"/>
          </a:xfrm>
          <a:prstGeom prst="rect">
            <a:avLst/>
          </a:prstGeom>
          <a:noFill/>
          <a:ln cap="flat">
            <a:noFill/>
          </a:ln>
        </p:spPr>
      </p:pic>
      <p:pic>
        <p:nvPicPr>
          <p:cNvPr id="8" name="Kuva 5">
            <a:extLst>
              <a:ext uri="{FF2B5EF4-FFF2-40B4-BE49-F238E27FC236}">
                <a16:creationId xmlns:a16="http://schemas.microsoft.com/office/drawing/2014/main" id="{4E0EA5C8-5D03-472C-A8E8-F4F22CA27BC2}"/>
              </a:ext>
            </a:extLst>
          </p:cNvPr>
          <p:cNvPicPr>
            <a:picLocks noChangeAspect="1"/>
          </p:cNvPicPr>
          <p:nvPr/>
        </p:nvPicPr>
        <p:blipFill>
          <a:blip r:embed="rId5"/>
          <a:stretch>
            <a:fillRect/>
          </a:stretch>
        </p:blipFill>
        <p:spPr>
          <a:xfrm>
            <a:off x="5209135" y="4987539"/>
            <a:ext cx="1161342" cy="290340"/>
          </a:xfrm>
          <a:prstGeom prst="rect">
            <a:avLst/>
          </a:prstGeom>
          <a:noFill/>
          <a:ln cap="flat">
            <a:noFill/>
          </a:ln>
        </p:spPr>
      </p:pic>
      <p:pic>
        <p:nvPicPr>
          <p:cNvPr id="9" name="Kuva 9">
            <a:extLst>
              <a:ext uri="{FF2B5EF4-FFF2-40B4-BE49-F238E27FC236}">
                <a16:creationId xmlns:a16="http://schemas.microsoft.com/office/drawing/2014/main" id="{A9B9A77D-A444-47DE-A241-3FD6DE8D0E4A}"/>
              </a:ext>
            </a:extLst>
          </p:cNvPr>
          <p:cNvPicPr>
            <a:picLocks noChangeAspect="1"/>
          </p:cNvPicPr>
          <p:nvPr/>
        </p:nvPicPr>
        <p:blipFill>
          <a:blip r:embed="rId6"/>
          <a:stretch>
            <a:fillRect/>
          </a:stretch>
        </p:blipFill>
        <p:spPr>
          <a:xfrm>
            <a:off x="6554803" y="4787249"/>
            <a:ext cx="1727228" cy="690893"/>
          </a:xfrm>
          <a:prstGeom prst="rect">
            <a:avLst/>
          </a:prstGeom>
          <a:noFill/>
          <a:ln cap="flat">
            <a:noFill/>
          </a:ln>
        </p:spPr>
      </p:pic>
      <p:pic>
        <p:nvPicPr>
          <p:cNvPr id="10" name="Kuva 14">
            <a:extLst>
              <a:ext uri="{FF2B5EF4-FFF2-40B4-BE49-F238E27FC236}">
                <a16:creationId xmlns:a16="http://schemas.microsoft.com/office/drawing/2014/main" id="{D6C1D2E4-C541-44A6-A025-032BD5077576}"/>
              </a:ext>
            </a:extLst>
          </p:cNvPr>
          <p:cNvPicPr>
            <a:picLocks noChangeAspect="1"/>
          </p:cNvPicPr>
          <p:nvPr/>
        </p:nvPicPr>
        <p:blipFill>
          <a:blip r:embed="rId7"/>
          <a:stretch>
            <a:fillRect/>
          </a:stretch>
        </p:blipFill>
        <p:spPr>
          <a:xfrm>
            <a:off x="8458657" y="4922626"/>
            <a:ext cx="635032" cy="413601"/>
          </a:xfrm>
          <a:prstGeom prst="rect">
            <a:avLst/>
          </a:prstGeom>
          <a:noFill/>
          <a:ln cap="flat">
            <a:noFill/>
          </a:ln>
        </p:spPr>
      </p:pic>
      <p:pic>
        <p:nvPicPr>
          <p:cNvPr id="11" name="Kuva 16">
            <a:extLst>
              <a:ext uri="{FF2B5EF4-FFF2-40B4-BE49-F238E27FC236}">
                <a16:creationId xmlns:a16="http://schemas.microsoft.com/office/drawing/2014/main" id="{8867130E-B2F2-44E8-B69D-8BF45732A9C2}"/>
              </a:ext>
            </a:extLst>
          </p:cNvPr>
          <p:cNvPicPr>
            <a:picLocks noChangeAspect="1"/>
          </p:cNvPicPr>
          <p:nvPr/>
        </p:nvPicPr>
        <p:blipFill>
          <a:blip r:embed="rId8"/>
          <a:stretch>
            <a:fillRect/>
          </a:stretch>
        </p:blipFill>
        <p:spPr>
          <a:xfrm>
            <a:off x="6655954" y="5498305"/>
            <a:ext cx="586642" cy="414588"/>
          </a:xfrm>
          <a:prstGeom prst="rect">
            <a:avLst/>
          </a:prstGeom>
          <a:noFill/>
          <a:ln cap="flat">
            <a:noFill/>
          </a:ln>
        </p:spPr>
      </p:pic>
      <p:pic>
        <p:nvPicPr>
          <p:cNvPr id="12" name="Kuva 19">
            <a:extLst>
              <a:ext uri="{FF2B5EF4-FFF2-40B4-BE49-F238E27FC236}">
                <a16:creationId xmlns:a16="http://schemas.microsoft.com/office/drawing/2014/main" id="{8FD114B8-7160-43B3-B8CD-6F855F3681ED}"/>
              </a:ext>
            </a:extLst>
          </p:cNvPr>
          <p:cNvPicPr>
            <a:picLocks noChangeAspect="1"/>
          </p:cNvPicPr>
          <p:nvPr/>
        </p:nvPicPr>
        <p:blipFill>
          <a:blip r:embed="rId9"/>
          <a:stretch>
            <a:fillRect/>
          </a:stretch>
        </p:blipFill>
        <p:spPr>
          <a:xfrm>
            <a:off x="3742246" y="4729660"/>
            <a:ext cx="1466889" cy="825127"/>
          </a:xfrm>
          <a:prstGeom prst="rect">
            <a:avLst/>
          </a:prstGeom>
          <a:noFill/>
          <a:ln cap="flat">
            <a:noFill/>
          </a:ln>
        </p:spPr>
      </p:pic>
      <p:pic>
        <p:nvPicPr>
          <p:cNvPr id="13" name="Kuva 23" descr="Kuva, joka sisältää kohteen teksti&#10;&#10;Kuvaus luotu automaattisesti">
            <a:extLst>
              <a:ext uri="{FF2B5EF4-FFF2-40B4-BE49-F238E27FC236}">
                <a16:creationId xmlns:a16="http://schemas.microsoft.com/office/drawing/2014/main" id="{84522215-D5D3-49C7-A09E-C988A9638E1E}"/>
              </a:ext>
            </a:extLst>
          </p:cNvPr>
          <p:cNvPicPr>
            <a:picLocks noChangeAspect="1"/>
          </p:cNvPicPr>
          <p:nvPr/>
        </p:nvPicPr>
        <p:blipFill>
          <a:blip r:embed="rId10"/>
          <a:stretch>
            <a:fillRect/>
          </a:stretch>
        </p:blipFill>
        <p:spPr>
          <a:xfrm>
            <a:off x="2741453" y="4841345"/>
            <a:ext cx="1034387" cy="410885"/>
          </a:xfrm>
          <a:prstGeom prst="rect">
            <a:avLst/>
          </a:prstGeom>
          <a:noFill/>
          <a:ln cap="flat">
            <a:noFill/>
          </a:ln>
        </p:spPr>
      </p:pic>
      <p:sp>
        <p:nvSpPr>
          <p:cNvPr id="14" name="Tekstiruutu 13">
            <a:extLst>
              <a:ext uri="{FF2B5EF4-FFF2-40B4-BE49-F238E27FC236}">
                <a16:creationId xmlns:a16="http://schemas.microsoft.com/office/drawing/2014/main" id="{CFD3FA13-5B2F-4749-8CD6-5BFD01EC367C}"/>
              </a:ext>
            </a:extLst>
          </p:cNvPr>
          <p:cNvSpPr txBox="1"/>
          <p:nvPr/>
        </p:nvSpPr>
        <p:spPr>
          <a:xfrm>
            <a:off x="2371725" y="6363099"/>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spTree>
    <p:extLst>
      <p:ext uri="{BB962C8B-B14F-4D97-AF65-F5344CB8AC3E}">
        <p14:creationId xmlns:p14="http://schemas.microsoft.com/office/powerpoint/2010/main" val="3417273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6BEC60-3414-402D-9936-2264563A68E9}"/>
              </a:ext>
            </a:extLst>
          </p:cNvPr>
          <p:cNvSpPr txBox="1">
            <a:spLocks noGrp="1"/>
          </p:cNvSpPr>
          <p:nvPr>
            <p:ph type="title"/>
          </p:nvPr>
        </p:nvSpPr>
        <p:spPr>
          <a:xfrm>
            <a:off x="1524003" y="1384026"/>
            <a:ext cx="9144000" cy="2387598"/>
          </a:xfrm>
        </p:spPr>
        <p:txBody>
          <a:bodyPr anchor="b" anchorCtr="1"/>
          <a:lstStyle>
            <a:lvl1pPr algn="ctr">
              <a:defRPr sz="6000">
                <a:latin typeface="Calibri Light" pitchFamily="34"/>
                <a:cs typeface="Calibri Light" pitchFamily="34"/>
              </a:defRPr>
            </a:lvl1pPr>
          </a:lstStyle>
          <a:p>
            <a:pPr lvl="0"/>
            <a:r>
              <a:rPr lang="fi-FI"/>
              <a:t>Muokkaa ots. perustyyl. napsautt.</a:t>
            </a:r>
          </a:p>
        </p:txBody>
      </p:sp>
      <p:sp>
        <p:nvSpPr>
          <p:cNvPr id="3" name="Alaotsikko 2">
            <a:extLst>
              <a:ext uri="{FF2B5EF4-FFF2-40B4-BE49-F238E27FC236}">
                <a16:creationId xmlns:a16="http://schemas.microsoft.com/office/drawing/2014/main" id="{3523803C-3E6C-463B-B978-760F3AD94C1A}"/>
              </a:ext>
            </a:extLst>
          </p:cNvPr>
          <p:cNvSpPr txBox="1">
            <a:spLocks noGrp="1"/>
          </p:cNvSpPr>
          <p:nvPr>
            <p:ph type="subTitle" idx="4294967295"/>
          </p:nvPr>
        </p:nvSpPr>
        <p:spPr>
          <a:xfrm>
            <a:off x="1524003" y="3925692"/>
            <a:ext cx="9144000" cy="724634"/>
          </a:xfrm>
        </p:spPr>
        <p:txBody>
          <a:bodyPr anchorCtr="1"/>
          <a:lstStyle>
            <a:lvl1pPr marL="0" indent="0" algn="ctr">
              <a:buNone/>
              <a:defRPr sz="2400">
                <a:solidFill>
                  <a:srgbClr val="4D4E50"/>
                </a:solidFill>
                <a:latin typeface="Calibri"/>
              </a:defRPr>
            </a:lvl1pPr>
          </a:lstStyle>
          <a:p>
            <a:pPr lvl="0"/>
            <a:r>
              <a:rPr lang="fi-FI"/>
              <a:t>Muokkaa alaotsikon perustyyliä napsautt.</a:t>
            </a:r>
          </a:p>
        </p:txBody>
      </p:sp>
      <p:pic>
        <p:nvPicPr>
          <p:cNvPr id="4" name="Kuva 4" descr="Kuva, joka sisältää kohteen teksti&#10;&#10;Kuvaus luotu automaattisesti">
            <a:extLst>
              <a:ext uri="{FF2B5EF4-FFF2-40B4-BE49-F238E27FC236}">
                <a16:creationId xmlns:a16="http://schemas.microsoft.com/office/drawing/2014/main" id="{60B66E8F-A456-45B7-966B-70E95687AFF0}"/>
              </a:ext>
            </a:extLst>
          </p:cNvPr>
          <p:cNvPicPr>
            <a:picLocks noChangeAspect="1"/>
          </p:cNvPicPr>
          <p:nvPr/>
        </p:nvPicPr>
        <p:blipFill>
          <a:blip r:embed="rId2"/>
          <a:stretch>
            <a:fillRect/>
          </a:stretch>
        </p:blipFill>
        <p:spPr>
          <a:xfrm>
            <a:off x="721598" y="354896"/>
            <a:ext cx="3635124" cy="799725"/>
          </a:xfrm>
          <a:prstGeom prst="rect">
            <a:avLst/>
          </a:prstGeom>
          <a:noFill/>
          <a:ln cap="flat">
            <a:noFill/>
          </a:ln>
        </p:spPr>
      </p:pic>
      <p:pic>
        <p:nvPicPr>
          <p:cNvPr id="5" name="Kuva 8">
            <a:extLst>
              <a:ext uri="{FF2B5EF4-FFF2-40B4-BE49-F238E27FC236}">
                <a16:creationId xmlns:a16="http://schemas.microsoft.com/office/drawing/2014/main" id="{F91407C4-0AA6-4DC7-B0B1-915E3A3AD37C}"/>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6" name="Kuva 11">
            <a:extLst>
              <a:ext uri="{FF2B5EF4-FFF2-40B4-BE49-F238E27FC236}">
                <a16:creationId xmlns:a16="http://schemas.microsoft.com/office/drawing/2014/main" id="{92595B27-F389-46B4-88D6-C132A3B5AD0E}"/>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
        <p:nvSpPr>
          <p:cNvPr id="7" name="Tekstiruutu 13">
            <a:extLst>
              <a:ext uri="{FF2B5EF4-FFF2-40B4-BE49-F238E27FC236}">
                <a16:creationId xmlns:a16="http://schemas.microsoft.com/office/drawing/2014/main" id="{9D102304-C923-4B06-A139-4B8AD342A07B}"/>
              </a:ext>
            </a:extLst>
          </p:cNvPr>
          <p:cNvSpPr txBox="1"/>
          <p:nvPr/>
        </p:nvSpPr>
        <p:spPr>
          <a:xfrm>
            <a:off x="2371725" y="6363099"/>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cxnSp>
        <p:nvCxnSpPr>
          <p:cNvPr id="8" name="Suora yhdysviiva 18">
            <a:extLst>
              <a:ext uri="{FF2B5EF4-FFF2-40B4-BE49-F238E27FC236}">
                <a16:creationId xmlns:a16="http://schemas.microsoft.com/office/drawing/2014/main" id="{0574A2FB-7332-4697-8DA4-46A828E5951D}"/>
              </a:ext>
            </a:extLst>
          </p:cNvPr>
          <p:cNvCxnSpPr/>
          <p:nvPr/>
        </p:nvCxnSpPr>
        <p:spPr>
          <a:xfrm>
            <a:off x="661641" y="6254843"/>
            <a:ext cx="10786939" cy="0"/>
          </a:xfrm>
          <a:prstGeom prst="straightConnector1">
            <a:avLst/>
          </a:prstGeom>
          <a:noFill/>
          <a:ln w="12701" cap="flat">
            <a:solidFill>
              <a:srgbClr val="7F7F7F"/>
            </a:solidFill>
            <a:prstDash val="solid"/>
            <a:miter/>
          </a:ln>
        </p:spPr>
      </p:cxnSp>
    </p:spTree>
    <p:extLst>
      <p:ext uri="{BB962C8B-B14F-4D97-AF65-F5344CB8AC3E}">
        <p14:creationId xmlns:p14="http://schemas.microsoft.com/office/powerpoint/2010/main" val="319701132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78CFC2-C102-4168-BB6B-F5BC9EDC6019}"/>
              </a:ext>
            </a:extLst>
          </p:cNvPr>
          <p:cNvSpPr txBox="1">
            <a:spLocks noGrp="1"/>
          </p:cNvSpPr>
          <p:nvPr>
            <p:ph type="title"/>
          </p:nvPr>
        </p:nvSpPr>
        <p:spPr>
          <a:xfrm>
            <a:off x="1524003" y="1384026"/>
            <a:ext cx="9144000" cy="2387598"/>
          </a:xfrm>
        </p:spPr>
        <p:txBody>
          <a:bodyPr anchor="b" anchorCtr="1"/>
          <a:lstStyle>
            <a:lvl1pPr algn="ctr">
              <a:defRPr sz="6000">
                <a:latin typeface="Calibri Light" pitchFamily="34"/>
                <a:cs typeface="Calibri Light" pitchFamily="34"/>
              </a:defRPr>
            </a:lvl1pPr>
          </a:lstStyle>
          <a:p>
            <a:pPr lvl="0"/>
            <a:r>
              <a:rPr lang="fi-FI"/>
              <a:t>Muokkaa ots. perustyyl. napsautt.</a:t>
            </a:r>
          </a:p>
        </p:txBody>
      </p:sp>
      <p:sp>
        <p:nvSpPr>
          <p:cNvPr id="3" name="Alaotsikko 2">
            <a:extLst>
              <a:ext uri="{FF2B5EF4-FFF2-40B4-BE49-F238E27FC236}">
                <a16:creationId xmlns:a16="http://schemas.microsoft.com/office/drawing/2014/main" id="{37F9CECB-E8D2-4E18-8945-9AB8F0588F21}"/>
              </a:ext>
            </a:extLst>
          </p:cNvPr>
          <p:cNvSpPr txBox="1">
            <a:spLocks noGrp="1"/>
          </p:cNvSpPr>
          <p:nvPr>
            <p:ph type="subTitle" idx="4294967295"/>
          </p:nvPr>
        </p:nvSpPr>
        <p:spPr>
          <a:xfrm>
            <a:off x="1524003" y="3925692"/>
            <a:ext cx="9144000" cy="724634"/>
          </a:xfrm>
        </p:spPr>
        <p:txBody>
          <a:bodyPr anchorCtr="1"/>
          <a:lstStyle>
            <a:lvl1pPr marL="0" indent="0" algn="ctr">
              <a:buNone/>
              <a:defRPr sz="2400">
                <a:solidFill>
                  <a:srgbClr val="4D4E50"/>
                </a:solidFill>
                <a:latin typeface="Calibri"/>
              </a:defRPr>
            </a:lvl1pPr>
          </a:lstStyle>
          <a:p>
            <a:pPr lvl="0"/>
            <a:r>
              <a:rPr lang="fi-FI"/>
              <a:t>Muokkaa alaotsikon perustyyliä napsautt.</a:t>
            </a:r>
          </a:p>
        </p:txBody>
      </p:sp>
      <p:pic>
        <p:nvPicPr>
          <p:cNvPr id="4" name="Kuva 4" descr="Kuva, joka sisältää kohteen teksti&#10;&#10;Kuvaus luotu automaattisesti">
            <a:extLst>
              <a:ext uri="{FF2B5EF4-FFF2-40B4-BE49-F238E27FC236}">
                <a16:creationId xmlns:a16="http://schemas.microsoft.com/office/drawing/2014/main" id="{80C50EF4-FB53-4EB7-81A0-D406352334D4}"/>
              </a:ext>
            </a:extLst>
          </p:cNvPr>
          <p:cNvPicPr>
            <a:picLocks noChangeAspect="1"/>
          </p:cNvPicPr>
          <p:nvPr/>
        </p:nvPicPr>
        <p:blipFill>
          <a:blip r:embed="rId2"/>
          <a:stretch>
            <a:fillRect/>
          </a:stretch>
        </p:blipFill>
        <p:spPr>
          <a:xfrm>
            <a:off x="382237" y="310996"/>
            <a:ext cx="4177134" cy="918971"/>
          </a:xfrm>
          <a:prstGeom prst="rect">
            <a:avLst/>
          </a:prstGeom>
          <a:noFill/>
          <a:ln cap="flat">
            <a:noFill/>
          </a:ln>
        </p:spPr>
      </p:pic>
      <p:pic>
        <p:nvPicPr>
          <p:cNvPr id="5" name="Kuva 6">
            <a:extLst>
              <a:ext uri="{FF2B5EF4-FFF2-40B4-BE49-F238E27FC236}">
                <a16:creationId xmlns:a16="http://schemas.microsoft.com/office/drawing/2014/main" id="{486D53DA-F153-4D82-958C-0E7DC7CEA4E7}"/>
              </a:ext>
            </a:extLst>
          </p:cNvPr>
          <p:cNvPicPr>
            <a:picLocks noChangeAspect="1"/>
          </p:cNvPicPr>
          <p:nvPr/>
        </p:nvPicPr>
        <p:blipFill>
          <a:blip r:embed="rId3"/>
          <a:stretch>
            <a:fillRect/>
          </a:stretch>
        </p:blipFill>
        <p:spPr>
          <a:xfrm>
            <a:off x="6074487" y="5473296"/>
            <a:ext cx="579400" cy="600093"/>
          </a:xfrm>
          <a:prstGeom prst="rect">
            <a:avLst/>
          </a:prstGeom>
          <a:noFill/>
          <a:ln cap="flat">
            <a:noFill/>
          </a:ln>
        </p:spPr>
      </p:pic>
      <p:pic>
        <p:nvPicPr>
          <p:cNvPr id="6" name="Kuva 7">
            <a:extLst>
              <a:ext uri="{FF2B5EF4-FFF2-40B4-BE49-F238E27FC236}">
                <a16:creationId xmlns:a16="http://schemas.microsoft.com/office/drawing/2014/main" id="{641EE0F8-27FC-4B01-ABC4-9E32B054D560}"/>
              </a:ext>
            </a:extLst>
          </p:cNvPr>
          <p:cNvPicPr>
            <a:picLocks noChangeAspect="1"/>
          </p:cNvPicPr>
          <p:nvPr/>
        </p:nvPicPr>
        <p:blipFill>
          <a:blip r:embed="rId4"/>
          <a:stretch>
            <a:fillRect/>
          </a:stretch>
        </p:blipFill>
        <p:spPr>
          <a:xfrm>
            <a:off x="5017312" y="5416439"/>
            <a:ext cx="855677" cy="604720"/>
          </a:xfrm>
          <a:prstGeom prst="rect">
            <a:avLst/>
          </a:prstGeom>
          <a:noFill/>
          <a:ln cap="flat">
            <a:noFill/>
          </a:ln>
        </p:spPr>
      </p:pic>
      <p:sp>
        <p:nvSpPr>
          <p:cNvPr id="7" name="Tekstiruutu 13">
            <a:extLst>
              <a:ext uri="{FF2B5EF4-FFF2-40B4-BE49-F238E27FC236}">
                <a16:creationId xmlns:a16="http://schemas.microsoft.com/office/drawing/2014/main" id="{A8FDD789-7142-4B7B-B18E-64D9D806B636}"/>
              </a:ext>
            </a:extLst>
          </p:cNvPr>
          <p:cNvSpPr txBox="1"/>
          <p:nvPr/>
        </p:nvSpPr>
        <p:spPr>
          <a:xfrm>
            <a:off x="2371725" y="6363099"/>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spTree>
    <p:extLst>
      <p:ext uri="{BB962C8B-B14F-4D97-AF65-F5344CB8AC3E}">
        <p14:creationId xmlns:p14="http://schemas.microsoft.com/office/powerpoint/2010/main" val="723058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2" name="Kuva 2" descr="Kuva, joka sisältää kohteen teksti&#10;&#10;Kuvaus luotu automaattisesti">
            <a:extLst>
              <a:ext uri="{FF2B5EF4-FFF2-40B4-BE49-F238E27FC236}">
                <a16:creationId xmlns:a16="http://schemas.microsoft.com/office/drawing/2014/main" id="{A66A9C51-2220-4CA3-9973-CE27F38ADB62}"/>
              </a:ext>
            </a:extLst>
          </p:cNvPr>
          <p:cNvPicPr>
            <a:picLocks noChangeAspect="1"/>
          </p:cNvPicPr>
          <p:nvPr/>
        </p:nvPicPr>
        <p:blipFill>
          <a:blip r:embed="rId2"/>
          <a:stretch>
            <a:fillRect/>
          </a:stretch>
        </p:blipFill>
        <p:spPr>
          <a:xfrm>
            <a:off x="1001505" y="2114549"/>
            <a:ext cx="10188985" cy="2241578"/>
          </a:xfrm>
          <a:prstGeom prst="rect">
            <a:avLst/>
          </a:prstGeom>
          <a:noFill/>
          <a:ln cap="flat">
            <a:noFill/>
          </a:ln>
        </p:spPr>
      </p:pic>
      <p:pic>
        <p:nvPicPr>
          <p:cNvPr id="3" name="Kuva 3">
            <a:extLst>
              <a:ext uri="{FF2B5EF4-FFF2-40B4-BE49-F238E27FC236}">
                <a16:creationId xmlns:a16="http://schemas.microsoft.com/office/drawing/2014/main" id="{3E724F6D-FCCD-4ED6-8783-A44ABB575EB2}"/>
              </a:ext>
            </a:extLst>
          </p:cNvPr>
          <p:cNvPicPr>
            <a:picLocks noChangeAspect="1"/>
          </p:cNvPicPr>
          <p:nvPr/>
        </p:nvPicPr>
        <p:blipFill>
          <a:blip r:embed="rId3"/>
          <a:stretch>
            <a:fillRect/>
          </a:stretch>
        </p:blipFill>
        <p:spPr>
          <a:xfrm>
            <a:off x="11190491" y="6212552"/>
            <a:ext cx="445742" cy="461662"/>
          </a:xfrm>
          <a:prstGeom prst="rect">
            <a:avLst/>
          </a:prstGeom>
          <a:noFill/>
          <a:ln cap="flat">
            <a:noFill/>
          </a:ln>
        </p:spPr>
      </p:pic>
      <p:pic>
        <p:nvPicPr>
          <p:cNvPr id="4" name="Kuva 4">
            <a:extLst>
              <a:ext uri="{FF2B5EF4-FFF2-40B4-BE49-F238E27FC236}">
                <a16:creationId xmlns:a16="http://schemas.microsoft.com/office/drawing/2014/main" id="{BFE82758-A024-49B3-AC77-508ADD4672CD}"/>
              </a:ext>
            </a:extLst>
          </p:cNvPr>
          <p:cNvPicPr>
            <a:picLocks noChangeAspect="1"/>
          </p:cNvPicPr>
          <p:nvPr/>
        </p:nvPicPr>
        <p:blipFill>
          <a:blip r:embed="rId4"/>
          <a:stretch>
            <a:fillRect/>
          </a:stretch>
        </p:blipFill>
        <p:spPr>
          <a:xfrm>
            <a:off x="10481657" y="6179899"/>
            <a:ext cx="586642" cy="414588"/>
          </a:xfrm>
          <a:prstGeom prst="rect">
            <a:avLst/>
          </a:prstGeom>
          <a:noFill/>
          <a:ln cap="flat">
            <a:noFill/>
          </a:ln>
        </p:spPr>
      </p:pic>
    </p:spTree>
    <p:extLst>
      <p:ext uri="{BB962C8B-B14F-4D97-AF65-F5344CB8AC3E}">
        <p14:creationId xmlns:p14="http://schemas.microsoft.com/office/powerpoint/2010/main" val="3312819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B01E88-7193-454C-8EFD-A3A8CBF382B7}"/>
              </a:ext>
            </a:extLst>
          </p:cNvPr>
          <p:cNvSpPr txBox="1">
            <a:spLocks noGrp="1"/>
          </p:cNvSpPr>
          <p:nvPr>
            <p:ph type="title"/>
          </p:nvPr>
        </p:nvSpPr>
        <p:spPr>
          <a:xfrm>
            <a:off x="831847" y="1709735"/>
            <a:ext cx="10515600" cy="2852735"/>
          </a:xfrm>
        </p:spPr>
        <p:txBody>
          <a:bodyPr anchor="b"/>
          <a:lstStyle>
            <a:lvl1pPr>
              <a:defRPr sz="5400"/>
            </a:lvl1pPr>
          </a:lstStyle>
          <a:p>
            <a:pPr lvl="0"/>
            <a:r>
              <a:rPr lang="fi-FI"/>
              <a:t>Muokkaa ots. perustyyl. napsautt.</a:t>
            </a:r>
          </a:p>
        </p:txBody>
      </p:sp>
      <p:sp>
        <p:nvSpPr>
          <p:cNvPr id="3" name="Tekstin paikkamerkki 2">
            <a:extLst>
              <a:ext uri="{FF2B5EF4-FFF2-40B4-BE49-F238E27FC236}">
                <a16:creationId xmlns:a16="http://schemas.microsoft.com/office/drawing/2014/main" id="{65BE9533-38FA-4D00-81F1-EC72E72B0CAB}"/>
              </a:ext>
            </a:extLst>
          </p:cNvPr>
          <p:cNvSpPr txBox="1">
            <a:spLocks noGrp="1"/>
          </p:cNvSpPr>
          <p:nvPr>
            <p:ph type="body" idx="1"/>
          </p:nvPr>
        </p:nvSpPr>
        <p:spPr>
          <a:xfrm>
            <a:off x="831847" y="4589465"/>
            <a:ext cx="10515600" cy="1500182"/>
          </a:xfrm>
        </p:spPr>
        <p:txBody>
          <a:bodyPr/>
          <a:lstStyle>
            <a:lvl1pPr marL="0" indent="0">
              <a:buNone/>
              <a:defRPr sz="2400">
                <a:solidFill>
                  <a:srgbClr val="4D4E50"/>
                </a:solidFill>
                <a:latin typeface="Calibri"/>
              </a:defRPr>
            </a:lvl1pPr>
          </a:lstStyle>
          <a:p>
            <a:pPr lvl="0"/>
            <a:r>
              <a:rPr lang="fi-FI"/>
              <a:t>Muokkaa tekstin perustyylejä napsauttamalla</a:t>
            </a:r>
          </a:p>
        </p:txBody>
      </p:sp>
      <p:cxnSp>
        <p:nvCxnSpPr>
          <p:cNvPr id="4" name="Suora yhdysviiva 7">
            <a:extLst>
              <a:ext uri="{FF2B5EF4-FFF2-40B4-BE49-F238E27FC236}">
                <a16:creationId xmlns:a16="http://schemas.microsoft.com/office/drawing/2014/main" id="{BE1AA849-D33C-4159-880E-88D66E82AFD1}"/>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5" name="Kuva 11" descr="Kuva, joka sisältää kohteen teksti&#10;&#10;Kuvaus luotu automaattisesti">
            <a:extLst>
              <a:ext uri="{FF2B5EF4-FFF2-40B4-BE49-F238E27FC236}">
                <a16:creationId xmlns:a16="http://schemas.microsoft.com/office/drawing/2014/main" id="{9E1CCD0A-9ABB-477B-B5EB-5D798BA25387}"/>
              </a:ext>
            </a:extLst>
          </p:cNvPr>
          <p:cNvPicPr>
            <a:picLocks noChangeAspect="1"/>
          </p:cNvPicPr>
          <p:nvPr/>
        </p:nvPicPr>
        <p:blipFill>
          <a:blip r:embed="rId2"/>
          <a:stretch>
            <a:fillRect/>
          </a:stretch>
        </p:blipFill>
        <p:spPr>
          <a:xfrm>
            <a:off x="349328" y="310996"/>
            <a:ext cx="4676552" cy="1028837"/>
          </a:xfrm>
          <a:prstGeom prst="rect">
            <a:avLst/>
          </a:prstGeom>
          <a:noFill/>
          <a:ln cap="flat">
            <a:noFill/>
          </a:ln>
        </p:spPr>
      </p:pic>
      <p:pic>
        <p:nvPicPr>
          <p:cNvPr id="6" name="Kuva 8">
            <a:extLst>
              <a:ext uri="{FF2B5EF4-FFF2-40B4-BE49-F238E27FC236}">
                <a16:creationId xmlns:a16="http://schemas.microsoft.com/office/drawing/2014/main" id="{9D8FE064-864C-47BF-B5B2-0AF70C517AE1}"/>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59BE0B09-3071-4957-BB0E-C49652075A18}"/>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147585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7" name="Kuva 6">
            <a:extLst>
              <a:ext uri="{FF2B5EF4-FFF2-40B4-BE49-F238E27FC236}">
                <a16:creationId xmlns:a16="http://schemas.microsoft.com/office/drawing/2014/main" id="{5F4E1B22-4AC9-0A40-A827-A42EB41EC5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4490" y="5473301"/>
            <a:ext cx="579401" cy="600095"/>
          </a:xfrm>
          <a:prstGeom prst="rect">
            <a:avLst/>
          </a:prstGeom>
        </p:spPr>
      </p:pic>
      <p:pic>
        <p:nvPicPr>
          <p:cNvPr id="8" name="Kuva 7">
            <a:extLst>
              <a:ext uri="{FF2B5EF4-FFF2-40B4-BE49-F238E27FC236}">
                <a16:creationId xmlns:a16="http://schemas.microsoft.com/office/drawing/2014/main" id="{27C89E5E-2344-6243-9213-1BCC31A92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7311" y="5416443"/>
            <a:ext cx="855674" cy="604717"/>
          </a:xfrm>
          <a:prstGeom prst="rect">
            <a:avLst/>
          </a:prstGeom>
        </p:spPr>
      </p:pic>
      <p:sp>
        <p:nvSpPr>
          <p:cNvPr id="9" name="Tekstiruutu 13">
            <a:extLst>
              <a:ext uri="{FF2B5EF4-FFF2-40B4-BE49-F238E27FC236}">
                <a16:creationId xmlns:a16="http://schemas.microsoft.com/office/drawing/2014/main" id="{EACB2E18-51C8-4804-BC12-4C4B89175120}"/>
              </a:ext>
            </a:extLst>
          </p:cNvPr>
          <p:cNvSpPr txBox="1"/>
          <p:nvPr/>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3130547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7FFA4-F13F-433C-9612-F194E1FD0109}"/>
              </a:ext>
            </a:extLst>
          </p:cNvPr>
          <p:cNvSpPr txBox="1">
            <a:spLocks noGrp="1"/>
          </p:cNvSpPr>
          <p:nvPr>
            <p:ph type="title"/>
          </p:nvPr>
        </p:nvSpPr>
        <p:spPr>
          <a:xfrm>
            <a:off x="797311" y="842171"/>
            <a:ext cx="10515600" cy="2852735"/>
          </a:xfrm>
        </p:spPr>
        <p:txBody>
          <a:bodyPr anchor="b"/>
          <a:lstStyle>
            <a:lvl1pPr>
              <a:defRPr sz="5400"/>
            </a:lvl1pPr>
          </a:lstStyle>
          <a:p>
            <a:pPr lvl="0"/>
            <a:r>
              <a:rPr lang="fi-FI"/>
              <a:t>Muokkaa ots. perustyyl. napsautt.</a:t>
            </a:r>
          </a:p>
        </p:txBody>
      </p:sp>
      <p:sp>
        <p:nvSpPr>
          <p:cNvPr id="3" name="Tekstin paikkamerkki 2">
            <a:extLst>
              <a:ext uri="{FF2B5EF4-FFF2-40B4-BE49-F238E27FC236}">
                <a16:creationId xmlns:a16="http://schemas.microsoft.com/office/drawing/2014/main" id="{4C667C50-BAAD-4AD5-AF07-059D7B79D79B}"/>
              </a:ext>
            </a:extLst>
          </p:cNvPr>
          <p:cNvSpPr txBox="1">
            <a:spLocks noGrp="1"/>
          </p:cNvSpPr>
          <p:nvPr>
            <p:ph type="body" idx="1"/>
          </p:nvPr>
        </p:nvSpPr>
        <p:spPr>
          <a:xfrm>
            <a:off x="797311" y="3890964"/>
            <a:ext cx="10515600" cy="1500182"/>
          </a:xfrm>
        </p:spPr>
        <p:txBody>
          <a:bodyPr/>
          <a:lstStyle>
            <a:lvl1pPr marL="0" indent="0">
              <a:buNone/>
              <a:defRPr sz="2400">
                <a:solidFill>
                  <a:srgbClr val="4D4E50"/>
                </a:solidFill>
                <a:latin typeface="Calibri"/>
              </a:defRPr>
            </a:lvl1pPr>
          </a:lstStyle>
          <a:p>
            <a:pPr lvl="0"/>
            <a:r>
              <a:rPr lang="fi-FI"/>
              <a:t>Muokkaa tekstin perustyylejä napsauttamalla</a:t>
            </a:r>
          </a:p>
        </p:txBody>
      </p:sp>
      <p:cxnSp>
        <p:nvCxnSpPr>
          <p:cNvPr id="4" name="Suora yhdysviiva 7">
            <a:extLst>
              <a:ext uri="{FF2B5EF4-FFF2-40B4-BE49-F238E27FC236}">
                <a16:creationId xmlns:a16="http://schemas.microsoft.com/office/drawing/2014/main" id="{76202A5D-F9F1-418B-A061-54683859AD7F}"/>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5" name="Kuva 8" descr="Kuva, joka sisältää kohteen teksti&#10;&#10;Kuvaus luotu automaattisesti">
            <a:extLst>
              <a:ext uri="{FF2B5EF4-FFF2-40B4-BE49-F238E27FC236}">
                <a16:creationId xmlns:a16="http://schemas.microsoft.com/office/drawing/2014/main" id="{45A44E94-21EE-46F4-A2F2-70ED1E68AA9E}"/>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6" name="Kuva 8">
            <a:extLst>
              <a:ext uri="{FF2B5EF4-FFF2-40B4-BE49-F238E27FC236}">
                <a16:creationId xmlns:a16="http://schemas.microsoft.com/office/drawing/2014/main" id="{6B926A6C-354C-4F97-8715-7405F49E93DB}"/>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1E65826E-CCA8-4031-934F-F30686B5AE18}"/>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3769629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E9D98A-8963-4771-B019-1FF267E3988F}"/>
              </a:ext>
            </a:extLst>
          </p:cNvPr>
          <p:cNvSpPr txBox="1">
            <a:spLocks noGrp="1"/>
          </p:cNvSpPr>
          <p:nvPr>
            <p:ph type="title"/>
          </p:nvPr>
        </p:nvSpPr>
        <p:spPr/>
        <p:txBody>
          <a:bodyPr/>
          <a:lstStyle>
            <a:lvl1pPr>
              <a:defRPr/>
            </a:lvl1pPr>
          </a:lstStyle>
          <a:p>
            <a:pPr lvl="0"/>
            <a:r>
              <a:rPr lang="fi-FI"/>
              <a:t>Muokkaa ots. perustyyl. napsautt.</a:t>
            </a:r>
          </a:p>
        </p:txBody>
      </p:sp>
      <p:sp>
        <p:nvSpPr>
          <p:cNvPr id="3" name="Sisällön paikkamerkki 2">
            <a:extLst>
              <a:ext uri="{FF2B5EF4-FFF2-40B4-BE49-F238E27FC236}">
                <a16:creationId xmlns:a16="http://schemas.microsoft.com/office/drawing/2014/main" id="{84BA31A9-58F3-4C9D-A2A9-8762BFF724CD}"/>
              </a:ext>
            </a:extLst>
          </p:cNvPr>
          <p:cNvSpPr txBox="1">
            <a:spLocks noGrp="1"/>
          </p:cNvSpPr>
          <p:nvPr>
            <p:ph idx="1"/>
          </p:nvPr>
        </p:nvSpPr>
        <p:spPr/>
        <p:txBody>
          <a:bodyPr/>
          <a:lstStyle>
            <a:lvl1pPr>
              <a:defRPr>
                <a:latin typeface="Calibri"/>
              </a:defRPr>
            </a:lvl1pPr>
            <a:lvl2pPr>
              <a:defRPr>
                <a:latin typeface="Calibri" pitchFamily="34"/>
                <a:cs typeface="Calibri" pitchFamily="34"/>
              </a:defRPr>
            </a:lvl2pPr>
            <a:lvl3pPr>
              <a:defRPr>
                <a:latin typeface="Calibri"/>
              </a:defRPr>
            </a:lvl3pPr>
            <a:lvl4pPr>
              <a:defRPr>
                <a:latin typeface="Calibri"/>
              </a:defRPr>
            </a:lvl4pPr>
            <a:lvl5pPr>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4" name="Suora yhdysviiva 10">
            <a:extLst>
              <a:ext uri="{FF2B5EF4-FFF2-40B4-BE49-F238E27FC236}">
                <a16:creationId xmlns:a16="http://schemas.microsoft.com/office/drawing/2014/main" id="{29D755A7-22A2-4454-8F01-204B12EE64E5}"/>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5" name="Kuva 8" descr="Kuva, joka sisältää kohteen teksti&#10;&#10;Kuvaus luotu automaattisesti">
            <a:extLst>
              <a:ext uri="{FF2B5EF4-FFF2-40B4-BE49-F238E27FC236}">
                <a16:creationId xmlns:a16="http://schemas.microsoft.com/office/drawing/2014/main" id="{18CDEA8C-0A49-46AD-9977-2E1B79FFE89E}"/>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6" name="Kuva 8">
            <a:extLst>
              <a:ext uri="{FF2B5EF4-FFF2-40B4-BE49-F238E27FC236}">
                <a16:creationId xmlns:a16="http://schemas.microsoft.com/office/drawing/2014/main" id="{7C1331BD-1FC3-45A2-80BC-00D673C02C81}"/>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FD785631-6292-4236-B6E0-695210CBA77F}"/>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3281937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D1571A-74DD-43E5-8673-B0572F60AF5C}"/>
              </a:ext>
            </a:extLst>
          </p:cNvPr>
          <p:cNvSpPr txBox="1">
            <a:spLocks noGrp="1"/>
          </p:cNvSpPr>
          <p:nvPr>
            <p:ph type="title"/>
          </p:nvPr>
        </p:nvSpPr>
        <p:spPr/>
        <p:txBody>
          <a:bodyPr/>
          <a:lstStyle>
            <a:lvl1pPr>
              <a:defRPr/>
            </a:lvl1pPr>
          </a:lstStyle>
          <a:p>
            <a:pPr lvl="0"/>
            <a:r>
              <a:rPr lang="fi-FI"/>
              <a:t>Muokkaa ots. perustyyl. napsautt.</a:t>
            </a:r>
          </a:p>
        </p:txBody>
      </p:sp>
      <p:sp>
        <p:nvSpPr>
          <p:cNvPr id="3" name="Sisällön paikkamerkki 2">
            <a:extLst>
              <a:ext uri="{FF2B5EF4-FFF2-40B4-BE49-F238E27FC236}">
                <a16:creationId xmlns:a16="http://schemas.microsoft.com/office/drawing/2014/main" id="{0D9DCAFD-0F36-4879-BE70-7F990656817B}"/>
              </a:ext>
            </a:extLst>
          </p:cNvPr>
          <p:cNvSpPr txBox="1">
            <a:spLocks noGrp="1"/>
          </p:cNvSpPr>
          <p:nvPr>
            <p:ph idx="1"/>
          </p:nvPr>
        </p:nvSpPr>
        <p:spPr>
          <a:xfrm>
            <a:off x="838203" y="1825627"/>
            <a:ext cx="5181603" cy="4351336"/>
          </a:xfrm>
        </p:spPr>
        <p:txBody>
          <a:bodyPr/>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BE86F16-34F7-4DD3-981D-0A4781F6380C}"/>
              </a:ext>
            </a:extLst>
          </p:cNvPr>
          <p:cNvSpPr txBox="1">
            <a:spLocks noGrp="1"/>
          </p:cNvSpPr>
          <p:nvPr>
            <p:ph idx="2"/>
          </p:nvPr>
        </p:nvSpPr>
        <p:spPr>
          <a:xfrm>
            <a:off x="6172200" y="1825627"/>
            <a:ext cx="5181603" cy="4351336"/>
          </a:xfrm>
        </p:spPr>
        <p:txBody>
          <a:bodyPr/>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5" name="Suora yhdysviiva 7">
            <a:extLst>
              <a:ext uri="{FF2B5EF4-FFF2-40B4-BE49-F238E27FC236}">
                <a16:creationId xmlns:a16="http://schemas.microsoft.com/office/drawing/2014/main" id="{FCE9A286-0F5A-411A-919F-F43C2FBFF098}"/>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6" name="Kuva 9" descr="Kuva, joka sisältää kohteen teksti&#10;&#10;Kuvaus luotu automaattisesti">
            <a:extLst>
              <a:ext uri="{FF2B5EF4-FFF2-40B4-BE49-F238E27FC236}">
                <a16:creationId xmlns:a16="http://schemas.microsoft.com/office/drawing/2014/main" id="{A43670A2-7B0A-4757-9E76-7C6481A420A0}"/>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7" name="Kuva 8">
            <a:extLst>
              <a:ext uri="{FF2B5EF4-FFF2-40B4-BE49-F238E27FC236}">
                <a16:creationId xmlns:a16="http://schemas.microsoft.com/office/drawing/2014/main" id="{5D5BD84F-ACB0-4979-A1AB-B6015493603C}"/>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8" name="Kuva 11">
            <a:extLst>
              <a:ext uri="{FF2B5EF4-FFF2-40B4-BE49-F238E27FC236}">
                <a16:creationId xmlns:a16="http://schemas.microsoft.com/office/drawing/2014/main" id="{3FBD0F32-F37E-4C77-8061-9DD71DC819BF}"/>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206856502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9CCE2B-EDC0-4DE6-AB31-324EBC4F2C6A}"/>
              </a:ext>
            </a:extLst>
          </p:cNvPr>
          <p:cNvSpPr txBox="1">
            <a:spLocks noGrp="1"/>
          </p:cNvSpPr>
          <p:nvPr>
            <p:ph type="title"/>
          </p:nvPr>
        </p:nvSpPr>
        <p:spPr>
          <a:xfrm>
            <a:off x="839784" y="365129"/>
            <a:ext cx="10515600" cy="1325559"/>
          </a:xfrm>
        </p:spPr>
        <p:txBody>
          <a:bodyPr/>
          <a:lstStyle>
            <a:lvl1pPr>
              <a:defRPr/>
            </a:lvl1pPr>
          </a:lstStyle>
          <a:p>
            <a:pPr lvl="0"/>
            <a:r>
              <a:rPr lang="fi-FI"/>
              <a:t>Muokkaa ots. perustyyl. napsautt.</a:t>
            </a:r>
          </a:p>
        </p:txBody>
      </p:sp>
      <p:sp>
        <p:nvSpPr>
          <p:cNvPr id="3" name="Tekstin paikkamerkki 2">
            <a:extLst>
              <a:ext uri="{FF2B5EF4-FFF2-40B4-BE49-F238E27FC236}">
                <a16:creationId xmlns:a16="http://schemas.microsoft.com/office/drawing/2014/main" id="{8505014D-2E99-427B-8D27-2DE0B5DF325D}"/>
              </a:ext>
            </a:extLst>
          </p:cNvPr>
          <p:cNvSpPr txBox="1">
            <a:spLocks noGrp="1"/>
          </p:cNvSpPr>
          <p:nvPr>
            <p:ph type="body" idx="4294967295"/>
          </p:nvPr>
        </p:nvSpPr>
        <p:spPr>
          <a:xfrm>
            <a:off x="839784" y="1681160"/>
            <a:ext cx="5157782" cy="823910"/>
          </a:xfrm>
        </p:spPr>
        <p:txBody>
          <a:bodyPr anchor="b"/>
          <a:lstStyle>
            <a:lvl1pPr marL="0" indent="0">
              <a:buNone/>
              <a:defRPr sz="2400" b="1">
                <a:solidFill>
                  <a:srgbClr val="262728"/>
                </a:solidFill>
                <a:latin typeface="Calibri"/>
              </a:defRPr>
            </a:lvl1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C8581FA-E4E1-4016-9FDD-E5AF90FE7B3F}"/>
              </a:ext>
            </a:extLst>
          </p:cNvPr>
          <p:cNvSpPr txBox="1">
            <a:spLocks noGrp="1"/>
          </p:cNvSpPr>
          <p:nvPr>
            <p:ph idx="4294967295"/>
          </p:nvPr>
        </p:nvSpPr>
        <p:spPr>
          <a:xfrm>
            <a:off x="839784" y="2505071"/>
            <a:ext cx="5157782" cy="3684583"/>
          </a:xfrm>
        </p:spPr>
        <p:txBody>
          <a:bodyPr/>
          <a:lstStyle>
            <a:lvl1pPr>
              <a:defRPr sz="2400">
                <a:latin typeface="Calibri"/>
              </a:defRPr>
            </a:lvl1pPr>
            <a:lvl2pPr>
              <a:defRPr sz="2000">
                <a:latin typeface="Calibri"/>
              </a:defRPr>
            </a:lvl2pPr>
            <a:lvl3pPr>
              <a:defRPr sz="1800">
                <a:latin typeface="Calibri"/>
              </a:defRPr>
            </a:lvl3pPr>
            <a:lvl4pPr>
              <a:defRPr sz="1400">
                <a:latin typeface="Calibri"/>
              </a:defRPr>
            </a:lvl4pPr>
            <a:lvl5pPr>
              <a:defRPr sz="1400">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AF65DFC-5E45-4A13-9331-DE108F8547F2}"/>
              </a:ext>
            </a:extLst>
          </p:cNvPr>
          <p:cNvSpPr txBox="1">
            <a:spLocks noGrp="1"/>
          </p:cNvSpPr>
          <p:nvPr>
            <p:ph type="body" idx="4294967295"/>
          </p:nvPr>
        </p:nvSpPr>
        <p:spPr>
          <a:xfrm>
            <a:off x="6172200" y="1681160"/>
            <a:ext cx="5183184" cy="823910"/>
          </a:xfrm>
        </p:spPr>
        <p:txBody>
          <a:bodyPr anchor="b"/>
          <a:lstStyle>
            <a:lvl1pPr marL="0" indent="0">
              <a:buNone/>
              <a:defRPr sz="2400" b="1">
                <a:solidFill>
                  <a:srgbClr val="262728"/>
                </a:solidFill>
                <a:latin typeface="Calibri"/>
              </a:defRPr>
            </a:lvl1pPr>
          </a:lstStyle>
          <a:p>
            <a:pPr lvl="0"/>
            <a:r>
              <a:rPr lang="fi-FI"/>
              <a:t>Muokkaa tekstin perustyylejä napsauttamalla</a:t>
            </a:r>
          </a:p>
        </p:txBody>
      </p:sp>
      <p:sp>
        <p:nvSpPr>
          <p:cNvPr id="6" name="Sisällön paikkamerkki 3">
            <a:extLst>
              <a:ext uri="{FF2B5EF4-FFF2-40B4-BE49-F238E27FC236}">
                <a16:creationId xmlns:a16="http://schemas.microsoft.com/office/drawing/2014/main" id="{B6F21554-F1F8-483C-9B2C-1EEA809A54A8}"/>
              </a:ext>
            </a:extLst>
          </p:cNvPr>
          <p:cNvSpPr txBox="1">
            <a:spLocks noGrp="1"/>
          </p:cNvSpPr>
          <p:nvPr>
            <p:ph idx="4294967295"/>
          </p:nvPr>
        </p:nvSpPr>
        <p:spPr>
          <a:xfrm>
            <a:off x="6172200" y="2505071"/>
            <a:ext cx="5157782" cy="3684583"/>
          </a:xfrm>
        </p:spPr>
        <p:txBody>
          <a:bodyPr/>
          <a:lstStyle>
            <a:lvl1pPr>
              <a:defRPr sz="2400">
                <a:latin typeface="Calibri"/>
              </a:defRPr>
            </a:lvl1pPr>
            <a:lvl2pPr>
              <a:defRPr sz="2000">
                <a:latin typeface="Calibri"/>
              </a:defRPr>
            </a:lvl2pPr>
            <a:lvl3pPr>
              <a:defRPr sz="1800">
                <a:latin typeface="Calibri"/>
              </a:defRPr>
            </a:lvl3pPr>
            <a:lvl4pPr>
              <a:defRPr sz="1400">
                <a:latin typeface="Calibri"/>
              </a:defRPr>
            </a:lvl4pPr>
            <a:lvl5pPr>
              <a:defRPr sz="1400">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7" name="Suora yhdysviiva 10">
            <a:extLst>
              <a:ext uri="{FF2B5EF4-FFF2-40B4-BE49-F238E27FC236}">
                <a16:creationId xmlns:a16="http://schemas.microsoft.com/office/drawing/2014/main" id="{7D600F0C-CD28-43CD-B555-2642662CC9D0}"/>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8" name="Kuva 12" descr="Kuva, joka sisältää kohteen teksti&#10;&#10;Kuvaus luotu automaattisesti">
            <a:extLst>
              <a:ext uri="{FF2B5EF4-FFF2-40B4-BE49-F238E27FC236}">
                <a16:creationId xmlns:a16="http://schemas.microsoft.com/office/drawing/2014/main" id="{DABA7311-6EFB-42F4-BF23-46786EE1ADA3}"/>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9" name="Kuva 8">
            <a:extLst>
              <a:ext uri="{FF2B5EF4-FFF2-40B4-BE49-F238E27FC236}">
                <a16:creationId xmlns:a16="http://schemas.microsoft.com/office/drawing/2014/main" id="{84C84DC6-7CAF-44AC-990A-D8CB74018023}"/>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10" name="Kuva 11">
            <a:extLst>
              <a:ext uri="{FF2B5EF4-FFF2-40B4-BE49-F238E27FC236}">
                <a16:creationId xmlns:a16="http://schemas.microsoft.com/office/drawing/2014/main" id="{CDEE7C71-9068-4EC2-AF50-782179875F07}"/>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673928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AC6351-1AA4-4993-B2EA-628B53D2FD93}"/>
              </a:ext>
            </a:extLst>
          </p:cNvPr>
          <p:cNvSpPr txBox="1">
            <a:spLocks noGrp="1"/>
          </p:cNvSpPr>
          <p:nvPr>
            <p:ph type="title"/>
          </p:nvPr>
        </p:nvSpPr>
        <p:spPr/>
        <p:txBody>
          <a:bodyPr/>
          <a:lstStyle>
            <a:lvl1pPr>
              <a:defRPr/>
            </a:lvl1pPr>
          </a:lstStyle>
          <a:p>
            <a:pPr lvl="0"/>
            <a:r>
              <a:rPr lang="fi-FI"/>
              <a:t>Muokkaa ots. perustyyl. napsautt.</a:t>
            </a:r>
          </a:p>
        </p:txBody>
      </p:sp>
      <p:cxnSp>
        <p:nvCxnSpPr>
          <p:cNvPr id="3" name="Suora yhdysviiva 5">
            <a:extLst>
              <a:ext uri="{FF2B5EF4-FFF2-40B4-BE49-F238E27FC236}">
                <a16:creationId xmlns:a16="http://schemas.microsoft.com/office/drawing/2014/main" id="{3C22E0D7-7145-4F8A-A9A7-FC3B8FDC3AC0}"/>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4" name="Kuva 7" descr="Kuva, joka sisältää kohteen teksti&#10;&#10;Kuvaus luotu automaattisesti">
            <a:extLst>
              <a:ext uri="{FF2B5EF4-FFF2-40B4-BE49-F238E27FC236}">
                <a16:creationId xmlns:a16="http://schemas.microsoft.com/office/drawing/2014/main" id="{F6D76F91-9993-4A32-9C4F-655D04C5406C}"/>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5" name="Kuva 8">
            <a:extLst>
              <a:ext uri="{FF2B5EF4-FFF2-40B4-BE49-F238E27FC236}">
                <a16:creationId xmlns:a16="http://schemas.microsoft.com/office/drawing/2014/main" id="{DCC5578D-3959-4AC9-B792-DA15EA877139}"/>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6" name="Kuva 11">
            <a:extLst>
              <a:ext uri="{FF2B5EF4-FFF2-40B4-BE49-F238E27FC236}">
                <a16:creationId xmlns:a16="http://schemas.microsoft.com/office/drawing/2014/main" id="{CF6D94DB-7378-4E79-BC6E-EC2E0E47456B}"/>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2703146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39078F-E0A9-4065-B004-040A14078B51}"/>
              </a:ext>
            </a:extLst>
          </p:cNvPr>
          <p:cNvSpPr txBox="1">
            <a:spLocks noGrp="1"/>
          </p:cNvSpPr>
          <p:nvPr>
            <p:ph type="title"/>
          </p:nvPr>
        </p:nvSpPr>
        <p:spPr/>
        <p:txBody>
          <a:bodyPr/>
          <a:lstStyle>
            <a:lvl1pPr>
              <a:defRPr/>
            </a:lvl1pPr>
          </a:lstStyle>
          <a:p>
            <a:pPr lvl="0"/>
            <a:r>
              <a:rPr lang="fi-FI"/>
              <a:t>Muokkaa ots. perustyyl. napsautt.</a:t>
            </a:r>
          </a:p>
        </p:txBody>
      </p:sp>
      <p:cxnSp>
        <p:nvCxnSpPr>
          <p:cNvPr id="3" name="Suora yhdysviiva 5">
            <a:extLst>
              <a:ext uri="{FF2B5EF4-FFF2-40B4-BE49-F238E27FC236}">
                <a16:creationId xmlns:a16="http://schemas.microsoft.com/office/drawing/2014/main" id="{1A0DD72E-DEDC-40D7-8ECE-8D1CFD44C178}"/>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4" name="Kuva 7" descr="Kuva, joka sisältää kohteen teksti&#10;&#10;Kuvaus luotu automaattisesti">
            <a:extLst>
              <a:ext uri="{FF2B5EF4-FFF2-40B4-BE49-F238E27FC236}">
                <a16:creationId xmlns:a16="http://schemas.microsoft.com/office/drawing/2014/main" id="{E64E6B01-1BC3-4349-BCF6-165F1E9127A9}"/>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sp>
        <p:nvSpPr>
          <p:cNvPr id="5" name="Tekstin paikkamerkki 3">
            <a:extLst>
              <a:ext uri="{FF2B5EF4-FFF2-40B4-BE49-F238E27FC236}">
                <a16:creationId xmlns:a16="http://schemas.microsoft.com/office/drawing/2014/main" id="{DABEAFD6-9EFF-4CFF-B561-6A01D8923860}"/>
              </a:ext>
            </a:extLst>
          </p:cNvPr>
          <p:cNvSpPr txBox="1">
            <a:spLocks noGrp="1"/>
          </p:cNvSpPr>
          <p:nvPr>
            <p:ph type="body" idx="4294967295"/>
          </p:nvPr>
        </p:nvSpPr>
        <p:spPr>
          <a:xfrm>
            <a:off x="838203" y="1771649"/>
            <a:ext cx="10515600" cy="4376739"/>
          </a:xfrm>
        </p:spPr>
        <p:txBody>
          <a:bodyPr/>
          <a:lstStyle>
            <a:lvl1pPr marL="0" indent="0">
              <a:lnSpc>
                <a:spcPct val="100000"/>
              </a:lnSpc>
              <a:buNone/>
              <a:defRPr>
                <a:latin typeface="Calibri"/>
              </a:defRPr>
            </a:lvl1pPr>
            <a:lvl2pPr marL="457200" indent="0">
              <a:lnSpc>
                <a:spcPct val="100000"/>
              </a:lnSpc>
              <a:buNone/>
              <a:defRPr>
                <a:latin typeface="Calibri"/>
              </a:defRPr>
            </a:lvl2pPr>
            <a:lvl3pPr marL="914400" indent="0">
              <a:lnSpc>
                <a:spcPct val="100000"/>
              </a:lnSpc>
              <a:buNone/>
              <a:defRPr>
                <a:latin typeface="Calibri"/>
              </a:defRPr>
            </a:lvl3pPr>
            <a:lvl4pPr marL="1371600" indent="0">
              <a:lnSpc>
                <a:spcPct val="100000"/>
              </a:lnSpc>
              <a:buNone/>
              <a:defRPr>
                <a:latin typeface="Calibri"/>
              </a:defRPr>
            </a:lvl4pPr>
            <a:lvl5pPr marL="1828800" indent="0">
              <a:lnSpc>
                <a:spcPct val="100000"/>
              </a:lnSpc>
              <a:buNone/>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8">
            <a:extLst>
              <a:ext uri="{FF2B5EF4-FFF2-40B4-BE49-F238E27FC236}">
                <a16:creationId xmlns:a16="http://schemas.microsoft.com/office/drawing/2014/main" id="{AB2E3EE0-D77C-45F5-8916-4904987F6A48}"/>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09AA0723-5B57-437B-8875-42C08DCF7919}"/>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269666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2" name="Suora yhdysviiva 4">
            <a:extLst>
              <a:ext uri="{FF2B5EF4-FFF2-40B4-BE49-F238E27FC236}">
                <a16:creationId xmlns:a16="http://schemas.microsoft.com/office/drawing/2014/main" id="{373921E0-39F7-4A6B-9434-A1D45B5F6E69}"/>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3" name="Kuva 6" descr="Kuva, joka sisältää kohteen teksti&#10;&#10;Kuvaus luotu automaattisesti">
            <a:extLst>
              <a:ext uri="{FF2B5EF4-FFF2-40B4-BE49-F238E27FC236}">
                <a16:creationId xmlns:a16="http://schemas.microsoft.com/office/drawing/2014/main" id="{097BD3D8-260E-4490-96CD-0D9114D164BC}"/>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4" name="Kuva 8">
            <a:extLst>
              <a:ext uri="{FF2B5EF4-FFF2-40B4-BE49-F238E27FC236}">
                <a16:creationId xmlns:a16="http://schemas.microsoft.com/office/drawing/2014/main" id="{6F65486E-3E4E-4C66-B73C-ABF353F168F2}"/>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5" name="Kuva 11">
            <a:extLst>
              <a:ext uri="{FF2B5EF4-FFF2-40B4-BE49-F238E27FC236}">
                <a16:creationId xmlns:a16="http://schemas.microsoft.com/office/drawing/2014/main" id="{0266EABA-AD93-4CA5-ACFD-34231E85568E}"/>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2174209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885867-678A-4C88-9CBD-B1FA870D2306}"/>
              </a:ext>
            </a:extLst>
          </p:cNvPr>
          <p:cNvSpPr txBox="1">
            <a:spLocks noGrp="1"/>
          </p:cNvSpPr>
          <p:nvPr>
            <p:ph type="title"/>
          </p:nvPr>
        </p:nvSpPr>
        <p:spPr>
          <a:xfrm>
            <a:off x="839784" y="457200"/>
            <a:ext cx="3932240" cy="1600200"/>
          </a:xfrm>
        </p:spPr>
        <p:txBody>
          <a:bodyPr anchor="b"/>
          <a:lstStyle>
            <a:lvl1pPr>
              <a:defRPr sz="3200"/>
            </a:lvl1pPr>
          </a:lstStyle>
          <a:p>
            <a:pPr lvl="0"/>
            <a:r>
              <a:rPr lang="fi-FI"/>
              <a:t>Muokkaa ots. perustyyl. napsautt.</a:t>
            </a:r>
          </a:p>
        </p:txBody>
      </p:sp>
      <p:sp>
        <p:nvSpPr>
          <p:cNvPr id="3" name="Sisällön paikkamerkki 2">
            <a:extLst>
              <a:ext uri="{FF2B5EF4-FFF2-40B4-BE49-F238E27FC236}">
                <a16:creationId xmlns:a16="http://schemas.microsoft.com/office/drawing/2014/main" id="{C3D70DBA-4C98-4D55-BBCC-8C2FA8BDB7C8}"/>
              </a:ext>
            </a:extLst>
          </p:cNvPr>
          <p:cNvSpPr txBox="1">
            <a:spLocks noGrp="1"/>
          </p:cNvSpPr>
          <p:nvPr>
            <p:ph idx="1"/>
          </p:nvPr>
        </p:nvSpPr>
        <p:spPr>
          <a:xfrm>
            <a:off x="5183184" y="457200"/>
            <a:ext cx="6172200" cy="5403847"/>
          </a:xfrm>
        </p:spPr>
        <p:txBody>
          <a:bodyPr/>
          <a:lstStyle>
            <a:lvl1pPr>
              <a:defRPr sz="2800" b="1">
                <a:latin typeface="Calibri"/>
              </a:defRPr>
            </a:lvl1pPr>
            <a:lvl2pPr>
              <a:defRPr>
                <a:latin typeface="Calibri"/>
              </a:defRPr>
            </a:lvl2pPr>
            <a:lvl3pPr>
              <a:defRPr>
                <a:latin typeface="Calibri"/>
              </a:defRPr>
            </a:lvl3pPr>
            <a:lvl4pPr>
              <a:defRPr>
                <a:latin typeface="Calibri"/>
              </a:defRPr>
            </a:lvl4pPr>
            <a:lvl5pPr>
              <a:defRPr sz="2000">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7AF3E50-9029-493D-95E6-A2A29BFE85AD}"/>
              </a:ext>
            </a:extLst>
          </p:cNvPr>
          <p:cNvSpPr txBox="1">
            <a:spLocks noGrp="1"/>
          </p:cNvSpPr>
          <p:nvPr>
            <p:ph type="body" idx="2"/>
          </p:nvPr>
        </p:nvSpPr>
        <p:spPr>
          <a:xfrm>
            <a:off x="839784" y="2057400"/>
            <a:ext cx="3932240" cy="3811584"/>
          </a:xfrm>
        </p:spPr>
        <p:txBody>
          <a:bodyPr/>
          <a:lstStyle>
            <a:lvl1pPr marL="0" indent="0">
              <a:buNone/>
              <a:defRPr sz="1600">
                <a:latin typeface="Calibri"/>
              </a:defRPr>
            </a:lvl1pPr>
          </a:lstStyle>
          <a:p>
            <a:pPr lvl="0"/>
            <a:r>
              <a:rPr lang="fi-FI"/>
              <a:t>Muokkaa tekstin perustyylejä napsauttamalla</a:t>
            </a:r>
          </a:p>
        </p:txBody>
      </p:sp>
      <p:cxnSp>
        <p:nvCxnSpPr>
          <p:cNvPr id="5" name="Suora yhdysviiva 7">
            <a:extLst>
              <a:ext uri="{FF2B5EF4-FFF2-40B4-BE49-F238E27FC236}">
                <a16:creationId xmlns:a16="http://schemas.microsoft.com/office/drawing/2014/main" id="{A19305EE-7B10-4F9E-9CF8-9543CED57416}"/>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6" name="Kuva 9" descr="Kuva, joka sisältää kohteen teksti&#10;&#10;Kuvaus luotu automaattisesti">
            <a:extLst>
              <a:ext uri="{FF2B5EF4-FFF2-40B4-BE49-F238E27FC236}">
                <a16:creationId xmlns:a16="http://schemas.microsoft.com/office/drawing/2014/main" id="{494B060F-7984-4B65-A3AD-A0AA678047E1}"/>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7" name="Kuva 8">
            <a:extLst>
              <a:ext uri="{FF2B5EF4-FFF2-40B4-BE49-F238E27FC236}">
                <a16:creationId xmlns:a16="http://schemas.microsoft.com/office/drawing/2014/main" id="{3B5CAA94-8034-4479-8927-2815D698A653}"/>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8" name="Kuva 11">
            <a:extLst>
              <a:ext uri="{FF2B5EF4-FFF2-40B4-BE49-F238E27FC236}">
                <a16:creationId xmlns:a16="http://schemas.microsoft.com/office/drawing/2014/main" id="{C264C6B5-F897-4AC6-8953-D579299CF859}"/>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4191118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A16C5C-B3D5-4072-BA26-E811CF4B53BA}"/>
              </a:ext>
            </a:extLst>
          </p:cNvPr>
          <p:cNvSpPr txBox="1">
            <a:spLocks noGrp="1"/>
          </p:cNvSpPr>
          <p:nvPr>
            <p:ph type="title"/>
          </p:nvPr>
        </p:nvSpPr>
        <p:spPr>
          <a:xfrm>
            <a:off x="839784" y="457200"/>
            <a:ext cx="3932240" cy="1600200"/>
          </a:xfrm>
        </p:spPr>
        <p:txBody>
          <a:bodyPr anchor="b"/>
          <a:lstStyle>
            <a:lvl1pPr>
              <a:defRPr sz="3200"/>
            </a:lvl1pPr>
          </a:lstStyle>
          <a:p>
            <a:pPr lvl="0"/>
            <a:r>
              <a:rPr lang="fi-FI"/>
              <a:t>Muokkaa ots. perustyyl. napsautt.</a:t>
            </a:r>
          </a:p>
        </p:txBody>
      </p:sp>
      <p:sp>
        <p:nvSpPr>
          <p:cNvPr id="3" name="Kuvan paikkamerkki 2">
            <a:extLst>
              <a:ext uri="{FF2B5EF4-FFF2-40B4-BE49-F238E27FC236}">
                <a16:creationId xmlns:a16="http://schemas.microsoft.com/office/drawing/2014/main" id="{83A56A0D-6A2A-4883-A6FE-11D1A13B957E}"/>
              </a:ext>
            </a:extLst>
          </p:cNvPr>
          <p:cNvSpPr txBox="1">
            <a:spLocks noGrp="1"/>
          </p:cNvSpPr>
          <p:nvPr>
            <p:ph type="pic" idx="1"/>
          </p:nvPr>
        </p:nvSpPr>
        <p:spPr>
          <a:xfrm>
            <a:off x="5183184" y="987423"/>
            <a:ext cx="6172200" cy="4873623"/>
          </a:xfrm>
        </p:spPr>
        <p:txBody>
          <a:bodyPr/>
          <a:lstStyle>
            <a:lvl1pPr marL="0" indent="0">
              <a:buNone/>
              <a:defRPr/>
            </a:lvl1pPr>
          </a:lstStyle>
          <a:p>
            <a:pPr lvl="0"/>
            <a:endParaRPr lang="fi-FI"/>
          </a:p>
        </p:txBody>
      </p:sp>
      <p:sp>
        <p:nvSpPr>
          <p:cNvPr id="4" name="Tekstin paikkamerkki 3">
            <a:extLst>
              <a:ext uri="{FF2B5EF4-FFF2-40B4-BE49-F238E27FC236}">
                <a16:creationId xmlns:a16="http://schemas.microsoft.com/office/drawing/2014/main" id="{0AD9B97E-7788-4856-A46A-C7FB832B0855}"/>
              </a:ext>
            </a:extLst>
          </p:cNvPr>
          <p:cNvSpPr txBox="1">
            <a:spLocks noGrp="1"/>
          </p:cNvSpPr>
          <p:nvPr>
            <p:ph type="body" idx="2"/>
          </p:nvPr>
        </p:nvSpPr>
        <p:spPr>
          <a:xfrm>
            <a:off x="839784" y="2057400"/>
            <a:ext cx="3932240" cy="3811584"/>
          </a:xfrm>
        </p:spPr>
        <p:txBody>
          <a:bodyPr/>
          <a:lstStyle>
            <a:lvl1pPr marL="0" indent="0">
              <a:buNone/>
              <a:defRPr sz="1600">
                <a:latin typeface="Calibri"/>
              </a:defRPr>
            </a:lvl1pPr>
          </a:lstStyle>
          <a:p>
            <a:pPr lvl="0"/>
            <a:r>
              <a:rPr lang="fi-FI"/>
              <a:t>Muokkaa tekstin perustyylejä napsauttamalla</a:t>
            </a:r>
          </a:p>
        </p:txBody>
      </p:sp>
      <p:cxnSp>
        <p:nvCxnSpPr>
          <p:cNvPr id="5" name="Suora yhdysviiva 7">
            <a:extLst>
              <a:ext uri="{FF2B5EF4-FFF2-40B4-BE49-F238E27FC236}">
                <a16:creationId xmlns:a16="http://schemas.microsoft.com/office/drawing/2014/main" id="{91FADD77-F77B-4902-B39E-C909DA018816}"/>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6" name="Kuva 9" descr="Kuva, joka sisältää kohteen teksti&#10;&#10;Kuvaus luotu automaattisesti">
            <a:extLst>
              <a:ext uri="{FF2B5EF4-FFF2-40B4-BE49-F238E27FC236}">
                <a16:creationId xmlns:a16="http://schemas.microsoft.com/office/drawing/2014/main" id="{7CC0B636-5B7C-49BA-8833-4CC4F4F13E77}"/>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7" name="Kuva 8">
            <a:extLst>
              <a:ext uri="{FF2B5EF4-FFF2-40B4-BE49-F238E27FC236}">
                <a16:creationId xmlns:a16="http://schemas.microsoft.com/office/drawing/2014/main" id="{97CC687E-652B-48B9-B6FE-F81A1EB411A4}"/>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8" name="Kuva 11">
            <a:extLst>
              <a:ext uri="{FF2B5EF4-FFF2-40B4-BE49-F238E27FC236}">
                <a16:creationId xmlns:a16="http://schemas.microsoft.com/office/drawing/2014/main" id="{7FD8D95F-3AC0-466B-9B71-E33629ADA5A7}"/>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3732203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ukodia VER2">
    <p:bg>
      <p:bgPr>
        <a:solidFill>
          <a:srgbClr val="FFFFFF"/>
        </a:solidFill>
        <a:effectLst/>
      </p:bgPr>
    </p:bg>
    <p:spTree>
      <p:nvGrpSpPr>
        <p:cNvPr id="1" name=""/>
        <p:cNvGrpSpPr/>
        <p:nvPr/>
      </p:nvGrpSpPr>
      <p:grpSpPr>
        <a:xfrm>
          <a:off x="0" y="0"/>
          <a:ext cx="0" cy="0"/>
          <a:chOff x="0" y="0"/>
          <a:chExt cx="0" cy="0"/>
        </a:xfrm>
      </p:grpSpPr>
      <p:pic>
        <p:nvPicPr>
          <p:cNvPr id="2" name="Kuva 5">
            <a:extLst>
              <a:ext uri="{FF2B5EF4-FFF2-40B4-BE49-F238E27FC236}">
                <a16:creationId xmlns:a16="http://schemas.microsoft.com/office/drawing/2014/main" id="{7CD809AB-E95D-460B-9D84-185441C19EDF}"/>
              </a:ext>
            </a:extLst>
          </p:cNvPr>
          <p:cNvPicPr>
            <a:picLocks noChangeAspect="1"/>
          </p:cNvPicPr>
          <p:nvPr/>
        </p:nvPicPr>
        <p:blipFill>
          <a:blip r:embed="rId2"/>
          <a:stretch>
            <a:fillRect/>
          </a:stretch>
        </p:blipFill>
        <p:spPr>
          <a:xfrm>
            <a:off x="144859" y="0"/>
            <a:ext cx="10157987" cy="6872145"/>
          </a:xfrm>
          <a:prstGeom prst="rect">
            <a:avLst/>
          </a:prstGeom>
          <a:noFill/>
          <a:ln cap="flat">
            <a:noFill/>
          </a:ln>
        </p:spPr>
      </p:pic>
      <p:pic>
        <p:nvPicPr>
          <p:cNvPr id="3" name="Kuva 2">
            <a:extLst>
              <a:ext uri="{FF2B5EF4-FFF2-40B4-BE49-F238E27FC236}">
                <a16:creationId xmlns:a16="http://schemas.microsoft.com/office/drawing/2014/main" id="{1BA94D27-D0A9-4EB1-8ACD-7FC544A423AF}"/>
              </a:ext>
            </a:extLst>
          </p:cNvPr>
          <p:cNvPicPr>
            <a:picLocks noChangeAspect="1"/>
          </p:cNvPicPr>
          <p:nvPr/>
        </p:nvPicPr>
        <p:blipFill>
          <a:blip r:embed="rId3"/>
          <a:stretch>
            <a:fillRect/>
          </a:stretch>
        </p:blipFill>
        <p:spPr>
          <a:xfrm>
            <a:off x="11304023" y="6199220"/>
            <a:ext cx="445742" cy="461662"/>
          </a:xfrm>
          <a:prstGeom prst="rect">
            <a:avLst/>
          </a:prstGeom>
          <a:noFill/>
          <a:ln cap="flat">
            <a:noFill/>
          </a:ln>
        </p:spPr>
      </p:pic>
      <p:pic>
        <p:nvPicPr>
          <p:cNvPr id="4" name="Kuva 3">
            <a:extLst>
              <a:ext uri="{FF2B5EF4-FFF2-40B4-BE49-F238E27FC236}">
                <a16:creationId xmlns:a16="http://schemas.microsoft.com/office/drawing/2014/main" id="{ABC4A32D-25B4-4E28-8679-1DDB1A6AA38C}"/>
              </a:ext>
            </a:extLst>
          </p:cNvPr>
          <p:cNvPicPr>
            <a:picLocks noChangeAspect="1"/>
          </p:cNvPicPr>
          <p:nvPr/>
        </p:nvPicPr>
        <p:blipFill>
          <a:blip r:embed="rId4"/>
          <a:stretch>
            <a:fillRect/>
          </a:stretch>
        </p:blipFill>
        <p:spPr>
          <a:xfrm>
            <a:off x="10595180" y="6166567"/>
            <a:ext cx="586642" cy="414588"/>
          </a:xfrm>
          <a:prstGeom prst="rect">
            <a:avLst/>
          </a:prstGeom>
          <a:noFill/>
          <a:ln cap="flat">
            <a:noFill/>
          </a:ln>
        </p:spPr>
      </p:pic>
      <p:pic>
        <p:nvPicPr>
          <p:cNvPr id="5" name="Kuva 6" descr="Kuva, joka sisältää kohteen teksti&#10;&#10;Kuvaus luotu automaattisesti">
            <a:extLst>
              <a:ext uri="{FF2B5EF4-FFF2-40B4-BE49-F238E27FC236}">
                <a16:creationId xmlns:a16="http://schemas.microsoft.com/office/drawing/2014/main" id="{F5497170-F807-4ED0-9AA5-5F6310954536}"/>
              </a:ext>
            </a:extLst>
          </p:cNvPr>
          <p:cNvPicPr>
            <a:picLocks noChangeAspect="1"/>
          </p:cNvPicPr>
          <p:nvPr/>
        </p:nvPicPr>
        <p:blipFill>
          <a:blip r:embed="rId5"/>
          <a:stretch>
            <a:fillRect/>
          </a:stretch>
        </p:blipFill>
        <p:spPr>
          <a:xfrm>
            <a:off x="6384057" y="2982708"/>
            <a:ext cx="5660273" cy="1245257"/>
          </a:xfrm>
          <a:prstGeom prst="rect">
            <a:avLst/>
          </a:prstGeom>
          <a:noFill/>
          <a:ln cap="flat">
            <a:noFill/>
          </a:ln>
        </p:spPr>
      </p:pic>
    </p:spTree>
    <p:extLst>
      <p:ext uri="{BB962C8B-B14F-4D97-AF65-F5344CB8AC3E}">
        <p14:creationId xmlns:p14="http://schemas.microsoft.com/office/powerpoint/2010/main" val="260166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38576111-D2C7-1B4E-A9B8-FA21C3F790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506" y="2114550"/>
            <a:ext cx="10188988" cy="2241574"/>
          </a:xfrm>
          <a:prstGeom prst="rect">
            <a:avLst/>
          </a:prstGeom>
        </p:spPr>
      </p:pic>
      <p:pic>
        <p:nvPicPr>
          <p:cNvPr id="4" name="Kuva 3">
            <a:extLst>
              <a:ext uri="{FF2B5EF4-FFF2-40B4-BE49-F238E27FC236}">
                <a16:creationId xmlns:a16="http://schemas.microsoft.com/office/drawing/2014/main" id="{DB7A9A55-FF23-D14D-AAB9-31049D9027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0494" y="6212556"/>
            <a:ext cx="445739" cy="461659"/>
          </a:xfrm>
          <a:prstGeom prst="rect">
            <a:avLst/>
          </a:prstGeom>
        </p:spPr>
      </p:pic>
      <p:pic>
        <p:nvPicPr>
          <p:cNvPr id="5" name="Kuva 4">
            <a:extLst>
              <a:ext uri="{FF2B5EF4-FFF2-40B4-BE49-F238E27FC236}">
                <a16:creationId xmlns:a16="http://schemas.microsoft.com/office/drawing/2014/main" id="{31E61FD9-34A9-534D-99A2-5183B14458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81657" y="6179900"/>
            <a:ext cx="586639" cy="414586"/>
          </a:xfrm>
          <a:prstGeom prst="rect">
            <a:avLst/>
          </a:prstGeom>
        </p:spPr>
      </p:pic>
    </p:spTree>
    <p:extLst>
      <p:ext uri="{BB962C8B-B14F-4D97-AF65-F5344CB8AC3E}">
        <p14:creationId xmlns:p14="http://schemas.microsoft.com/office/powerpoint/2010/main" val="3153322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_Taukodia VER2">
    <p:bg>
      <p:bgPr>
        <a:solidFill>
          <a:srgbClr val="FFFFFF"/>
        </a:solidFill>
        <a:effectLst/>
      </p:bgPr>
    </p:bg>
    <p:spTree>
      <p:nvGrpSpPr>
        <p:cNvPr id="1" name=""/>
        <p:cNvGrpSpPr/>
        <p:nvPr/>
      </p:nvGrpSpPr>
      <p:grpSpPr>
        <a:xfrm>
          <a:off x="0" y="0"/>
          <a:ext cx="0" cy="0"/>
          <a:chOff x="0" y="0"/>
          <a:chExt cx="0" cy="0"/>
        </a:xfrm>
      </p:grpSpPr>
      <p:pic>
        <p:nvPicPr>
          <p:cNvPr id="2" name="Kuva 4">
            <a:extLst>
              <a:ext uri="{FF2B5EF4-FFF2-40B4-BE49-F238E27FC236}">
                <a16:creationId xmlns:a16="http://schemas.microsoft.com/office/drawing/2014/main" id="{728E620D-62B2-4935-8F27-F602EC58491C}"/>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pic>
        <p:nvPicPr>
          <p:cNvPr id="3" name="Kuva 2">
            <a:extLst>
              <a:ext uri="{FF2B5EF4-FFF2-40B4-BE49-F238E27FC236}">
                <a16:creationId xmlns:a16="http://schemas.microsoft.com/office/drawing/2014/main" id="{DF5DE827-D004-45B8-9B6A-2A47D541E8B6}"/>
              </a:ext>
            </a:extLst>
          </p:cNvPr>
          <p:cNvPicPr>
            <a:picLocks noChangeAspect="1"/>
          </p:cNvPicPr>
          <p:nvPr/>
        </p:nvPicPr>
        <p:blipFill>
          <a:blip r:embed="rId3"/>
          <a:stretch>
            <a:fillRect/>
          </a:stretch>
        </p:blipFill>
        <p:spPr>
          <a:xfrm>
            <a:off x="11304023" y="332576"/>
            <a:ext cx="445742" cy="461662"/>
          </a:xfrm>
          <a:prstGeom prst="rect">
            <a:avLst/>
          </a:prstGeom>
          <a:noFill/>
          <a:ln cap="flat">
            <a:noFill/>
          </a:ln>
        </p:spPr>
      </p:pic>
      <p:pic>
        <p:nvPicPr>
          <p:cNvPr id="4" name="Kuva 3">
            <a:extLst>
              <a:ext uri="{FF2B5EF4-FFF2-40B4-BE49-F238E27FC236}">
                <a16:creationId xmlns:a16="http://schemas.microsoft.com/office/drawing/2014/main" id="{4B431F30-1B76-40DC-9582-D58AB3D9B669}"/>
              </a:ext>
            </a:extLst>
          </p:cNvPr>
          <p:cNvPicPr>
            <a:picLocks noChangeAspect="1"/>
          </p:cNvPicPr>
          <p:nvPr/>
        </p:nvPicPr>
        <p:blipFill>
          <a:blip r:embed="rId4"/>
          <a:stretch>
            <a:fillRect/>
          </a:stretch>
        </p:blipFill>
        <p:spPr>
          <a:xfrm>
            <a:off x="10595180" y="299914"/>
            <a:ext cx="586642" cy="414588"/>
          </a:xfrm>
          <a:prstGeom prst="rect">
            <a:avLst/>
          </a:prstGeom>
          <a:noFill/>
          <a:ln cap="flat">
            <a:noFill/>
          </a:ln>
        </p:spPr>
      </p:pic>
      <p:pic>
        <p:nvPicPr>
          <p:cNvPr id="5" name="Kuva 6" descr="Kuva, joka sisältää kohteen teksti&#10;&#10;Kuvaus luotu automaattisesti">
            <a:extLst>
              <a:ext uri="{FF2B5EF4-FFF2-40B4-BE49-F238E27FC236}">
                <a16:creationId xmlns:a16="http://schemas.microsoft.com/office/drawing/2014/main" id="{65FCA08B-B23E-4D59-B1E0-F6FF47A24C2F}"/>
              </a:ext>
            </a:extLst>
          </p:cNvPr>
          <p:cNvPicPr>
            <a:picLocks noChangeAspect="1"/>
          </p:cNvPicPr>
          <p:nvPr/>
        </p:nvPicPr>
        <p:blipFill>
          <a:blip r:embed="rId5"/>
          <a:stretch>
            <a:fillRect/>
          </a:stretch>
        </p:blipFill>
        <p:spPr>
          <a:xfrm>
            <a:off x="4941307" y="4944608"/>
            <a:ext cx="6856344" cy="1508394"/>
          </a:xfrm>
          <a:prstGeom prst="rect">
            <a:avLst/>
          </a:prstGeom>
          <a:noFill/>
          <a:ln cap="flat">
            <a:noFill/>
          </a:ln>
        </p:spPr>
      </p:pic>
    </p:spTree>
    <p:extLst>
      <p:ext uri="{BB962C8B-B14F-4D97-AF65-F5344CB8AC3E}">
        <p14:creationId xmlns:p14="http://schemas.microsoft.com/office/powerpoint/2010/main" val="1234106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7_Taukodia VER2">
    <p:bg>
      <p:bgPr>
        <a:solidFill>
          <a:srgbClr val="FFFFFF"/>
        </a:solidFill>
        <a:effectLst/>
      </p:bgPr>
    </p:bg>
    <p:spTree>
      <p:nvGrpSpPr>
        <p:cNvPr id="1" name=""/>
        <p:cNvGrpSpPr/>
        <p:nvPr/>
      </p:nvGrpSpPr>
      <p:grpSpPr>
        <a:xfrm>
          <a:off x="0" y="0"/>
          <a:ext cx="0" cy="0"/>
          <a:chOff x="0" y="0"/>
          <a:chExt cx="0" cy="0"/>
        </a:xfrm>
      </p:grpSpPr>
      <p:pic>
        <p:nvPicPr>
          <p:cNvPr id="2" name="Kuva 5" descr="Kuva, joka sisältää kohteen lelu&#10;&#10;Kuvaus luotu automaattisesti">
            <a:extLst>
              <a:ext uri="{FF2B5EF4-FFF2-40B4-BE49-F238E27FC236}">
                <a16:creationId xmlns:a16="http://schemas.microsoft.com/office/drawing/2014/main" id="{F7BDE1B9-AE33-4743-A309-17B1C10E2C39}"/>
              </a:ext>
            </a:extLst>
          </p:cNvPr>
          <p:cNvPicPr>
            <a:picLocks noChangeAspect="1"/>
          </p:cNvPicPr>
          <p:nvPr/>
        </p:nvPicPr>
        <p:blipFill>
          <a:blip r:embed="rId2">
            <a:alphaModFix amt="12000"/>
          </a:blip>
          <a:stretch>
            <a:fillRect/>
          </a:stretch>
        </p:blipFill>
        <p:spPr>
          <a:xfrm>
            <a:off x="0" y="0"/>
            <a:ext cx="12191996" cy="6858000"/>
          </a:xfrm>
          <a:prstGeom prst="rect">
            <a:avLst/>
          </a:prstGeom>
          <a:noFill/>
          <a:ln cap="flat">
            <a:noFill/>
          </a:ln>
        </p:spPr>
      </p:pic>
      <p:pic>
        <p:nvPicPr>
          <p:cNvPr id="3" name="Kuva 2">
            <a:extLst>
              <a:ext uri="{FF2B5EF4-FFF2-40B4-BE49-F238E27FC236}">
                <a16:creationId xmlns:a16="http://schemas.microsoft.com/office/drawing/2014/main" id="{2147E51E-9286-49A4-B112-50E4699D9F93}"/>
              </a:ext>
            </a:extLst>
          </p:cNvPr>
          <p:cNvPicPr>
            <a:picLocks noChangeAspect="1"/>
          </p:cNvPicPr>
          <p:nvPr/>
        </p:nvPicPr>
        <p:blipFill>
          <a:blip r:embed="rId3"/>
          <a:stretch>
            <a:fillRect/>
          </a:stretch>
        </p:blipFill>
        <p:spPr>
          <a:xfrm>
            <a:off x="11385496" y="6181115"/>
            <a:ext cx="445742" cy="461662"/>
          </a:xfrm>
          <a:prstGeom prst="rect">
            <a:avLst/>
          </a:prstGeom>
          <a:noFill/>
          <a:ln cap="flat">
            <a:noFill/>
          </a:ln>
        </p:spPr>
      </p:pic>
      <p:pic>
        <p:nvPicPr>
          <p:cNvPr id="4" name="Kuva 3">
            <a:extLst>
              <a:ext uri="{FF2B5EF4-FFF2-40B4-BE49-F238E27FC236}">
                <a16:creationId xmlns:a16="http://schemas.microsoft.com/office/drawing/2014/main" id="{D99CB029-B7DB-4489-A572-4650BFB7B7DC}"/>
              </a:ext>
            </a:extLst>
          </p:cNvPr>
          <p:cNvPicPr>
            <a:picLocks noChangeAspect="1"/>
          </p:cNvPicPr>
          <p:nvPr/>
        </p:nvPicPr>
        <p:blipFill>
          <a:blip r:embed="rId4"/>
          <a:stretch>
            <a:fillRect/>
          </a:stretch>
        </p:blipFill>
        <p:spPr>
          <a:xfrm>
            <a:off x="10676662" y="6148453"/>
            <a:ext cx="586642" cy="414588"/>
          </a:xfrm>
          <a:prstGeom prst="rect">
            <a:avLst/>
          </a:prstGeom>
          <a:noFill/>
          <a:ln cap="flat">
            <a:noFill/>
          </a:ln>
        </p:spPr>
      </p:pic>
      <p:pic>
        <p:nvPicPr>
          <p:cNvPr id="5" name="Kuva 6" descr="Kuva, joka sisältää kohteen teksti&#10;&#10;Kuvaus luotu automaattisesti">
            <a:extLst>
              <a:ext uri="{FF2B5EF4-FFF2-40B4-BE49-F238E27FC236}">
                <a16:creationId xmlns:a16="http://schemas.microsoft.com/office/drawing/2014/main" id="{1030F39C-442D-448A-B2DE-D032CDB979AC}"/>
              </a:ext>
            </a:extLst>
          </p:cNvPr>
          <p:cNvPicPr>
            <a:picLocks noChangeAspect="1"/>
          </p:cNvPicPr>
          <p:nvPr/>
        </p:nvPicPr>
        <p:blipFill>
          <a:blip r:embed="rId5"/>
          <a:stretch>
            <a:fillRect/>
          </a:stretch>
        </p:blipFill>
        <p:spPr>
          <a:xfrm>
            <a:off x="1599779" y="2473003"/>
            <a:ext cx="9582043" cy="2108048"/>
          </a:xfrm>
          <a:prstGeom prst="rect">
            <a:avLst/>
          </a:prstGeom>
          <a:noFill/>
          <a:ln cap="flat">
            <a:noFill/>
          </a:ln>
        </p:spPr>
      </p:pic>
    </p:spTree>
    <p:extLst>
      <p:ext uri="{BB962C8B-B14F-4D97-AF65-F5344CB8AC3E}">
        <p14:creationId xmlns:p14="http://schemas.microsoft.com/office/powerpoint/2010/main" val="3317543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D9AE4F-792A-4D1F-AE13-E1E37591077E}"/>
              </a:ext>
            </a:extLst>
          </p:cNvPr>
          <p:cNvSpPr txBox="1">
            <a:spLocks noGrp="1"/>
          </p:cNvSpPr>
          <p:nvPr>
            <p:ph type="title"/>
          </p:nvPr>
        </p:nvSpPr>
        <p:spPr/>
        <p:txBody>
          <a:bodyPr/>
          <a:lstStyle>
            <a:lvl1pPr>
              <a:defRPr/>
            </a:lvl1pPr>
          </a:lstStyle>
          <a:p>
            <a:pPr lvl="0"/>
            <a:r>
              <a:rPr lang="fi-FI"/>
              <a:t>Muokkaa ots. perustyyl. napsautt.</a:t>
            </a:r>
          </a:p>
        </p:txBody>
      </p:sp>
    </p:spTree>
    <p:extLst>
      <p:ext uri="{BB962C8B-B14F-4D97-AF65-F5344CB8AC3E}">
        <p14:creationId xmlns:p14="http://schemas.microsoft.com/office/powerpoint/2010/main" val="1171011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021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01B714-086E-46F2-9387-8E718F15F444}"/>
              </a:ext>
            </a:extLst>
          </p:cNvPr>
          <p:cNvSpPr txBox="1">
            <a:spLocks noGrp="1"/>
          </p:cNvSpPr>
          <p:nvPr>
            <p:ph type="title"/>
          </p:nvPr>
        </p:nvSpPr>
        <p:spPr>
          <a:xfrm>
            <a:off x="702524" y="2480858"/>
            <a:ext cx="10786948" cy="2099343"/>
          </a:xfrm>
        </p:spPr>
        <p:txBody>
          <a:bodyPr anchorCtr="1"/>
          <a:lstStyle>
            <a:lvl1pPr algn="ctr">
              <a:defRPr sz="6000" b="0"/>
            </a:lvl1pPr>
          </a:lstStyle>
          <a:p>
            <a:pPr lvl="0"/>
            <a:r>
              <a:rPr lang="fi-FI"/>
              <a:t>Muokkaa ots. perustyyl. napsautt.</a:t>
            </a:r>
          </a:p>
        </p:txBody>
      </p:sp>
      <p:sp>
        <p:nvSpPr>
          <p:cNvPr id="3" name="Tekstiruutu 3">
            <a:extLst>
              <a:ext uri="{FF2B5EF4-FFF2-40B4-BE49-F238E27FC236}">
                <a16:creationId xmlns:a16="http://schemas.microsoft.com/office/drawing/2014/main" id="{C8384378-0B6A-4D04-8028-B846209A9214}"/>
              </a:ext>
            </a:extLst>
          </p:cNvPr>
          <p:cNvSpPr txBox="1"/>
          <p:nvPr/>
        </p:nvSpPr>
        <p:spPr>
          <a:xfrm>
            <a:off x="4472796" y="5663190"/>
            <a:ext cx="3246403" cy="369335"/>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4D4E50"/>
                </a:solidFill>
                <a:uFillTx/>
                <a:latin typeface="Lato" pitchFamily="34"/>
              </a:rPr>
              <a:t>•  jyu.wisdom.fi/polkukartta •</a:t>
            </a:r>
            <a:endParaRPr lang="fi-FI" sz="1800" b="0" i="0" u="none" strike="noStrike" kern="1200" cap="none" spc="0" baseline="0">
              <a:solidFill>
                <a:srgbClr val="4D4E50"/>
              </a:solidFill>
              <a:uFillTx/>
              <a:latin typeface="Lato" pitchFamily="34"/>
            </a:endParaRPr>
          </a:p>
        </p:txBody>
      </p:sp>
      <p:pic>
        <p:nvPicPr>
          <p:cNvPr id="4" name="Kuva 6" descr="Kuva, joka sisältää kohteen teksti&#10;&#10;Kuvaus luotu automaattisesti">
            <a:extLst>
              <a:ext uri="{FF2B5EF4-FFF2-40B4-BE49-F238E27FC236}">
                <a16:creationId xmlns:a16="http://schemas.microsoft.com/office/drawing/2014/main" id="{9D2F64E7-A1DB-4B61-AA9A-7187C79DE673}"/>
              </a:ext>
            </a:extLst>
          </p:cNvPr>
          <p:cNvPicPr>
            <a:picLocks noChangeAspect="1"/>
          </p:cNvPicPr>
          <p:nvPr/>
        </p:nvPicPr>
        <p:blipFill>
          <a:blip r:embed="rId2"/>
          <a:stretch>
            <a:fillRect/>
          </a:stretch>
        </p:blipFill>
        <p:spPr>
          <a:xfrm>
            <a:off x="2175833" y="662784"/>
            <a:ext cx="7967075" cy="1752758"/>
          </a:xfrm>
          <a:prstGeom prst="rect">
            <a:avLst/>
          </a:prstGeom>
          <a:noFill/>
          <a:ln cap="flat">
            <a:noFill/>
          </a:ln>
        </p:spPr>
      </p:pic>
    </p:spTree>
    <p:extLst>
      <p:ext uri="{BB962C8B-B14F-4D97-AF65-F5344CB8AC3E}">
        <p14:creationId xmlns:p14="http://schemas.microsoft.com/office/powerpoint/2010/main" val="1252384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LOPPUDIA_webosoitteella">
    <p:spTree>
      <p:nvGrpSpPr>
        <p:cNvPr id="1" name=""/>
        <p:cNvGrpSpPr/>
        <p:nvPr/>
      </p:nvGrpSpPr>
      <p:grpSpPr>
        <a:xfrm>
          <a:off x="0" y="0"/>
          <a:ext cx="0" cy="0"/>
          <a:chOff x="0" y="0"/>
          <a:chExt cx="0" cy="0"/>
        </a:xfrm>
      </p:grpSpPr>
      <p:pic>
        <p:nvPicPr>
          <p:cNvPr id="2" name="Kuva 5">
            <a:extLst>
              <a:ext uri="{FF2B5EF4-FFF2-40B4-BE49-F238E27FC236}">
                <a16:creationId xmlns:a16="http://schemas.microsoft.com/office/drawing/2014/main" id="{F0A5C9C1-89EE-4662-A3AF-F28CE78B5708}"/>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ekstiruutu 3">
            <a:extLst>
              <a:ext uri="{FF2B5EF4-FFF2-40B4-BE49-F238E27FC236}">
                <a16:creationId xmlns:a16="http://schemas.microsoft.com/office/drawing/2014/main" id="{36362B13-1E87-433F-A6B3-0FE3C17318E0}"/>
              </a:ext>
            </a:extLst>
          </p:cNvPr>
          <p:cNvSpPr txBox="1"/>
          <p:nvPr/>
        </p:nvSpPr>
        <p:spPr>
          <a:xfrm>
            <a:off x="5249012" y="5088050"/>
            <a:ext cx="6551118"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4D4E50"/>
                </a:solidFill>
                <a:uFillTx/>
                <a:latin typeface="Calibri" pitchFamily="34"/>
                <a:cs typeface="Calibri" pitchFamily="34"/>
              </a:rPr>
              <a:t>•  jyu.wisdom.fi/polkukartta •</a:t>
            </a:r>
            <a:endParaRPr lang="fi-FI" sz="3200" b="0" i="0" u="none" strike="noStrike" kern="1200" cap="none" spc="0" baseline="0">
              <a:solidFill>
                <a:srgbClr val="4D4E50"/>
              </a:solidFill>
              <a:uFillTx/>
              <a:latin typeface="Calibri" pitchFamily="34"/>
              <a:cs typeface="Calibri" pitchFamily="34"/>
            </a:endParaRPr>
          </a:p>
        </p:txBody>
      </p:sp>
      <p:pic>
        <p:nvPicPr>
          <p:cNvPr id="4" name="Kuva 6" descr="Kuva, joka sisältää kohteen teksti&#10;&#10;Kuvaus luotu automaattisesti">
            <a:extLst>
              <a:ext uri="{FF2B5EF4-FFF2-40B4-BE49-F238E27FC236}">
                <a16:creationId xmlns:a16="http://schemas.microsoft.com/office/drawing/2014/main" id="{DF5738B0-5D33-4502-A49D-2D289AB6B733}"/>
              </a:ext>
            </a:extLst>
          </p:cNvPr>
          <p:cNvPicPr>
            <a:picLocks noChangeAspect="1"/>
          </p:cNvPicPr>
          <p:nvPr/>
        </p:nvPicPr>
        <p:blipFill>
          <a:blip r:embed="rId3"/>
          <a:stretch>
            <a:fillRect/>
          </a:stretch>
        </p:blipFill>
        <p:spPr>
          <a:xfrm>
            <a:off x="5026255" y="495138"/>
            <a:ext cx="6851772" cy="1507388"/>
          </a:xfrm>
          <a:prstGeom prst="rect">
            <a:avLst/>
          </a:prstGeom>
          <a:noFill/>
          <a:ln cap="flat">
            <a:noFill/>
          </a:ln>
        </p:spPr>
      </p:pic>
    </p:spTree>
    <p:extLst>
      <p:ext uri="{BB962C8B-B14F-4D97-AF65-F5344CB8AC3E}">
        <p14:creationId xmlns:p14="http://schemas.microsoft.com/office/powerpoint/2010/main" val="33942486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OGOT_Otsake isolla">
    <p:spTree>
      <p:nvGrpSpPr>
        <p:cNvPr id="1" name=""/>
        <p:cNvGrpSpPr/>
        <p:nvPr/>
      </p:nvGrpSpPr>
      <p:grpSpPr>
        <a:xfrm>
          <a:off x="0" y="0"/>
          <a:ext cx="0" cy="0"/>
          <a:chOff x="0" y="0"/>
          <a:chExt cx="0" cy="0"/>
        </a:xfrm>
      </p:grpSpPr>
      <p:cxnSp>
        <p:nvCxnSpPr>
          <p:cNvPr id="2" name="Suora yhdysviiva 18">
            <a:extLst>
              <a:ext uri="{FF2B5EF4-FFF2-40B4-BE49-F238E27FC236}">
                <a16:creationId xmlns:a16="http://schemas.microsoft.com/office/drawing/2014/main" id="{5E9BD3EF-DF5F-496E-9C4A-FADBD377B5AA}"/>
              </a:ext>
            </a:extLst>
          </p:cNvPr>
          <p:cNvCxnSpPr/>
          <p:nvPr/>
        </p:nvCxnSpPr>
        <p:spPr>
          <a:xfrm>
            <a:off x="661641" y="6341967"/>
            <a:ext cx="10786939" cy="0"/>
          </a:xfrm>
          <a:prstGeom prst="straightConnector1">
            <a:avLst/>
          </a:prstGeom>
          <a:noFill/>
          <a:ln w="12701" cap="flat">
            <a:solidFill>
              <a:srgbClr val="4D4E50"/>
            </a:solidFill>
            <a:prstDash val="solid"/>
            <a:miter/>
          </a:ln>
        </p:spPr>
      </p:cxnSp>
      <p:pic>
        <p:nvPicPr>
          <p:cNvPr id="3" name="Kuva 8">
            <a:extLst>
              <a:ext uri="{FF2B5EF4-FFF2-40B4-BE49-F238E27FC236}">
                <a16:creationId xmlns:a16="http://schemas.microsoft.com/office/drawing/2014/main" id="{B84DBFE3-6FE8-4BE4-B97E-803E3D25C455}"/>
              </a:ext>
            </a:extLst>
          </p:cNvPr>
          <p:cNvPicPr>
            <a:picLocks noChangeAspect="1"/>
          </p:cNvPicPr>
          <p:nvPr/>
        </p:nvPicPr>
        <p:blipFill>
          <a:blip r:embed="rId2"/>
          <a:stretch>
            <a:fillRect/>
          </a:stretch>
        </p:blipFill>
        <p:spPr>
          <a:xfrm>
            <a:off x="4347569" y="4769821"/>
            <a:ext cx="2775588" cy="979624"/>
          </a:xfrm>
          <a:prstGeom prst="rect">
            <a:avLst/>
          </a:prstGeom>
          <a:noFill/>
          <a:ln cap="flat">
            <a:noFill/>
          </a:ln>
        </p:spPr>
      </p:pic>
      <p:sp>
        <p:nvSpPr>
          <p:cNvPr id="4" name="Tekstiruutu 9">
            <a:extLst>
              <a:ext uri="{FF2B5EF4-FFF2-40B4-BE49-F238E27FC236}">
                <a16:creationId xmlns:a16="http://schemas.microsoft.com/office/drawing/2014/main" id="{62559A28-81C2-4AF8-84D9-A3055E6C4C8D}"/>
              </a:ext>
            </a:extLst>
          </p:cNvPr>
          <p:cNvSpPr txBox="1"/>
          <p:nvPr/>
        </p:nvSpPr>
        <p:spPr>
          <a:xfrm>
            <a:off x="2010226" y="6426238"/>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pic>
        <p:nvPicPr>
          <p:cNvPr id="5" name="Kuva 11">
            <a:extLst>
              <a:ext uri="{FF2B5EF4-FFF2-40B4-BE49-F238E27FC236}">
                <a16:creationId xmlns:a16="http://schemas.microsoft.com/office/drawing/2014/main" id="{0AD6CB1F-4DC3-4AFC-95CF-6A9116DC195F}"/>
              </a:ext>
            </a:extLst>
          </p:cNvPr>
          <p:cNvPicPr>
            <a:picLocks noChangeAspect="1"/>
          </p:cNvPicPr>
          <p:nvPr/>
        </p:nvPicPr>
        <p:blipFill>
          <a:blip r:embed="rId3"/>
          <a:stretch>
            <a:fillRect/>
          </a:stretch>
        </p:blipFill>
        <p:spPr>
          <a:xfrm>
            <a:off x="2795814" y="4961278"/>
            <a:ext cx="884270" cy="915853"/>
          </a:xfrm>
          <a:prstGeom prst="rect">
            <a:avLst/>
          </a:prstGeom>
          <a:noFill/>
          <a:ln cap="flat">
            <a:noFill/>
          </a:ln>
        </p:spPr>
      </p:pic>
      <p:pic>
        <p:nvPicPr>
          <p:cNvPr id="6" name="Kuva 12">
            <a:extLst>
              <a:ext uri="{FF2B5EF4-FFF2-40B4-BE49-F238E27FC236}">
                <a16:creationId xmlns:a16="http://schemas.microsoft.com/office/drawing/2014/main" id="{9197A9F6-CED2-4E30-AF17-C6D9A2C76D11}"/>
              </a:ext>
            </a:extLst>
          </p:cNvPr>
          <p:cNvPicPr>
            <a:picLocks noChangeAspect="1"/>
          </p:cNvPicPr>
          <p:nvPr/>
        </p:nvPicPr>
        <p:blipFill>
          <a:blip r:embed="rId4"/>
          <a:stretch>
            <a:fillRect/>
          </a:stretch>
        </p:blipFill>
        <p:spPr>
          <a:xfrm>
            <a:off x="4546506" y="3190972"/>
            <a:ext cx="2377714" cy="594424"/>
          </a:xfrm>
          <a:prstGeom prst="rect">
            <a:avLst/>
          </a:prstGeom>
          <a:noFill/>
          <a:ln cap="flat">
            <a:noFill/>
          </a:ln>
        </p:spPr>
      </p:pic>
      <p:pic>
        <p:nvPicPr>
          <p:cNvPr id="7" name="Kuva 13">
            <a:extLst>
              <a:ext uri="{FF2B5EF4-FFF2-40B4-BE49-F238E27FC236}">
                <a16:creationId xmlns:a16="http://schemas.microsoft.com/office/drawing/2014/main" id="{661248FA-FAB7-497A-95AB-153DB792F27C}"/>
              </a:ext>
            </a:extLst>
          </p:cNvPr>
          <p:cNvPicPr>
            <a:picLocks noChangeAspect="1"/>
          </p:cNvPicPr>
          <p:nvPr/>
        </p:nvPicPr>
        <p:blipFill>
          <a:blip r:embed="rId5"/>
          <a:stretch>
            <a:fillRect/>
          </a:stretch>
        </p:blipFill>
        <p:spPr>
          <a:xfrm>
            <a:off x="6254422" y="2008443"/>
            <a:ext cx="2660455" cy="1064178"/>
          </a:xfrm>
          <a:prstGeom prst="rect">
            <a:avLst/>
          </a:prstGeom>
          <a:noFill/>
          <a:ln cap="flat">
            <a:noFill/>
          </a:ln>
        </p:spPr>
      </p:pic>
      <p:pic>
        <p:nvPicPr>
          <p:cNvPr id="8" name="Kuva 14">
            <a:extLst>
              <a:ext uri="{FF2B5EF4-FFF2-40B4-BE49-F238E27FC236}">
                <a16:creationId xmlns:a16="http://schemas.microsoft.com/office/drawing/2014/main" id="{228C140F-ED0C-4B85-8642-71AF4126C844}"/>
              </a:ext>
            </a:extLst>
          </p:cNvPr>
          <p:cNvPicPr>
            <a:picLocks noChangeAspect="1"/>
          </p:cNvPicPr>
          <p:nvPr/>
        </p:nvPicPr>
        <p:blipFill>
          <a:blip r:embed="rId6"/>
          <a:stretch>
            <a:fillRect/>
          </a:stretch>
        </p:blipFill>
        <p:spPr>
          <a:xfrm>
            <a:off x="7280983" y="2905048"/>
            <a:ext cx="1633895" cy="1064178"/>
          </a:xfrm>
          <a:prstGeom prst="rect">
            <a:avLst/>
          </a:prstGeom>
          <a:noFill/>
          <a:ln cap="flat">
            <a:noFill/>
          </a:ln>
        </p:spPr>
      </p:pic>
      <p:pic>
        <p:nvPicPr>
          <p:cNvPr id="9" name="Kuva 15">
            <a:extLst>
              <a:ext uri="{FF2B5EF4-FFF2-40B4-BE49-F238E27FC236}">
                <a16:creationId xmlns:a16="http://schemas.microsoft.com/office/drawing/2014/main" id="{0ABC4553-89E7-4FC9-B72E-FBF6E35FB058}"/>
              </a:ext>
            </a:extLst>
          </p:cNvPr>
          <p:cNvPicPr>
            <a:picLocks noChangeAspect="1"/>
          </p:cNvPicPr>
          <p:nvPr/>
        </p:nvPicPr>
        <p:blipFill>
          <a:blip r:embed="rId7"/>
          <a:stretch>
            <a:fillRect/>
          </a:stretch>
        </p:blipFill>
        <p:spPr>
          <a:xfrm>
            <a:off x="7378421" y="4863995"/>
            <a:ext cx="1128515" cy="797530"/>
          </a:xfrm>
          <a:prstGeom prst="rect">
            <a:avLst/>
          </a:prstGeom>
          <a:noFill/>
          <a:ln cap="flat">
            <a:noFill/>
          </a:ln>
        </p:spPr>
      </p:pic>
      <p:pic>
        <p:nvPicPr>
          <p:cNvPr id="10" name="Kuva 16">
            <a:extLst>
              <a:ext uri="{FF2B5EF4-FFF2-40B4-BE49-F238E27FC236}">
                <a16:creationId xmlns:a16="http://schemas.microsoft.com/office/drawing/2014/main" id="{175D82B8-B129-4830-9AD2-694C1D10260B}"/>
              </a:ext>
            </a:extLst>
          </p:cNvPr>
          <p:cNvPicPr>
            <a:picLocks noChangeAspect="1"/>
          </p:cNvPicPr>
          <p:nvPr/>
        </p:nvPicPr>
        <p:blipFill>
          <a:blip r:embed="rId8"/>
          <a:stretch>
            <a:fillRect/>
          </a:stretch>
        </p:blipFill>
        <p:spPr>
          <a:xfrm>
            <a:off x="1770186" y="2664762"/>
            <a:ext cx="2872852" cy="1615973"/>
          </a:xfrm>
          <a:prstGeom prst="rect">
            <a:avLst/>
          </a:prstGeom>
          <a:noFill/>
          <a:ln cap="flat">
            <a:noFill/>
          </a:ln>
        </p:spPr>
      </p:pic>
      <p:pic>
        <p:nvPicPr>
          <p:cNvPr id="11" name="Kuva 17" descr="Kuva, joka sisältää kohteen teksti&#10;&#10;Kuvaus luotu automaattisesti">
            <a:extLst>
              <a:ext uri="{FF2B5EF4-FFF2-40B4-BE49-F238E27FC236}">
                <a16:creationId xmlns:a16="http://schemas.microsoft.com/office/drawing/2014/main" id="{13071244-0199-45DE-ACB9-6A33F9ED35D4}"/>
              </a:ext>
            </a:extLst>
          </p:cNvPr>
          <p:cNvPicPr>
            <a:picLocks noChangeAspect="1"/>
          </p:cNvPicPr>
          <p:nvPr/>
        </p:nvPicPr>
        <p:blipFill>
          <a:blip r:embed="rId9"/>
          <a:stretch>
            <a:fillRect/>
          </a:stretch>
        </p:blipFill>
        <p:spPr>
          <a:xfrm>
            <a:off x="3360575" y="1908014"/>
            <a:ext cx="2484104" cy="986738"/>
          </a:xfrm>
          <a:prstGeom prst="rect">
            <a:avLst/>
          </a:prstGeom>
          <a:noFill/>
          <a:ln cap="flat">
            <a:noFill/>
          </a:ln>
        </p:spPr>
      </p:pic>
      <p:pic>
        <p:nvPicPr>
          <p:cNvPr id="12" name="Kuva 19" descr="Kuva, joka sisältää kohteen teksti&#10;&#10;Kuvaus luotu automaattisesti">
            <a:extLst>
              <a:ext uri="{FF2B5EF4-FFF2-40B4-BE49-F238E27FC236}">
                <a16:creationId xmlns:a16="http://schemas.microsoft.com/office/drawing/2014/main" id="{6FBD4C4E-CF0C-4B29-AD6C-7C8DF8269FFB}"/>
              </a:ext>
            </a:extLst>
          </p:cNvPr>
          <p:cNvPicPr>
            <a:picLocks noChangeAspect="1"/>
          </p:cNvPicPr>
          <p:nvPr/>
        </p:nvPicPr>
        <p:blipFill>
          <a:blip r:embed="rId10"/>
          <a:stretch>
            <a:fillRect/>
          </a:stretch>
        </p:blipFill>
        <p:spPr>
          <a:xfrm>
            <a:off x="2820192" y="394033"/>
            <a:ext cx="6048975" cy="1330772"/>
          </a:xfrm>
          <a:prstGeom prst="rect">
            <a:avLst/>
          </a:prstGeom>
          <a:noFill/>
          <a:ln cap="flat">
            <a:noFill/>
          </a:ln>
        </p:spPr>
      </p:pic>
    </p:spTree>
    <p:extLst>
      <p:ext uri="{BB962C8B-B14F-4D97-AF65-F5344CB8AC3E}">
        <p14:creationId xmlns:p14="http://schemas.microsoft.com/office/powerpoint/2010/main" val="3418799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OGOT_otsake pienellä">
    <p:spTree>
      <p:nvGrpSpPr>
        <p:cNvPr id="1" name=""/>
        <p:cNvGrpSpPr/>
        <p:nvPr/>
      </p:nvGrpSpPr>
      <p:grpSpPr>
        <a:xfrm>
          <a:off x="0" y="0"/>
          <a:ext cx="0" cy="0"/>
          <a:chOff x="0" y="0"/>
          <a:chExt cx="0" cy="0"/>
        </a:xfrm>
      </p:grpSpPr>
      <p:cxnSp>
        <p:nvCxnSpPr>
          <p:cNvPr id="2" name="Suora yhdysviiva 18">
            <a:extLst>
              <a:ext uri="{FF2B5EF4-FFF2-40B4-BE49-F238E27FC236}">
                <a16:creationId xmlns:a16="http://schemas.microsoft.com/office/drawing/2014/main" id="{C85FC8D0-0CEB-4776-B59C-129FFAC98C95}"/>
              </a:ext>
            </a:extLst>
          </p:cNvPr>
          <p:cNvCxnSpPr/>
          <p:nvPr/>
        </p:nvCxnSpPr>
        <p:spPr>
          <a:xfrm>
            <a:off x="661641" y="6341967"/>
            <a:ext cx="10786939" cy="0"/>
          </a:xfrm>
          <a:prstGeom prst="straightConnector1">
            <a:avLst/>
          </a:prstGeom>
          <a:noFill/>
          <a:ln w="12701" cap="flat">
            <a:solidFill>
              <a:srgbClr val="4D4E50"/>
            </a:solidFill>
            <a:prstDash val="solid"/>
            <a:miter/>
          </a:ln>
        </p:spPr>
      </p:cxnSp>
      <p:pic>
        <p:nvPicPr>
          <p:cNvPr id="3" name="Kuva 8">
            <a:extLst>
              <a:ext uri="{FF2B5EF4-FFF2-40B4-BE49-F238E27FC236}">
                <a16:creationId xmlns:a16="http://schemas.microsoft.com/office/drawing/2014/main" id="{78C6706B-67C4-45F5-B849-5077AFB50A03}"/>
              </a:ext>
            </a:extLst>
          </p:cNvPr>
          <p:cNvPicPr>
            <a:picLocks noChangeAspect="1"/>
          </p:cNvPicPr>
          <p:nvPr/>
        </p:nvPicPr>
        <p:blipFill>
          <a:blip r:embed="rId2"/>
          <a:stretch>
            <a:fillRect/>
          </a:stretch>
        </p:blipFill>
        <p:spPr>
          <a:xfrm>
            <a:off x="4346518" y="4214039"/>
            <a:ext cx="3289800" cy="1161105"/>
          </a:xfrm>
          <a:prstGeom prst="rect">
            <a:avLst/>
          </a:prstGeom>
          <a:noFill/>
          <a:ln cap="flat">
            <a:noFill/>
          </a:ln>
        </p:spPr>
      </p:pic>
      <p:sp>
        <p:nvSpPr>
          <p:cNvPr id="4" name="Tekstiruutu 9">
            <a:extLst>
              <a:ext uri="{FF2B5EF4-FFF2-40B4-BE49-F238E27FC236}">
                <a16:creationId xmlns:a16="http://schemas.microsoft.com/office/drawing/2014/main" id="{F6601F12-BCD4-43F7-8343-C930B8906270}"/>
              </a:ext>
            </a:extLst>
          </p:cNvPr>
          <p:cNvSpPr txBox="1"/>
          <p:nvPr/>
        </p:nvSpPr>
        <p:spPr>
          <a:xfrm>
            <a:off x="2010226" y="6426238"/>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pic>
        <p:nvPicPr>
          <p:cNvPr id="5" name="Kuva 11">
            <a:extLst>
              <a:ext uri="{FF2B5EF4-FFF2-40B4-BE49-F238E27FC236}">
                <a16:creationId xmlns:a16="http://schemas.microsoft.com/office/drawing/2014/main" id="{8597B48A-53AC-4057-B79F-20E0F11610CD}"/>
              </a:ext>
            </a:extLst>
          </p:cNvPr>
          <p:cNvPicPr>
            <a:picLocks noChangeAspect="1"/>
          </p:cNvPicPr>
          <p:nvPr/>
        </p:nvPicPr>
        <p:blipFill>
          <a:blip r:embed="rId3"/>
          <a:stretch>
            <a:fillRect/>
          </a:stretch>
        </p:blipFill>
        <p:spPr>
          <a:xfrm>
            <a:off x="2901446" y="4472211"/>
            <a:ext cx="1109103" cy="1148715"/>
          </a:xfrm>
          <a:prstGeom prst="rect">
            <a:avLst/>
          </a:prstGeom>
          <a:noFill/>
          <a:ln cap="flat">
            <a:noFill/>
          </a:ln>
        </p:spPr>
      </p:pic>
      <p:pic>
        <p:nvPicPr>
          <p:cNvPr id="6" name="Kuva 12">
            <a:extLst>
              <a:ext uri="{FF2B5EF4-FFF2-40B4-BE49-F238E27FC236}">
                <a16:creationId xmlns:a16="http://schemas.microsoft.com/office/drawing/2014/main" id="{4398BB04-ECB2-40C1-88D9-10C30B6CE188}"/>
              </a:ext>
            </a:extLst>
          </p:cNvPr>
          <p:cNvPicPr>
            <a:picLocks noChangeAspect="1"/>
          </p:cNvPicPr>
          <p:nvPr/>
        </p:nvPicPr>
        <p:blipFill>
          <a:blip r:embed="rId4"/>
          <a:stretch>
            <a:fillRect/>
          </a:stretch>
        </p:blipFill>
        <p:spPr>
          <a:xfrm>
            <a:off x="4661803" y="3034765"/>
            <a:ext cx="2779026" cy="694761"/>
          </a:xfrm>
          <a:prstGeom prst="rect">
            <a:avLst/>
          </a:prstGeom>
          <a:noFill/>
          <a:ln cap="flat">
            <a:noFill/>
          </a:ln>
        </p:spPr>
      </p:pic>
      <p:pic>
        <p:nvPicPr>
          <p:cNvPr id="7" name="Kuva 13">
            <a:extLst>
              <a:ext uri="{FF2B5EF4-FFF2-40B4-BE49-F238E27FC236}">
                <a16:creationId xmlns:a16="http://schemas.microsoft.com/office/drawing/2014/main" id="{6897A5C2-4E83-49C1-BE56-6251C5B5F740}"/>
              </a:ext>
            </a:extLst>
          </p:cNvPr>
          <p:cNvPicPr>
            <a:picLocks noChangeAspect="1"/>
          </p:cNvPicPr>
          <p:nvPr/>
        </p:nvPicPr>
        <p:blipFill>
          <a:blip r:embed="rId5"/>
          <a:stretch>
            <a:fillRect/>
          </a:stretch>
        </p:blipFill>
        <p:spPr>
          <a:xfrm>
            <a:off x="6334286" y="1417804"/>
            <a:ext cx="3109499" cy="1243803"/>
          </a:xfrm>
          <a:prstGeom prst="rect">
            <a:avLst/>
          </a:prstGeom>
          <a:noFill/>
          <a:ln cap="flat">
            <a:noFill/>
          </a:ln>
        </p:spPr>
      </p:pic>
      <p:pic>
        <p:nvPicPr>
          <p:cNvPr id="8" name="Kuva 14">
            <a:extLst>
              <a:ext uri="{FF2B5EF4-FFF2-40B4-BE49-F238E27FC236}">
                <a16:creationId xmlns:a16="http://schemas.microsoft.com/office/drawing/2014/main" id="{8F557F1D-32AE-47DF-B1A3-47A5D9268487}"/>
              </a:ext>
            </a:extLst>
          </p:cNvPr>
          <p:cNvPicPr>
            <a:picLocks noChangeAspect="1"/>
          </p:cNvPicPr>
          <p:nvPr/>
        </p:nvPicPr>
        <p:blipFill>
          <a:blip r:embed="rId6"/>
          <a:stretch>
            <a:fillRect/>
          </a:stretch>
        </p:blipFill>
        <p:spPr>
          <a:xfrm>
            <a:off x="8087173" y="2766343"/>
            <a:ext cx="1909678" cy="1243803"/>
          </a:xfrm>
          <a:prstGeom prst="rect">
            <a:avLst/>
          </a:prstGeom>
          <a:noFill/>
          <a:ln cap="flat">
            <a:noFill/>
          </a:ln>
        </p:spPr>
      </p:pic>
      <p:pic>
        <p:nvPicPr>
          <p:cNvPr id="9" name="Kuva 15">
            <a:extLst>
              <a:ext uri="{FF2B5EF4-FFF2-40B4-BE49-F238E27FC236}">
                <a16:creationId xmlns:a16="http://schemas.microsoft.com/office/drawing/2014/main" id="{5894F86A-C1EB-4E23-B1B3-D5F124D99939}"/>
              </a:ext>
            </a:extLst>
          </p:cNvPr>
          <p:cNvPicPr>
            <a:picLocks noChangeAspect="1"/>
          </p:cNvPicPr>
          <p:nvPr/>
        </p:nvPicPr>
        <p:blipFill>
          <a:blip r:embed="rId7"/>
          <a:stretch>
            <a:fillRect/>
          </a:stretch>
        </p:blipFill>
        <p:spPr>
          <a:xfrm>
            <a:off x="7790980" y="4374928"/>
            <a:ext cx="1415308" cy="1000216"/>
          </a:xfrm>
          <a:prstGeom prst="rect">
            <a:avLst/>
          </a:prstGeom>
          <a:noFill/>
          <a:ln cap="flat">
            <a:noFill/>
          </a:ln>
        </p:spPr>
      </p:pic>
      <p:pic>
        <p:nvPicPr>
          <p:cNvPr id="10" name="Kuva 16">
            <a:extLst>
              <a:ext uri="{FF2B5EF4-FFF2-40B4-BE49-F238E27FC236}">
                <a16:creationId xmlns:a16="http://schemas.microsoft.com/office/drawing/2014/main" id="{B1AFC925-91E7-47D9-BB94-368DC6BD05A9}"/>
              </a:ext>
            </a:extLst>
          </p:cNvPr>
          <p:cNvPicPr>
            <a:picLocks noChangeAspect="1"/>
          </p:cNvPicPr>
          <p:nvPr/>
        </p:nvPicPr>
        <p:blipFill>
          <a:blip r:embed="rId8"/>
          <a:stretch>
            <a:fillRect/>
          </a:stretch>
        </p:blipFill>
        <p:spPr>
          <a:xfrm>
            <a:off x="1229941" y="2425071"/>
            <a:ext cx="3357740" cy="1888729"/>
          </a:xfrm>
          <a:prstGeom prst="rect">
            <a:avLst/>
          </a:prstGeom>
          <a:noFill/>
          <a:ln cap="flat">
            <a:noFill/>
          </a:ln>
        </p:spPr>
      </p:pic>
      <p:pic>
        <p:nvPicPr>
          <p:cNvPr id="11" name="Kuva 17" descr="Kuva, joka sisältää kohteen teksti&#10;&#10;Kuvaus luotu automaattisesti">
            <a:extLst>
              <a:ext uri="{FF2B5EF4-FFF2-40B4-BE49-F238E27FC236}">
                <a16:creationId xmlns:a16="http://schemas.microsoft.com/office/drawing/2014/main" id="{5609AE58-66DB-4F95-B94A-4CA2AE98051C}"/>
              </a:ext>
            </a:extLst>
          </p:cNvPr>
          <p:cNvPicPr>
            <a:picLocks noChangeAspect="1"/>
          </p:cNvPicPr>
          <p:nvPr/>
        </p:nvPicPr>
        <p:blipFill>
          <a:blip r:embed="rId9"/>
          <a:stretch>
            <a:fillRect/>
          </a:stretch>
        </p:blipFill>
        <p:spPr>
          <a:xfrm>
            <a:off x="2807738" y="1230599"/>
            <a:ext cx="2903384" cy="1153287"/>
          </a:xfrm>
          <a:prstGeom prst="rect">
            <a:avLst/>
          </a:prstGeom>
          <a:noFill/>
          <a:ln cap="flat">
            <a:noFill/>
          </a:ln>
        </p:spPr>
      </p:pic>
      <p:pic>
        <p:nvPicPr>
          <p:cNvPr id="12" name="Kuva 19" descr="Kuva, joka sisältää kohteen teksti&#10;&#10;Kuvaus luotu automaattisesti">
            <a:extLst>
              <a:ext uri="{FF2B5EF4-FFF2-40B4-BE49-F238E27FC236}">
                <a16:creationId xmlns:a16="http://schemas.microsoft.com/office/drawing/2014/main" id="{227E422B-729B-470E-A0C4-B96B745D178A}"/>
              </a:ext>
            </a:extLst>
          </p:cNvPr>
          <p:cNvPicPr>
            <a:picLocks noChangeAspect="1"/>
          </p:cNvPicPr>
          <p:nvPr/>
        </p:nvPicPr>
        <p:blipFill>
          <a:blip r:embed="rId10"/>
          <a:stretch>
            <a:fillRect/>
          </a:stretch>
        </p:blipFill>
        <p:spPr>
          <a:xfrm>
            <a:off x="415201" y="352876"/>
            <a:ext cx="2532065" cy="557052"/>
          </a:xfrm>
          <a:prstGeom prst="rect">
            <a:avLst/>
          </a:prstGeom>
          <a:noFill/>
          <a:ln cap="flat">
            <a:noFill/>
          </a:ln>
        </p:spPr>
      </p:pic>
    </p:spTree>
    <p:extLst>
      <p:ext uri="{BB962C8B-B14F-4D97-AF65-F5344CB8AC3E}">
        <p14:creationId xmlns:p14="http://schemas.microsoft.com/office/powerpoint/2010/main" val="3111430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tsikkodia VER3_video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accent5">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27686" y="4855021"/>
            <a:ext cx="796667" cy="825121"/>
          </a:xfrm>
          <a:prstGeom prst="rect">
            <a:avLst/>
          </a:prstGeom>
        </p:spPr>
      </p:pic>
      <p:pic>
        <p:nvPicPr>
          <p:cNvPr id="6" name="Kuva 5">
            <a:extLst>
              <a:ext uri="{FF2B5EF4-FFF2-40B4-BE49-F238E27FC236}">
                <a16:creationId xmlns:a16="http://schemas.microsoft.com/office/drawing/2014/main" id="{7B737D63-0013-974C-9597-BCFE2AED2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20994" y="5014315"/>
            <a:ext cx="1161347" cy="290337"/>
          </a:xfrm>
          <a:prstGeom prst="rect">
            <a:avLst/>
          </a:prstGeom>
        </p:spPr>
      </p:pic>
      <p:pic>
        <p:nvPicPr>
          <p:cNvPr id="10" name="Kuva 9">
            <a:extLst>
              <a:ext uri="{FF2B5EF4-FFF2-40B4-BE49-F238E27FC236}">
                <a16:creationId xmlns:a16="http://schemas.microsoft.com/office/drawing/2014/main" id="{AF15332C-5089-054C-9E78-AA04AF163F0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415363" y="4834446"/>
            <a:ext cx="1727227" cy="690891"/>
          </a:xfrm>
          <a:prstGeom prst="rect">
            <a:avLst/>
          </a:prstGeom>
        </p:spPr>
      </p:pic>
      <p:pic>
        <p:nvPicPr>
          <p:cNvPr id="15" name="Kuva 14">
            <a:extLst>
              <a:ext uri="{FF2B5EF4-FFF2-40B4-BE49-F238E27FC236}">
                <a16:creationId xmlns:a16="http://schemas.microsoft.com/office/drawing/2014/main" id="{9677487E-D947-B54E-AD73-779DE1FB008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860745" y="4952682"/>
            <a:ext cx="635029" cy="413604"/>
          </a:xfrm>
          <a:prstGeom prst="rect">
            <a:avLst/>
          </a:prstGeom>
        </p:spPr>
      </p:pic>
      <p:pic>
        <p:nvPicPr>
          <p:cNvPr id="17" name="Kuva 16">
            <a:extLst>
              <a:ext uri="{FF2B5EF4-FFF2-40B4-BE49-F238E27FC236}">
                <a16:creationId xmlns:a16="http://schemas.microsoft.com/office/drawing/2014/main" id="{094391A4-FD86-634B-B541-7A78EA13A93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806892" y="4855021"/>
            <a:ext cx="779839" cy="551123"/>
          </a:xfrm>
          <a:prstGeom prst="rect">
            <a:avLst/>
          </a:prstGeom>
        </p:spPr>
      </p:pic>
      <p:pic>
        <p:nvPicPr>
          <p:cNvPr id="20" name="Kuva 19">
            <a:extLst>
              <a:ext uri="{FF2B5EF4-FFF2-40B4-BE49-F238E27FC236}">
                <a16:creationId xmlns:a16="http://schemas.microsoft.com/office/drawing/2014/main" id="{AFB2AA5E-70AE-7448-A24D-5D612DF6D88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948477" y="4752827"/>
            <a:ext cx="1466886" cy="825123"/>
          </a:xfrm>
          <a:prstGeom prst="rect">
            <a:avLst/>
          </a:prstGeom>
        </p:spPr>
      </p:pic>
      <p:pic>
        <p:nvPicPr>
          <p:cNvPr id="24" name="Kuva 23" descr="Kuva, joka sisältää kohteen teksti&#10;&#10;Kuvaus luotu automaattisesti">
            <a:extLst>
              <a:ext uri="{FF2B5EF4-FFF2-40B4-BE49-F238E27FC236}">
                <a16:creationId xmlns:a16="http://schemas.microsoft.com/office/drawing/2014/main" id="{C301ACFB-58A6-3B4F-8640-1EF2823698F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65135" y="4949768"/>
            <a:ext cx="1034391" cy="410883"/>
          </a:xfrm>
          <a:prstGeom prst="rect">
            <a:avLst/>
          </a:prstGeom>
        </p:spPr>
      </p:pic>
      <p:sp>
        <p:nvSpPr>
          <p:cNvPr id="16" name="Tekstiruutu 13">
            <a:extLst>
              <a:ext uri="{FF2B5EF4-FFF2-40B4-BE49-F238E27FC236}">
                <a16:creationId xmlns:a16="http://schemas.microsoft.com/office/drawing/2014/main" id="{5C5723A6-D430-47E4-B74B-C35A457A57DE}"/>
              </a:ext>
            </a:extLst>
          </p:cNvPr>
          <p:cNvSpPr txBox="1"/>
          <p:nvPr userDrawn="1"/>
        </p:nvSpPr>
        <p:spPr>
          <a:xfrm>
            <a:off x="2371724" y="6085342"/>
            <a:ext cx="7448550" cy="461665"/>
          </a:xfrm>
          <a:prstGeom prst="rect">
            <a:avLst/>
          </a:prstGeom>
          <a:noFill/>
        </p:spPr>
        <p:txBody>
          <a:bodyPr wrap="square" rtlCol="0">
            <a:spAutoFit/>
          </a:bodyPr>
          <a:lstStyle/>
          <a:p>
            <a:pPr algn="ctr"/>
            <a:r>
              <a:rPr lang="fi-FI" sz="12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12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12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75112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831850" y="1709738"/>
            <a:ext cx="10515600" cy="2852737"/>
          </a:xfrm>
        </p:spPr>
        <p:txBody>
          <a:bodyPr anchor="b"/>
          <a:lstStyle>
            <a:lvl1pPr>
              <a:defRPr sz="5400" b="1">
                <a:solidFill>
                  <a:schemeClr val="bg2">
                    <a:lumMod val="25000"/>
                  </a:schemeClr>
                </a:solidFill>
                <a:latin typeface="+mj-lt"/>
              </a:defRPr>
            </a:lvl1pPr>
          </a:lstStyle>
          <a:p>
            <a:r>
              <a:rPr lang="en-US"/>
              <a:t>Click to edit Master title style</a:t>
            </a:r>
            <a:endParaRPr lang="fi-FI"/>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831850" y="45894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Kuva 11" descr="Kuva, joka sisältää kohteen teksti&#10;&#10;Kuvaus luotu automaattisesti">
            <a:extLst>
              <a:ext uri="{FF2B5EF4-FFF2-40B4-BE49-F238E27FC236}">
                <a16:creationId xmlns:a16="http://schemas.microsoft.com/office/drawing/2014/main" id="{BFC27206-B267-504D-BA9C-F4BCA33C4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324" y="310994"/>
            <a:ext cx="4676550" cy="1028841"/>
          </a:xfrm>
          <a:prstGeom prst="rect">
            <a:avLst/>
          </a:prstGeom>
        </p:spPr>
      </p:pic>
      <p:pic>
        <p:nvPicPr>
          <p:cNvPr id="11" name="Kuva 8">
            <a:extLst>
              <a:ext uri="{FF2B5EF4-FFF2-40B4-BE49-F238E27FC236}">
                <a16:creationId xmlns:a16="http://schemas.microsoft.com/office/drawing/2014/main" id="{9BC5FADD-88E4-4243-B4FD-6F1BDB1223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08D23ACD-9633-4B81-93F8-950F26F1CB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94039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797312" y="842168"/>
            <a:ext cx="10515600" cy="2852737"/>
          </a:xfrm>
        </p:spPr>
        <p:txBody>
          <a:bodyPr anchor="b"/>
          <a:lstStyle>
            <a:lvl1pPr>
              <a:defRPr sz="5400" b="1">
                <a:solidFill>
                  <a:schemeClr val="bg2">
                    <a:lumMod val="25000"/>
                  </a:schemeClr>
                </a:solidFill>
                <a:latin typeface="+mj-lt"/>
              </a:defRPr>
            </a:lvl1pPr>
          </a:lstStyle>
          <a:p>
            <a:r>
              <a:rPr lang="en-US"/>
              <a:t>Click to edit Master title style</a:t>
            </a:r>
            <a:endParaRPr lang="fi-FI"/>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797312" y="38909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8" descr="Kuva, joka sisältää kohteen teksti&#10;&#10;Kuvaus luotu automaattisesti">
            <a:extLst>
              <a:ext uri="{FF2B5EF4-FFF2-40B4-BE49-F238E27FC236}">
                <a16:creationId xmlns:a16="http://schemas.microsoft.com/office/drawing/2014/main" id="{1E43DD95-F8B1-4472-8D1D-BF87CCE599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4" name="Kuva 8">
            <a:extLst>
              <a:ext uri="{FF2B5EF4-FFF2-40B4-BE49-F238E27FC236}">
                <a16:creationId xmlns:a16="http://schemas.microsoft.com/office/drawing/2014/main" id="{95E4C37B-BC81-44E6-853A-6151DDFB0A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5" name="Kuva 11">
            <a:extLst>
              <a:ext uri="{FF2B5EF4-FFF2-40B4-BE49-F238E27FC236}">
                <a16:creationId xmlns:a16="http://schemas.microsoft.com/office/drawing/2014/main" id="{11DEF0FD-38B0-4895-B281-3611DA1730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44139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332D0-8049-AE49-AFD7-6EA080F1D0FD}"/>
              </a:ext>
            </a:extLst>
          </p:cNvPr>
          <p:cNvSpPr>
            <a:spLocks noGrp="1"/>
          </p:cNvSpPr>
          <p:nvPr>
            <p:ph type="title"/>
          </p:nvPr>
        </p:nvSpPr>
        <p:spPr/>
        <p:txBody>
          <a:bodyPr/>
          <a:lstStyle>
            <a:lvl1pPr>
              <a:defRPr b="1">
                <a:solidFill>
                  <a:schemeClr val="bg2">
                    <a:lumMod val="25000"/>
                  </a:schemeClr>
                </a:solidFill>
                <a:latin typeface="+mj-lt"/>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3FA97E27-431C-BC43-A0DA-3F0BBF6958D2}"/>
              </a:ext>
            </a:extLst>
          </p:cNvPr>
          <p:cNvSpPr>
            <a:spLocks noGrp="1"/>
          </p:cNvSpPr>
          <p:nvPr>
            <p:ph idx="1"/>
          </p:nvPr>
        </p:nvSpPr>
        <p:spPr/>
        <p:txBody>
          <a:bodyPr/>
          <a:lstStyle>
            <a:lvl1pPr>
              <a:defRPr>
                <a:solidFill>
                  <a:schemeClr val="bg2">
                    <a:lumMod val="50000"/>
                  </a:schemeClr>
                </a:solidFill>
                <a:latin typeface="+mj-lt"/>
              </a:defRPr>
            </a:lvl1pPr>
            <a:lvl2pPr>
              <a:defRPr>
                <a:solidFill>
                  <a:schemeClr val="bg2">
                    <a:lumMod val="50000"/>
                  </a:schemeClr>
                </a:solidFill>
                <a:latin typeface="Calibri" panose="020F0502020204030204" pitchFamily="34" charset="0"/>
                <a:cs typeface="Calibri" panose="020F0502020204030204" pitchFamily="34" charset="0"/>
              </a:defRPr>
            </a:lvl2pPr>
            <a:lvl3pPr>
              <a:defRPr>
                <a:solidFill>
                  <a:schemeClr val="bg2">
                    <a:lumMod val="50000"/>
                  </a:schemeClr>
                </a:solidFill>
                <a:latin typeface="+mj-lt"/>
              </a:defRPr>
            </a:lvl3pPr>
            <a:lvl4pPr>
              <a:defRPr>
                <a:solidFill>
                  <a:schemeClr val="bg2">
                    <a:lumMod val="50000"/>
                  </a:schemeClr>
                </a:solidFill>
                <a:latin typeface="+mj-lt"/>
              </a:defRPr>
            </a:lvl4pPr>
            <a:lvl5pPr>
              <a:defRPr>
                <a:solidFill>
                  <a:schemeClr val="bg2">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1" name="Suora yhdysviiva 10">
            <a:extLst>
              <a:ext uri="{FF2B5EF4-FFF2-40B4-BE49-F238E27FC236}">
                <a16:creationId xmlns:a16="http://schemas.microsoft.com/office/drawing/2014/main" id="{F44CA1C6-5111-3F47-A051-F5D9C098BDA2}"/>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descr="Kuva, joka sisältää kohteen teksti&#10;&#10;Kuvaus luotu automaattisesti">
            <a:extLst>
              <a:ext uri="{FF2B5EF4-FFF2-40B4-BE49-F238E27FC236}">
                <a16:creationId xmlns:a16="http://schemas.microsoft.com/office/drawing/2014/main" id="{A5FA3E96-F215-F149-A2CC-091970F3F8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8" name="Kuva 8">
            <a:extLst>
              <a:ext uri="{FF2B5EF4-FFF2-40B4-BE49-F238E27FC236}">
                <a16:creationId xmlns:a16="http://schemas.microsoft.com/office/drawing/2014/main" id="{9AA522F0-8239-4B95-9F6D-3EF8E93199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2B07796F-E7A7-42D5-A067-BE954CCA4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17889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FE3DC-71DB-E74C-8684-0BA48ACDDF00}"/>
              </a:ext>
            </a:extLst>
          </p:cNvPr>
          <p:cNvSpPr>
            <a:spLocks noGrp="1"/>
          </p:cNvSpPr>
          <p:nvPr>
            <p:ph type="title"/>
          </p:nvPr>
        </p:nvSpPr>
        <p:spPr/>
        <p:txBody>
          <a:bodyPr/>
          <a:lstStyle>
            <a:lvl1pPr>
              <a:defRPr b="1">
                <a:solidFill>
                  <a:schemeClr val="bg2">
                    <a:lumMod val="25000"/>
                  </a:schemeClr>
                </a:solidFill>
                <a:latin typeface="+mj-lt"/>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7F9DAED9-856E-4540-A5EC-9584443067FC}"/>
              </a:ext>
            </a:extLst>
          </p:cNvPr>
          <p:cNvSpPr>
            <a:spLocks noGrp="1"/>
          </p:cNvSpPr>
          <p:nvPr>
            <p:ph sz="half" idx="1"/>
          </p:nvPr>
        </p:nvSpPr>
        <p:spPr>
          <a:xfrm>
            <a:off x="838200" y="1825625"/>
            <a:ext cx="5181600" cy="4351338"/>
          </a:xfrm>
        </p:spPr>
        <p:txBody>
          <a:bodyPr/>
          <a:lstStyle>
            <a:lvl1pPr>
              <a:defRPr>
                <a:solidFill>
                  <a:schemeClr val="bg2">
                    <a:lumMod val="50000"/>
                  </a:schemeClr>
                </a:solidFill>
                <a:latin typeface="+mj-lt"/>
              </a:defRPr>
            </a:lvl1pPr>
            <a:lvl2pPr>
              <a:defRPr>
                <a:solidFill>
                  <a:schemeClr val="bg2">
                    <a:lumMod val="50000"/>
                  </a:schemeClr>
                </a:solidFill>
                <a:latin typeface="+mj-lt"/>
              </a:defRPr>
            </a:lvl2pPr>
            <a:lvl3pPr>
              <a:defRPr>
                <a:solidFill>
                  <a:schemeClr val="bg2">
                    <a:lumMod val="50000"/>
                  </a:schemeClr>
                </a:solidFill>
                <a:latin typeface="+mj-lt"/>
              </a:defRPr>
            </a:lvl3pPr>
            <a:lvl4pPr>
              <a:defRPr>
                <a:solidFill>
                  <a:schemeClr val="bg2">
                    <a:lumMod val="50000"/>
                  </a:schemeClr>
                </a:solidFill>
                <a:latin typeface="+mj-lt"/>
              </a:defRPr>
            </a:lvl4pPr>
            <a:lvl5pPr>
              <a:defRPr>
                <a:solidFill>
                  <a:schemeClr val="bg2">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a:extLst>
              <a:ext uri="{FF2B5EF4-FFF2-40B4-BE49-F238E27FC236}">
                <a16:creationId xmlns:a16="http://schemas.microsoft.com/office/drawing/2014/main" id="{D2F7492D-184D-A948-BDA5-A1DB7C4B8AAA}"/>
              </a:ext>
            </a:extLst>
          </p:cNvPr>
          <p:cNvSpPr>
            <a:spLocks noGrp="1"/>
          </p:cNvSpPr>
          <p:nvPr>
            <p:ph sz="half" idx="2"/>
          </p:nvPr>
        </p:nvSpPr>
        <p:spPr>
          <a:xfrm>
            <a:off x="6172200" y="1825625"/>
            <a:ext cx="5181600" cy="4351338"/>
          </a:xfrm>
        </p:spPr>
        <p:txBody>
          <a:bodyPr/>
          <a:lstStyle>
            <a:lvl1pPr>
              <a:defRPr>
                <a:solidFill>
                  <a:schemeClr val="bg2">
                    <a:lumMod val="50000"/>
                  </a:schemeClr>
                </a:solidFill>
                <a:latin typeface="+mj-lt"/>
              </a:defRPr>
            </a:lvl1pPr>
            <a:lvl2pPr>
              <a:defRPr>
                <a:solidFill>
                  <a:schemeClr val="bg2">
                    <a:lumMod val="50000"/>
                  </a:schemeClr>
                </a:solidFill>
                <a:latin typeface="+mj-lt"/>
              </a:defRPr>
            </a:lvl2pPr>
            <a:lvl3pPr>
              <a:defRPr>
                <a:solidFill>
                  <a:schemeClr val="bg2">
                    <a:lumMod val="50000"/>
                  </a:schemeClr>
                </a:solidFill>
                <a:latin typeface="+mj-lt"/>
              </a:defRPr>
            </a:lvl3pPr>
            <a:lvl4pPr>
              <a:defRPr>
                <a:solidFill>
                  <a:schemeClr val="bg2">
                    <a:lumMod val="50000"/>
                  </a:schemeClr>
                </a:solidFill>
                <a:latin typeface="+mj-lt"/>
              </a:defRPr>
            </a:lvl4pPr>
            <a:lvl5pPr>
              <a:defRPr>
                <a:solidFill>
                  <a:schemeClr val="bg2">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8" name="Suora yhdysviiva 7">
            <a:extLst>
              <a:ext uri="{FF2B5EF4-FFF2-40B4-BE49-F238E27FC236}">
                <a16:creationId xmlns:a16="http://schemas.microsoft.com/office/drawing/2014/main" id="{3588402E-E81A-2146-9486-3C850DD8D241}"/>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FBC24D12-455F-1844-B37B-0059080B7B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5D5968A8-DE01-4E0D-864A-6D576D348C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EFFD8651-AE41-41FA-B866-77846EBDBD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05720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9029A0-91C7-094D-BC77-4E8F5CC12D47}"/>
              </a:ext>
            </a:extLst>
          </p:cNvPr>
          <p:cNvSpPr>
            <a:spLocks noGrp="1"/>
          </p:cNvSpPr>
          <p:nvPr>
            <p:ph type="title"/>
          </p:nvPr>
        </p:nvSpPr>
        <p:spPr>
          <a:xfrm>
            <a:off x="839788" y="365125"/>
            <a:ext cx="10515600" cy="1325563"/>
          </a:xfrm>
        </p:spPr>
        <p:txBody>
          <a:bodyPr/>
          <a:lstStyle>
            <a:lvl1pPr>
              <a:defRPr b="1">
                <a:solidFill>
                  <a:schemeClr val="bg2">
                    <a:lumMod val="25000"/>
                  </a:schemeClr>
                </a:solidFill>
              </a:defRPr>
            </a:lvl1pPr>
          </a:lstStyle>
          <a:p>
            <a:r>
              <a:rPr lang="en-US"/>
              <a:t>Click to edit Master title style</a:t>
            </a:r>
            <a:endParaRPr lang="fi-FI"/>
          </a:p>
        </p:txBody>
      </p:sp>
      <p:sp>
        <p:nvSpPr>
          <p:cNvPr id="3" name="Tekstin paikkamerkki 2">
            <a:extLst>
              <a:ext uri="{FF2B5EF4-FFF2-40B4-BE49-F238E27FC236}">
                <a16:creationId xmlns:a16="http://schemas.microsoft.com/office/drawing/2014/main" id="{467B10E5-8545-344E-AE27-63C375C9126D}"/>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ällön paikkamerkki 3">
            <a:extLst>
              <a:ext uri="{FF2B5EF4-FFF2-40B4-BE49-F238E27FC236}">
                <a16:creationId xmlns:a16="http://schemas.microsoft.com/office/drawing/2014/main" id="{40417E00-95F6-634F-979E-E8040175FE52}"/>
              </a:ext>
            </a:extLst>
          </p:cNvPr>
          <p:cNvSpPr>
            <a:spLocks noGrp="1"/>
          </p:cNvSpPr>
          <p:nvPr>
            <p:ph sz="half" idx="2" hasCustomPrompt="1"/>
          </p:nvPr>
        </p:nvSpPr>
        <p:spPr>
          <a:xfrm>
            <a:off x="839788" y="2505075"/>
            <a:ext cx="5157787" cy="3684588"/>
          </a:xfrm>
        </p:spPr>
        <p:txBody>
          <a:bodyPr/>
          <a:lstStyle>
            <a:lvl1pPr>
              <a:defRPr sz="2400">
                <a:solidFill>
                  <a:schemeClr val="bg2">
                    <a:lumMod val="50000"/>
                  </a:schemeClr>
                </a:solidFill>
                <a:latin typeface="+mj-lt"/>
              </a:defRPr>
            </a:lvl1pPr>
            <a:lvl2pPr>
              <a:defRPr sz="2000">
                <a:solidFill>
                  <a:schemeClr val="bg2">
                    <a:lumMod val="50000"/>
                  </a:schemeClr>
                </a:solidFill>
                <a:latin typeface="+mj-lt"/>
              </a:defRPr>
            </a:lvl2pPr>
            <a:lvl3pPr>
              <a:defRPr sz="1800">
                <a:solidFill>
                  <a:schemeClr val="bg2">
                    <a:lumMod val="50000"/>
                  </a:schemeClr>
                </a:solidFill>
                <a:latin typeface="+mj-lt"/>
              </a:defRPr>
            </a:lvl3pPr>
            <a:lvl4pPr>
              <a:defRPr sz="1400">
                <a:solidFill>
                  <a:schemeClr val="bg2">
                    <a:lumMod val="50000"/>
                  </a:schemeClr>
                </a:solidFill>
                <a:latin typeface="+mj-lt"/>
              </a:defRPr>
            </a:lvl4pPr>
            <a:lvl5pPr>
              <a:defRPr sz="1400">
                <a:solidFill>
                  <a:schemeClr val="bg2">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779FA47-672B-9941-BD23-97400BFE348C}"/>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isällön paikkamerkki 3">
            <a:extLst>
              <a:ext uri="{FF2B5EF4-FFF2-40B4-BE49-F238E27FC236}">
                <a16:creationId xmlns:a16="http://schemas.microsoft.com/office/drawing/2014/main" id="{20ABC642-B34E-C349-8393-4C88136BBFEA}"/>
              </a:ext>
            </a:extLst>
          </p:cNvPr>
          <p:cNvSpPr>
            <a:spLocks noGrp="1"/>
          </p:cNvSpPr>
          <p:nvPr>
            <p:ph sz="half" idx="13"/>
          </p:nvPr>
        </p:nvSpPr>
        <p:spPr>
          <a:xfrm>
            <a:off x="6172200" y="2505075"/>
            <a:ext cx="5157787" cy="3684588"/>
          </a:xfrm>
        </p:spPr>
        <p:txBody>
          <a:bodyPr/>
          <a:lstStyle>
            <a:lvl1pPr>
              <a:defRPr sz="2400">
                <a:solidFill>
                  <a:schemeClr val="bg2">
                    <a:lumMod val="50000"/>
                  </a:schemeClr>
                </a:solidFill>
                <a:latin typeface="+mj-lt"/>
              </a:defRPr>
            </a:lvl1pPr>
            <a:lvl2pPr>
              <a:defRPr sz="2000">
                <a:solidFill>
                  <a:schemeClr val="bg2">
                    <a:lumMod val="50000"/>
                  </a:schemeClr>
                </a:solidFill>
                <a:latin typeface="+mj-lt"/>
              </a:defRPr>
            </a:lvl2pPr>
            <a:lvl3pPr>
              <a:defRPr sz="1800">
                <a:solidFill>
                  <a:schemeClr val="bg2">
                    <a:lumMod val="50000"/>
                  </a:schemeClr>
                </a:solidFill>
                <a:latin typeface="+mj-lt"/>
              </a:defRPr>
            </a:lvl3pPr>
            <a:lvl4pPr>
              <a:defRPr sz="1400">
                <a:solidFill>
                  <a:schemeClr val="bg2">
                    <a:lumMod val="50000"/>
                  </a:schemeClr>
                </a:solidFill>
                <a:latin typeface="+mj-lt"/>
              </a:defRPr>
            </a:lvl4pPr>
            <a:lvl5pPr>
              <a:defRPr sz="1400">
                <a:solidFill>
                  <a:schemeClr val="bg2">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1" name="Suora yhdysviiva 10">
            <a:extLst>
              <a:ext uri="{FF2B5EF4-FFF2-40B4-BE49-F238E27FC236}">
                <a16:creationId xmlns:a16="http://schemas.microsoft.com/office/drawing/2014/main" id="{DB6D48FA-CFC2-4B47-887F-6103D02EB56D}"/>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12" descr="Kuva, joka sisältää kohteen teksti&#10;&#10;Kuvaus luotu automaattisesti">
            <a:extLst>
              <a:ext uri="{FF2B5EF4-FFF2-40B4-BE49-F238E27FC236}">
                <a16:creationId xmlns:a16="http://schemas.microsoft.com/office/drawing/2014/main" id="{51AA49D0-1388-5440-B6A7-39D6B3A0D6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5" name="Kuva 8">
            <a:extLst>
              <a:ext uri="{FF2B5EF4-FFF2-40B4-BE49-F238E27FC236}">
                <a16:creationId xmlns:a16="http://schemas.microsoft.com/office/drawing/2014/main" id="{3C24E0B4-56D7-40FF-9B02-D27B85C2AF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6" name="Kuva 11">
            <a:extLst>
              <a:ext uri="{FF2B5EF4-FFF2-40B4-BE49-F238E27FC236}">
                <a16:creationId xmlns:a16="http://schemas.microsoft.com/office/drawing/2014/main" id="{6F222E76-8444-46A2-A249-6E06E9208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99220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fld id="{D06112FB-DDA9-8E43-8DA3-DFC7F3AECD1D}" type="datetimeFigureOut">
              <a:rPr lang="en-GB" smtClean="0"/>
              <a:t>30/08/2023</a:t>
            </a:fld>
            <a:endParaRPr lang="en-GB"/>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DB3FF4CD-A824-0244-9484-5B4449991B27}" type="slidenum">
              <a:rPr lang="en-GB" smtClean="0"/>
              <a:t>‹#›</a:t>
            </a:fld>
            <a:endParaRPr lang="en-GB"/>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0079186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txStyles>
    <p:titleStyle>
      <a:lvl1pPr algn="l" defTabSz="914400" rtl="0" eaLnBrk="1" latinLnBrk="0" hangingPunct="1">
        <a:lnSpc>
          <a:spcPct val="90000"/>
        </a:lnSpc>
        <a:spcBef>
          <a:spcPct val="0"/>
        </a:spcBef>
        <a:buNone/>
        <a:defRPr sz="4400" b="1" kern="1200">
          <a:solidFill>
            <a:srgbClr val="2627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CB215C8-1E49-4AD0-87A1-F4BB089B2E2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i-FI"/>
              <a:t>Muokkaa ots. perustyyl. napsautt.</a:t>
            </a:r>
          </a:p>
        </p:txBody>
      </p:sp>
      <p:sp>
        <p:nvSpPr>
          <p:cNvPr id="3" name="Tekstin paikkamerkki 2">
            <a:extLst>
              <a:ext uri="{FF2B5EF4-FFF2-40B4-BE49-F238E27FC236}">
                <a16:creationId xmlns:a16="http://schemas.microsoft.com/office/drawing/2014/main" id="{64B83CB3-1B84-48E9-A270-49EBF396ACA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99ACDA1-594C-4D66-B810-0F0927C385C9}"/>
              </a:ext>
            </a:extLst>
          </p:cNvPr>
          <p:cNvSpPr txBox="1">
            <a:spLocks noGrp="1"/>
          </p:cNvSpPr>
          <p:nvPr>
            <p:ph type="dt" sz="half" idx="2"/>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i-FI" sz="1000" b="0" i="0" u="none" strike="noStrike" kern="1200" cap="none" spc="0" baseline="0">
                <a:solidFill>
                  <a:srgbClr val="4D4E50"/>
                </a:solidFill>
                <a:uFillTx/>
                <a:latin typeface="Calibri"/>
              </a:defRPr>
            </a:lvl1pPr>
          </a:lstStyle>
          <a:p>
            <a:pPr lvl="0"/>
            <a:endParaRPr lang="fi-FI"/>
          </a:p>
        </p:txBody>
      </p:sp>
      <p:sp>
        <p:nvSpPr>
          <p:cNvPr id="5" name="Dian numeron paikkamerkki 5">
            <a:extLst>
              <a:ext uri="{FF2B5EF4-FFF2-40B4-BE49-F238E27FC236}">
                <a16:creationId xmlns:a16="http://schemas.microsoft.com/office/drawing/2014/main" id="{CBC394D1-7592-4D69-B66C-B075C582012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i-FI" sz="1200" b="0" i="0" u="none" strike="noStrike" kern="1200" cap="none" spc="0" baseline="0">
                <a:solidFill>
                  <a:srgbClr val="4D4E50"/>
                </a:solidFill>
                <a:uFillTx/>
                <a:latin typeface="Calibri"/>
              </a:defRPr>
            </a:lvl1pPr>
          </a:lstStyle>
          <a:p>
            <a:pPr lvl="0"/>
            <a:fld id="{DA9F1700-4C21-4A0A-8635-FFF883B6A50E}" type="slidenum">
              <a:t>‹#›</a:t>
            </a:fld>
            <a:endParaRPr lang="fi-FI"/>
          </a:p>
        </p:txBody>
      </p:sp>
      <p:sp>
        <p:nvSpPr>
          <p:cNvPr id="6" name="Alatunnisteen paikkamerkki 6">
            <a:extLst>
              <a:ext uri="{FF2B5EF4-FFF2-40B4-BE49-F238E27FC236}">
                <a16:creationId xmlns:a16="http://schemas.microsoft.com/office/drawing/2014/main" id="{85EAFDF2-ADDA-4129-97A3-202AF56F28D0}"/>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i-FI" sz="1200" b="0" i="0" u="none" strike="noStrike" kern="1200" cap="none" spc="0" baseline="0">
                <a:solidFill>
                  <a:srgbClr val="909191"/>
                </a:solidFill>
                <a:uFillTx/>
                <a:latin typeface="Calibri"/>
              </a:defRPr>
            </a:lvl1pPr>
          </a:lstStyle>
          <a:p>
            <a:pPr lvl="0"/>
            <a:endParaRPr lang="fi-FI"/>
          </a:p>
        </p:txBody>
      </p:sp>
    </p:spTree>
    <p:extLst>
      <p:ext uri="{BB962C8B-B14F-4D97-AF65-F5344CB8AC3E}">
        <p14:creationId xmlns:p14="http://schemas.microsoft.com/office/powerpoint/2010/main" val="1896688731"/>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25" r:id="rId14"/>
    <p:sldLayoutId id="2147484426" r:id="rId15"/>
    <p:sldLayoutId id="2147484427" r:id="rId16"/>
    <p:sldLayoutId id="2147484428" r:id="rId17"/>
    <p:sldLayoutId id="2147484429" r:id="rId18"/>
    <p:sldLayoutId id="2147484430" r:id="rId19"/>
    <p:sldLayoutId id="2147484431" r:id="rId20"/>
    <p:sldLayoutId id="2147484432" r:id="rId21"/>
    <p:sldLayoutId id="2147484433" r:id="rId22"/>
    <p:sldLayoutId id="2147484434" r:id="rId23"/>
    <p:sldLayoutId id="2147484459" r:id="rId24"/>
  </p:sldLayoutIdLst>
  <p:txStyles>
    <p:titleStyle>
      <a:lvl1pPr marL="0" marR="0" lvl="0" indent="0" algn="l" defTabSz="914400" rtl="0" fontAlgn="auto" hangingPunct="1">
        <a:lnSpc>
          <a:spcPct val="90000"/>
        </a:lnSpc>
        <a:spcBef>
          <a:spcPts val="0"/>
        </a:spcBef>
        <a:spcAft>
          <a:spcPts val="0"/>
        </a:spcAft>
        <a:buNone/>
        <a:tabLst/>
        <a:defRPr lang="fi-FI" sz="4400" b="1" i="0" u="none" strike="noStrike" kern="1200" cap="none" spc="0" baseline="0">
          <a:solidFill>
            <a:srgbClr val="262728"/>
          </a:solidFill>
          <a:uFillTx/>
          <a:latin typeface="Calibri"/>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i-FI" sz="3200" b="0" i="0" u="none" strike="noStrike" kern="1200" cap="none" spc="0" baseline="0">
          <a:solidFill>
            <a:srgbClr val="1D1D1E"/>
          </a:solidFill>
          <a:uFillTx/>
          <a:latin typeface="Open Sans Light" pitchFamily="34"/>
          <a:ea typeface="Open Sans Light" pitchFamily="34"/>
          <a:cs typeface="Open Sans Light"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i-FI" sz="2800" b="0" i="0" u="none" strike="noStrike" kern="1200" cap="none" spc="0" baseline="0">
          <a:solidFill>
            <a:srgbClr val="1D1D1E"/>
          </a:solidFill>
          <a:uFillTx/>
          <a:latin typeface="Open Sans Light" pitchFamily="34"/>
          <a:ea typeface="Open Sans Light" pitchFamily="34"/>
          <a:cs typeface="Open Sans Light"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i-FI" sz="2400" b="0" i="0" u="none" strike="noStrike" kern="1200" cap="none" spc="0" baseline="0">
          <a:solidFill>
            <a:srgbClr val="1D1D1E"/>
          </a:solidFill>
          <a:uFillTx/>
          <a:latin typeface="Open Sans Light" pitchFamily="34"/>
          <a:ea typeface="Open Sans Light" pitchFamily="34"/>
          <a:cs typeface="Open Sans Light"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i-FI" sz="2000" b="0" i="0" u="none" strike="noStrike" kern="1200" cap="none" spc="0" baseline="0">
          <a:solidFill>
            <a:srgbClr val="1D1D1E"/>
          </a:solidFill>
          <a:uFillTx/>
          <a:latin typeface="Open Sans Light" pitchFamily="34"/>
          <a:ea typeface="Open Sans Light" pitchFamily="34"/>
          <a:cs typeface="Open Sans Light"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i-FI" sz="1800" b="0" i="0" u="none" strike="noStrike" kern="1200" cap="none" spc="0" baseline="0">
          <a:solidFill>
            <a:srgbClr val="1D1D1E"/>
          </a:solidFill>
          <a:uFillTx/>
          <a:latin typeface="Open Sans Light" pitchFamily="34"/>
          <a:ea typeface="Open Sans Light" pitchFamily="34"/>
          <a:cs typeface="Open Sans Light"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3.jyu.fi/jyumv/ohjelmat/science/muut/polku-2.0/polkukartta-opinnot/recording-31-05-2023-11.18" TargetMode="Externa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hyperlink" Target="https://m3.jyu.fi/jyumv/ohjelmat/science/muut/polku-2.0/polkukartta-opinnot/recording-31-05-2023-11.18" TargetMode="Externa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pxdata.stat.fi/PxWeb/pxweb/fi/StatFin/StatFin__ehk/" TargetMode="External"/><Relationship Id="rId4"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099CDD-7412-E5DD-A88E-76810F1C510D}"/>
              </a:ext>
            </a:extLst>
          </p:cNvPr>
          <p:cNvSpPr>
            <a:spLocks noGrp="1"/>
          </p:cNvSpPr>
          <p:nvPr>
            <p:ph idx="1"/>
          </p:nvPr>
        </p:nvSpPr>
        <p:spPr>
          <a:xfrm>
            <a:off x="838203" y="1690687"/>
            <a:ext cx="10515600" cy="4486275"/>
          </a:xfrm>
        </p:spPr>
        <p:txBody>
          <a:bodyPr>
            <a:normAutofit/>
          </a:bodyPr>
          <a:lstStyle/>
          <a:p>
            <a:pPr marL="0" indent="0">
              <a:buNone/>
            </a:pPr>
            <a:r>
              <a:rPr lang="en-GB" sz="3600" dirty="0" err="1"/>
              <a:t>Ilmasto</a:t>
            </a:r>
            <a:r>
              <a:rPr lang="en-GB" sz="3600" dirty="0"/>
              <a:t>, </a:t>
            </a:r>
            <a:r>
              <a:rPr lang="en-GB" sz="3600" dirty="0" err="1"/>
              <a:t>luonto</a:t>
            </a:r>
            <a:r>
              <a:rPr lang="en-GB" sz="3600" dirty="0"/>
              <a:t> </a:t>
            </a:r>
            <a:r>
              <a:rPr lang="en-GB" sz="3600" dirty="0" err="1"/>
              <a:t>ja</a:t>
            </a:r>
            <a:r>
              <a:rPr lang="en-GB" sz="3600" dirty="0"/>
              <a:t> </a:t>
            </a:r>
            <a:r>
              <a:rPr lang="en-GB" sz="3600" dirty="0" err="1"/>
              <a:t>materiavirrat</a:t>
            </a:r>
            <a:endParaRPr lang="en-GB" sz="3600" dirty="0"/>
          </a:p>
          <a:p>
            <a:r>
              <a:rPr lang="en-GB" sz="2800" dirty="0" err="1"/>
              <a:t>Perusteet</a:t>
            </a:r>
            <a:r>
              <a:rPr lang="en-GB" sz="2800" dirty="0"/>
              <a:t> </a:t>
            </a:r>
            <a:r>
              <a:rPr lang="en-GB" sz="2800" dirty="0" err="1"/>
              <a:t>ilmastonmuutoksesta</a:t>
            </a:r>
            <a:r>
              <a:rPr lang="en-GB" sz="2800" dirty="0"/>
              <a:t> </a:t>
            </a:r>
            <a:r>
              <a:rPr lang="en-GB" sz="2800" dirty="0" err="1"/>
              <a:t>ja</a:t>
            </a:r>
            <a:r>
              <a:rPr lang="en-GB" sz="2800" dirty="0"/>
              <a:t> </a:t>
            </a:r>
            <a:r>
              <a:rPr lang="en-GB" sz="2800" dirty="0" err="1"/>
              <a:t>energiankäytöstä</a:t>
            </a:r>
            <a:r>
              <a:rPr lang="en-GB" sz="2800" dirty="0"/>
              <a:t>, </a:t>
            </a:r>
            <a:r>
              <a:rPr lang="en-GB" sz="2800" dirty="0" err="1"/>
              <a:t>luontokadosta</a:t>
            </a:r>
            <a:r>
              <a:rPr lang="en-GB" sz="2800" dirty="0"/>
              <a:t> </a:t>
            </a:r>
            <a:r>
              <a:rPr lang="en-GB" sz="2800" dirty="0" err="1"/>
              <a:t>ja</a:t>
            </a:r>
            <a:r>
              <a:rPr lang="en-GB" sz="2800" dirty="0"/>
              <a:t> </a:t>
            </a:r>
            <a:r>
              <a:rPr lang="en-GB" sz="2800" dirty="0" err="1"/>
              <a:t>sen</a:t>
            </a:r>
            <a:r>
              <a:rPr lang="en-GB" sz="2800" dirty="0"/>
              <a:t> </a:t>
            </a:r>
            <a:r>
              <a:rPr lang="en-GB" sz="2800" dirty="0" err="1"/>
              <a:t>aiheuttamista</a:t>
            </a:r>
            <a:r>
              <a:rPr lang="en-GB" sz="2800" dirty="0"/>
              <a:t> </a:t>
            </a:r>
            <a:r>
              <a:rPr lang="en-GB" sz="2800" dirty="0" err="1"/>
              <a:t>riskeistä</a:t>
            </a:r>
            <a:r>
              <a:rPr lang="en-GB" sz="2800" dirty="0"/>
              <a:t> </a:t>
            </a:r>
            <a:r>
              <a:rPr lang="en-GB" sz="2800" dirty="0" err="1"/>
              <a:t>sekä</a:t>
            </a:r>
            <a:r>
              <a:rPr lang="en-GB" sz="2800" dirty="0"/>
              <a:t> </a:t>
            </a:r>
            <a:r>
              <a:rPr lang="en-GB" sz="2800" dirty="0" err="1"/>
              <a:t>maailmassa</a:t>
            </a:r>
            <a:r>
              <a:rPr lang="en-GB" sz="2800" dirty="0"/>
              <a:t> </a:t>
            </a:r>
            <a:r>
              <a:rPr lang="en-GB" sz="2800" dirty="0" err="1"/>
              <a:t>epätasaisesti</a:t>
            </a:r>
            <a:r>
              <a:rPr lang="en-GB" sz="2800" dirty="0"/>
              <a:t> </a:t>
            </a:r>
            <a:r>
              <a:rPr lang="en-GB" sz="2800" dirty="0" err="1"/>
              <a:t>jakautuneesta</a:t>
            </a:r>
            <a:r>
              <a:rPr lang="en-GB" sz="2800" dirty="0"/>
              <a:t> </a:t>
            </a:r>
            <a:r>
              <a:rPr lang="en-GB" sz="2800" dirty="0" err="1"/>
              <a:t>tuotannosta</a:t>
            </a:r>
            <a:r>
              <a:rPr lang="en-GB" sz="2800" dirty="0"/>
              <a:t> </a:t>
            </a:r>
            <a:r>
              <a:rPr lang="en-GB" sz="2800" dirty="0" err="1"/>
              <a:t>ja</a:t>
            </a:r>
            <a:r>
              <a:rPr lang="en-GB" sz="2800" dirty="0"/>
              <a:t> </a:t>
            </a:r>
            <a:r>
              <a:rPr lang="en-GB" sz="2800" dirty="0" err="1"/>
              <a:t>kulutuksesta</a:t>
            </a:r>
            <a:endParaRPr lang="en-GB" sz="2800" dirty="0"/>
          </a:p>
          <a:p>
            <a:r>
              <a:rPr lang="en-GB" sz="2800" dirty="0" err="1"/>
              <a:t>Toiselta</a:t>
            </a:r>
            <a:r>
              <a:rPr lang="en-GB" sz="2800" dirty="0"/>
              <a:t> </a:t>
            </a:r>
            <a:r>
              <a:rPr lang="en-GB" sz="2800" dirty="0" err="1"/>
              <a:t>asteelta</a:t>
            </a:r>
            <a:r>
              <a:rPr lang="en-GB" sz="2800" dirty="0"/>
              <a:t> </a:t>
            </a:r>
            <a:r>
              <a:rPr lang="en-GB" sz="2800" dirty="0" err="1"/>
              <a:t>korkea-asteelle</a:t>
            </a:r>
            <a:endParaRPr lang="en-GB" sz="2800" dirty="0"/>
          </a:p>
          <a:p>
            <a:r>
              <a:rPr lang="en-GB" sz="2800" dirty="0" err="1"/>
              <a:t>Diaesitys</a:t>
            </a:r>
            <a:r>
              <a:rPr lang="en-GB" sz="2800" dirty="0"/>
              <a:t> </a:t>
            </a:r>
            <a:r>
              <a:rPr lang="en-GB" sz="2800" dirty="0" err="1"/>
              <a:t>muistiinpanoineen</a:t>
            </a:r>
            <a:r>
              <a:rPr lang="en-GB" sz="2800" dirty="0"/>
              <a:t> (</a:t>
            </a:r>
            <a:r>
              <a:rPr lang="en-GB" sz="2800" dirty="0" err="1"/>
              <a:t>mukana</a:t>
            </a:r>
            <a:r>
              <a:rPr lang="en-GB" sz="2800" dirty="0"/>
              <a:t> </a:t>
            </a:r>
            <a:r>
              <a:rPr lang="en-GB" sz="2800" dirty="0" err="1"/>
              <a:t>linkki</a:t>
            </a:r>
            <a:r>
              <a:rPr lang="en-GB" sz="2800" dirty="0"/>
              <a:t> </a:t>
            </a:r>
            <a:r>
              <a:rPr lang="en-GB" sz="2800" dirty="0" err="1">
                <a:hlinkClick r:id="rId2"/>
              </a:rPr>
              <a:t>videoesitykseen</a:t>
            </a:r>
            <a:r>
              <a:rPr lang="en-GB" sz="2800" dirty="0"/>
              <a:t>)</a:t>
            </a:r>
          </a:p>
          <a:p>
            <a:r>
              <a:rPr lang="en-GB" sz="2800" dirty="0" err="1"/>
              <a:t>Videoesityksen</a:t>
            </a:r>
            <a:r>
              <a:rPr lang="en-GB" sz="2800" dirty="0"/>
              <a:t> </a:t>
            </a:r>
            <a:r>
              <a:rPr lang="en-GB" sz="2800" dirty="0" err="1"/>
              <a:t>tueksi</a:t>
            </a:r>
            <a:r>
              <a:rPr lang="en-GB" sz="2800" dirty="0"/>
              <a:t> tai </a:t>
            </a:r>
            <a:r>
              <a:rPr lang="en-GB" sz="2800" dirty="0" err="1"/>
              <a:t>oman</a:t>
            </a:r>
            <a:r>
              <a:rPr lang="en-GB" sz="2800" dirty="0"/>
              <a:t> </a:t>
            </a:r>
            <a:r>
              <a:rPr lang="en-GB" sz="2800" dirty="0" err="1"/>
              <a:t>opetuksen</a:t>
            </a:r>
            <a:r>
              <a:rPr lang="en-GB" sz="2800" dirty="0"/>
              <a:t> </a:t>
            </a:r>
            <a:r>
              <a:rPr lang="en-GB" sz="2800" dirty="0" err="1"/>
              <a:t>materiaaliksi</a:t>
            </a:r>
            <a:endParaRPr lang="en-GB" sz="2800" dirty="0"/>
          </a:p>
          <a:p>
            <a:r>
              <a:rPr lang="en-GB" sz="2800" dirty="0" err="1"/>
              <a:t>Videon</a:t>
            </a:r>
            <a:r>
              <a:rPr lang="en-GB" sz="2800" dirty="0"/>
              <a:t> </a:t>
            </a:r>
            <a:r>
              <a:rPr lang="en-GB" sz="2800" dirty="0" err="1"/>
              <a:t>kesto</a:t>
            </a:r>
            <a:r>
              <a:rPr lang="en-GB" sz="2800" dirty="0"/>
              <a:t> n.13 min.</a:t>
            </a:r>
          </a:p>
        </p:txBody>
      </p:sp>
      <p:sp>
        <p:nvSpPr>
          <p:cNvPr id="2" name="Title 1">
            <a:extLst>
              <a:ext uri="{FF2B5EF4-FFF2-40B4-BE49-F238E27FC236}">
                <a16:creationId xmlns:a16="http://schemas.microsoft.com/office/drawing/2014/main" id="{1A69FDCE-7BB3-FEB9-EB47-5EDBC8B20621}"/>
              </a:ext>
            </a:extLst>
          </p:cNvPr>
          <p:cNvSpPr>
            <a:spLocks noGrp="1"/>
          </p:cNvSpPr>
          <p:nvPr>
            <p:ph type="title"/>
          </p:nvPr>
        </p:nvSpPr>
        <p:spPr/>
        <p:txBody>
          <a:bodyPr/>
          <a:lstStyle/>
          <a:p>
            <a:r>
              <a:rPr lang="fi-FI" dirty="0"/>
              <a:t>Tietoa</a:t>
            </a:r>
            <a:r>
              <a:rPr lang="fi-FI" baseline="0" dirty="0"/>
              <a:t> diasetistä</a:t>
            </a:r>
            <a:endParaRPr lang="fi-FI" dirty="0"/>
          </a:p>
        </p:txBody>
      </p:sp>
    </p:spTree>
    <p:extLst>
      <p:ext uri="{BB962C8B-B14F-4D97-AF65-F5344CB8AC3E}">
        <p14:creationId xmlns:p14="http://schemas.microsoft.com/office/powerpoint/2010/main" val="275419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616502-4709-42C9-8818-6BF8D9114720}"/>
              </a:ext>
            </a:extLst>
          </p:cNvPr>
          <p:cNvSpPr txBox="1">
            <a:spLocks noGrp="1"/>
          </p:cNvSpPr>
          <p:nvPr>
            <p:ph type="title"/>
          </p:nvPr>
        </p:nvSpPr>
        <p:spPr/>
        <p:txBody>
          <a:bodyPr/>
          <a:lstStyle/>
          <a:p>
            <a:r>
              <a:rPr lang="en-US" err="1"/>
              <a:t>Luontokato</a:t>
            </a:r>
            <a:endParaRPr lang="en-US"/>
          </a:p>
        </p:txBody>
      </p:sp>
      <p:sp>
        <p:nvSpPr>
          <p:cNvPr id="3" name="Content Placeholder 6">
            <a:extLst>
              <a:ext uri="{FF2B5EF4-FFF2-40B4-BE49-F238E27FC236}">
                <a16:creationId xmlns:a16="http://schemas.microsoft.com/office/drawing/2014/main" id="{860C1726-4DE3-42EF-950F-8D81EB9718C9}"/>
              </a:ext>
            </a:extLst>
          </p:cNvPr>
          <p:cNvSpPr txBox="1">
            <a:spLocks noGrp="1"/>
          </p:cNvSpPr>
          <p:nvPr>
            <p:ph sz="half" idx="1"/>
          </p:nvPr>
        </p:nvSpPr>
        <p:spPr/>
        <p:txBody>
          <a:bodyPr>
            <a:normAutofit fontScale="85000" lnSpcReduction="20000"/>
          </a:bodyPr>
          <a:lstStyle/>
          <a:p>
            <a:r>
              <a:rPr lang="en-US" err="1"/>
              <a:t>Elämän</a:t>
            </a:r>
            <a:r>
              <a:rPr lang="en-US"/>
              <a:t> </a:t>
            </a:r>
            <a:r>
              <a:rPr lang="en-US" err="1"/>
              <a:t>hiipuminen</a:t>
            </a:r>
            <a:r>
              <a:rPr lang="en-US"/>
              <a:t> </a:t>
            </a:r>
            <a:r>
              <a:rPr lang="en-US" err="1"/>
              <a:t>maapallolla</a:t>
            </a:r>
            <a:endParaRPr lang="en-US"/>
          </a:p>
          <a:p>
            <a:pPr lvl="1"/>
            <a:r>
              <a:rPr lang="en-US" err="1"/>
              <a:t>Lajit</a:t>
            </a:r>
            <a:r>
              <a:rPr lang="en-US"/>
              <a:t> </a:t>
            </a:r>
            <a:r>
              <a:rPr lang="en-US" err="1"/>
              <a:t>katoavat</a:t>
            </a:r>
            <a:endParaRPr lang="en-US"/>
          </a:p>
          <a:p>
            <a:pPr lvl="1"/>
            <a:r>
              <a:rPr lang="en-US" err="1"/>
              <a:t>Ekosysteemit</a:t>
            </a:r>
            <a:r>
              <a:rPr lang="en-US"/>
              <a:t> </a:t>
            </a:r>
            <a:r>
              <a:rPr lang="en-US" err="1"/>
              <a:t>rapautuvat</a:t>
            </a:r>
            <a:endParaRPr lang="en-US"/>
          </a:p>
          <a:p>
            <a:r>
              <a:rPr lang="en-US" err="1"/>
              <a:t>Maaperän</a:t>
            </a:r>
            <a:r>
              <a:rPr lang="en-US"/>
              <a:t> </a:t>
            </a:r>
            <a:r>
              <a:rPr lang="en-US" err="1"/>
              <a:t>köyhtyminen</a:t>
            </a:r>
            <a:r>
              <a:rPr lang="en-US"/>
              <a:t>, </a:t>
            </a:r>
            <a:r>
              <a:rPr lang="en-US" err="1"/>
              <a:t>pölyttäjien</a:t>
            </a:r>
            <a:r>
              <a:rPr lang="en-US"/>
              <a:t> </a:t>
            </a:r>
            <a:r>
              <a:rPr lang="en-US" err="1"/>
              <a:t>väheneminen</a:t>
            </a:r>
            <a:r>
              <a:rPr lang="en-US"/>
              <a:t>, </a:t>
            </a:r>
            <a:r>
              <a:rPr lang="en-US" err="1"/>
              <a:t>vesistöjen</a:t>
            </a:r>
            <a:r>
              <a:rPr lang="en-US"/>
              <a:t> </a:t>
            </a:r>
            <a:r>
              <a:rPr lang="en-US" err="1"/>
              <a:t>pilaantuminen</a:t>
            </a:r>
            <a:r>
              <a:rPr lang="en-US"/>
              <a:t>, ...</a:t>
            </a:r>
          </a:p>
          <a:p>
            <a:r>
              <a:rPr lang="en-US"/>
              <a:t>"</a:t>
            </a:r>
            <a:r>
              <a:rPr lang="en-US" err="1"/>
              <a:t>Ekosysteemipalvelut</a:t>
            </a:r>
            <a:r>
              <a:rPr lang="en-US"/>
              <a:t>" </a:t>
            </a:r>
            <a:r>
              <a:rPr lang="en-US" err="1"/>
              <a:t>heikkenevät</a:t>
            </a:r>
            <a:r>
              <a:rPr lang="en-US"/>
              <a:t> ja </a:t>
            </a:r>
            <a:r>
              <a:rPr lang="en-US" err="1"/>
              <a:t>häiriöalttius</a:t>
            </a:r>
            <a:r>
              <a:rPr lang="en-US"/>
              <a:t> </a:t>
            </a:r>
            <a:r>
              <a:rPr lang="en-US" err="1"/>
              <a:t>kasvaa</a:t>
            </a:r>
            <a:endParaRPr lang="en-US"/>
          </a:p>
          <a:p>
            <a:r>
              <a:rPr lang="en-US" err="1"/>
              <a:t>Ongelmia</a:t>
            </a:r>
            <a:r>
              <a:rPr lang="en-US"/>
              <a:t> </a:t>
            </a:r>
            <a:r>
              <a:rPr lang="en-US" err="1"/>
              <a:t>talouteen</a:t>
            </a:r>
            <a:r>
              <a:rPr lang="en-US"/>
              <a:t>, </a:t>
            </a:r>
            <a:r>
              <a:rPr lang="en-US" err="1"/>
              <a:t>terveyteen</a:t>
            </a:r>
            <a:r>
              <a:rPr lang="en-US"/>
              <a:t>, </a:t>
            </a:r>
            <a:r>
              <a:rPr lang="en-US" err="1"/>
              <a:t>yhteiskuntarauhaan</a:t>
            </a:r>
            <a:r>
              <a:rPr lang="en-US"/>
              <a:t>, </a:t>
            </a:r>
            <a:r>
              <a:rPr lang="en-US" err="1"/>
              <a:t>geopolitiikkaan</a:t>
            </a:r>
            <a:r>
              <a:rPr lang="en-US"/>
              <a:t>, </a:t>
            </a:r>
            <a:r>
              <a:rPr lang="en-US" err="1"/>
              <a:t>kaikkeen</a:t>
            </a:r>
            <a:endParaRPr lang="en-US"/>
          </a:p>
          <a:p>
            <a:r>
              <a:rPr lang="en-US" err="1"/>
              <a:t>Tärkeimmät</a:t>
            </a:r>
            <a:r>
              <a:rPr lang="en-US"/>
              <a:t> </a:t>
            </a:r>
            <a:r>
              <a:rPr lang="en-US" err="1"/>
              <a:t>syyt</a:t>
            </a:r>
            <a:r>
              <a:rPr lang="en-US"/>
              <a:t>: </a:t>
            </a:r>
            <a:r>
              <a:rPr lang="en-US" err="1"/>
              <a:t>maankäyttö</a:t>
            </a:r>
            <a:r>
              <a:rPr lang="en-US"/>
              <a:t>, </a:t>
            </a:r>
            <a:r>
              <a:rPr lang="en-US" err="1"/>
              <a:t>suora</a:t>
            </a:r>
            <a:r>
              <a:rPr lang="en-US"/>
              <a:t> </a:t>
            </a:r>
            <a:r>
              <a:rPr lang="en-US" err="1"/>
              <a:t>hyödyntäminen</a:t>
            </a:r>
            <a:r>
              <a:rPr lang="en-US"/>
              <a:t>, </a:t>
            </a:r>
            <a:r>
              <a:rPr lang="en-US" err="1"/>
              <a:t>saasteet</a:t>
            </a:r>
            <a:r>
              <a:rPr lang="en-US"/>
              <a:t>, </a:t>
            </a:r>
            <a:r>
              <a:rPr lang="en-US" err="1"/>
              <a:t>vieraslajit</a:t>
            </a:r>
            <a:r>
              <a:rPr lang="en-US"/>
              <a:t>, </a:t>
            </a:r>
            <a:r>
              <a:rPr lang="en-US" err="1"/>
              <a:t>ilmastonmuutos</a:t>
            </a:r>
            <a:endParaRPr lang="en-US"/>
          </a:p>
          <a:p>
            <a:endParaRPr lang="en-US"/>
          </a:p>
          <a:p>
            <a:endParaRPr lang="en-US"/>
          </a:p>
          <a:p>
            <a:pPr lvl="0"/>
            <a:endParaRPr lang="en-US"/>
          </a:p>
        </p:txBody>
      </p:sp>
      <p:pic>
        <p:nvPicPr>
          <p:cNvPr id="5" name="Picture 4" descr="Traktori kyntämässä köyhtynyttä peltoa.">
            <a:extLst>
              <a:ext uri="{FF2B5EF4-FFF2-40B4-BE49-F238E27FC236}">
                <a16:creationId xmlns:a16="http://schemas.microsoft.com/office/drawing/2014/main" id="{05708508-90F9-8841-9FDB-39DBA247D4F4}"/>
              </a:ext>
            </a:extLst>
          </p:cNvPr>
          <p:cNvPicPr>
            <a:picLocks noChangeAspect="1"/>
          </p:cNvPicPr>
          <p:nvPr/>
        </p:nvPicPr>
        <p:blipFill rotWithShape="1">
          <a:blip r:embed="rId3"/>
          <a:srcRect l="23748" r="2125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9329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0F62CD-F7A4-0422-C766-A976C00FD8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7810A32A-FA9F-0CFA-E11D-3E17000A1224}"/>
              </a:ext>
            </a:extLst>
          </p:cNvPr>
          <p:cNvSpPr>
            <a:spLocks noGrp="1"/>
          </p:cNvSpPr>
          <p:nvPr>
            <p:ph type="title"/>
          </p:nvPr>
        </p:nvSpPr>
        <p:spPr/>
        <p:txBody>
          <a:bodyPr>
            <a:normAutofit fontScale="90000"/>
          </a:bodyPr>
          <a:lstStyle/>
          <a:p>
            <a:r>
              <a:rPr lang="en-US" dirty="0"/>
              <a:t>“</a:t>
            </a:r>
            <a:r>
              <a:rPr lang="en-US" dirty="0" err="1"/>
              <a:t>Vakavimmat</a:t>
            </a:r>
            <a:r>
              <a:rPr lang="en-US" dirty="0"/>
              <a:t> </a:t>
            </a:r>
            <a:r>
              <a:rPr lang="en-US" dirty="0" err="1"/>
              <a:t>uhat</a:t>
            </a:r>
            <a:r>
              <a:rPr lang="en-US" dirty="0"/>
              <a:t> </a:t>
            </a:r>
            <a:r>
              <a:rPr lang="en-US" dirty="0" err="1"/>
              <a:t>taloudelle</a:t>
            </a:r>
            <a:r>
              <a:rPr lang="en-US" dirty="0"/>
              <a:t>, </a:t>
            </a:r>
            <a:r>
              <a:rPr lang="en-US" dirty="0" err="1"/>
              <a:t>väestölle</a:t>
            </a:r>
            <a:r>
              <a:rPr lang="en-US" dirty="0"/>
              <a:t> ja </a:t>
            </a:r>
            <a:r>
              <a:rPr lang="en-US" dirty="0" err="1"/>
              <a:t>luonnonvaroille</a:t>
            </a:r>
            <a:r>
              <a:rPr lang="en-US" dirty="0"/>
              <a:t> </a:t>
            </a:r>
            <a:r>
              <a:rPr lang="en-US" dirty="0" err="1"/>
              <a:t>seuraavan</a:t>
            </a:r>
            <a:r>
              <a:rPr lang="en-US" dirty="0"/>
              <a:t> 10 </a:t>
            </a:r>
            <a:r>
              <a:rPr lang="en-US" dirty="0" err="1"/>
              <a:t>vuoden</a:t>
            </a:r>
            <a:r>
              <a:rPr lang="en-US" dirty="0"/>
              <a:t> </a:t>
            </a:r>
            <a:r>
              <a:rPr lang="en-US" dirty="0" err="1"/>
              <a:t>aikana</a:t>
            </a:r>
            <a:r>
              <a:rPr lang="en-US" dirty="0"/>
              <a:t>”  </a:t>
            </a:r>
          </a:p>
        </p:txBody>
      </p:sp>
      <p:sp>
        <p:nvSpPr>
          <p:cNvPr id="32" name="TextBox 31">
            <a:extLst>
              <a:ext uri="{FF2B5EF4-FFF2-40B4-BE49-F238E27FC236}">
                <a16:creationId xmlns:a16="http://schemas.microsoft.com/office/drawing/2014/main" id="{A80C5F48-7A6B-5146-E7F1-D086EA0BE044}"/>
              </a:ext>
            </a:extLst>
          </p:cNvPr>
          <p:cNvSpPr txBox="1"/>
          <p:nvPr/>
        </p:nvSpPr>
        <p:spPr>
          <a:xfrm>
            <a:off x="813656" y="2057679"/>
            <a:ext cx="574566"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a:solidFill>
                  <a:srgbClr val="000000"/>
                </a:solidFill>
                <a:latin typeface="+mn-lt"/>
                <a:ea typeface="+mn-lt"/>
                <a:cs typeface="+mn-lt"/>
              </a:rPr>
              <a:t>1</a:t>
            </a:r>
            <a:r>
              <a:rPr lang="en-US" sz="1600" kern="1200">
                <a:solidFill>
                  <a:schemeClr val="tx1"/>
                </a:solidFill>
                <a:latin typeface="+mn-lt"/>
                <a:ea typeface="+mn-ea"/>
                <a:cs typeface="Calibri"/>
              </a:rPr>
              <a:t>.</a:t>
            </a:r>
            <a:endParaRPr lang="en-US" sz="1600">
              <a:cs typeface="Calibri"/>
            </a:endParaRPr>
          </a:p>
        </p:txBody>
      </p:sp>
      <p:sp>
        <p:nvSpPr>
          <p:cNvPr id="20" name="TextBox 19" descr="Luettelo suurimmista tiskeistä ">
            <a:extLst>
              <a:ext uri="{FF2B5EF4-FFF2-40B4-BE49-F238E27FC236}">
                <a16:creationId xmlns:a16="http://schemas.microsoft.com/office/drawing/2014/main" id="{418A99F4-293E-CEF0-91F8-22360C4A0B9F}"/>
              </a:ext>
            </a:extLst>
          </p:cNvPr>
          <p:cNvSpPr txBox="1"/>
          <p:nvPr/>
        </p:nvSpPr>
        <p:spPr>
          <a:xfrm>
            <a:off x="1389016" y="1932322"/>
            <a:ext cx="3185036" cy="584775"/>
          </a:xfrm>
          <a:prstGeom prst="rect">
            <a:avLst/>
          </a:prstGeom>
          <a:solidFill>
            <a:srgbClr val="54823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err="1">
                <a:solidFill>
                  <a:schemeClr val="bg1"/>
                </a:solidFill>
                <a:latin typeface="+mn-lt"/>
                <a:ea typeface="+mn-lt"/>
                <a:cs typeface="+mn-lt"/>
              </a:rPr>
              <a:t>Epäonnistuminen</a:t>
            </a:r>
            <a:r>
              <a:rPr lang="en-US" sz="1600" kern="1200">
                <a:solidFill>
                  <a:schemeClr val="bg1"/>
                </a:solidFill>
                <a:latin typeface="+mn-lt"/>
                <a:ea typeface="+mn-lt"/>
                <a:cs typeface="+mn-lt"/>
              </a:rPr>
              <a:t> </a:t>
            </a:r>
            <a:r>
              <a:rPr lang="en-US" sz="1600" kern="1200" err="1">
                <a:solidFill>
                  <a:schemeClr val="bg1"/>
                </a:solidFill>
                <a:latin typeface="+mn-lt"/>
                <a:ea typeface="+mn-ea"/>
                <a:cs typeface="Calibri"/>
              </a:rPr>
              <a:t>ilmastonmuutoksen</a:t>
            </a:r>
            <a:r>
              <a:rPr lang="en-US" sz="1600" kern="1200">
                <a:solidFill>
                  <a:schemeClr val="bg1"/>
                </a:solidFill>
                <a:latin typeface="+mn-lt"/>
                <a:ea typeface="+mn-ea"/>
                <a:cs typeface="Calibri"/>
              </a:rPr>
              <a:t> </a:t>
            </a:r>
            <a:r>
              <a:rPr lang="en-US" sz="1600" kern="1200" err="1">
                <a:solidFill>
                  <a:schemeClr val="bg1"/>
                </a:solidFill>
                <a:latin typeface="+mn-lt"/>
                <a:ea typeface="+mn-ea"/>
                <a:cs typeface="Calibri"/>
              </a:rPr>
              <a:t>hillinnässä</a:t>
            </a:r>
            <a:endParaRPr lang="en-US" sz="1600">
              <a:solidFill>
                <a:schemeClr val="bg1"/>
              </a:solidFill>
              <a:cs typeface="Calibri"/>
            </a:endParaRPr>
          </a:p>
        </p:txBody>
      </p:sp>
      <p:sp>
        <p:nvSpPr>
          <p:cNvPr id="41" name="TextBox 40">
            <a:extLst>
              <a:ext uri="{FF2B5EF4-FFF2-40B4-BE49-F238E27FC236}">
                <a16:creationId xmlns:a16="http://schemas.microsoft.com/office/drawing/2014/main" id="{72007AB4-8474-61C5-BE0D-5B2C0DA375C7}"/>
              </a:ext>
            </a:extLst>
          </p:cNvPr>
          <p:cNvSpPr txBox="1"/>
          <p:nvPr/>
        </p:nvSpPr>
        <p:spPr>
          <a:xfrm>
            <a:off x="813655" y="2911724"/>
            <a:ext cx="574566"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a:solidFill>
                  <a:schemeClr val="tx1"/>
                </a:solidFill>
                <a:latin typeface="+mn-lt"/>
                <a:ea typeface="+mn-ea"/>
                <a:cs typeface="Calibri"/>
              </a:rPr>
              <a:t>2.</a:t>
            </a:r>
            <a:endParaRPr lang="en-US" sz="1600">
              <a:cs typeface="Calibri"/>
            </a:endParaRPr>
          </a:p>
        </p:txBody>
      </p:sp>
      <p:sp>
        <p:nvSpPr>
          <p:cNvPr id="21" name="TextBox 20">
            <a:extLst>
              <a:ext uri="{FF2B5EF4-FFF2-40B4-BE49-F238E27FC236}">
                <a16:creationId xmlns:a16="http://schemas.microsoft.com/office/drawing/2014/main" id="{E82BBE98-4577-4CDE-9F50-537A7C6DD228}"/>
              </a:ext>
            </a:extLst>
          </p:cNvPr>
          <p:cNvSpPr txBox="1"/>
          <p:nvPr/>
        </p:nvSpPr>
        <p:spPr>
          <a:xfrm>
            <a:off x="1389016" y="2733894"/>
            <a:ext cx="3224390" cy="661720"/>
          </a:xfrm>
          <a:prstGeom prst="rect">
            <a:avLst/>
          </a:prstGeom>
          <a:solidFill>
            <a:srgbClr val="54823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err="1">
                <a:solidFill>
                  <a:schemeClr val="bg1"/>
                </a:solidFill>
                <a:latin typeface="+mn-lt"/>
                <a:ea typeface="+mn-lt"/>
                <a:cs typeface="+mn-lt"/>
              </a:rPr>
              <a:t>Epäonnistuminen</a:t>
            </a:r>
            <a:r>
              <a:rPr lang="en-US" sz="1600" kern="1200">
                <a:solidFill>
                  <a:schemeClr val="bg1"/>
                </a:solidFill>
                <a:latin typeface="+mn-lt"/>
                <a:ea typeface="+mn-ea"/>
                <a:cs typeface="Calibri"/>
              </a:rPr>
              <a:t> </a:t>
            </a:r>
            <a:endParaRPr lang="en-US" sz="1600" kern="1200">
              <a:solidFill>
                <a:schemeClr val="bg1"/>
              </a:solidFill>
              <a:latin typeface="+mn-lt"/>
              <a:ea typeface="+mn-lt"/>
              <a:cs typeface="+mn-lt"/>
            </a:endParaRPr>
          </a:p>
          <a:p>
            <a:pPr defTabSz="923544">
              <a:spcAft>
                <a:spcPts val="600"/>
              </a:spcAft>
            </a:pPr>
            <a:r>
              <a:rPr lang="en-US" sz="1600" kern="1200" err="1">
                <a:solidFill>
                  <a:schemeClr val="bg1"/>
                </a:solidFill>
                <a:latin typeface="+mn-lt"/>
                <a:ea typeface="+mn-ea"/>
                <a:cs typeface="Calibri"/>
              </a:rPr>
              <a:t>ilmastonmuutokseen</a:t>
            </a:r>
            <a:r>
              <a:rPr lang="en-US" sz="1600" kern="1200">
                <a:solidFill>
                  <a:schemeClr val="bg1"/>
                </a:solidFill>
                <a:latin typeface="+mn-lt"/>
                <a:ea typeface="+mn-ea"/>
                <a:cs typeface="Calibri"/>
              </a:rPr>
              <a:t>  </a:t>
            </a:r>
            <a:r>
              <a:rPr lang="en-US" sz="1600" kern="1200" err="1">
                <a:solidFill>
                  <a:schemeClr val="bg1"/>
                </a:solidFill>
                <a:latin typeface="+mn-lt"/>
                <a:ea typeface="+mn-ea"/>
                <a:cs typeface="Calibri"/>
              </a:rPr>
              <a:t>sopeutumissa</a:t>
            </a:r>
            <a:endParaRPr lang="en-US" sz="1600">
              <a:solidFill>
                <a:schemeClr val="bg1"/>
              </a:solidFill>
            </a:endParaRPr>
          </a:p>
        </p:txBody>
      </p:sp>
      <p:sp>
        <p:nvSpPr>
          <p:cNvPr id="40" name="TextBox 39">
            <a:extLst>
              <a:ext uri="{FF2B5EF4-FFF2-40B4-BE49-F238E27FC236}">
                <a16:creationId xmlns:a16="http://schemas.microsoft.com/office/drawing/2014/main" id="{DC245B33-6356-D677-6826-1C6C28F9B514}"/>
              </a:ext>
            </a:extLst>
          </p:cNvPr>
          <p:cNvSpPr txBox="1"/>
          <p:nvPr/>
        </p:nvSpPr>
        <p:spPr>
          <a:xfrm>
            <a:off x="813654" y="3751769"/>
            <a:ext cx="574566"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a:solidFill>
                  <a:schemeClr val="tx1"/>
                </a:solidFill>
                <a:latin typeface="+mn-lt"/>
                <a:ea typeface="+mn-ea"/>
                <a:cs typeface="Calibri"/>
              </a:rPr>
              <a:t>3.</a:t>
            </a:r>
            <a:endParaRPr lang="en-US" sz="1600">
              <a:cs typeface="Calibri"/>
            </a:endParaRPr>
          </a:p>
        </p:txBody>
      </p:sp>
      <p:sp>
        <p:nvSpPr>
          <p:cNvPr id="22" name="TextBox 21">
            <a:extLst>
              <a:ext uri="{FF2B5EF4-FFF2-40B4-BE49-F238E27FC236}">
                <a16:creationId xmlns:a16="http://schemas.microsoft.com/office/drawing/2014/main" id="{B8C47D1D-9D31-D299-5C23-6A41D2BE60D3}"/>
              </a:ext>
            </a:extLst>
          </p:cNvPr>
          <p:cNvSpPr txBox="1"/>
          <p:nvPr/>
        </p:nvSpPr>
        <p:spPr>
          <a:xfrm>
            <a:off x="1389016" y="3612413"/>
            <a:ext cx="3185036" cy="584775"/>
          </a:xfrm>
          <a:prstGeom prst="rect">
            <a:avLst/>
          </a:prstGeom>
          <a:solidFill>
            <a:srgbClr val="54823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err="1">
                <a:solidFill>
                  <a:schemeClr val="bg1"/>
                </a:solidFill>
                <a:latin typeface="+mn-lt"/>
                <a:ea typeface="+mn-ea"/>
                <a:cs typeface="Calibri"/>
              </a:rPr>
              <a:t>Luonnonkatastrofit</a:t>
            </a:r>
            <a:r>
              <a:rPr lang="en-US" sz="1600" kern="1200">
                <a:solidFill>
                  <a:schemeClr val="bg1"/>
                </a:solidFill>
                <a:latin typeface="+mn-lt"/>
                <a:ea typeface="+mn-ea"/>
                <a:cs typeface="Calibri"/>
              </a:rPr>
              <a:t> ja </a:t>
            </a:r>
            <a:r>
              <a:rPr lang="en-US" sz="1600" kern="1200" err="1">
                <a:solidFill>
                  <a:schemeClr val="bg1"/>
                </a:solidFill>
                <a:latin typeface="+mn-lt"/>
                <a:ea typeface="+mn-ea"/>
                <a:cs typeface="Calibri"/>
              </a:rPr>
              <a:t>äärimmäiset</a:t>
            </a:r>
            <a:r>
              <a:rPr lang="en-US" sz="1600" kern="1200">
                <a:solidFill>
                  <a:schemeClr val="bg1"/>
                </a:solidFill>
                <a:latin typeface="+mn-lt"/>
                <a:ea typeface="+mn-ea"/>
                <a:cs typeface="Calibri"/>
              </a:rPr>
              <a:t> </a:t>
            </a:r>
            <a:r>
              <a:rPr lang="en-US" sz="1600" kern="1200" err="1">
                <a:solidFill>
                  <a:schemeClr val="bg1"/>
                </a:solidFill>
                <a:latin typeface="+mn-lt"/>
                <a:ea typeface="+mn-ea"/>
                <a:cs typeface="Calibri"/>
              </a:rPr>
              <a:t>sääilmiöt</a:t>
            </a:r>
            <a:endParaRPr lang="en-US" sz="1600" err="1">
              <a:solidFill>
                <a:schemeClr val="bg1"/>
              </a:solidFill>
            </a:endParaRPr>
          </a:p>
        </p:txBody>
      </p:sp>
      <p:sp>
        <p:nvSpPr>
          <p:cNvPr id="39" name="TextBox 38">
            <a:extLst>
              <a:ext uri="{FF2B5EF4-FFF2-40B4-BE49-F238E27FC236}">
                <a16:creationId xmlns:a16="http://schemas.microsoft.com/office/drawing/2014/main" id="{4B3E77E8-D018-F8B7-5DA6-7C0FE8054A49}"/>
              </a:ext>
            </a:extLst>
          </p:cNvPr>
          <p:cNvSpPr txBox="1"/>
          <p:nvPr/>
        </p:nvSpPr>
        <p:spPr>
          <a:xfrm>
            <a:off x="813655" y="4591815"/>
            <a:ext cx="574566"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a:solidFill>
                  <a:srgbClr val="000000"/>
                </a:solidFill>
                <a:latin typeface="+mn-lt"/>
                <a:ea typeface="+mn-lt"/>
                <a:cs typeface="+mn-lt"/>
              </a:rPr>
              <a:t>4</a:t>
            </a:r>
            <a:r>
              <a:rPr lang="en-US" sz="1600" kern="1200">
                <a:solidFill>
                  <a:schemeClr val="tx1"/>
                </a:solidFill>
                <a:latin typeface="+mn-lt"/>
                <a:ea typeface="+mn-ea"/>
                <a:cs typeface="Calibri"/>
              </a:rPr>
              <a:t>.</a:t>
            </a:r>
            <a:endParaRPr lang="en-US" sz="1600">
              <a:cs typeface="Calibri"/>
            </a:endParaRPr>
          </a:p>
        </p:txBody>
      </p:sp>
      <p:sp>
        <p:nvSpPr>
          <p:cNvPr id="23" name="TextBox 22">
            <a:extLst>
              <a:ext uri="{FF2B5EF4-FFF2-40B4-BE49-F238E27FC236}">
                <a16:creationId xmlns:a16="http://schemas.microsoft.com/office/drawing/2014/main" id="{6AB407B7-EE25-4B97-264E-94EEC3A47424}"/>
              </a:ext>
            </a:extLst>
          </p:cNvPr>
          <p:cNvSpPr txBox="1"/>
          <p:nvPr/>
        </p:nvSpPr>
        <p:spPr>
          <a:xfrm>
            <a:off x="1389015" y="4452458"/>
            <a:ext cx="3185036" cy="584775"/>
          </a:xfrm>
          <a:prstGeom prst="rect">
            <a:avLst/>
          </a:prstGeom>
          <a:solidFill>
            <a:srgbClr val="54823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err="1">
                <a:solidFill>
                  <a:schemeClr val="bg1"/>
                </a:solidFill>
                <a:latin typeface="+mn-lt"/>
                <a:ea typeface="+mn-ea"/>
                <a:cs typeface="Calibri"/>
              </a:rPr>
              <a:t>Luontokato</a:t>
            </a:r>
            <a:r>
              <a:rPr lang="en-US" sz="1600" kern="1200">
                <a:solidFill>
                  <a:schemeClr val="bg1"/>
                </a:solidFill>
                <a:latin typeface="+mn-lt"/>
                <a:ea typeface="+mn-ea"/>
                <a:cs typeface="Calibri"/>
              </a:rPr>
              <a:t> ja </a:t>
            </a:r>
            <a:r>
              <a:rPr lang="en-US" sz="1600" kern="1200" err="1">
                <a:solidFill>
                  <a:schemeClr val="bg1"/>
                </a:solidFill>
                <a:latin typeface="+mn-lt"/>
                <a:ea typeface="+mn-ea"/>
                <a:cs typeface="Calibri"/>
              </a:rPr>
              <a:t>ekosysteemien</a:t>
            </a:r>
            <a:r>
              <a:rPr lang="en-US" sz="1600" kern="1200">
                <a:solidFill>
                  <a:schemeClr val="bg1"/>
                </a:solidFill>
                <a:latin typeface="+mn-lt"/>
                <a:ea typeface="+mn-ea"/>
                <a:cs typeface="Calibri"/>
              </a:rPr>
              <a:t> </a:t>
            </a:r>
            <a:r>
              <a:rPr lang="en-US" sz="1600" kern="1200" err="1">
                <a:solidFill>
                  <a:schemeClr val="bg1"/>
                </a:solidFill>
                <a:latin typeface="+mn-lt"/>
                <a:ea typeface="+mn-ea"/>
                <a:cs typeface="Calibri"/>
              </a:rPr>
              <a:t>romahdus</a:t>
            </a:r>
            <a:endParaRPr lang="en-US" sz="1600" err="1"/>
          </a:p>
        </p:txBody>
      </p:sp>
      <p:sp>
        <p:nvSpPr>
          <p:cNvPr id="38" name="TextBox 37">
            <a:extLst>
              <a:ext uri="{FF2B5EF4-FFF2-40B4-BE49-F238E27FC236}">
                <a16:creationId xmlns:a16="http://schemas.microsoft.com/office/drawing/2014/main" id="{D9D33395-7C76-CC90-09BE-239407FFF9F5}"/>
              </a:ext>
            </a:extLst>
          </p:cNvPr>
          <p:cNvSpPr txBox="1"/>
          <p:nvPr/>
        </p:nvSpPr>
        <p:spPr>
          <a:xfrm>
            <a:off x="813654" y="5431861"/>
            <a:ext cx="574566"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a:solidFill>
                  <a:schemeClr val="tx1"/>
                </a:solidFill>
                <a:latin typeface="+mn-lt"/>
                <a:ea typeface="+mn-ea"/>
                <a:cs typeface="Calibri"/>
              </a:rPr>
              <a:t>5.</a:t>
            </a:r>
            <a:endParaRPr lang="en-US" sz="1600">
              <a:cs typeface="Calibri"/>
            </a:endParaRPr>
          </a:p>
        </p:txBody>
      </p:sp>
      <p:sp>
        <p:nvSpPr>
          <p:cNvPr id="5" name="Rectangle 4">
            <a:extLst>
              <a:ext uri="{FF2B5EF4-FFF2-40B4-BE49-F238E27FC236}">
                <a16:creationId xmlns:a16="http://schemas.microsoft.com/office/drawing/2014/main" id="{CFC07B69-DD18-C416-4CC4-F59DDBBBA40B}"/>
              </a:ext>
            </a:extLst>
          </p:cNvPr>
          <p:cNvSpPr/>
          <p:nvPr/>
        </p:nvSpPr>
        <p:spPr>
          <a:xfrm>
            <a:off x="1388220" y="5226325"/>
            <a:ext cx="3185829" cy="70612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kern="1200" err="1">
                <a:solidFill>
                  <a:schemeClr val="tx1">
                    <a:lumMod val="50000"/>
                  </a:schemeClr>
                </a:solidFill>
                <a:latin typeface="+mn-lt"/>
                <a:ea typeface="+mn-ea"/>
                <a:cs typeface="Calibri"/>
              </a:rPr>
              <a:t>Laajamittainen</a:t>
            </a:r>
            <a:r>
              <a:rPr lang="en-US" sz="1600" kern="1200">
                <a:solidFill>
                  <a:schemeClr val="tx1">
                    <a:lumMod val="50000"/>
                  </a:schemeClr>
                </a:solidFill>
                <a:latin typeface="+mn-lt"/>
                <a:ea typeface="+mn-ea"/>
                <a:cs typeface="Calibri"/>
              </a:rPr>
              <a:t> </a:t>
            </a:r>
            <a:r>
              <a:rPr lang="en-US" sz="1600" kern="1200" err="1">
                <a:solidFill>
                  <a:schemeClr val="tx1">
                    <a:lumMod val="50000"/>
                  </a:schemeClr>
                </a:solidFill>
                <a:latin typeface="+mn-lt"/>
                <a:ea typeface="+mn-ea"/>
                <a:cs typeface="Calibri"/>
              </a:rPr>
              <a:t>pakolaisuus</a:t>
            </a:r>
            <a:endParaRPr lang="en-US" sz="1600" kern="1200">
              <a:solidFill>
                <a:schemeClr val="tx1">
                  <a:lumMod val="50000"/>
                </a:schemeClr>
              </a:solidFill>
              <a:latin typeface="+mn-lt"/>
              <a:ea typeface="+mn-ea"/>
              <a:cs typeface="Calibri"/>
            </a:endParaRPr>
          </a:p>
        </p:txBody>
      </p:sp>
      <p:sp>
        <p:nvSpPr>
          <p:cNvPr id="37" name="TextBox 36">
            <a:extLst>
              <a:ext uri="{FF2B5EF4-FFF2-40B4-BE49-F238E27FC236}">
                <a16:creationId xmlns:a16="http://schemas.microsoft.com/office/drawing/2014/main" id="{6CB92802-A4CC-E907-34AA-8DBFFB0FDC64}"/>
              </a:ext>
            </a:extLst>
          </p:cNvPr>
          <p:cNvSpPr txBox="1"/>
          <p:nvPr/>
        </p:nvSpPr>
        <p:spPr>
          <a:xfrm>
            <a:off x="4985163" y="2085679"/>
            <a:ext cx="574566"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a:solidFill>
                  <a:srgbClr val="000000"/>
                </a:solidFill>
                <a:latin typeface="+mn-lt"/>
                <a:ea typeface="+mn-lt"/>
                <a:cs typeface="+mn-lt"/>
              </a:rPr>
              <a:t>6</a:t>
            </a:r>
            <a:r>
              <a:rPr lang="en-US" sz="1600" kern="1200">
                <a:solidFill>
                  <a:schemeClr val="tx1"/>
                </a:solidFill>
                <a:latin typeface="+mn-lt"/>
                <a:ea typeface="+mn-ea"/>
                <a:cs typeface="Calibri"/>
              </a:rPr>
              <a:t>.</a:t>
            </a:r>
            <a:endParaRPr lang="en-US" sz="1600">
              <a:cs typeface="Calibri"/>
            </a:endParaRPr>
          </a:p>
        </p:txBody>
      </p:sp>
      <p:sp>
        <p:nvSpPr>
          <p:cNvPr id="3" name="Rectangle 2">
            <a:extLst>
              <a:ext uri="{FF2B5EF4-FFF2-40B4-BE49-F238E27FC236}">
                <a16:creationId xmlns:a16="http://schemas.microsoft.com/office/drawing/2014/main" id="{7F02C72E-7D48-B48A-B7F9-78192DE38F3D}"/>
              </a:ext>
            </a:extLst>
          </p:cNvPr>
          <p:cNvSpPr/>
          <p:nvPr/>
        </p:nvSpPr>
        <p:spPr>
          <a:xfrm>
            <a:off x="5559729" y="1932322"/>
            <a:ext cx="3185829" cy="584774"/>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err="1"/>
              <a:t>Luonnonvarakriisit</a:t>
            </a:r>
            <a:endParaRPr lang="en-GB" sz="1600"/>
          </a:p>
        </p:txBody>
      </p:sp>
      <p:sp>
        <p:nvSpPr>
          <p:cNvPr id="36" name="TextBox 35">
            <a:extLst>
              <a:ext uri="{FF2B5EF4-FFF2-40B4-BE49-F238E27FC236}">
                <a16:creationId xmlns:a16="http://schemas.microsoft.com/office/drawing/2014/main" id="{44EE72BF-A724-146A-2FA8-E44A272E6E18}"/>
              </a:ext>
            </a:extLst>
          </p:cNvPr>
          <p:cNvSpPr txBox="1"/>
          <p:nvPr/>
        </p:nvSpPr>
        <p:spPr>
          <a:xfrm>
            <a:off x="4985164" y="2897724"/>
            <a:ext cx="574566"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a:solidFill>
                  <a:srgbClr val="000000"/>
                </a:solidFill>
                <a:latin typeface="+mn-lt"/>
                <a:ea typeface="+mn-lt"/>
                <a:cs typeface="+mn-lt"/>
              </a:rPr>
              <a:t>7</a:t>
            </a:r>
            <a:r>
              <a:rPr lang="en-US" sz="1600" kern="1200">
                <a:solidFill>
                  <a:schemeClr val="tx1"/>
                </a:solidFill>
                <a:latin typeface="+mn-lt"/>
                <a:ea typeface="+mn-ea"/>
                <a:cs typeface="Calibri"/>
              </a:rPr>
              <a:t>.</a:t>
            </a:r>
            <a:endParaRPr lang="en-US" sz="1600">
              <a:cs typeface="Calibri"/>
            </a:endParaRPr>
          </a:p>
        </p:txBody>
      </p:sp>
      <p:sp>
        <p:nvSpPr>
          <p:cNvPr id="28" name="TextBox 27">
            <a:extLst>
              <a:ext uri="{FF2B5EF4-FFF2-40B4-BE49-F238E27FC236}">
                <a16:creationId xmlns:a16="http://schemas.microsoft.com/office/drawing/2014/main" id="{3381924A-87E7-9A07-720E-151F4495BAE4}"/>
              </a:ext>
            </a:extLst>
          </p:cNvPr>
          <p:cNvSpPr txBox="1"/>
          <p:nvPr/>
        </p:nvSpPr>
        <p:spPr>
          <a:xfrm>
            <a:off x="5560522" y="2772367"/>
            <a:ext cx="3185037" cy="584775"/>
          </a:xfrm>
          <a:prstGeom prst="rect">
            <a:avLst/>
          </a:prstGeom>
          <a:solidFill>
            <a:srgbClr val="FF33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err="1">
                <a:solidFill>
                  <a:schemeClr val="tx1">
                    <a:lumMod val="50000"/>
                  </a:schemeClr>
                </a:solidFill>
                <a:latin typeface="+mn-lt"/>
                <a:ea typeface="+mn-ea"/>
                <a:cs typeface="Calibri"/>
              </a:rPr>
              <a:t>Yhteiskuntarauhan</a:t>
            </a:r>
            <a:r>
              <a:rPr lang="en-US" sz="1600" kern="1200">
                <a:solidFill>
                  <a:schemeClr val="tx1">
                    <a:lumMod val="50000"/>
                  </a:schemeClr>
                </a:solidFill>
                <a:latin typeface="+mn-lt"/>
                <a:ea typeface="+mn-ea"/>
                <a:cs typeface="Calibri"/>
              </a:rPr>
              <a:t> </a:t>
            </a:r>
            <a:r>
              <a:rPr lang="en-US" sz="1600" kern="1200" err="1">
                <a:solidFill>
                  <a:schemeClr val="tx1">
                    <a:lumMod val="50000"/>
                  </a:schemeClr>
                </a:solidFill>
                <a:latin typeface="+mn-lt"/>
                <a:ea typeface="+mn-ea"/>
                <a:cs typeface="Calibri"/>
              </a:rPr>
              <a:t>horjuminen</a:t>
            </a:r>
            <a:r>
              <a:rPr lang="en-US" sz="1600" kern="1200">
                <a:solidFill>
                  <a:schemeClr val="tx1">
                    <a:lumMod val="50000"/>
                  </a:schemeClr>
                </a:solidFill>
                <a:latin typeface="+mn-lt"/>
                <a:ea typeface="+mn-ea"/>
                <a:cs typeface="Calibri"/>
              </a:rPr>
              <a:t> ja </a:t>
            </a:r>
            <a:r>
              <a:rPr lang="en-US" sz="1600" kern="1200" err="1">
                <a:solidFill>
                  <a:schemeClr val="tx1">
                    <a:lumMod val="50000"/>
                  </a:schemeClr>
                </a:solidFill>
                <a:cs typeface="Calibri"/>
              </a:rPr>
              <a:t>polarisaatio</a:t>
            </a:r>
            <a:endParaRPr lang="en-US" sz="1600" err="1">
              <a:solidFill>
                <a:schemeClr val="tx1">
                  <a:lumMod val="50000"/>
                </a:schemeClr>
              </a:solidFill>
            </a:endParaRPr>
          </a:p>
        </p:txBody>
      </p:sp>
      <p:sp>
        <p:nvSpPr>
          <p:cNvPr id="35" name="TextBox 34">
            <a:extLst>
              <a:ext uri="{FF2B5EF4-FFF2-40B4-BE49-F238E27FC236}">
                <a16:creationId xmlns:a16="http://schemas.microsoft.com/office/drawing/2014/main" id="{1B8B1A69-3363-7481-BF26-7275B8357F5A}"/>
              </a:ext>
            </a:extLst>
          </p:cNvPr>
          <p:cNvSpPr txBox="1"/>
          <p:nvPr/>
        </p:nvSpPr>
        <p:spPr>
          <a:xfrm>
            <a:off x="4985163" y="3737769"/>
            <a:ext cx="574566"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a:solidFill>
                  <a:srgbClr val="000000"/>
                </a:solidFill>
                <a:latin typeface="+mn-lt"/>
                <a:ea typeface="+mn-lt"/>
                <a:cs typeface="+mn-lt"/>
              </a:rPr>
              <a:t>8</a:t>
            </a:r>
            <a:r>
              <a:rPr lang="en-US" sz="1600" kern="1200">
                <a:solidFill>
                  <a:schemeClr val="tx1"/>
                </a:solidFill>
                <a:latin typeface="+mn-lt"/>
                <a:ea typeface="+mn-ea"/>
                <a:cs typeface="Calibri"/>
              </a:rPr>
              <a:t>.</a:t>
            </a:r>
            <a:endParaRPr lang="en-US" sz="1600">
              <a:cs typeface="Calibri"/>
            </a:endParaRPr>
          </a:p>
        </p:txBody>
      </p:sp>
      <p:sp>
        <p:nvSpPr>
          <p:cNvPr id="29" name="TextBox 28">
            <a:extLst>
              <a:ext uri="{FF2B5EF4-FFF2-40B4-BE49-F238E27FC236}">
                <a16:creationId xmlns:a16="http://schemas.microsoft.com/office/drawing/2014/main" id="{1ED86D3A-4F82-E86B-CD5E-19EB9EDDB7B0}"/>
              </a:ext>
            </a:extLst>
          </p:cNvPr>
          <p:cNvSpPr txBox="1"/>
          <p:nvPr/>
        </p:nvSpPr>
        <p:spPr>
          <a:xfrm>
            <a:off x="5560522" y="3612413"/>
            <a:ext cx="3185037" cy="584775"/>
          </a:xfrm>
          <a:prstGeom prst="rect">
            <a:avLst/>
          </a:prstGeom>
          <a:solidFill>
            <a:srgbClr val="7030A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err="1">
                <a:solidFill>
                  <a:schemeClr val="bg1"/>
                </a:solidFill>
                <a:latin typeface="+mn-lt"/>
                <a:ea typeface="+mn-ea"/>
                <a:cs typeface="Calibri"/>
              </a:rPr>
              <a:t>Kyberrikollisuus</a:t>
            </a:r>
            <a:r>
              <a:rPr lang="en-US" sz="1600" kern="1200">
                <a:solidFill>
                  <a:schemeClr val="bg1"/>
                </a:solidFill>
                <a:latin typeface="+mn-lt"/>
                <a:ea typeface="+mn-ea"/>
                <a:cs typeface="Calibri"/>
              </a:rPr>
              <a:t> ja</a:t>
            </a:r>
            <a:br>
              <a:rPr lang="en-US" sz="1600" kern="1200">
                <a:solidFill>
                  <a:schemeClr val="bg1"/>
                </a:solidFill>
                <a:latin typeface="+mn-lt"/>
                <a:ea typeface="+mn-ea"/>
                <a:cs typeface="Calibri"/>
              </a:rPr>
            </a:br>
            <a:r>
              <a:rPr lang="en-US" sz="1600" kern="1200">
                <a:solidFill>
                  <a:schemeClr val="bg1"/>
                </a:solidFill>
                <a:latin typeface="+mn-lt"/>
                <a:ea typeface="+mn-ea"/>
                <a:cs typeface="Calibri"/>
              </a:rPr>
              <a:t>-</a:t>
            </a:r>
            <a:r>
              <a:rPr lang="en-US" sz="1600" kern="1200" err="1">
                <a:solidFill>
                  <a:schemeClr val="bg1"/>
                </a:solidFill>
                <a:latin typeface="+mn-lt"/>
                <a:ea typeface="+mn-ea"/>
                <a:cs typeface="Calibri"/>
              </a:rPr>
              <a:t>turvattomuus</a:t>
            </a:r>
            <a:endParaRPr lang="en-US" sz="1600" err="1">
              <a:solidFill>
                <a:schemeClr val="bg1"/>
              </a:solidFill>
            </a:endParaRPr>
          </a:p>
        </p:txBody>
      </p:sp>
      <p:sp>
        <p:nvSpPr>
          <p:cNvPr id="34" name="TextBox 33">
            <a:extLst>
              <a:ext uri="{FF2B5EF4-FFF2-40B4-BE49-F238E27FC236}">
                <a16:creationId xmlns:a16="http://schemas.microsoft.com/office/drawing/2014/main" id="{5912B85C-9200-F70A-4CE4-1720414A80C3}"/>
              </a:ext>
            </a:extLst>
          </p:cNvPr>
          <p:cNvSpPr txBox="1"/>
          <p:nvPr/>
        </p:nvSpPr>
        <p:spPr>
          <a:xfrm>
            <a:off x="4985164" y="4577815"/>
            <a:ext cx="574566"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a:solidFill>
                  <a:srgbClr val="000000"/>
                </a:solidFill>
                <a:latin typeface="+mn-lt"/>
                <a:ea typeface="+mn-lt"/>
                <a:cs typeface="+mn-lt"/>
              </a:rPr>
              <a:t>9</a:t>
            </a:r>
            <a:r>
              <a:rPr lang="en-US" sz="1600" kern="1200">
                <a:solidFill>
                  <a:schemeClr val="tx1"/>
                </a:solidFill>
                <a:latin typeface="+mn-lt"/>
                <a:ea typeface="+mn-ea"/>
                <a:cs typeface="Calibri"/>
              </a:rPr>
              <a:t>.</a:t>
            </a:r>
            <a:endParaRPr lang="en-US" sz="1600">
              <a:cs typeface="Calibri"/>
            </a:endParaRPr>
          </a:p>
        </p:txBody>
      </p:sp>
      <p:sp>
        <p:nvSpPr>
          <p:cNvPr id="10" name="Rectangle 9">
            <a:extLst>
              <a:ext uri="{FF2B5EF4-FFF2-40B4-BE49-F238E27FC236}">
                <a16:creationId xmlns:a16="http://schemas.microsoft.com/office/drawing/2014/main" id="{F7E65515-9B93-50BF-3447-941B03545ABA}"/>
              </a:ext>
            </a:extLst>
          </p:cNvPr>
          <p:cNvSpPr/>
          <p:nvPr/>
        </p:nvSpPr>
        <p:spPr>
          <a:xfrm>
            <a:off x="5559729" y="4386796"/>
            <a:ext cx="3185829" cy="584774"/>
          </a:xfrm>
          <a:prstGeom prst="rect">
            <a:avLst/>
          </a:prstGeom>
          <a:solidFill>
            <a:srgbClr val="EB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err="1">
                <a:solidFill>
                  <a:schemeClr val="tx1">
                    <a:lumMod val="50000"/>
                  </a:schemeClr>
                </a:solidFill>
              </a:rPr>
              <a:t>Geotaloudellinen</a:t>
            </a:r>
            <a:r>
              <a:rPr lang="en-GB" sz="1600">
                <a:solidFill>
                  <a:schemeClr val="tx1">
                    <a:lumMod val="50000"/>
                  </a:schemeClr>
                </a:solidFill>
              </a:rPr>
              <a:t> </a:t>
            </a:r>
            <a:r>
              <a:rPr lang="en-GB" sz="1600" err="1">
                <a:solidFill>
                  <a:schemeClr val="tx1">
                    <a:lumMod val="50000"/>
                  </a:schemeClr>
                </a:solidFill>
              </a:rPr>
              <a:t>vastakkainasettelu</a:t>
            </a:r>
            <a:endParaRPr lang="en-GB" sz="1600">
              <a:solidFill>
                <a:schemeClr val="tx1">
                  <a:lumMod val="50000"/>
                </a:schemeClr>
              </a:solidFill>
            </a:endParaRPr>
          </a:p>
        </p:txBody>
      </p:sp>
      <p:sp>
        <p:nvSpPr>
          <p:cNvPr id="33" name="TextBox 32">
            <a:extLst>
              <a:ext uri="{FF2B5EF4-FFF2-40B4-BE49-F238E27FC236}">
                <a16:creationId xmlns:a16="http://schemas.microsoft.com/office/drawing/2014/main" id="{DB2601F7-E4DE-915A-5FF5-4E5FF7CA4173}"/>
              </a:ext>
            </a:extLst>
          </p:cNvPr>
          <p:cNvSpPr txBox="1"/>
          <p:nvPr/>
        </p:nvSpPr>
        <p:spPr>
          <a:xfrm>
            <a:off x="4827747" y="5431861"/>
            <a:ext cx="718863"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23544">
              <a:spcAft>
                <a:spcPts val="600"/>
              </a:spcAft>
            </a:pPr>
            <a:r>
              <a:rPr lang="en-US" sz="1600" kern="1200">
                <a:solidFill>
                  <a:srgbClr val="000000"/>
                </a:solidFill>
                <a:latin typeface="+mn-lt"/>
                <a:ea typeface="+mn-lt"/>
                <a:cs typeface="+mn-lt"/>
              </a:rPr>
              <a:t>10</a:t>
            </a:r>
            <a:r>
              <a:rPr lang="en-US" sz="1600" kern="1200">
                <a:solidFill>
                  <a:schemeClr val="tx1"/>
                </a:solidFill>
                <a:latin typeface="+mn-lt"/>
                <a:ea typeface="+mn-ea"/>
                <a:cs typeface="Calibri"/>
              </a:rPr>
              <a:t>.</a:t>
            </a:r>
            <a:endParaRPr lang="en-US" sz="1600">
              <a:cs typeface="Calibri"/>
            </a:endParaRPr>
          </a:p>
        </p:txBody>
      </p:sp>
      <p:sp>
        <p:nvSpPr>
          <p:cNvPr id="4" name="Rectangle 3">
            <a:extLst>
              <a:ext uri="{FF2B5EF4-FFF2-40B4-BE49-F238E27FC236}">
                <a16:creationId xmlns:a16="http://schemas.microsoft.com/office/drawing/2014/main" id="{82BC017F-24B7-D968-E6BD-14CADC3471D8}"/>
              </a:ext>
            </a:extLst>
          </p:cNvPr>
          <p:cNvSpPr/>
          <p:nvPr/>
        </p:nvSpPr>
        <p:spPr>
          <a:xfrm>
            <a:off x="5559729" y="5226842"/>
            <a:ext cx="3185829" cy="70612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kern="1200" err="1">
                <a:solidFill>
                  <a:schemeClr val="bg1"/>
                </a:solidFill>
                <a:latin typeface="+mn-lt"/>
                <a:ea typeface="+mn-ea"/>
                <a:cs typeface="Calibri"/>
              </a:rPr>
              <a:t>Laajamittaiset</a:t>
            </a:r>
            <a:r>
              <a:rPr lang="en-US" sz="1600" kern="1200">
                <a:solidFill>
                  <a:schemeClr val="bg1"/>
                </a:solidFill>
                <a:latin typeface="+mn-lt"/>
                <a:ea typeface="+mn-ea"/>
                <a:cs typeface="Calibri"/>
              </a:rPr>
              <a:t> </a:t>
            </a:r>
            <a:r>
              <a:rPr lang="en-US" sz="1600" kern="1200" err="1">
                <a:solidFill>
                  <a:schemeClr val="bg1"/>
                </a:solidFill>
                <a:latin typeface="+mn-lt"/>
                <a:ea typeface="+mn-ea"/>
                <a:cs typeface="Calibri"/>
              </a:rPr>
              <a:t>ympäristövahingot</a:t>
            </a:r>
            <a:endParaRPr lang="en-US" sz="1600">
              <a:solidFill>
                <a:schemeClr val="bg1"/>
              </a:solidFill>
              <a:cs typeface="Calibri"/>
            </a:endParaRPr>
          </a:p>
        </p:txBody>
      </p:sp>
      <p:sp>
        <p:nvSpPr>
          <p:cNvPr id="15" name="TextBox 14">
            <a:extLst>
              <a:ext uri="{FF2B5EF4-FFF2-40B4-BE49-F238E27FC236}">
                <a16:creationId xmlns:a16="http://schemas.microsoft.com/office/drawing/2014/main" id="{7F1AD1D7-D70C-83AA-8809-BA6CCBD0667E}"/>
              </a:ext>
            </a:extLst>
          </p:cNvPr>
          <p:cNvSpPr txBox="1"/>
          <p:nvPr/>
        </p:nvSpPr>
        <p:spPr>
          <a:xfrm>
            <a:off x="10010772" y="2892610"/>
            <a:ext cx="1637628" cy="369332"/>
          </a:xfrm>
          <a:prstGeom prst="rect">
            <a:avLst/>
          </a:prstGeom>
          <a:noFill/>
        </p:spPr>
        <p:txBody>
          <a:bodyPr wrap="none" rtlCol="0">
            <a:spAutoFit/>
          </a:bodyPr>
          <a:lstStyle/>
          <a:p>
            <a:r>
              <a:rPr lang="en-GB" err="1"/>
              <a:t>Ympäristöllinen</a:t>
            </a:r>
            <a:endParaRPr lang="en-GB"/>
          </a:p>
        </p:txBody>
      </p:sp>
      <p:sp>
        <p:nvSpPr>
          <p:cNvPr id="17" name="Rectangle 16" descr="Ympäristöllisiä uhkia ovat kohdat 1, 2, 3, 4, 6 ja 10">
            <a:extLst>
              <a:ext uri="{FF2B5EF4-FFF2-40B4-BE49-F238E27FC236}">
                <a16:creationId xmlns:a16="http://schemas.microsoft.com/office/drawing/2014/main" id="{200E3788-7841-9338-96EA-54C9DF93F754}"/>
              </a:ext>
              <a:ext uri="{C183D7F6-B498-43B3-948B-1728B52AA6E4}">
                <adec:decorative xmlns:adec="http://schemas.microsoft.com/office/drawing/2017/decorative" val="0"/>
              </a:ext>
            </a:extLst>
          </p:cNvPr>
          <p:cNvSpPr/>
          <p:nvPr/>
        </p:nvSpPr>
        <p:spPr>
          <a:xfrm>
            <a:off x="9732963" y="2913677"/>
            <a:ext cx="112662" cy="369332"/>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833EFA4-6E42-7753-D55C-06601FF7C79B}"/>
              </a:ext>
            </a:extLst>
          </p:cNvPr>
          <p:cNvSpPr txBox="1"/>
          <p:nvPr/>
        </p:nvSpPr>
        <p:spPr>
          <a:xfrm>
            <a:off x="10016835" y="3388336"/>
            <a:ext cx="1844223" cy="369332"/>
          </a:xfrm>
          <a:prstGeom prst="rect">
            <a:avLst/>
          </a:prstGeom>
          <a:noFill/>
        </p:spPr>
        <p:txBody>
          <a:bodyPr wrap="none" rtlCol="0">
            <a:spAutoFit/>
          </a:bodyPr>
          <a:lstStyle/>
          <a:p>
            <a:r>
              <a:rPr lang="en-GB" err="1"/>
              <a:t>Yhteiskunnallinen</a:t>
            </a:r>
            <a:endParaRPr lang="en-GB"/>
          </a:p>
        </p:txBody>
      </p:sp>
      <p:sp>
        <p:nvSpPr>
          <p:cNvPr id="24" name="Rectangle 23" descr="Yhteiskunnallisisa uhkia ovat kohdat 5 ja 7">
            <a:extLst>
              <a:ext uri="{FF2B5EF4-FFF2-40B4-BE49-F238E27FC236}">
                <a16:creationId xmlns:a16="http://schemas.microsoft.com/office/drawing/2014/main" id="{5FC707EF-4EE9-DBCC-DD27-53BFDC5A764F}"/>
              </a:ext>
              <a:ext uri="{C183D7F6-B498-43B3-948B-1728B52AA6E4}">
                <adec:decorative xmlns:adec="http://schemas.microsoft.com/office/drawing/2017/decorative" val="0"/>
              </a:ext>
            </a:extLst>
          </p:cNvPr>
          <p:cNvSpPr/>
          <p:nvPr/>
        </p:nvSpPr>
        <p:spPr>
          <a:xfrm>
            <a:off x="9739026" y="3370444"/>
            <a:ext cx="112662" cy="369332"/>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4E0F31A-D244-D3E5-0649-11AECB8289A9}"/>
              </a:ext>
            </a:extLst>
          </p:cNvPr>
          <p:cNvSpPr txBox="1"/>
          <p:nvPr/>
        </p:nvSpPr>
        <p:spPr>
          <a:xfrm>
            <a:off x="10018299" y="3825753"/>
            <a:ext cx="1532727" cy="369332"/>
          </a:xfrm>
          <a:prstGeom prst="rect">
            <a:avLst/>
          </a:prstGeom>
          <a:noFill/>
        </p:spPr>
        <p:txBody>
          <a:bodyPr wrap="none" rtlCol="0">
            <a:spAutoFit/>
          </a:bodyPr>
          <a:lstStyle/>
          <a:p>
            <a:r>
              <a:rPr lang="en-GB" err="1"/>
              <a:t>Geopoliittinen</a:t>
            </a:r>
            <a:endParaRPr lang="en-GB"/>
          </a:p>
        </p:txBody>
      </p:sp>
      <p:sp>
        <p:nvSpPr>
          <p:cNvPr id="19" name="Rectangle 18" descr="Geopoliittinen uhka on kohta 9">
            <a:extLst>
              <a:ext uri="{FF2B5EF4-FFF2-40B4-BE49-F238E27FC236}">
                <a16:creationId xmlns:a16="http://schemas.microsoft.com/office/drawing/2014/main" id="{9433FF72-395A-2FD6-2385-403345B05D33}"/>
              </a:ext>
              <a:ext uri="{C183D7F6-B498-43B3-948B-1728B52AA6E4}">
                <adec:decorative xmlns:adec="http://schemas.microsoft.com/office/drawing/2017/decorative" val="0"/>
              </a:ext>
            </a:extLst>
          </p:cNvPr>
          <p:cNvSpPr/>
          <p:nvPr/>
        </p:nvSpPr>
        <p:spPr>
          <a:xfrm>
            <a:off x="9739026" y="3825753"/>
            <a:ext cx="112662" cy="369332"/>
          </a:xfrm>
          <a:prstGeom prst="rect">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78DA14C-77AF-4C46-BB97-3AC0AFB23A4E}"/>
              </a:ext>
            </a:extLst>
          </p:cNvPr>
          <p:cNvSpPr txBox="1"/>
          <p:nvPr/>
        </p:nvSpPr>
        <p:spPr>
          <a:xfrm>
            <a:off x="10033684" y="4309070"/>
            <a:ext cx="1435329" cy="369332"/>
          </a:xfrm>
          <a:prstGeom prst="rect">
            <a:avLst/>
          </a:prstGeom>
          <a:noFill/>
        </p:spPr>
        <p:txBody>
          <a:bodyPr wrap="none" rtlCol="0">
            <a:spAutoFit/>
          </a:bodyPr>
          <a:lstStyle/>
          <a:p>
            <a:r>
              <a:rPr lang="en-GB" err="1"/>
              <a:t>Teknologinen</a:t>
            </a:r>
            <a:endParaRPr lang="en-GB"/>
          </a:p>
        </p:txBody>
      </p:sp>
      <p:sp>
        <p:nvSpPr>
          <p:cNvPr id="25" name="Rectangle 24" descr="Teknologinen uhka on kohta 8">
            <a:extLst>
              <a:ext uri="{FF2B5EF4-FFF2-40B4-BE49-F238E27FC236}">
                <a16:creationId xmlns:a16="http://schemas.microsoft.com/office/drawing/2014/main" id="{4CC48F93-AFE0-357D-AE4A-666276E26F18}"/>
              </a:ext>
              <a:ext uri="{C183D7F6-B498-43B3-948B-1728B52AA6E4}">
                <adec:decorative xmlns:adec="http://schemas.microsoft.com/office/drawing/2017/decorative" val="0"/>
              </a:ext>
            </a:extLst>
          </p:cNvPr>
          <p:cNvSpPr/>
          <p:nvPr/>
        </p:nvSpPr>
        <p:spPr>
          <a:xfrm>
            <a:off x="9739026" y="4299021"/>
            <a:ext cx="112662" cy="369332"/>
          </a:xfrm>
          <a:prstGeom prst="rect">
            <a:avLst/>
          </a:prstGeom>
          <a:solidFill>
            <a:srgbClr val="703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9896374-CEEC-F14D-736F-61E4C2403ACC}"/>
              </a:ext>
            </a:extLst>
          </p:cNvPr>
          <p:cNvSpPr txBox="1"/>
          <p:nvPr/>
        </p:nvSpPr>
        <p:spPr>
          <a:xfrm>
            <a:off x="10016835" y="4786904"/>
            <a:ext cx="1441036" cy="369332"/>
          </a:xfrm>
          <a:prstGeom prst="rect">
            <a:avLst/>
          </a:prstGeom>
          <a:noFill/>
        </p:spPr>
        <p:txBody>
          <a:bodyPr wrap="none" rtlCol="0">
            <a:spAutoFit/>
          </a:bodyPr>
          <a:lstStyle/>
          <a:p>
            <a:r>
              <a:rPr lang="en-GB" err="1"/>
              <a:t>Taloudellinen</a:t>
            </a:r>
            <a:endParaRPr lang="en-GB"/>
          </a:p>
        </p:txBody>
      </p:sp>
      <p:sp>
        <p:nvSpPr>
          <p:cNvPr id="16" name="Rectangle 15" descr="Tässä luettelossa ei ole suoraan taloudelliseksi luokiteltuja uhkia">
            <a:extLst>
              <a:ext uri="{FF2B5EF4-FFF2-40B4-BE49-F238E27FC236}">
                <a16:creationId xmlns:a16="http://schemas.microsoft.com/office/drawing/2014/main" id="{252CA4F9-CFF6-DA51-667A-9DD9C1F1ED76}"/>
              </a:ext>
              <a:ext uri="{C183D7F6-B498-43B3-948B-1728B52AA6E4}">
                <adec:decorative xmlns:adec="http://schemas.microsoft.com/office/drawing/2017/decorative" val="0"/>
              </a:ext>
            </a:extLst>
          </p:cNvPr>
          <p:cNvSpPr/>
          <p:nvPr/>
        </p:nvSpPr>
        <p:spPr>
          <a:xfrm>
            <a:off x="9739026" y="4801016"/>
            <a:ext cx="112662" cy="369332"/>
          </a:xfrm>
          <a:prstGeom prst="rect">
            <a:avLst/>
          </a:prstGeom>
          <a:solidFill>
            <a:srgbClr val="007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B9EFF5E-507F-8D91-A283-598CC67540AE}"/>
              </a:ext>
            </a:extLst>
          </p:cNvPr>
          <p:cNvSpPr txBox="1"/>
          <p:nvPr/>
        </p:nvSpPr>
        <p:spPr>
          <a:xfrm>
            <a:off x="9036719" y="5932450"/>
            <a:ext cx="2990178" cy="369332"/>
          </a:xfrm>
          <a:prstGeom prst="rect">
            <a:avLst/>
          </a:prstGeom>
          <a:noFill/>
        </p:spPr>
        <p:txBody>
          <a:bodyPr wrap="none" rtlCol="0">
            <a:spAutoFit/>
          </a:bodyPr>
          <a:lstStyle/>
          <a:p>
            <a:r>
              <a:rPr lang="en-GB"/>
              <a:t>WEF Global Risks Report 2023</a:t>
            </a:r>
          </a:p>
        </p:txBody>
      </p:sp>
      <p:cxnSp>
        <p:nvCxnSpPr>
          <p:cNvPr id="7" name="Suora yhdysviiva 5">
            <a:extLst>
              <a:ext uri="{FF2B5EF4-FFF2-40B4-BE49-F238E27FC236}">
                <a16:creationId xmlns:a16="http://schemas.microsoft.com/office/drawing/2014/main" id="{E3898B16-BC7B-0BFB-4B1A-713576C90848}"/>
              </a:ext>
              <a:ext uri="{C183D7F6-B498-43B3-948B-1728B52AA6E4}">
                <adec:decorative xmlns:adec="http://schemas.microsoft.com/office/drawing/2017/decorative" val="1"/>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FF217255-29AC-C60E-9388-A54DB9E8FB7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8" name="Kuva 8">
            <a:extLst>
              <a:ext uri="{FF2B5EF4-FFF2-40B4-BE49-F238E27FC236}">
                <a16:creationId xmlns:a16="http://schemas.microsoft.com/office/drawing/2014/main" id="{FAEF2935-D21D-6039-55F0-879611E6E46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26" name="Kuva 11">
            <a:extLst>
              <a:ext uri="{FF2B5EF4-FFF2-40B4-BE49-F238E27FC236}">
                <a16:creationId xmlns:a16="http://schemas.microsoft.com/office/drawing/2014/main" id="{7DD3FD9F-7C93-2CBB-98BD-53EFC2474FF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53057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4DE7D737-0FBA-5556-D2E4-FB9E65227B75}"/>
              </a:ext>
            </a:extLst>
          </p:cNvPr>
          <p:cNvSpPr txBox="1">
            <a:spLocks noGrp="1"/>
          </p:cNvSpPr>
          <p:nvPr>
            <p:ph type="title"/>
          </p:nvPr>
        </p:nvSpPr>
        <p:spPr/>
        <p:txBody>
          <a:bodyPr/>
          <a:lstStyle/>
          <a:p>
            <a:r>
              <a:rPr lang="fi-FI"/>
              <a:t>Taloudellinen vaihdanta (v. 2015)</a:t>
            </a:r>
          </a:p>
        </p:txBody>
      </p:sp>
      <p:pic>
        <p:nvPicPr>
          <p:cNvPr id="2" name="Picture 3" descr="Maailmankartta, jossa jaettu maailman maat kuuteen eri tuloluokkaan.">
            <a:extLst>
              <a:ext uri="{FF2B5EF4-FFF2-40B4-BE49-F238E27FC236}">
                <a16:creationId xmlns:a16="http://schemas.microsoft.com/office/drawing/2014/main" id="{9E0647EC-E0F6-C02A-9A8B-DEAFD68E241D}"/>
              </a:ext>
            </a:extLst>
          </p:cNvPr>
          <p:cNvPicPr>
            <a:picLocks noChangeAspect="1"/>
          </p:cNvPicPr>
          <p:nvPr/>
        </p:nvPicPr>
        <p:blipFill>
          <a:blip r:embed="rId3"/>
          <a:stretch>
            <a:fillRect/>
          </a:stretch>
        </p:blipFill>
        <p:spPr>
          <a:xfrm>
            <a:off x="1058174" y="1385737"/>
            <a:ext cx="10075651" cy="4844438"/>
          </a:xfrm>
          <a:prstGeom prst="rect">
            <a:avLst/>
          </a:prstGeom>
        </p:spPr>
      </p:pic>
    </p:spTree>
    <p:extLst>
      <p:ext uri="{BB962C8B-B14F-4D97-AF65-F5344CB8AC3E}">
        <p14:creationId xmlns:p14="http://schemas.microsoft.com/office/powerpoint/2010/main" val="218061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5">
            <a:extLst>
              <a:ext uri="{FF2B5EF4-FFF2-40B4-BE49-F238E27FC236}">
                <a16:creationId xmlns:a16="http://schemas.microsoft.com/office/drawing/2014/main" id="{74026FCD-C5F6-CEF2-A0BE-0BBBDA673109}"/>
              </a:ext>
            </a:extLst>
          </p:cNvPr>
          <p:cNvSpPr txBox="1">
            <a:spLocks noGrp="1"/>
          </p:cNvSpPr>
          <p:nvPr>
            <p:ph type="title"/>
          </p:nvPr>
        </p:nvSpPr>
        <p:spPr/>
        <p:txBody>
          <a:bodyPr/>
          <a:lstStyle/>
          <a:p>
            <a:r>
              <a:rPr lang="fi-FI" dirty="0"/>
              <a:t>(Piilo)materiaalin vaihdanta </a:t>
            </a:r>
          </a:p>
        </p:txBody>
      </p:sp>
      <p:pic>
        <p:nvPicPr>
          <p:cNvPr id="3" name="Picture 3" descr="Maailman materiavirrat eri tuluoluokkien maiden sisällä ja välillä. Materiaa kulutetaan eniten Kiinassa ja korkean tulotason maissa.">
            <a:extLst>
              <a:ext uri="{FF2B5EF4-FFF2-40B4-BE49-F238E27FC236}">
                <a16:creationId xmlns:a16="http://schemas.microsoft.com/office/drawing/2014/main" id="{384B2E0D-5D67-E887-6695-52D6B6F761FD}"/>
              </a:ext>
            </a:extLst>
          </p:cNvPr>
          <p:cNvPicPr>
            <a:picLocks noChangeAspect="1"/>
          </p:cNvPicPr>
          <p:nvPr/>
        </p:nvPicPr>
        <p:blipFill rotWithShape="1">
          <a:blip r:embed="rId3"/>
          <a:srcRect r="50894" b="67077"/>
          <a:stretch/>
        </p:blipFill>
        <p:spPr>
          <a:xfrm>
            <a:off x="1793694" y="1293661"/>
            <a:ext cx="8604612" cy="4979172"/>
          </a:xfrm>
          <a:prstGeom prst="rect">
            <a:avLst/>
          </a:prstGeom>
        </p:spPr>
      </p:pic>
      <p:sp>
        <p:nvSpPr>
          <p:cNvPr id="6" name="Rectangle 5">
            <a:extLst>
              <a:ext uri="{FF2B5EF4-FFF2-40B4-BE49-F238E27FC236}">
                <a16:creationId xmlns:a16="http://schemas.microsoft.com/office/drawing/2014/main" id="{43E70D4C-B134-7FD4-995E-F6DE43020C24}"/>
              </a:ext>
              <a:ext uri="{C183D7F6-B498-43B3-948B-1728B52AA6E4}">
                <adec:decorative xmlns:adec="http://schemas.microsoft.com/office/drawing/2017/decorative" val="1"/>
              </a:ext>
            </a:extLst>
          </p:cNvPr>
          <p:cNvSpPr/>
          <p:nvPr/>
        </p:nvSpPr>
        <p:spPr>
          <a:xfrm>
            <a:off x="3235941" y="1454401"/>
            <a:ext cx="6981372" cy="59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A53974F-BCD4-49B3-4AAE-A7386B1E488F}"/>
              </a:ext>
              <a:ext uri="{C183D7F6-B498-43B3-948B-1728B52AA6E4}">
                <adec:decorative xmlns:adec="http://schemas.microsoft.com/office/drawing/2017/decorative" val="1"/>
              </a:ext>
            </a:extLst>
          </p:cNvPr>
          <p:cNvSpPr txBox="1"/>
          <p:nvPr/>
        </p:nvSpPr>
        <p:spPr>
          <a:xfrm>
            <a:off x="3575026" y="1654594"/>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Ko</a:t>
            </a:r>
            <a:endParaRPr lang="en-US" sz="2000">
              <a:cs typeface="Calibri"/>
            </a:endParaRPr>
          </a:p>
        </p:txBody>
      </p:sp>
      <p:sp>
        <p:nvSpPr>
          <p:cNvPr id="9" name="TextBox 8">
            <a:extLst>
              <a:ext uri="{FF2B5EF4-FFF2-40B4-BE49-F238E27FC236}">
                <a16:creationId xmlns:a16="http://schemas.microsoft.com/office/drawing/2014/main" id="{7169583A-EE86-9032-2A97-599A53BD84D4}"/>
              </a:ext>
              <a:ext uri="{C183D7F6-B498-43B3-948B-1728B52AA6E4}">
                <adec:decorative xmlns:adec="http://schemas.microsoft.com/office/drawing/2017/decorative" val="1"/>
              </a:ext>
            </a:extLst>
          </p:cNvPr>
          <p:cNvSpPr txBox="1"/>
          <p:nvPr/>
        </p:nvSpPr>
        <p:spPr>
          <a:xfrm>
            <a:off x="4919912" y="1650803"/>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YKe</a:t>
            </a:r>
            <a:endParaRPr lang="en-US" sz="2000">
              <a:cs typeface="Calibri"/>
            </a:endParaRPr>
          </a:p>
        </p:txBody>
      </p:sp>
      <p:sp>
        <p:nvSpPr>
          <p:cNvPr id="10" name="TextBox 9">
            <a:extLst>
              <a:ext uri="{FF2B5EF4-FFF2-40B4-BE49-F238E27FC236}">
                <a16:creationId xmlns:a16="http://schemas.microsoft.com/office/drawing/2014/main" id="{A79919A4-AEB4-7803-9FA1-03E15530B7CD}"/>
              </a:ext>
              <a:ext uri="{C183D7F6-B498-43B3-948B-1728B52AA6E4}">
                <adec:decorative xmlns:adec="http://schemas.microsoft.com/office/drawing/2017/decorative" val="1"/>
              </a:ext>
            </a:extLst>
          </p:cNvPr>
          <p:cNvSpPr txBox="1"/>
          <p:nvPr/>
        </p:nvSpPr>
        <p:spPr>
          <a:xfrm>
            <a:off x="6584111" y="1654594"/>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Kiina</a:t>
            </a:r>
            <a:endParaRPr lang="en-US" sz="2000">
              <a:cs typeface="Calibri"/>
            </a:endParaRPr>
          </a:p>
        </p:txBody>
      </p:sp>
      <p:sp>
        <p:nvSpPr>
          <p:cNvPr id="11" name="TextBox 10">
            <a:extLst>
              <a:ext uri="{FF2B5EF4-FFF2-40B4-BE49-F238E27FC236}">
                <a16:creationId xmlns:a16="http://schemas.microsoft.com/office/drawing/2014/main" id="{E8F1B1A5-4D5D-FA0E-E87E-ED169D36B854}"/>
              </a:ext>
              <a:ext uri="{C183D7F6-B498-43B3-948B-1728B52AA6E4}">
                <adec:decorative xmlns:adec="http://schemas.microsoft.com/office/drawing/2017/decorative" val="1"/>
              </a:ext>
            </a:extLst>
          </p:cNvPr>
          <p:cNvSpPr txBox="1"/>
          <p:nvPr/>
        </p:nvSpPr>
        <p:spPr>
          <a:xfrm>
            <a:off x="8041797" y="1654662"/>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AKe</a:t>
            </a:r>
            <a:endParaRPr lang="en-US" sz="2000">
              <a:cs typeface="Calibri"/>
            </a:endParaRPr>
          </a:p>
        </p:txBody>
      </p:sp>
      <p:sp>
        <p:nvSpPr>
          <p:cNvPr id="12" name="TextBox 11">
            <a:extLst>
              <a:ext uri="{FF2B5EF4-FFF2-40B4-BE49-F238E27FC236}">
                <a16:creationId xmlns:a16="http://schemas.microsoft.com/office/drawing/2014/main" id="{B2DB63A4-1599-4C9E-31DC-88C71F34A57D}"/>
              </a:ext>
              <a:ext uri="{C183D7F6-B498-43B3-948B-1728B52AA6E4}">
                <adec:decorative xmlns:adec="http://schemas.microsoft.com/office/drawing/2017/decorative" val="1"/>
              </a:ext>
            </a:extLst>
          </p:cNvPr>
          <p:cNvSpPr txBox="1"/>
          <p:nvPr/>
        </p:nvSpPr>
        <p:spPr>
          <a:xfrm>
            <a:off x="8698569" y="1654594"/>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In</a:t>
            </a:r>
            <a:endParaRPr lang="en-US" sz="2000">
              <a:cs typeface="Calibri"/>
            </a:endParaRPr>
          </a:p>
        </p:txBody>
      </p:sp>
      <p:sp>
        <p:nvSpPr>
          <p:cNvPr id="13" name="TextBox 12">
            <a:extLst>
              <a:ext uri="{FF2B5EF4-FFF2-40B4-BE49-F238E27FC236}">
                <a16:creationId xmlns:a16="http://schemas.microsoft.com/office/drawing/2014/main" id="{9FE6B6C5-E942-9F1A-0C98-07BEE5F9D159}"/>
              </a:ext>
              <a:ext uri="{C183D7F6-B498-43B3-948B-1728B52AA6E4}">
                <adec:decorative xmlns:adec="http://schemas.microsoft.com/office/drawing/2017/decorative" val="1"/>
              </a:ext>
            </a:extLst>
          </p:cNvPr>
          <p:cNvSpPr txBox="1"/>
          <p:nvPr/>
        </p:nvSpPr>
        <p:spPr>
          <a:xfrm>
            <a:off x="9199312" y="1654594"/>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Ma</a:t>
            </a:r>
            <a:endParaRPr lang="en-US" sz="2000">
              <a:cs typeface="Calibri"/>
            </a:endParaRPr>
          </a:p>
        </p:txBody>
      </p:sp>
      <p:sp>
        <p:nvSpPr>
          <p:cNvPr id="14" name="Rectangle 13">
            <a:extLst>
              <a:ext uri="{FF2B5EF4-FFF2-40B4-BE49-F238E27FC236}">
                <a16:creationId xmlns:a16="http://schemas.microsoft.com/office/drawing/2014/main" id="{C147CA6D-D64E-4850-84BE-8DA43406A6F7}"/>
              </a:ext>
              <a:ext uri="{C183D7F6-B498-43B3-948B-1728B52AA6E4}">
                <adec:decorative xmlns:adec="http://schemas.microsoft.com/office/drawing/2017/decorative" val="1"/>
              </a:ext>
            </a:extLst>
          </p:cNvPr>
          <p:cNvSpPr/>
          <p:nvPr/>
        </p:nvSpPr>
        <p:spPr>
          <a:xfrm>
            <a:off x="3243199" y="5511147"/>
            <a:ext cx="6981372" cy="59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0C1517C-106C-B80A-5E24-8CC02947EECC}"/>
              </a:ext>
              <a:ext uri="{C183D7F6-B498-43B3-948B-1728B52AA6E4}">
                <adec:decorative xmlns:adec="http://schemas.microsoft.com/office/drawing/2017/decorative" val="1"/>
              </a:ext>
            </a:extLst>
          </p:cNvPr>
          <p:cNvSpPr txBox="1"/>
          <p:nvPr/>
        </p:nvSpPr>
        <p:spPr>
          <a:xfrm>
            <a:off x="3770970" y="5522658"/>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Ko</a:t>
            </a:r>
            <a:endParaRPr lang="en-US" sz="2000">
              <a:cs typeface="Calibri"/>
            </a:endParaRPr>
          </a:p>
        </p:txBody>
      </p:sp>
      <p:sp>
        <p:nvSpPr>
          <p:cNvPr id="16" name="TextBox 15">
            <a:extLst>
              <a:ext uri="{FF2B5EF4-FFF2-40B4-BE49-F238E27FC236}">
                <a16:creationId xmlns:a16="http://schemas.microsoft.com/office/drawing/2014/main" id="{5FF7E71C-0863-7105-2CCC-EE5E84102F10}"/>
              </a:ext>
              <a:ext uri="{C183D7F6-B498-43B3-948B-1728B52AA6E4}">
                <adec:decorative xmlns:adec="http://schemas.microsoft.com/office/drawing/2017/decorative" val="1"/>
              </a:ext>
            </a:extLst>
          </p:cNvPr>
          <p:cNvSpPr txBox="1"/>
          <p:nvPr/>
        </p:nvSpPr>
        <p:spPr>
          <a:xfrm>
            <a:off x="5391626" y="5518867"/>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YKe</a:t>
            </a:r>
            <a:endParaRPr lang="en-US" sz="2000">
              <a:cs typeface="Calibri"/>
            </a:endParaRPr>
          </a:p>
        </p:txBody>
      </p:sp>
      <p:sp>
        <p:nvSpPr>
          <p:cNvPr id="17" name="TextBox 16">
            <a:extLst>
              <a:ext uri="{FF2B5EF4-FFF2-40B4-BE49-F238E27FC236}">
                <a16:creationId xmlns:a16="http://schemas.microsoft.com/office/drawing/2014/main" id="{5C43D9F2-7B0D-E165-56FA-B098D52BFB3C}"/>
              </a:ext>
              <a:ext uri="{C183D7F6-B498-43B3-948B-1728B52AA6E4}">
                <adec:decorative xmlns:adec="http://schemas.microsoft.com/office/drawing/2017/decorative" val="1"/>
              </a:ext>
            </a:extLst>
          </p:cNvPr>
          <p:cNvSpPr txBox="1"/>
          <p:nvPr/>
        </p:nvSpPr>
        <p:spPr>
          <a:xfrm>
            <a:off x="6881655" y="5522658"/>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Kiina</a:t>
            </a:r>
            <a:endParaRPr lang="en-US" sz="2000">
              <a:cs typeface="Calibri"/>
            </a:endParaRPr>
          </a:p>
        </p:txBody>
      </p:sp>
      <p:sp>
        <p:nvSpPr>
          <p:cNvPr id="18" name="TextBox 17">
            <a:extLst>
              <a:ext uri="{FF2B5EF4-FFF2-40B4-BE49-F238E27FC236}">
                <a16:creationId xmlns:a16="http://schemas.microsoft.com/office/drawing/2014/main" id="{EDA905D8-93C5-FAD3-128D-07B200F1B7F4}"/>
              </a:ext>
              <a:ext uri="{C183D7F6-B498-43B3-948B-1728B52AA6E4}">
                <adec:decorative xmlns:adec="http://schemas.microsoft.com/office/drawing/2017/decorative" val="1"/>
              </a:ext>
            </a:extLst>
          </p:cNvPr>
          <p:cNvSpPr txBox="1"/>
          <p:nvPr/>
        </p:nvSpPr>
        <p:spPr>
          <a:xfrm>
            <a:off x="8208711" y="5522726"/>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AKe</a:t>
            </a:r>
            <a:endParaRPr lang="en-US" sz="2000">
              <a:cs typeface="Calibri"/>
            </a:endParaRPr>
          </a:p>
        </p:txBody>
      </p:sp>
      <p:sp>
        <p:nvSpPr>
          <p:cNvPr id="19" name="TextBox 18">
            <a:extLst>
              <a:ext uri="{FF2B5EF4-FFF2-40B4-BE49-F238E27FC236}">
                <a16:creationId xmlns:a16="http://schemas.microsoft.com/office/drawing/2014/main" id="{E78D61C7-299D-9EC4-6992-F1CD65BB40AB}"/>
              </a:ext>
              <a:ext uri="{C183D7F6-B498-43B3-948B-1728B52AA6E4}">
                <adec:decorative xmlns:adec="http://schemas.microsoft.com/office/drawing/2017/decorative" val="1"/>
              </a:ext>
            </a:extLst>
          </p:cNvPr>
          <p:cNvSpPr txBox="1"/>
          <p:nvPr/>
        </p:nvSpPr>
        <p:spPr>
          <a:xfrm>
            <a:off x="8953038" y="5522658"/>
            <a:ext cx="318846"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In</a:t>
            </a:r>
            <a:endParaRPr lang="en-US" sz="2000">
              <a:cs typeface="Calibri"/>
            </a:endParaRPr>
          </a:p>
        </p:txBody>
      </p:sp>
      <p:sp>
        <p:nvSpPr>
          <p:cNvPr id="20" name="TextBox 19">
            <a:extLst>
              <a:ext uri="{FF2B5EF4-FFF2-40B4-BE49-F238E27FC236}">
                <a16:creationId xmlns:a16="http://schemas.microsoft.com/office/drawing/2014/main" id="{FD2A2A98-1FF2-11F1-79E0-DCE12C925C3F}"/>
              </a:ext>
              <a:ext uri="{C183D7F6-B498-43B3-948B-1728B52AA6E4}">
                <adec:decorative xmlns:adec="http://schemas.microsoft.com/office/drawing/2017/decorative" val="1"/>
              </a:ext>
            </a:extLst>
          </p:cNvPr>
          <p:cNvSpPr txBox="1"/>
          <p:nvPr/>
        </p:nvSpPr>
        <p:spPr>
          <a:xfrm>
            <a:off x="9360595" y="5522658"/>
            <a:ext cx="52814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Ma</a:t>
            </a:r>
            <a:endParaRPr lang="en-US" sz="2000">
              <a:cs typeface="Calibri"/>
            </a:endParaRPr>
          </a:p>
        </p:txBody>
      </p:sp>
      <p:sp>
        <p:nvSpPr>
          <p:cNvPr id="35" name="TextBox 34">
            <a:extLst>
              <a:ext uri="{FF2B5EF4-FFF2-40B4-BE49-F238E27FC236}">
                <a16:creationId xmlns:a16="http://schemas.microsoft.com/office/drawing/2014/main" id="{FD900C72-4D4E-D476-92B7-54D19B48D512}"/>
              </a:ext>
              <a:ext uri="{C183D7F6-B498-43B3-948B-1728B52AA6E4}">
                <adec:decorative xmlns:adec="http://schemas.microsoft.com/office/drawing/2017/decorative" val="1"/>
              </a:ext>
            </a:extLst>
          </p:cNvPr>
          <p:cNvSpPr txBox="1"/>
          <p:nvPr/>
        </p:nvSpPr>
        <p:spPr>
          <a:xfrm>
            <a:off x="5090150" y="1332745"/>
            <a:ext cx="1851179"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i="1" dirty="0" err="1">
                <a:cs typeface="Calibri"/>
              </a:rPr>
              <a:t>Tuottajat</a:t>
            </a:r>
            <a:endParaRPr lang="en-US" sz="2000" i="1" dirty="0">
              <a:cs typeface="Calibri"/>
            </a:endParaRPr>
          </a:p>
        </p:txBody>
      </p:sp>
      <p:sp>
        <p:nvSpPr>
          <p:cNvPr id="36" name="TextBox 35">
            <a:extLst>
              <a:ext uri="{FF2B5EF4-FFF2-40B4-BE49-F238E27FC236}">
                <a16:creationId xmlns:a16="http://schemas.microsoft.com/office/drawing/2014/main" id="{1295C9B7-89C3-2316-2598-FE13A4FA7BC4}"/>
              </a:ext>
              <a:ext uri="{C183D7F6-B498-43B3-948B-1728B52AA6E4}">
                <adec:decorative xmlns:adec="http://schemas.microsoft.com/office/drawing/2017/decorative" val="1"/>
              </a:ext>
            </a:extLst>
          </p:cNvPr>
          <p:cNvSpPr txBox="1"/>
          <p:nvPr/>
        </p:nvSpPr>
        <p:spPr>
          <a:xfrm>
            <a:off x="5087699" y="5903501"/>
            <a:ext cx="1851179"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i="1" err="1">
                <a:cs typeface="Calibri"/>
              </a:rPr>
              <a:t>Kuluttajat</a:t>
            </a:r>
            <a:endParaRPr lang="en-US" sz="2000" i="1">
              <a:cs typeface="Calibri"/>
            </a:endParaRPr>
          </a:p>
        </p:txBody>
      </p:sp>
    </p:spTree>
    <p:extLst>
      <p:ext uri="{BB962C8B-B14F-4D97-AF65-F5344CB8AC3E}">
        <p14:creationId xmlns:p14="http://schemas.microsoft.com/office/powerpoint/2010/main" val="1034772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5">
            <a:extLst>
              <a:ext uri="{FF2B5EF4-FFF2-40B4-BE49-F238E27FC236}">
                <a16:creationId xmlns:a16="http://schemas.microsoft.com/office/drawing/2014/main" id="{5A5575D0-F4E0-ED09-A1FC-80E8E543CE1E}"/>
              </a:ext>
            </a:extLst>
          </p:cNvPr>
          <p:cNvSpPr txBox="1">
            <a:spLocks noGrp="1"/>
          </p:cNvSpPr>
          <p:nvPr>
            <p:ph type="title"/>
          </p:nvPr>
        </p:nvSpPr>
        <p:spPr/>
        <p:txBody>
          <a:bodyPr/>
          <a:lstStyle/>
          <a:p>
            <a:r>
              <a:rPr lang="fi-FI" dirty="0"/>
              <a:t>(Piilo)energian vaihdanta </a:t>
            </a:r>
          </a:p>
        </p:txBody>
      </p:sp>
      <p:pic>
        <p:nvPicPr>
          <p:cNvPr id="3" name="Picture 3" descr="Energian tuotanto ja kulutus eri tulotason maissa. Energian tuotanto ja kulutus on suurinta korkean tulotason maissa.">
            <a:extLst>
              <a:ext uri="{FF2B5EF4-FFF2-40B4-BE49-F238E27FC236}">
                <a16:creationId xmlns:a16="http://schemas.microsoft.com/office/drawing/2014/main" id="{384B2E0D-5D67-E887-6695-52D6B6F761FD}"/>
              </a:ext>
            </a:extLst>
          </p:cNvPr>
          <p:cNvPicPr>
            <a:picLocks noChangeAspect="1"/>
          </p:cNvPicPr>
          <p:nvPr/>
        </p:nvPicPr>
        <p:blipFill rotWithShape="1">
          <a:blip r:embed="rId3"/>
          <a:srcRect l="50369" t="190" r="164" b="68049"/>
          <a:stretch/>
        </p:blipFill>
        <p:spPr>
          <a:xfrm>
            <a:off x="1497971" y="1428855"/>
            <a:ext cx="8667934" cy="4803504"/>
          </a:xfrm>
          <a:prstGeom prst="rect">
            <a:avLst/>
          </a:prstGeom>
        </p:spPr>
      </p:pic>
      <p:sp>
        <p:nvSpPr>
          <p:cNvPr id="4" name="Rectangle 3">
            <a:extLst>
              <a:ext uri="{FF2B5EF4-FFF2-40B4-BE49-F238E27FC236}">
                <a16:creationId xmlns:a16="http://schemas.microsoft.com/office/drawing/2014/main" id="{405B0FCF-31BF-3C38-1A66-747CB2362363}"/>
              </a:ext>
              <a:ext uri="{C183D7F6-B498-43B3-948B-1728B52AA6E4}">
                <adec:decorative xmlns:adec="http://schemas.microsoft.com/office/drawing/2017/decorative" val="1"/>
              </a:ext>
            </a:extLst>
          </p:cNvPr>
          <p:cNvSpPr/>
          <p:nvPr/>
        </p:nvSpPr>
        <p:spPr>
          <a:xfrm>
            <a:off x="2903129" y="1592447"/>
            <a:ext cx="6981372" cy="59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FA2CE77-65B2-C735-22E5-70BFEEC50B6E}"/>
              </a:ext>
              <a:ext uri="{C183D7F6-B498-43B3-948B-1728B52AA6E4}">
                <adec:decorative xmlns:adec="http://schemas.microsoft.com/office/drawing/2017/decorative" val="1"/>
              </a:ext>
            </a:extLst>
          </p:cNvPr>
          <p:cNvSpPr txBox="1"/>
          <p:nvPr/>
        </p:nvSpPr>
        <p:spPr>
          <a:xfrm>
            <a:off x="3426313" y="1777892"/>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Ko</a:t>
            </a:r>
            <a:endParaRPr lang="en-US" sz="2000">
              <a:cs typeface="Calibri"/>
            </a:endParaRPr>
          </a:p>
        </p:txBody>
      </p:sp>
      <p:sp>
        <p:nvSpPr>
          <p:cNvPr id="6" name="TextBox 5">
            <a:extLst>
              <a:ext uri="{FF2B5EF4-FFF2-40B4-BE49-F238E27FC236}">
                <a16:creationId xmlns:a16="http://schemas.microsoft.com/office/drawing/2014/main" id="{042710EC-CF8B-04A4-8C71-428A47FC5DD5}"/>
              </a:ext>
              <a:ext uri="{C183D7F6-B498-43B3-948B-1728B52AA6E4}">
                <adec:decorative xmlns:adec="http://schemas.microsoft.com/office/drawing/2017/decorative" val="1"/>
              </a:ext>
            </a:extLst>
          </p:cNvPr>
          <p:cNvSpPr txBox="1"/>
          <p:nvPr/>
        </p:nvSpPr>
        <p:spPr>
          <a:xfrm>
            <a:off x="5351772" y="1774101"/>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YKe</a:t>
            </a:r>
            <a:endParaRPr lang="en-US" sz="2000">
              <a:cs typeface="Calibri"/>
            </a:endParaRPr>
          </a:p>
        </p:txBody>
      </p:sp>
      <p:sp>
        <p:nvSpPr>
          <p:cNvPr id="7" name="TextBox 6">
            <a:extLst>
              <a:ext uri="{FF2B5EF4-FFF2-40B4-BE49-F238E27FC236}">
                <a16:creationId xmlns:a16="http://schemas.microsoft.com/office/drawing/2014/main" id="{F3DFB12B-F013-2483-3DE7-3701307A773C}"/>
              </a:ext>
              <a:ext uri="{C183D7F6-B498-43B3-948B-1728B52AA6E4}">
                <adec:decorative xmlns:adec="http://schemas.microsoft.com/office/drawing/2017/decorative" val="1"/>
              </a:ext>
            </a:extLst>
          </p:cNvPr>
          <p:cNvSpPr txBox="1"/>
          <p:nvPr/>
        </p:nvSpPr>
        <p:spPr>
          <a:xfrm>
            <a:off x="6638599" y="1777892"/>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Kiina</a:t>
            </a:r>
            <a:endParaRPr lang="en-US" sz="2000">
              <a:cs typeface="Calibri"/>
            </a:endParaRPr>
          </a:p>
        </p:txBody>
      </p:sp>
      <p:sp>
        <p:nvSpPr>
          <p:cNvPr id="8" name="TextBox 7">
            <a:extLst>
              <a:ext uri="{FF2B5EF4-FFF2-40B4-BE49-F238E27FC236}">
                <a16:creationId xmlns:a16="http://schemas.microsoft.com/office/drawing/2014/main" id="{6806E8DC-2477-4C8B-2661-31724C11772B}"/>
              </a:ext>
              <a:ext uri="{C183D7F6-B498-43B3-948B-1728B52AA6E4}">
                <adec:decorative xmlns:adec="http://schemas.microsoft.com/office/drawing/2017/decorative" val="1"/>
              </a:ext>
            </a:extLst>
          </p:cNvPr>
          <p:cNvSpPr txBox="1"/>
          <p:nvPr/>
        </p:nvSpPr>
        <p:spPr>
          <a:xfrm>
            <a:off x="7617316" y="1792474"/>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AKe</a:t>
            </a:r>
            <a:endParaRPr lang="en-US" sz="2000">
              <a:cs typeface="Calibri"/>
            </a:endParaRPr>
          </a:p>
        </p:txBody>
      </p:sp>
      <p:sp>
        <p:nvSpPr>
          <p:cNvPr id="9" name="TextBox 8">
            <a:extLst>
              <a:ext uri="{FF2B5EF4-FFF2-40B4-BE49-F238E27FC236}">
                <a16:creationId xmlns:a16="http://schemas.microsoft.com/office/drawing/2014/main" id="{972F7B00-3DD1-5013-950C-060FB66D625E}"/>
              </a:ext>
              <a:ext uri="{C183D7F6-B498-43B3-948B-1728B52AA6E4}">
                <adec:decorative xmlns:adec="http://schemas.microsoft.com/office/drawing/2017/decorative" val="1"/>
              </a:ext>
            </a:extLst>
          </p:cNvPr>
          <p:cNvSpPr txBox="1"/>
          <p:nvPr/>
        </p:nvSpPr>
        <p:spPr>
          <a:xfrm>
            <a:off x="8334043" y="1777892"/>
            <a:ext cx="273872"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In</a:t>
            </a:r>
            <a:endParaRPr lang="en-US" sz="2000">
              <a:cs typeface="Calibri"/>
            </a:endParaRPr>
          </a:p>
        </p:txBody>
      </p:sp>
      <p:sp>
        <p:nvSpPr>
          <p:cNvPr id="10" name="TextBox 9">
            <a:extLst>
              <a:ext uri="{FF2B5EF4-FFF2-40B4-BE49-F238E27FC236}">
                <a16:creationId xmlns:a16="http://schemas.microsoft.com/office/drawing/2014/main" id="{E25C81C7-F70E-5554-19F9-389717F779CA}"/>
              </a:ext>
              <a:ext uri="{C183D7F6-B498-43B3-948B-1728B52AA6E4}">
                <adec:decorative xmlns:adec="http://schemas.microsoft.com/office/drawing/2017/decorative" val="1"/>
              </a:ext>
            </a:extLst>
          </p:cNvPr>
          <p:cNvSpPr txBox="1"/>
          <p:nvPr/>
        </p:nvSpPr>
        <p:spPr>
          <a:xfrm>
            <a:off x="8731288" y="1777892"/>
            <a:ext cx="494388"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Ma</a:t>
            </a:r>
            <a:endParaRPr lang="en-US" sz="2000">
              <a:cs typeface="Calibri"/>
            </a:endParaRPr>
          </a:p>
        </p:txBody>
      </p:sp>
      <p:sp>
        <p:nvSpPr>
          <p:cNvPr id="11" name="Rectangle 10">
            <a:extLst>
              <a:ext uri="{FF2B5EF4-FFF2-40B4-BE49-F238E27FC236}">
                <a16:creationId xmlns:a16="http://schemas.microsoft.com/office/drawing/2014/main" id="{4E285E1B-8F2A-C675-928F-FBA039CFDDF1}"/>
              </a:ext>
              <a:ext uri="{C183D7F6-B498-43B3-948B-1728B52AA6E4}">
                <adec:decorative xmlns:adec="http://schemas.microsoft.com/office/drawing/2017/decorative" val="1"/>
              </a:ext>
            </a:extLst>
          </p:cNvPr>
          <p:cNvSpPr/>
          <p:nvPr/>
        </p:nvSpPr>
        <p:spPr>
          <a:xfrm>
            <a:off x="2910387" y="5547367"/>
            <a:ext cx="6981372" cy="59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837CDCC-5148-4238-D420-CF138DA6AB89}"/>
              </a:ext>
              <a:ext uri="{C183D7F6-B498-43B3-948B-1728B52AA6E4}">
                <adec:decorative xmlns:adec="http://schemas.microsoft.com/office/drawing/2017/decorative" val="1"/>
              </a:ext>
            </a:extLst>
          </p:cNvPr>
          <p:cNvSpPr txBox="1"/>
          <p:nvPr/>
        </p:nvSpPr>
        <p:spPr>
          <a:xfrm>
            <a:off x="3549688" y="5573392"/>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Ko</a:t>
            </a:r>
            <a:endParaRPr lang="en-US" sz="2000">
              <a:cs typeface="Calibri"/>
            </a:endParaRPr>
          </a:p>
        </p:txBody>
      </p:sp>
      <p:sp>
        <p:nvSpPr>
          <p:cNvPr id="13" name="TextBox 12">
            <a:extLst>
              <a:ext uri="{FF2B5EF4-FFF2-40B4-BE49-F238E27FC236}">
                <a16:creationId xmlns:a16="http://schemas.microsoft.com/office/drawing/2014/main" id="{578EB705-A6B7-EC1A-20B4-249DE6F6F8A4}"/>
              </a:ext>
              <a:ext uri="{C183D7F6-B498-43B3-948B-1728B52AA6E4}">
                <adec:decorative xmlns:adec="http://schemas.microsoft.com/office/drawing/2017/decorative" val="1"/>
              </a:ext>
            </a:extLst>
          </p:cNvPr>
          <p:cNvSpPr txBox="1"/>
          <p:nvPr/>
        </p:nvSpPr>
        <p:spPr>
          <a:xfrm>
            <a:off x="5533200" y="5569601"/>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YKe</a:t>
            </a:r>
            <a:endParaRPr lang="en-US" sz="2000">
              <a:cs typeface="Calibri"/>
            </a:endParaRPr>
          </a:p>
        </p:txBody>
      </p:sp>
      <p:sp>
        <p:nvSpPr>
          <p:cNvPr id="14" name="TextBox 13">
            <a:extLst>
              <a:ext uri="{FF2B5EF4-FFF2-40B4-BE49-F238E27FC236}">
                <a16:creationId xmlns:a16="http://schemas.microsoft.com/office/drawing/2014/main" id="{2ABDF89F-A982-D398-7535-3D0714FD0BE3}"/>
              </a:ext>
              <a:ext uri="{C183D7F6-B498-43B3-948B-1728B52AA6E4}">
                <adec:decorative xmlns:adec="http://schemas.microsoft.com/office/drawing/2017/decorative" val="1"/>
              </a:ext>
            </a:extLst>
          </p:cNvPr>
          <p:cNvSpPr txBox="1"/>
          <p:nvPr/>
        </p:nvSpPr>
        <p:spPr>
          <a:xfrm>
            <a:off x="6849059" y="5573392"/>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Kiina</a:t>
            </a:r>
            <a:endParaRPr lang="en-US" sz="2000">
              <a:cs typeface="Calibri"/>
            </a:endParaRPr>
          </a:p>
        </p:txBody>
      </p:sp>
      <p:sp>
        <p:nvSpPr>
          <p:cNvPr id="15" name="TextBox 14">
            <a:extLst>
              <a:ext uri="{FF2B5EF4-FFF2-40B4-BE49-F238E27FC236}">
                <a16:creationId xmlns:a16="http://schemas.microsoft.com/office/drawing/2014/main" id="{48128EF3-F370-3913-0AB3-363D624AC904}"/>
              </a:ext>
              <a:ext uri="{C183D7F6-B498-43B3-948B-1728B52AA6E4}">
                <adec:decorative xmlns:adec="http://schemas.microsoft.com/office/drawing/2017/decorative" val="1"/>
              </a:ext>
            </a:extLst>
          </p:cNvPr>
          <p:cNvSpPr txBox="1"/>
          <p:nvPr/>
        </p:nvSpPr>
        <p:spPr>
          <a:xfrm>
            <a:off x="7697143" y="5573460"/>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AKe</a:t>
            </a:r>
            <a:endParaRPr lang="en-US" sz="2000">
              <a:cs typeface="Calibri"/>
            </a:endParaRPr>
          </a:p>
        </p:txBody>
      </p:sp>
      <p:sp>
        <p:nvSpPr>
          <p:cNvPr id="16" name="TextBox 15">
            <a:extLst>
              <a:ext uri="{FF2B5EF4-FFF2-40B4-BE49-F238E27FC236}">
                <a16:creationId xmlns:a16="http://schemas.microsoft.com/office/drawing/2014/main" id="{985BE4C3-A057-55E3-7923-D897450D6309}"/>
              </a:ext>
              <a:ext uri="{C183D7F6-B498-43B3-948B-1728B52AA6E4}">
                <adec:decorative xmlns:adec="http://schemas.microsoft.com/office/drawing/2017/decorative" val="1"/>
              </a:ext>
            </a:extLst>
          </p:cNvPr>
          <p:cNvSpPr txBox="1"/>
          <p:nvPr/>
        </p:nvSpPr>
        <p:spPr>
          <a:xfrm>
            <a:off x="8310843" y="5573392"/>
            <a:ext cx="318846"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In</a:t>
            </a:r>
            <a:endParaRPr lang="en-US" sz="2000">
              <a:cs typeface="Calibri"/>
            </a:endParaRPr>
          </a:p>
        </p:txBody>
      </p:sp>
      <p:sp>
        <p:nvSpPr>
          <p:cNvPr id="17" name="TextBox 16">
            <a:extLst>
              <a:ext uri="{FF2B5EF4-FFF2-40B4-BE49-F238E27FC236}">
                <a16:creationId xmlns:a16="http://schemas.microsoft.com/office/drawing/2014/main" id="{CD67B322-61E6-3C82-0EAF-2DA551ADFBE7}"/>
              </a:ext>
              <a:ext uri="{C183D7F6-B498-43B3-948B-1728B52AA6E4}">
                <adec:decorative xmlns:adec="http://schemas.microsoft.com/office/drawing/2017/decorative" val="1"/>
              </a:ext>
            </a:extLst>
          </p:cNvPr>
          <p:cNvSpPr txBox="1"/>
          <p:nvPr/>
        </p:nvSpPr>
        <p:spPr>
          <a:xfrm>
            <a:off x="8703884" y="5573392"/>
            <a:ext cx="52814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Ma</a:t>
            </a:r>
            <a:endParaRPr lang="en-US" sz="2000">
              <a:cs typeface="Calibri"/>
            </a:endParaRPr>
          </a:p>
        </p:txBody>
      </p:sp>
      <p:sp>
        <p:nvSpPr>
          <p:cNvPr id="18" name="TextBox 17">
            <a:extLst>
              <a:ext uri="{FF2B5EF4-FFF2-40B4-BE49-F238E27FC236}">
                <a16:creationId xmlns:a16="http://schemas.microsoft.com/office/drawing/2014/main" id="{5221C6E4-EC3E-D86C-169F-4E96970201E8}"/>
              </a:ext>
              <a:ext uri="{C183D7F6-B498-43B3-948B-1728B52AA6E4}">
                <adec:decorative xmlns:adec="http://schemas.microsoft.com/office/drawing/2017/decorative" val="1"/>
              </a:ext>
            </a:extLst>
          </p:cNvPr>
          <p:cNvSpPr txBox="1"/>
          <p:nvPr/>
        </p:nvSpPr>
        <p:spPr>
          <a:xfrm>
            <a:off x="4745306" y="1402196"/>
            <a:ext cx="1851179"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i="1" err="1">
                <a:cs typeface="Calibri"/>
              </a:rPr>
              <a:t>Tuottajat</a:t>
            </a:r>
            <a:endParaRPr lang="en-US" sz="2000" i="1">
              <a:cs typeface="Calibri"/>
            </a:endParaRPr>
          </a:p>
        </p:txBody>
      </p:sp>
      <p:sp>
        <p:nvSpPr>
          <p:cNvPr id="19" name="TextBox 18">
            <a:extLst>
              <a:ext uri="{FF2B5EF4-FFF2-40B4-BE49-F238E27FC236}">
                <a16:creationId xmlns:a16="http://schemas.microsoft.com/office/drawing/2014/main" id="{F9763B6B-591C-C01B-A83F-F864F3C26A74}"/>
              </a:ext>
              <a:ext uri="{C183D7F6-B498-43B3-948B-1728B52AA6E4}">
                <adec:decorative xmlns:adec="http://schemas.microsoft.com/office/drawing/2017/decorative" val="1"/>
              </a:ext>
            </a:extLst>
          </p:cNvPr>
          <p:cNvSpPr txBox="1"/>
          <p:nvPr/>
        </p:nvSpPr>
        <p:spPr>
          <a:xfrm>
            <a:off x="4947394" y="5912792"/>
            <a:ext cx="1851179"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i="1" err="1">
                <a:cs typeface="Calibri"/>
              </a:rPr>
              <a:t>Kuluttajat</a:t>
            </a:r>
            <a:endParaRPr lang="en-US" sz="2000" i="1">
              <a:cs typeface="Calibri"/>
            </a:endParaRPr>
          </a:p>
        </p:txBody>
      </p:sp>
    </p:spTree>
    <p:extLst>
      <p:ext uri="{BB962C8B-B14F-4D97-AF65-F5344CB8AC3E}">
        <p14:creationId xmlns:p14="http://schemas.microsoft.com/office/powerpoint/2010/main" val="281265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5">
            <a:extLst>
              <a:ext uri="{FF2B5EF4-FFF2-40B4-BE49-F238E27FC236}">
                <a16:creationId xmlns:a16="http://schemas.microsoft.com/office/drawing/2014/main" id="{A52FDC48-C443-0346-BA04-C0F60087B840}"/>
              </a:ext>
            </a:extLst>
          </p:cNvPr>
          <p:cNvSpPr txBox="1">
            <a:spLocks noGrp="1"/>
          </p:cNvSpPr>
          <p:nvPr>
            <p:ph type="title"/>
          </p:nvPr>
        </p:nvSpPr>
        <p:spPr/>
        <p:txBody>
          <a:bodyPr/>
          <a:lstStyle/>
          <a:p>
            <a:r>
              <a:rPr lang="fi-FI" dirty="0"/>
              <a:t>(Piilo)maankäytön vaihdanta </a:t>
            </a:r>
          </a:p>
        </p:txBody>
      </p:sp>
      <p:pic>
        <p:nvPicPr>
          <p:cNvPr id="3" name="Picture 3" descr="Maankäyttö ja maankäytön tuotannon kulutus eri tulotason maissa. Maankäytön tuotannon kulutus ohjautuu matalamman tulotason maista korkeamman tulotason maihin.">
            <a:extLst>
              <a:ext uri="{FF2B5EF4-FFF2-40B4-BE49-F238E27FC236}">
                <a16:creationId xmlns:a16="http://schemas.microsoft.com/office/drawing/2014/main" id="{384B2E0D-5D67-E887-6695-52D6B6F761FD}"/>
              </a:ext>
            </a:extLst>
          </p:cNvPr>
          <p:cNvPicPr>
            <a:picLocks noChangeAspect="1"/>
          </p:cNvPicPr>
          <p:nvPr/>
        </p:nvPicPr>
        <p:blipFill rotWithShape="1">
          <a:blip r:embed="rId3"/>
          <a:srcRect l="-738" t="33968" r="54717" b="33111"/>
          <a:stretch/>
        </p:blipFill>
        <p:spPr>
          <a:xfrm>
            <a:off x="1603227" y="1235964"/>
            <a:ext cx="8064206" cy="4978884"/>
          </a:xfrm>
          <a:prstGeom prst="rect">
            <a:avLst/>
          </a:prstGeom>
        </p:spPr>
      </p:pic>
      <p:sp>
        <p:nvSpPr>
          <p:cNvPr id="4" name="Rectangle 3">
            <a:extLst>
              <a:ext uri="{FF2B5EF4-FFF2-40B4-BE49-F238E27FC236}">
                <a16:creationId xmlns:a16="http://schemas.microsoft.com/office/drawing/2014/main" id="{7647D31F-87D6-6FDA-E1C2-EFFF5CDA69A7}"/>
              </a:ext>
              <a:ext uri="{C183D7F6-B498-43B3-948B-1728B52AA6E4}">
                <adec:decorative xmlns:adec="http://schemas.microsoft.com/office/drawing/2017/decorative" val="1"/>
              </a:ext>
            </a:extLst>
          </p:cNvPr>
          <p:cNvSpPr/>
          <p:nvPr/>
        </p:nvSpPr>
        <p:spPr>
          <a:xfrm>
            <a:off x="3037140" y="1413837"/>
            <a:ext cx="6981372" cy="59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83EAD87-56E0-B2AC-02F7-6F96FE13BDF4}"/>
              </a:ext>
              <a:ext uri="{C183D7F6-B498-43B3-948B-1728B52AA6E4}">
                <adec:decorative xmlns:adec="http://schemas.microsoft.com/office/drawing/2017/decorative" val="1"/>
              </a:ext>
            </a:extLst>
          </p:cNvPr>
          <p:cNvSpPr txBox="1"/>
          <p:nvPr/>
        </p:nvSpPr>
        <p:spPr>
          <a:xfrm>
            <a:off x="3608452" y="1643058"/>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Ko</a:t>
            </a:r>
            <a:endParaRPr lang="en-US" sz="2000">
              <a:cs typeface="Calibri"/>
            </a:endParaRPr>
          </a:p>
        </p:txBody>
      </p:sp>
      <p:sp>
        <p:nvSpPr>
          <p:cNvPr id="6" name="TextBox 5">
            <a:extLst>
              <a:ext uri="{FF2B5EF4-FFF2-40B4-BE49-F238E27FC236}">
                <a16:creationId xmlns:a16="http://schemas.microsoft.com/office/drawing/2014/main" id="{5AFE2120-7E1C-F3C1-0F66-104A365BE557}"/>
              </a:ext>
              <a:ext uri="{C183D7F6-B498-43B3-948B-1728B52AA6E4}">
                <adec:decorative xmlns:adec="http://schemas.microsoft.com/office/drawing/2017/decorative" val="1"/>
              </a:ext>
            </a:extLst>
          </p:cNvPr>
          <p:cNvSpPr txBox="1"/>
          <p:nvPr/>
        </p:nvSpPr>
        <p:spPr>
          <a:xfrm>
            <a:off x="5432313" y="1639267"/>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YKe</a:t>
            </a:r>
            <a:endParaRPr lang="en-US" sz="2000">
              <a:cs typeface="Calibri"/>
            </a:endParaRPr>
          </a:p>
        </p:txBody>
      </p:sp>
      <p:sp>
        <p:nvSpPr>
          <p:cNvPr id="7" name="TextBox 6">
            <a:extLst>
              <a:ext uri="{FF2B5EF4-FFF2-40B4-BE49-F238E27FC236}">
                <a16:creationId xmlns:a16="http://schemas.microsoft.com/office/drawing/2014/main" id="{5B7852D1-936B-8C2B-D5D3-7F042FCDC0A2}"/>
              </a:ext>
              <a:ext uri="{C183D7F6-B498-43B3-948B-1728B52AA6E4}">
                <adec:decorative xmlns:adec="http://schemas.microsoft.com/office/drawing/2017/decorative" val="1"/>
              </a:ext>
            </a:extLst>
          </p:cNvPr>
          <p:cNvSpPr txBox="1"/>
          <p:nvPr/>
        </p:nvSpPr>
        <p:spPr>
          <a:xfrm>
            <a:off x="6820738" y="1643058"/>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Kiina</a:t>
            </a:r>
            <a:endParaRPr lang="en-US" sz="2000">
              <a:cs typeface="Calibri"/>
            </a:endParaRPr>
          </a:p>
        </p:txBody>
      </p:sp>
      <p:sp>
        <p:nvSpPr>
          <p:cNvPr id="8" name="TextBox 7">
            <a:extLst>
              <a:ext uri="{FF2B5EF4-FFF2-40B4-BE49-F238E27FC236}">
                <a16:creationId xmlns:a16="http://schemas.microsoft.com/office/drawing/2014/main" id="{9A1BB62B-7DB6-C593-3760-A745ABB075C4}"/>
              </a:ext>
              <a:ext uri="{C183D7F6-B498-43B3-948B-1728B52AA6E4}">
                <adec:decorative xmlns:adec="http://schemas.microsoft.com/office/drawing/2017/decorative" val="1"/>
              </a:ext>
            </a:extLst>
          </p:cNvPr>
          <p:cNvSpPr txBox="1"/>
          <p:nvPr/>
        </p:nvSpPr>
        <p:spPr>
          <a:xfrm>
            <a:off x="7654315" y="1657640"/>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AKe</a:t>
            </a:r>
            <a:endParaRPr lang="en-US" sz="2000">
              <a:cs typeface="Calibri"/>
            </a:endParaRPr>
          </a:p>
        </p:txBody>
      </p:sp>
      <p:sp>
        <p:nvSpPr>
          <p:cNvPr id="9" name="TextBox 8">
            <a:extLst>
              <a:ext uri="{FF2B5EF4-FFF2-40B4-BE49-F238E27FC236}">
                <a16:creationId xmlns:a16="http://schemas.microsoft.com/office/drawing/2014/main" id="{D6BC2E83-BB71-4619-1E51-620319981C88}"/>
              </a:ext>
              <a:ext uri="{C183D7F6-B498-43B3-948B-1728B52AA6E4}">
                <adec:decorative xmlns:adec="http://schemas.microsoft.com/office/drawing/2017/decorative" val="1"/>
              </a:ext>
            </a:extLst>
          </p:cNvPr>
          <p:cNvSpPr txBox="1"/>
          <p:nvPr/>
        </p:nvSpPr>
        <p:spPr>
          <a:xfrm>
            <a:off x="8371042" y="1643058"/>
            <a:ext cx="273872"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In</a:t>
            </a:r>
            <a:endParaRPr lang="en-US" sz="2000">
              <a:cs typeface="Calibri"/>
            </a:endParaRPr>
          </a:p>
        </p:txBody>
      </p:sp>
      <p:sp>
        <p:nvSpPr>
          <p:cNvPr id="10" name="TextBox 9">
            <a:extLst>
              <a:ext uri="{FF2B5EF4-FFF2-40B4-BE49-F238E27FC236}">
                <a16:creationId xmlns:a16="http://schemas.microsoft.com/office/drawing/2014/main" id="{5A671DBB-BCB0-8422-E322-3B49B902A1AE}"/>
              </a:ext>
              <a:ext uri="{C183D7F6-B498-43B3-948B-1728B52AA6E4}">
                <adec:decorative xmlns:adec="http://schemas.microsoft.com/office/drawing/2017/decorative" val="1"/>
              </a:ext>
            </a:extLst>
          </p:cNvPr>
          <p:cNvSpPr txBox="1"/>
          <p:nvPr/>
        </p:nvSpPr>
        <p:spPr>
          <a:xfrm>
            <a:off x="8913427" y="1643058"/>
            <a:ext cx="494388"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Ma</a:t>
            </a:r>
            <a:endParaRPr lang="en-US" sz="2000">
              <a:cs typeface="Calibri"/>
            </a:endParaRPr>
          </a:p>
        </p:txBody>
      </p:sp>
      <p:sp>
        <p:nvSpPr>
          <p:cNvPr id="11" name="Rectangle 10">
            <a:extLst>
              <a:ext uri="{FF2B5EF4-FFF2-40B4-BE49-F238E27FC236}">
                <a16:creationId xmlns:a16="http://schemas.microsoft.com/office/drawing/2014/main" id="{08BAA44E-CBFD-D67E-BC9B-CAC73BFE03B2}"/>
              </a:ext>
              <a:ext uri="{C183D7F6-B498-43B3-948B-1728B52AA6E4}">
                <adec:decorative xmlns:adec="http://schemas.microsoft.com/office/drawing/2017/decorative" val="1"/>
              </a:ext>
            </a:extLst>
          </p:cNvPr>
          <p:cNvSpPr/>
          <p:nvPr/>
        </p:nvSpPr>
        <p:spPr>
          <a:xfrm>
            <a:off x="3044398" y="5441561"/>
            <a:ext cx="6981372" cy="59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0EA04E4-AD03-CEC6-D364-A6F0846DF578}"/>
              </a:ext>
              <a:ext uri="{C183D7F6-B498-43B3-948B-1728B52AA6E4}">
                <adec:decorative xmlns:adec="http://schemas.microsoft.com/office/drawing/2017/decorative" val="1"/>
              </a:ext>
            </a:extLst>
          </p:cNvPr>
          <p:cNvSpPr txBox="1"/>
          <p:nvPr/>
        </p:nvSpPr>
        <p:spPr>
          <a:xfrm>
            <a:off x="3731827" y="5467586"/>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Ko</a:t>
            </a:r>
            <a:endParaRPr lang="en-US" sz="2000">
              <a:cs typeface="Calibri"/>
            </a:endParaRPr>
          </a:p>
        </p:txBody>
      </p:sp>
      <p:sp>
        <p:nvSpPr>
          <p:cNvPr id="13" name="TextBox 12">
            <a:extLst>
              <a:ext uri="{FF2B5EF4-FFF2-40B4-BE49-F238E27FC236}">
                <a16:creationId xmlns:a16="http://schemas.microsoft.com/office/drawing/2014/main" id="{F638F770-8096-2FA5-ECF2-41706CF10F9E}"/>
              </a:ext>
              <a:ext uri="{C183D7F6-B498-43B3-948B-1728B52AA6E4}">
                <adec:decorative xmlns:adec="http://schemas.microsoft.com/office/drawing/2017/decorative" val="1"/>
              </a:ext>
            </a:extLst>
          </p:cNvPr>
          <p:cNvSpPr txBox="1"/>
          <p:nvPr/>
        </p:nvSpPr>
        <p:spPr>
          <a:xfrm>
            <a:off x="5657283" y="5463795"/>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YKe</a:t>
            </a:r>
            <a:endParaRPr lang="en-US" sz="2000">
              <a:cs typeface="Calibri"/>
            </a:endParaRPr>
          </a:p>
        </p:txBody>
      </p:sp>
      <p:sp>
        <p:nvSpPr>
          <p:cNvPr id="14" name="TextBox 13">
            <a:extLst>
              <a:ext uri="{FF2B5EF4-FFF2-40B4-BE49-F238E27FC236}">
                <a16:creationId xmlns:a16="http://schemas.microsoft.com/office/drawing/2014/main" id="{3A925D81-7DF7-0668-93E7-C31F24BCA1BD}"/>
              </a:ext>
              <a:ext uri="{C183D7F6-B498-43B3-948B-1728B52AA6E4}">
                <adec:decorative xmlns:adec="http://schemas.microsoft.com/office/drawing/2017/decorative" val="1"/>
              </a:ext>
            </a:extLst>
          </p:cNvPr>
          <p:cNvSpPr txBox="1"/>
          <p:nvPr/>
        </p:nvSpPr>
        <p:spPr>
          <a:xfrm>
            <a:off x="7205367" y="5467586"/>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Kiina</a:t>
            </a:r>
            <a:endParaRPr lang="en-US" sz="2000">
              <a:cs typeface="Calibri"/>
            </a:endParaRPr>
          </a:p>
        </p:txBody>
      </p:sp>
      <p:sp>
        <p:nvSpPr>
          <p:cNvPr id="15" name="TextBox 14">
            <a:extLst>
              <a:ext uri="{FF2B5EF4-FFF2-40B4-BE49-F238E27FC236}">
                <a16:creationId xmlns:a16="http://schemas.microsoft.com/office/drawing/2014/main" id="{42A231A7-38C1-294E-F0B9-5D5807431778}"/>
              </a:ext>
              <a:ext uri="{C183D7F6-B498-43B3-948B-1728B52AA6E4}">
                <adec:decorative xmlns:adec="http://schemas.microsoft.com/office/drawing/2017/decorative" val="1"/>
              </a:ext>
            </a:extLst>
          </p:cNvPr>
          <p:cNvSpPr txBox="1"/>
          <p:nvPr/>
        </p:nvSpPr>
        <p:spPr>
          <a:xfrm>
            <a:off x="8082481" y="5467654"/>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AKe</a:t>
            </a:r>
            <a:endParaRPr lang="en-US" sz="2000">
              <a:cs typeface="Calibri"/>
            </a:endParaRPr>
          </a:p>
        </p:txBody>
      </p:sp>
      <p:sp>
        <p:nvSpPr>
          <p:cNvPr id="16" name="TextBox 15">
            <a:extLst>
              <a:ext uri="{FF2B5EF4-FFF2-40B4-BE49-F238E27FC236}">
                <a16:creationId xmlns:a16="http://schemas.microsoft.com/office/drawing/2014/main" id="{70FC08AC-A14F-AB22-231A-12A281CC759F}"/>
              </a:ext>
              <a:ext uri="{C183D7F6-B498-43B3-948B-1728B52AA6E4}">
                <adec:decorative xmlns:adec="http://schemas.microsoft.com/office/drawing/2017/decorative" val="1"/>
              </a:ext>
            </a:extLst>
          </p:cNvPr>
          <p:cNvSpPr txBox="1"/>
          <p:nvPr/>
        </p:nvSpPr>
        <p:spPr>
          <a:xfrm>
            <a:off x="8667155" y="5467586"/>
            <a:ext cx="318846"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In</a:t>
            </a:r>
            <a:endParaRPr lang="en-US" sz="2000">
              <a:cs typeface="Calibri"/>
            </a:endParaRPr>
          </a:p>
        </p:txBody>
      </p:sp>
      <p:sp>
        <p:nvSpPr>
          <p:cNvPr id="17" name="TextBox 16">
            <a:extLst>
              <a:ext uri="{FF2B5EF4-FFF2-40B4-BE49-F238E27FC236}">
                <a16:creationId xmlns:a16="http://schemas.microsoft.com/office/drawing/2014/main" id="{62C05AE2-AA62-FCD7-5FEB-7546DC7B2E76}"/>
              </a:ext>
              <a:ext uri="{C183D7F6-B498-43B3-948B-1728B52AA6E4}">
                <adec:decorative xmlns:adec="http://schemas.microsoft.com/office/drawing/2017/decorative" val="1"/>
              </a:ext>
            </a:extLst>
          </p:cNvPr>
          <p:cNvSpPr txBox="1"/>
          <p:nvPr/>
        </p:nvSpPr>
        <p:spPr>
          <a:xfrm>
            <a:off x="9002136" y="5467586"/>
            <a:ext cx="52814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Ma</a:t>
            </a:r>
            <a:endParaRPr lang="en-US" sz="2000">
              <a:cs typeface="Calibri"/>
            </a:endParaRPr>
          </a:p>
        </p:txBody>
      </p:sp>
      <p:sp>
        <p:nvSpPr>
          <p:cNvPr id="18" name="TextBox 17">
            <a:extLst>
              <a:ext uri="{FF2B5EF4-FFF2-40B4-BE49-F238E27FC236}">
                <a16:creationId xmlns:a16="http://schemas.microsoft.com/office/drawing/2014/main" id="{F67A7031-A04D-6478-9DC7-233ACC358E0A}"/>
              </a:ext>
              <a:ext uri="{C183D7F6-B498-43B3-948B-1728B52AA6E4}">
                <adec:decorative xmlns:adec="http://schemas.microsoft.com/office/drawing/2017/decorative" val="1"/>
              </a:ext>
            </a:extLst>
          </p:cNvPr>
          <p:cNvSpPr txBox="1"/>
          <p:nvPr/>
        </p:nvSpPr>
        <p:spPr>
          <a:xfrm>
            <a:off x="4891349" y="1304593"/>
            <a:ext cx="1851179"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i="1" err="1">
                <a:cs typeface="Calibri"/>
              </a:rPr>
              <a:t>Tuottajat</a:t>
            </a:r>
            <a:endParaRPr lang="en-US" sz="2000" i="1">
              <a:cs typeface="Calibri"/>
            </a:endParaRPr>
          </a:p>
        </p:txBody>
      </p:sp>
      <p:sp>
        <p:nvSpPr>
          <p:cNvPr id="19" name="TextBox 18">
            <a:extLst>
              <a:ext uri="{FF2B5EF4-FFF2-40B4-BE49-F238E27FC236}">
                <a16:creationId xmlns:a16="http://schemas.microsoft.com/office/drawing/2014/main" id="{3E59B39E-0457-A45E-82B9-260B6B96218B}"/>
              </a:ext>
              <a:ext uri="{C183D7F6-B498-43B3-948B-1728B52AA6E4}">
                <adec:decorative xmlns:adec="http://schemas.microsoft.com/office/drawing/2017/decorative" val="1"/>
              </a:ext>
            </a:extLst>
          </p:cNvPr>
          <p:cNvSpPr txBox="1"/>
          <p:nvPr/>
        </p:nvSpPr>
        <p:spPr>
          <a:xfrm>
            <a:off x="4888898" y="5862939"/>
            <a:ext cx="1851179"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i="1" err="1">
                <a:cs typeface="Calibri"/>
              </a:rPr>
              <a:t>Kuluttajat</a:t>
            </a:r>
            <a:endParaRPr lang="en-US" sz="2000" i="1">
              <a:cs typeface="Calibri"/>
            </a:endParaRPr>
          </a:p>
        </p:txBody>
      </p:sp>
    </p:spTree>
    <p:extLst>
      <p:ext uri="{BB962C8B-B14F-4D97-AF65-F5344CB8AC3E}">
        <p14:creationId xmlns:p14="http://schemas.microsoft.com/office/powerpoint/2010/main" val="223473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40F5-6713-43BE-000A-ACD0CAA3C839}"/>
              </a:ext>
            </a:extLst>
          </p:cNvPr>
          <p:cNvSpPr>
            <a:spLocks noGrp="1"/>
          </p:cNvSpPr>
          <p:nvPr>
            <p:ph type="title"/>
          </p:nvPr>
        </p:nvSpPr>
        <p:spPr/>
        <p:txBody>
          <a:bodyPr/>
          <a:lstStyle/>
          <a:p>
            <a:r>
              <a:rPr lang="fi-FI" dirty="0"/>
              <a:t>(Piilo)työn vaihdanta</a:t>
            </a:r>
          </a:p>
        </p:txBody>
      </p:sp>
      <p:pic>
        <p:nvPicPr>
          <p:cNvPr id="3" name="Picture 3" descr="Henkilötyövuosien teko ja työn tulosten kulutus eri tulotason maissa. Merkittävä osa matalamman tulotason maissa tehdystä työstä ohjautuu korkeamman tulotason maiden kulutukseen.">
            <a:extLst>
              <a:ext uri="{FF2B5EF4-FFF2-40B4-BE49-F238E27FC236}">
                <a16:creationId xmlns:a16="http://schemas.microsoft.com/office/drawing/2014/main" id="{384B2E0D-5D67-E887-6695-52D6B6F761FD}"/>
              </a:ext>
            </a:extLst>
          </p:cNvPr>
          <p:cNvPicPr>
            <a:picLocks noChangeAspect="1"/>
          </p:cNvPicPr>
          <p:nvPr/>
        </p:nvPicPr>
        <p:blipFill rotWithShape="1">
          <a:blip r:embed="rId3"/>
          <a:srcRect l="50739" t="34373" r="3366" b="33302"/>
          <a:stretch/>
        </p:blipFill>
        <p:spPr>
          <a:xfrm>
            <a:off x="1907504" y="1349829"/>
            <a:ext cx="8041937" cy="4888718"/>
          </a:xfrm>
          <a:prstGeom prst="rect">
            <a:avLst/>
          </a:prstGeom>
        </p:spPr>
      </p:pic>
      <p:sp>
        <p:nvSpPr>
          <p:cNvPr id="4" name="Rectangle 3">
            <a:extLst>
              <a:ext uri="{FF2B5EF4-FFF2-40B4-BE49-F238E27FC236}">
                <a16:creationId xmlns:a16="http://schemas.microsoft.com/office/drawing/2014/main" id="{030DF6D4-8521-20F5-0472-E7725B9C429F}"/>
              </a:ext>
              <a:ext uri="{C183D7F6-B498-43B3-948B-1728B52AA6E4}">
                <adec:decorative xmlns:adec="http://schemas.microsoft.com/office/drawing/2017/decorative" val="1"/>
              </a:ext>
            </a:extLst>
          </p:cNvPr>
          <p:cNvSpPr/>
          <p:nvPr/>
        </p:nvSpPr>
        <p:spPr>
          <a:xfrm>
            <a:off x="3312662" y="1437523"/>
            <a:ext cx="6981372" cy="59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345B5FE-F930-3C5C-F092-80F776CD21B7}"/>
              </a:ext>
              <a:ext uri="{C183D7F6-B498-43B3-948B-1728B52AA6E4}">
                <adec:decorative xmlns:adec="http://schemas.microsoft.com/office/drawing/2017/decorative" val="1"/>
              </a:ext>
            </a:extLst>
          </p:cNvPr>
          <p:cNvSpPr txBox="1"/>
          <p:nvPr/>
        </p:nvSpPr>
        <p:spPr>
          <a:xfrm>
            <a:off x="3303404" y="1666744"/>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Ko</a:t>
            </a:r>
            <a:endParaRPr lang="en-US" sz="2000">
              <a:cs typeface="Calibri"/>
            </a:endParaRPr>
          </a:p>
        </p:txBody>
      </p:sp>
      <p:sp>
        <p:nvSpPr>
          <p:cNvPr id="6" name="TextBox 5">
            <a:extLst>
              <a:ext uri="{FF2B5EF4-FFF2-40B4-BE49-F238E27FC236}">
                <a16:creationId xmlns:a16="http://schemas.microsoft.com/office/drawing/2014/main" id="{43A93D33-416B-2E72-84FF-ED0375BC8533}"/>
              </a:ext>
              <a:ext uri="{C183D7F6-B498-43B3-948B-1728B52AA6E4}">
                <adec:decorative xmlns:adec="http://schemas.microsoft.com/office/drawing/2017/decorative" val="1"/>
              </a:ext>
            </a:extLst>
          </p:cNvPr>
          <p:cNvSpPr txBox="1"/>
          <p:nvPr/>
        </p:nvSpPr>
        <p:spPr>
          <a:xfrm>
            <a:off x="4401553" y="1662953"/>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YKe</a:t>
            </a:r>
            <a:endParaRPr lang="en-US" sz="2000">
              <a:cs typeface="Calibri"/>
            </a:endParaRPr>
          </a:p>
        </p:txBody>
      </p:sp>
      <p:sp>
        <p:nvSpPr>
          <p:cNvPr id="7" name="TextBox 6">
            <a:extLst>
              <a:ext uri="{FF2B5EF4-FFF2-40B4-BE49-F238E27FC236}">
                <a16:creationId xmlns:a16="http://schemas.microsoft.com/office/drawing/2014/main" id="{B7FDF2B1-74D3-5A79-36B3-5FFB3CEDC63D}"/>
              </a:ext>
              <a:ext uri="{C183D7F6-B498-43B3-948B-1728B52AA6E4}">
                <adec:decorative xmlns:adec="http://schemas.microsoft.com/office/drawing/2017/decorative" val="1"/>
              </a:ext>
            </a:extLst>
          </p:cNvPr>
          <p:cNvSpPr txBox="1"/>
          <p:nvPr/>
        </p:nvSpPr>
        <p:spPr>
          <a:xfrm>
            <a:off x="5877060" y="1666744"/>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Kiina</a:t>
            </a:r>
            <a:endParaRPr lang="en-US" sz="2000">
              <a:cs typeface="Calibri"/>
            </a:endParaRPr>
          </a:p>
        </p:txBody>
      </p:sp>
      <p:sp>
        <p:nvSpPr>
          <p:cNvPr id="8" name="TextBox 7">
            <a:extLst>
              <a:ext uri="{FF2B5EF4-FFF2-40B4-BE49-F238E27FC236}">
                <a16:creationId xmlns:a16="http://schemas.microsoft.com/office/drawing/2014/main" id="{7C386C76-8C30-1E13-118C-78E4BC4B1120}"/>
              </a:ext>
              <a:ext uri="{C183D7F6-B498-43B3-948B-1728B52AA6E4}">
                <adec:decorative xmlns:adec="http://schemas.microsoft.com/office/drawing/2017/decorative" val="1"/>
              </a:ext>
            </a:extLst>
          </p:cNvPr>
          <p:cNvSpPr txBox="1"/>
          <p:nvPr/>
        </p:nvSpPr>
        <p:spPr>
          <a:xfrm>
            <a:off x="7160581" y="1681326"/>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AKe</a:t>
            </a:r>
            <a:endParaRPr lang="en-US" sz="2000">
              <a:cs typeface="Calibri"/>
            </a:endParaRPr>
          </a:p>
        </p:txBody>
      </p:sp>
      <p:sp>
        <p:nvSpPr>
          <p:cNvPr id="9" name="TextBox 8">
            <a:extLst>
              <a:ext uri="{FF2B5EF4-FFF2-40B4-BE49-F238E27FC236}">
                <a16:creationId xmlns:a16="http://schemas.microsoft.com/office/drawing/2014/main" id="{23A0133F-E534-83B8-355D-1576128A5995}"/>
              </a:ext>
              <a:ext uri="{C183D7F6-B498-43B3-948B-1728B52AA6E4}">
                <adec:decorative xmlns:adec="http://schemas.microsoft.com/office/drawing/2017/decorative" val="1"/>
              </a:ext>
            </a:extLst>
          </p:cNvPr>
          <p:cNvSpPr txBox="1"/>
          <p:nvPr/>
        </p:nvSpPr>
        <p:spPr>
          <a:xfrm>
            <a:off x="8341766" y="1666744"/>
            <a:ext cx="273872"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In</a:t>
            </a:r>
            <a:endParaRPr lang="en-US" sz="2000">
              <a:cs typeface="Calibri"/>
            </a:endParaRPr>
          </a:p>
        </p:txBody>
      </p:sp>
      <p:sp>
        <p:nvSpPr>
          <p:cNvPr id="10" name="TextBox 9">
            <a:extLst>
              <a:ext uri="{FF2B5EF4-FFF2-40B4-BE49-F238E27FC236}">
                <a16:creationId xmlns:a16="http://schemas.microsoft.com/office/drawing/2014/main" id="{190EE021-2635-7B70-8AE1-6A95EBBCA19E}"/>
              </a:ext>
              <a:ext uri="{C183D7F6-B498-43B3-948B-1728B52AA6E4}">
                <adec:decorative xmlns:adec="http://schemas.microsoft.com/office/drawing/2017/decorative" val="1"/>
              </a:ext>
            </a:extLst>
          </p:cNvPr>
          <p:cNvSpPr txBox="1"/>
          <p:nvPr/>
        </p:nvSpPr>
        <p:spPr>
          <a:xfrm>
            <a:off x="9130893" y="1666744"/>
            <a:ext cx="494388"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Ma</a:t>
            </a:r>
            <a:endParaRPr lang="en-US" sz="2000">
              <a:cs typeface="Calibri"/>
            </a:endParaRPr>
          </a:p>
        </p:txBody>
      </p:sp>
      <p:sp>
        <p:nvSpPr>
          <p:cNvPr id="11" name="Rectangle 10">
            <a:extLst>
              <a:ext uri="{FF2B5EF4-FFF2-40B4-BE49-F238E27FC236}">
                <a16:creationId xmlns:a16="http://schemas.microsoft.com/office/drawing/2014/main" id="{87FD7E74-F381-C904-6DFE-4D3F4110995F}"/>
              </a:ext>
              <a:ext uri="{C183D7F6-B498-43B3-948B-1728B52AA6E4}">
                <adec:decorative xmlns:adec="http://schemas.microsoft.com/office/drawing/2017/decorative" val="1"/>
              </a:ext>
            </a:extLst>
          </p:cNvPr>
          <p:cNvSpPr/>
          <p:nvPr/>
        </p:nvSpPr>
        <p:spPr>
          <a:xfrm>
            <a:off x="3319920" y="5508789"/>
            <a:ext cx="6981372" cy="59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D8B028C-EA49-26D3-0EAE-226185E0581E}"/>
              </a:ext>
              <a:ext uri="{C183D7F6-B498-43B3-948B-1728B52AA6E4}">
                <adec:decorative xmlns:adec="http://schemas.microsoft.com/office/drawing/2017/decorative" val="1"/>
              </a:ext>
            </a:extLst>
          </p:cNvPr>
          <p:cNvSpPr txBox="1"/>
          <p:nvPr/>
        </p:nvSpPr>
        <p:spPr>
          <a:xfrm>
            <a:off x="3557406" y="5534814"/>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Ko</a:t>
            </a:r>
            <a:endParaRPr lang="en-US" sz="2000">
              <a:cs typeface="Calibri"/>
            </a:endParaRPr>
          </a:p>
        </p:txBody>
      </p:sp>
      <p:sp>
        <p:nvSpPr>
          <p:cNvPr id="13" name="TextBox 12">
            <a:extLst>
              <a:ext uri="{FF2B5EF4-FFF2-40B4-BE49-F238E27FC236}">
                <a16:creationId xmlns:a16="http://schemas.microsoft.com/office/drawing/2014/main" id="{6630F6E1-0EB5-28C5-0D2A-E0C75EF85337}"/>
              </a:ext>
              <a:ext uri="{C183D7F6-B498-43B3-948B-1728B52AA6E4}">
                <adec:decorative xmlns:adec="http://schemas.microsoft.com/office/drawing/2017/decorative" val="1"/>
              </a:ext>
            </a:extLst>
          </p:cNvPr>
          <p:cNvSpPr txBox="1"/>
          <p:nvPr/>
        </p:nvSpPr>
        <p:spPr>
          <a:xfrm>
            <a:off x="4829717" y="5531023"/>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YKe</a:t>
            </a:r>
            <a:endParaRPr lang="en-US" sz="2000">
              <a:cs typeface="Calibri"/>
            </a:endParaRPr>
          </a:p>
        </p:txBody>
      </p:sp>
      <p:sp>
        <p:nvSpPr>
          <p:cNvPr id="14" name="TextBox 13">
            <a:extLst>
              <a:ext uri="{FF2B5EF4-FFF2-40B4-BE49-F238E27FC236}">
                <a16:creationId xmlns:a16="http://schemas.microsoft.com/office/drawing/2014/main" id="{9105A8EA-B7FB-49C6-F0F6-6E31511D4742}"/>
              </a:ext>
              <a:ext uri="{C183D7F6-B498-43B3-948B-1728B52AA6E4}">
                <adec:decorative xmlns:adec="http://schemas.microsoft.com/office/drawing/2017/decorative" val="1"/>
              </a:ext>
            </a:extLst>
          </p:cNvPr>
          <p:cNvSpPr txBox="1"/>
          <p:nvPr/>
        </p:nvSpPr>
        <p:spPr>
          <a:xfrm>
            <a:off x="6131056" y="5534814"/>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Kiina</a:t>
            </a:r>
            <a:endParaRPr lang="en-US" sz="2000">
              <a:cs typeface="Calibri"/>
            </a:endParaRPr>
          </a:p>
        </p:txBody>
      </p:sp>
      <p:sp>
        <p:nvSpPr>
          <p:cNvPr id="15" name="TextBox 14">
            <a:extLst>
              <a:ext uri="{FF2B5EF4-FFF2-40B4-BE49-F238E27FC236}">
                <a16:creationId xmlns:a16="http://schemas.microsoft.com/office/drawing/2014/main" id="{56F4E58C-35EB-55F1-9788-4AF176FEA6CB}"/>
              </a:ext>
              <a:ext uri="{C183D7F6-B498-43B3-948B-1728B52AA6E4}">
                <adec:decorative xmlns:adec="http://schemas.microsoft.com/office/drawing/2017/decorative" val="1"/>
              </a:ext>
            </a:extLst>
          </p:cNvPr>
          <p:cNvSpPr txBox="1"/>
          <p:nvPr/>
        </p:nvSpPr>
        <p:spPr>
          <a:xfrm>
            <a:off x="7400059" y="5534882"/>
            <a:ext cx="62411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err="1">
                <a:cs typeface="Calibri"/>
              </a:rPr>
              <a:t>AKe</a:t>
            </a:r>
            <a:endParaRPr lang="en-US" sz="2000">
              <a:cs typeface="Calibri"/>
            </a:endParaRPr>
          </a:p>
        </p:txBody>
      </p:sp>
      <p:sp>
        <p:nvSpPr>
          <p:cNvPr id="16" name="TextBox 15">
            <a:extLst>
              <a:ext uri="{FF2B5EF4-FFF2-40B4-BE49-F238E27FC236}">
                <a16:creationId xmlns:a16="http://schemas.microsoft.com/office/drawing/2014/main" id="{67641497-A94F-5E90-BEB1-B1EEF01E6249}"/>
              </a:ext>
              <a:ext uri="{C183D7F6-B498-43B3-948B-1728B52AA6E4}">
                <adec:decorative xmlns:adec="http://schemas.microsoft.com/office/drawing/2017/decorative" val="1"/>
              </a:ext>
            </a:extLst>
          </p:cNvPr>
          <p:cNvSpPr txBox="1"/>
          <p:nvPr/>
        </p:nvSpPr>
        <p:spPr>
          <a:xfrm>
            <a:off x="8463706" y="5534814"/>
            <a:ext cx="318846"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In</a:t>
            </a:r>
            <a:endParaRPr lang="en-US" sz="2000">
              <a:cs typeface="Calibri"/>
            </a:endParaRPr>
          </a:p>
        </p:txBody>
      </p:sp>
      <p:sp>
        <p:nvSpPr>
          <p:cNvPr id="17" name="TextBox 16">
            <a:extLst>
              <a:ext uri="{FF2B5EF4-FFF2-40B4-BE49-F238E27FC236}">
                <a16:creationId xmlns:a16="http://schemas.microsoft.com/office/drawing/2014/main" id="{B406EEEE-9B8E-C47C-C56A-6E8A059066C4}"/>
              </a:ext>
              <a:ext uri="{C183D7F6-B498-43B3-948B-1728B52AA6E4}">
                <adec:decorative xmlns:adec="http://schemas.microsoft.com/office/drawing/2017/decorative" val="1"/>
              </a:ext>
            </a:extLst>
          </p:cNvPr>
          <p:cNvSpPr txBox="1"/>
          <p:nvPr/>
        </p:nvSpPr>
        <p:spPr>
          <a:xfrm>
            <a:off x="9176060" y="5534814"/>
            <a:ext cx="528144"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a:cs typeface="Calibri"/>
              </a:rPr>
              <a:t>Ma</a:t>
            </a:r>
            <a:endParaRPr lang="en-US" sz="2000">
              <a:cs typeface="Calibri"/>
            </a:endParaRPr>
          </a:p>
        </p:txBody>
      </p:sp>
      <p:sp>
        <p:nvSpPr>
          <p:cNvPr id="18" name="TextBox 17">
            <a:extLst>
              <a:ext uri="{FF2B5EF4-FFF2-40B4-BE49-F238E27FC236}">
                <a16:creationId xmlns:a16="http://schemas.microsoft.com/office/drawing/2014/main" id="{017238F0-4E18-8918-45EC-B9DDCB62DFD9}"/>
              </a:ext>
              <a:ext uri="{C183D7F6-B498-43B3-948B-1728B52AA6E4}">
                <adec:decorative xmlns:adec="http://schemas.microsoft.com/office/drawing/2017/decorative" val="1"/>
              </a:ext>
            </a:extLst>
          </p:cNvPr>
          <p:cNvSpPr txBox="1"/>
          <p:nvPr/>
        </p:nvSpPr>
        <p:spPr>
          <a:xfrm>
            <a:off x="5166871" y="1265636"/>
            <a:ext cx="1851179"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i="1" err="1">
                <a:cs typeface="Calibri"/>
              </a:rPr>
              <a:t>Tuottajat</a:t>
            </a:r>
            <a:endParaRPr lang="en-US" sz="2000" i="1">
              <a:cs typeface="Calibri"/>
            </a:endParaRPr>
          </a:p>
        </p:txBody>
      </p:sp>
      <p:sp>
        <p:nvSpPr>
          <p:cNvPr id="19" name="TextBox 18">
            <a:extLst>
              <a:ext uri="{FF2B5EF4-FFF2-40B4-BE49-F238E27FC236}">
                <a16:creationId xmlns:a16="http://schemas.microsoft.com/office/drawing/2014/main" id="{00C36690-FC4C-623A-6275-14021B7A2CFB}"/>
              </a:ext>
              <a:ext uri="{C183D7F6-B498-43B3-948B-1728B52AA6E4}">
                <adec:decorative xmlns:adec="http://schemas.microsoft.com/office/drawing/2017/decorative" val="1"/>
              </a:ext>
            </a:extLst>
          </p:cNvPr>
          <p:cNvSpPr txBox="1"/>
          <p:nvPr/>
        </p:nvSpPr>
        <p:spPr>
          <a:xfrm>
            <a:off x="5164420" y="5901140"/>
            <a:ext cx="1851179" cy="369332"/>
          </a:xfrm>
          <a:prstGeom prst="rect">
            <a:avLst/>
          </a:prstGeom>
          <a:solidFill>
            <a:srgbClr val="FFFFFF"/>
          </a:solid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2400" i="1" err="1">
                <a:cs typeface="Calibri"/>
              </a:rPr>
              <a:t>Kuluttajat</a:t>
            </a:r>
            <a:endParaRPr lang="en-US" sz="2000" i="1">
              <a:cs typeface="Calibri"/>
            </a:endParaRPr>
          </a:p>
        </p:txBody>
      </p:sp>
    </p:spTree>
    <p:extLst>
      <p:ext uri="{BB962C8B-B14F-4D97-AF65-F5344CB8AC3E}">
        <p14:creationId xmlns:p14="http://schemas.microsoft.com/office/powerpoint/2010/main" val="5322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048D34-F646-AF97-9560-ABE9D74F789C}"/>
              </a:ext>
            </a:extLst>
          </p:cNvPr>
          <p:cNvSpPr>
            <a:spLocks noGrp="1"/>
          </p:cNvSpPr>
          <p:nvPr>
            <p:ph type="ctrTitle"/>
          </p:nvPr>
        </p:nvSpPr>
        <p:spPr/>
        <p:txBody>
          <a:bodyPr>
            <a:normAutofit/>
          </a:bodyPr>
          <a:lstStyle/>
          <a:p>
            <a:r>
              <a:rPr lang="fi-FI" sz="6700" dirty="0">
                <a:solidFill>
                  <a:srgbClr val="262728"/>
                </a:solidFill>
                <a:latin typeface="Open Sans Semibold"/>
                <a:ea typeface="Open Sans Semibold"/>
                <a:cs typeface="Open Sans Semibold"/>
              </a:rPr>
              <a:t>Ilmasto, luonto ja materiavirrat</a:t>
            </a:r>
            <a:endParaRPr lang="fi-FI" sz="6700" b="0" dirty="0">
              <a:solidFill>
                <a:srgbClr val="262728"/>
              </a:solidFill>
              <a:latin typeface="Open Sans Semibold"/>
              <a:ea typeface="Open Sans Semibold"/>
              <a:cs typeface="Open Sans Semibold"/>
            </a:endParaRPr>
          </a:p>
        </p:txBody>
      </p:sp>
      <p:sp>
        <p:nvSpPr>
          <p:cNvPr id="5" name="Subtitle 4">
            <a:extLst>
              <a:ext uri="{FF2B5EF4-FFF2-40B4-BE49-F238E27FC236}">
                <a16:creationId xmlns:a16="http://schemas.microsoft.com/office/drawing/2014/main" id="{D8C96DBE-3DA3-9F2B-743B-B8576BD9EDFF}"/>
              </a:ext>
            </a:extLst>
          </p:cNvPr>
          <p:cNvSpPr>
            <a:spLocks noGrp="1"/>
          </p:cNvSpPr>
          <p:nvPr>
            <p:ph type="subTitle" idx="1"/>
          </p:nvPr>
        </p:nvSpPr>
        <p:spPr/>
        <p:txBody>
          <a:bodyPr/>
          <a:lstStyle/>
          <a:p>
            <a:r>
              <a:rPr lang="fi-FI"/>
              <a:t>FT Mikael Puurtinen</a:t>
            </a:r>
          </a:p>
        </p:txBody>
      </p:sp>
    </p:spTree>
    <p:extLst>
      <p:ext uri="{BB962C8B-B14F-4D97-AF65-F5344CB8AC3E}">
        <p14:creationId xmlns:p14="http://schemas.microsoft.com/office/powerpoint/2010/main" val="256961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A4FB5-1869-ED3D-6F13-928B5FCC0265}"/>
              </a:ext>
            </a:extLst>
          </p:cNvPr>
          <p:cNvSpPr>
            <a:spLocks noGrp="1"/>
          </p:cNvSpPr>
          <p:nvPr>
            <p:ph type="title"/>
          </p:nvPr>
        </p:nvSpPr>
        <p:spPr/>
        <p:txBody>
          <a:bodyPr/>
          <a:lstStyle/>
          <a:p>
            <a:r>
              <a:rPr lang="en-US" err="1">
                <a:cs typeface="Calibri"/>
              </a:rPr>
              <a:t>Lisenssiehdot</a:t>
            </a:r>
          </a:p>
        </p:txBody>
      </p:sp>
      <p:pic>
        <p:nvPicPr>
          <p:cNvPr id="3" name="Picture 2"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p>
            <a:r>
              <a:rPr lang="fi-FI" b="1" i="0" dirty="0">
                <a:solidFill>
                  <a:srgbClr val="FFFFFF"/>
                </a:solidFill>
                <a:effectLst/>
                <a:latin typeface="source sans pro" panose="020B0503030403020204" pitchFamily="34" charset="0"/>
              </a:rPr>
              <a:t>Tämä teos on lisensoitu </a:t>
            </a:r>
            <a:r>
              <a:rPr lang="fi-FI" b="1" i="0" u="none" strike="noStrike" dirty="0">
                <a:solidFill>
                  <a:srgbClr val="FFFFFF"/>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Creative </a:t>
            </a:r>
            <a:r>
              <a:rPr lang="fi-FI" b="1" i="0" u="none" strike="noStrike" dirty="0" err="1">
                <a:solidFill>
                  <a:srgbClr val="FFFFFF"/>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Commons</a:t>
            </a:r>
            <a:r>
              <a:rPr lang="fi-FI" b="1" i="0" u="none" strike="noStrike" dirty="0">
                <a:solidFill>
                  <a:srgbClr val="FFFFFF"/>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 Nimeä-</a:t>
            </a:r>
            <a:r>
              <a:rPr lang="fi-FI" b="1" i="0" u="none" strike="noStrike" dirty="0" err="1">
                <a:solidFill>
                  <a:srgbClr val="FFFFFF"/>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EiKaupallinen</a:t>
            </a:r>
            <a:r>
              <a:rPr lang="fi-FI" b="1" i="0" u="none" strike="noStrike" dirty="0">
                <a:solidFill>
                  <a:srgbClr val="FFFFFF"/>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a:t>
            </a:r>
            <a:r>
              <a:rPr lang="fi-FI" b="1" i="0" u="none" strike="noStrike" dirty="0" err="1">
                <a:solidFill>
                  <a:srgbClr val="FFFFFF"/>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JaaSamoin</a:t>
            </a:r>
            <a:r>
              <a:rPr lang="fi-FI" b="1" i="0" u="none" strike="noStrike" dirty="0">
                <a:solidFill>
                  <a:srgbClr val="FFFFFF"/>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 4.0 Kansainvälinen -lisenssillä</a:t>
            </a:r>
            <a:r>
              <a:rPr lang="fi-FI" b="1" i="0" dirty="0">
                <a:solidFill>
                  <a:srgbClr val="FFFFFF"/>
                </a:solidFill>
                <a:effectLst/>
                <a:latin typeface="source sans pro" panose="020B0503030403020204" pitchFamily="34" charset="0"/>
              </a:rPr>
              <a:t>.</a:t>
            </a:r>
            <a:endParaRPr lang="fi-FI" b="1" dirty="0">
              <a:solidFill>
                <a:srgbClr val="FFFFFF"/>
              </a:solidFill>
            </a:endParaRPr>
          </a:p>
        </p:txBody>
      </p:sp>
    </p:spTree>
    <p:extLst>
      <p:ext uri="{BB962C8B-B14F-4D97-AF65-F5344CB8AC3E}">
        <p14:creationId xmlns:p14="http://schemas.microsoft.com/office/powerpoint/2010/main" val="119614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51FDEDD-3862-7918-22F9-C6C9422561D9}"/>
              </a:ext>
            </a:extLst>
          </p:cNvPr>
          <p:cNvSpPr>
            <a:spLocks noGrp="1"/>
          </p:cNvSpPr>
          <p:nvPr>
            <p:ph type="title"/>
          </p:nvPr>
        </p:nvSpPr>
        <p:spPr/>
        <p:txBody>
          <a:bodyPr/>
          <a:lstStyle/>
          <a:p>
            <a:r>
              <a:rPr lang="fi-FI" dirty="0"/>
              <a:t>Diasettiin liittyvä video</a:t>
            </a:r>
          </a:p>
        </p:txBody>
      </p:sp>
      <p:sp>
        <p:nvSpPr>
          <p:cNvPr id="5" name="Tekstin paikkamerkki 4">
            <a:extLst>
              <a:ext uri="{FF2B5EF4-FFF2-40B4-BE49-F238E27FC236}">
                <a16:creationId xmlns:a16="http://schemas.microsoft.com/office/drawing/2014/main" id="{863B716F-FAD3-0FB5-A9E1-F0F6DD2EC4DA}"/>
              </a:ext>
            </a:extLst>
          </p:cNvPr>
          <p:cNvSpPr>
            <a:spLocks noGrp="1"/>
          </p:cNvSpPr>
          <p:nvPr>
            <p:ph type="body" idx="1"/>
          </p:nvPr>
        </p:nvSpPr>
        <p:spPr/>
        <p:txBody>
          <a:bodyPr>
            <a:normAutofit/>
          </a:bodyPr>
          <a:lstStyle/>
          <a:p>
            <a:r>
              <a:rPr lang="en-US" sz="3200" dirty="0"/>
              <a:t> </a:t>
            </a:r>
            <a:r>
              <a:rPr lang="en-US" sz="3200" dirty="0">
                <a:hlinkClick r:id="rId2"/>
              </a:rPr>
              <a:t>https://m3.jyu.fi/jyumv/ohjelmat/science/muut/polku-2.0/polkukartta-opinnot/recording-31-05-2023-11.18</a:t>
            </a:r>
            <a:r>
              <a:rPr lang="en-US" sz="3200" dirty="0"/>
              <a:t> </a:t>
            </a:r>
          </a:p>
        </p:txBody>
      </p:sp>
    </p:spTree>
    <p:extLst>
      <p:ext uri="{BB962C8B-B14F-4D97-AF65-F5344CB8AC3E}">
        <p14:creationId xmlns:p14="http://schemas.microsoft.com/office/powerpoint/2010/main" val="169265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3EBF-F6B0-36F7-D852-4134874AACB6}"/>
              </a:ext>
            </a:extLst>
          </p:cNvPr>
          <p:cNvSpPr>
            <a:spLocks noGrp="1"/>
          </p:cNvSpPr>
          <p:nvPr>
            <p:ph type="ctrTitle"/>
          </p:nvPr>
        </p:nvSpPr>
        <p:spPr/>
        <p:txBody>
          <a:bodyPr/>
          <a:lstStyle/>
          <a:p>
            <a:r>
              <a:rPr lang="en-GB" dirty="0" err="1"/>
              <a:t>Maapallo</a:t>
            </a:r>
            <a:r>
              <a:rPr lang="en-GB" dirty="0"/>
              <a:t> on </a:t>
            </a:r>
            <a:r>
              <a:rPr lang="en-GB" dirty="0" err="1"/>
              <a:t>suljettu</a:t>
            </a:r>
            <a:r>
              <a:rPr lang="en-GB" dirty="0"/>
              <a:t> </a:t>
            </a:r>
            <a:r>
              <a:rPr lang="en-GB" dirty="0" err="1"/>
              <a:t>järjestelmä</a:t>
            </a:r>
            <a:endParaRPr lang="en-GB" dirty="0"/>
          </a:p>
        </p:txBody>
      </p:sp>
      <p:sp>
        <p:nvSpPr>
          <p:cNvPr id="3" name="Subtitle 2">
            <a:extLst>
              <a:ext uri="{FF2B5EF4-FFF2-40B4-BE49-F238E27FC236}">
                <a16:creationId xmlns:a16="http://schemas.microsoft.com/office/drawing/2014/main" id="{E227C026-F6E2-111E-94DC-6572FE675F5E}"/>
              </a:ext>
            </a:extLst>
          </p:cNvPr>
          <p:cNvSpPr>
            <a:spLocks noGrp="1"/>
          </p:cNvSpPr>
          <p:nvPr>
            <p:ph type="subTitle" idx="1"/>
          </p:nvPr>
        </p:nvSpPr>
        <p:spPr>
          <a:xfrm>
            <a:off x="1524003" y="3925692"/>
            <a:ext cx="9144000" cy="724634"/>
          </a:xfrm>
        </p:spPr>
        <p:txBody>
          <a:bodyPr/>
          <a:lstStyle/>
          <a:p>
            <a:endParaRPr lang="en-GB"/>
          </a:p>
        </p:txBody>
      </p:sp>
      <p:sp>
        <p:nvSpPr>
          <p:cNvPr id="7" name="Rectangle 6">
            <a:extLst>
              <a:ext uri="{FF2B5EF4-FFF2-40B4-BE49-F238E27FC236}">
                <a16:creationId xmlns:a16="http://schemas.microsoft.com/office/drawing/2014/main" id="{84867CD1-BFEE-A434-FC66-E8B2F2DA8D7A}"/>
              </a:ext>
              <a:ext uri="{C183D7F6-B498-43B3-948B-1728B52AA6E4}">
                <adec:decorative xmlns:adec="http://schemas.microsoft.com/office/drawing/2017/decorative" val="1"/>
              </a:ext>
            </a:extLst>
          </p:cNvPr>
          <p:cNvSpPr/>
          <p:nvPr/>
        </p:nvSpPr>
        <p:spPr>
          <a:xfrm>
            <a:off x="0" y="0"/>
            <a:ext cx="12302836"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Maapallo avaruudesta kuvattuna">
            <a:extLst>
              <a:ext uri="{FF2B5EF4-FFF2-40B4-BE49-F238E27FC236}">
                <a16:creationId xmlns:a16="http://schemas.microsoft.com/office/drawing/2014/main" id="{17369197-E352-9032-2255-DB726A692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21" y="1841054"/>
            <a:ext cx="1689410" cy="168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05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AEDC02-1E44-A581-BF02-117EDE03BF29}"/>
              </a:ext>
            </a:extLst>
          </p:cNvPr>
          <p:cNvSpPr>
            <a:spLocks noGrp="1"/>
          </p:cNvSpPr>
          <p:nvPr>
            <p:ph type="title"/>
          </p:nvPr>
        </p:nvSpPr>
        <p:spPr>
          <a:xfrm>
            <a:off x="755411" y="-1398656"/>
            <a:ext cx="10515600" cy="1325563"/>
          </a:xfrm>
        </p:spPr>
        <p:txBody>
          <a:bodyPr/>
          <a:lstStyle/>
          <a:p>
            <a:r>
              <a:rPr lang="fi-FI" dirty="0"/>
              <a:t>Ilmakehän hiilidioksidipitoisuus</a:t>
            </a:r>
          </a:p>
        </p:txBody>
      </p:sp>
      <p:grpSp>
        <p:nvGrpSpPr>
          <p:cNvPr id="24" name="Group 23" descr="Graafi ilmakehän hiilidioksidipitoisuuden vaihtelusta 800 000 vuoden ajalta">
            <a:extLst>
              <a:ext uri="{FF2B5EF4-FFF2-40B4-BE49-F238E27FC236}">
                <a16:creationId xmlns:a16="http://schemas.microsoft.com/office/drawing/2014/main" id="{5A30D7A9-25CD-17A2-B2BB-9BC4948662B5}"/>
              </a:ext>
            </a:extLst>
          </p:cNvPr>
          <p:cNvGrpSpPr/>
          <p:nvPr/>
        </p:nvGrpSpPr>
        <p:grpSpPr>
          <a:xfrm>
            <a:off x="1688805" y="228600"/>
            <a:ext cx="8952525" cy="5985544"/>
            <a:chOff x="1688805" y="0"/>
            <a:chExt cx="9123916" cy="6214144"/>
          </a:xfrm>
        </p:grpSpPr>
        <p:pic>
          <p:nvPicPr>
            <p:cNvPr id="6" name="Picture 5" descr="Ilmakehän hiilidioksidipitoisuus on vaihdellut noin 180 ja 280 miljoonasosan välillä viimeiset 800.000 vuotta, kunne käänty rajuun kasvuun sta vuotta sitten, ollen nykyään noin 415 miljoonasosaa.">
              <a:extLst>
                <a:ext uri="{FF2B5EF4-FFF2-40B4-BE49-F238E27FC236}">
                  <a16:creationId xmlns:a16="http://schemas.microsoft.com/office/drawing/2014/main" id="{820147FB-D327-AF84-45C8-E2E667C4DF72}"/>
                </a:ext>
              </a:extLst>
            </p:cNvPr>
            <p:cNvPicPr>
              <a:picLocks noChangeAspect="1"/>
            </p:cNvPicPr>
            <p:nvPr/>
          </p:nvPicPr>
          <p:blipFill>
            <a:blip r:embed="rId3"/>
            <a:stretch>
              <a:fillRect/>
            </a:stretch>
          </p:blipFill>
          <p:spPr>
            <a:xfrm>
              <a:off x="1688805" y="0"/>
              <a:ext cx="8814389" cy="6214144"/>
            </a:xfrm>
            <a:prstGeom prst="rect">
              <a:avLst/>
            </a:prstGeom>
          </p:spPr>
        </p:pic>
        <p:sp>
          <p:nvSpPr>
            <p:cNvPr id="2" name="TextBox 1">
              <a:extLst>
                <a:ext uri="{FF2B5EF4-FFF2-40B4-BE49-F238E27FC236}">
                  <a16:creationId xmlns:a16="http://schemas.microsoft.com/office/drawing/2014/main" id="{3257794F-40C9-2D35-7A5C-F06760418D89}"/>
                </a:ext>
              </a:extLst>
            </p:cNvPr>
            <p:cNvSpPr txBox="1"/>
            <p:nvPr/>
          </p:nvSpPr>
          <p:spPr>
            <a:xfrm>
              <a:off x="10159978" y="2691005"/>
              <a:ext cx="652743" cy="369332"/>
            </a:xfrm>
            <a:prstGeom prst="rect">
              <a:avLst/>
            </a:prstGeom>
            <a:noFill/>
          </p:spPr>
          <p:txBody>
            <a:bodyPr wrap="none" rtlCol="0">
              <a:spAutoFit/>
            </a:bodyPr>
            <a:lstStyle/>
            <a:p>
              <a:r>
                <a:rPr lang="en-GB" dirty="0">
                  <a:solidFill>
                    <a:srgbClr val="FF0000"/>
                  </a:solidFill>
                </a:rPr>
                <a:t>1920</a:t>
              </a:r>
            </a:p>
          </p:txBody>
        </p:sp>
        <p:cxnSp>
          <p:nvCxnSpPr>
            <p:cNvPr id="4" name="Straight Arrow Connector 3">
              <a:extLst>
                <a:ext uri="{FF2B5EF4-FFF2-40B4-BE49-F238E27FC236}">
                  <a16:creationId xmlns:a16="http://schemas.microsoft.com/office/drawing/2014/main" id="{2DFE6B4C-C16B-BA7D-557F-3F3B1B33D99F}"/>
                </a:ext>
              </a:extLst>
            </p:cNvPr>
            <p:cNvCxnSpPr>
              <a:cxnSpLocks/>
            </p:cNvCxnSpPr>
            <p:nvPr/>
          </p:nvCxnSpPr>
          <p:spPr>
            <a:xfrm flipH="1">
              <a:off x="9665588" y="2875671"/>
              <a:ext cx="534100" cy="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ADE75F6D-3E7D-5BCE-18EE-9DA295E6ADB7}"/>
                </a:ext>
              </a:extLst>
            </p:cNvPr>
            <p:cNvSpPr txBox="1"/>
            <p:nvPr/>
          </p:nvSpPr>
          <p:spPr>
            <a:xfrm>
              <a:off x="10143133" y="796620"/>
              <a:ext cx="669588" cy="383438"/>
            </a:xfrm>
            <a:prstGeom prst="rect">
              <a:avLst/>
            </a:prstGeom>
            <a:noFill/>
          </p:spPr>
          <p:txBody>
            <a:bodyPr wrap="square" rtlCol="0">
              <a:spAutoFit/>
            </a:bodyPr>
            <a:lstStyle/>
            <a:p>
              <a:r>
                <a:rPr lang="en-GB" dirty="0">
                  <a:solidFill>
                    <a:srgbClr val="FF0000"/>
                  </a:solidFill>
                </a:rPr>
                <a:t>2022</a:t>
              </a:r>
            </a:p>
          </p:txBody>
        </p:sp>
        <p:sp>
          <p:nvSpPr>
            <p:cNvPr id="29" name="TextBox 28">
              <a:extLst>
                <a:ext uri="{FF2B5EF4-FFF2-40B4-BE49-F238E27FC236}">
                  <a16:creationId xmlns:a16="http://schemas.microsoft.com/office/drawing/2014/main" id="{14848388-F3E5-35FC-F614-07E9116062BD}"/>
                </a:ext>
              </a:extLst>
            </p:cNvPr>
            <p:cNvSpPr txBox="1"/>
            <p:nvPr/>
          </p:nvSpPr>
          <p:spPr>
            <a:xfrm>
              <a:off x="10143134" y="2289893"/>
              <a:ext cx="652743" cy="369332"/>
            </a:xfrm>
            <a:prstGeom prst="rect">
              <a:avLst/>
            </a:prstGeom>
            <a:noFill/>
          </p:spPr>
          <p:txBody>
            <a:bodyPr wrap="none" rtlCol="0">
              <a:spAutoFit/>
            </a:bodyPr>
            <a:lstStyle/>
            <a:p>
              <a:r>
                <a:rPr lang="en-GB" dirty="0">
                  <a:solidFill>
                    <a:srgbClr val="FF0000"/>
                  </a:solidFill>
                </a:rPr>
                <a:t>1970</a:t>
              </a:r>
            </a:p>
          </p:txBody>
        </p:sp>
        <p:cxnSp>
          <p:nvCxnSpPr>
            <p:cNvPr id="8" name="Straight Arrow Connector 7">
              <a:extLst>
                <a:ext uri="{FF2B5EF4-FFF2-40B4-BE49-F238E27FC236}">
                  <a16:creationId xmlns:a16="http://schemas.microsoft.com/office/drawing/2014/main" id="{4F134771-ADAA-E7DC-9AC3-EA35E0AAC5E8}"/>
                </a:ext>
              </a:extLst>
            </p:cNvPr>
            <p:cNvCxnSpPr>
              <a:cxnSpLocks/>
            </p:cNvCxnSpPr>
            <p:nvPr/>
          </p:nvCxnSpPr>
          <p:spPr>
            <a:xfrm flipH="1">
              <a:off x="9665587" y="2489055"/>
              <a:ext cx="534101" cy="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29920840-A39A-DDA9-3CA1-8EC4B8DE380E}"/>
                </a:ext>
              </a:extLst>
            </p:cNvPr>
            <p:cNvCxnSpPr>
              <a:cxnSpLocks/>
            </p:cNvCxnSpPr>
            <p:nvPr/>
          </p:nvCxnSpPr>
          <p:spPr>
            <a:xfrm flipH="1">
              <a:off x="9665587" y="981286"/>
              <a:ext cx="534101" cy="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2357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E460-99E9-5F25-B308-DE670ACA7974}"/>
              </a:ext>
            </a:extLst>
          </p:cNvPr>
          <p:cNvSpPr>
            <a:spLocks noGrp="1"/>
          </p:cNvSpPr>
          <p:nvPr>
            <p:ph type="title"/>
          </p:nvPr>
        </p:nvSpPr>
        <p:spPr>
          <a:xfrm>
            <a:off x="810307" y="-1378255"/>
            <a:ext cx="10515600" cy="1325563"/>
          </a:xfrm>
        </p:spPr>
        <p:txBody>
          <a:bodyPr/>
          <a:lstStyle/>
          <a:p>
            <a:r>
              <a:rPr lang="fi-FI" dirty="0"/>
              <a:t>Uutisotsikoita äärisäistä ja niiden vaikutuksista</a:t>
            </a:r>
          </a:p>
        </p:txBody>
      </p:sp>
      <p:pic>
        <p:nvPicPr>
          <p:cNvPr id="42" name="Picture 41" descr="Ilmastonmuutos hyödyttää pohjoisessa maanviljelijöitä, kun kasvukausi jatkuu ja uudt viljeltävät lajikkeet ovat mahdollisia">
            <a:extLst>
              <a:ext uri="{FF2B5EF4-FFF2-40B4-BE49-F238E27FC236}">
                <a16:creationId xmlns:a16="http://schemas.microsoft.com/office/drawing/2014/main" id="{A4D9B8D6-B851-59DB-CE8C-7612CBA38D24}"/>
              </a:ext>
            </a:extLst>
          </p:cNvPr>
          <p:cNvPicPr>
            <a:picLocks noChangeAspect="1"/>
          </p:cNvPicPr>
          <p:nvPr/>
        </p:nvPicPr>
        <p:blipFill>
          <a:blip r:embed="rId3"/>
          <a:stretch>
            <a:fillRect/>
          </a:stretch>
        </p:blipFill>
        <p:spPr>
          <a:xfrm>
            <a:off x="2195401" y="601524"/>
            <a:ext cx="2967038" cy="712788"/>
          </a:xfrm>
          <a:prstGeom prst="rect">
            <a:avLst/>
          </a:prstGeom>
        </p:spPr>
      </p:pic>
      <p:pic>
        <p:nvPicPr>
          <p:cNvPr id="12" name="Content Placeholder 11" descr="Thaimaassa ja Vietnamissa kärvistellään hurjassa kuumuudessa">
            <a:extLst>
              <a:ext uri="{FF2B5EF4-FFF2-40B4-BE49-F238E27FC236}">
                <a16:creationId xmlns:a16="http://schemas.microsoft.com/office/drawing/2014/main" id="{190FBB58-941C-8316-5ADF-08A515D03827}"/>
              </a:ext>
            </a:extLst>
          </p:cNvPr>
          <p:cNvPicPr>
            <a:picLocks noGrp="1" noChangeAspect="1"/>
          </p:cNvPicPr>
          <p:nvPr>
            <p:ph sz="half" idx="1"/>
          </p:nvPr>
        </p:nvPicPr>
        <p:blipFill rotWithShape="1">
          <a:blip r:embed="rId4"/>
          <a:srcRect t="7170" b="74892"/>
          <a:stretch/>
        </p:blipFill>
        <p:spPr>
          <a:xfrm>
            <a:off x="5222764" y="703816"/>
            <a:ext cx="4718050" cy="712788"/>
          </a:xfrm>
        </p:spPr>
      </p:pic>
      <p:pic>
        <p:nvPicPr>
          <p:cNvPr id="14" name="Picture 13" descr="Kaloja yritetään pelastaa siirtämällä niitä kuivuuden kutistamasta joesta Kataloniassa">
            <a:extLst>
              <a:ext uri="{FF2B5EF4-FFF2-40B4-BE49-F238E27FC236}">
                <a16:creationId xmlns:a16="http://schemas.microsoft.com/office/drawing/2014/main" id="{63633DB5-3005-7941-2844-CBC68CFF93C6}"/>
              </a:ext>
            </a:extLst>
          </p:cNvPr>
          <p:cNvPicPr>
            <a:picLocks noChangeAspect="1"/>
          </p:cNvPicPr>
          <p:nvPr/>
        </p:nvPicPr>
        <p:blipFill>
          <a:blip r:embed="rId5"/>
          <a:stretch>
            <a:fillRect/>
          </a:stretch>
        </p:blipFill>
        <p:spPr>
          <a:xfrm>
            <a:off x="2195401" y="1573182"/>
            <a:ext cx="3989388" cy="820738"/>
          </a:xfrm>
          <a:prstGeom prst="rect">
            <a:avLst/>
          </a:prstGeom>
        </p:spPr>
      </p:pic>
      <p:pic>
        <p:nvPicPr>
          <p:cNvPr id="32" name="Picture 31" descr="Kaakkois-Asiassa on rikottu lämpöennätyksiä - Vietnamissa ja Laosissa 44 astetta">
            <a:extLst>
              <a:ext uri="{FF2B5EF4-FFF2-40B4-BE49-F238E27FC236}">
                <a16:creationId xmlns:a16="http://schemas.microsoft.com/office/drawing/2014/main" id="{DFFD6BCC-404A-755D-68F7-19DE43708AC8}"/>
              </a:ext>
            </a:extLst>
          </p:cNvPr>
          <p:cNvPicPr>
            <a:picLocks noChangeAspect="1"/>
          </p:cNvPicPr>
          <p:nvPr/>
        </p:nvPicPr>
        <p:blipFill>
          <a:blip r:embed="rId6"/>
          <a:stretch>
            <a:fillRect/>
          </a:stretch>
        </p:blipFill>
        <p:spPr>
          <a:xfrm>
            <a:off x="6245114" y="1476929"/>
            <a:ext cx="3695700" cy="820738"/>
          </a:xfrm>
          <a:prstGeom prst="rect">
            <a:avLst/>
          </a:prstGeom>
        </p:spPr>
      </p:pic>
      <p:pic>
        <p:nvPicPr>
          <p:cNvPr id="22" name="Picture 21" descr="25000 ihmistä paennut maastopaloja - alberta julisti hätätilan">
            <a:extLst>
              <a:ext uri="{FF2B5EF4-FFF2-40B4-BE49-F238E27FC236}">
                <a16:creationId xmlns:a16="http://schemas.microsoft.com/office/drawing/2014/main" id="{DDCFD075-6393-75D5-A426-B5B3D2BC805A}"/>
              </a:ext>
            </a:extLst>
          </p:cNvPr>
          <p:cNvPicPr>
            <a:picLocks noChangeAspect="1"/>
          </p:cNvPicPr>
          <p:nvPr/>
        </p:nvPicPr>
        <p:blipFill>
          <a:blip r:embed="rId7"/>
          <a:stretch>
            <a:fillRect/>
          </a:stretch>
        </p:blipFill>
        <p:spPr>
          <a:xfrm>
            <a:off x="2195401" y="2357991"/>
            <a:ext cx="3500438" cy="534988"/>
          </a:xfrm>
          <a:prstGeom prst="rect">
            <a:avLst/>
          </a:prstGeom>
        </p:spPr>
      </p:pic>
      <p:pic>
        <p:nvPicPr>
          <p:cNvPr id="16" name="Picture 15" descr="Espanjassa ennätyksellinen helleaalto, lämpötilat jopa 40 astetta">
            <a:extLst>
              <a:ext uri="{FF2B5EF4-FFF2-40B4-BE49-F238E27FC236}">
                <a16:creationId xmlns:a16="http://schemas.microsoft.com/office/drawing/2014/main" id="{C07369D3-BCB6-3990-4046-A62920C5E876}"/>
              </a:ext>
            </a:extLst>
          </p:cNvPr>
          <p:cNvPicPr>
            <a:picLocks noChangeAspect="1"/>
          </p:cNvPicPr>
          <p:nvPr/>
        </p:nvPicPr>
        <p:blipFill>
          <a:blip r:embed="rId8"/>
          <a:stretch>
            <a:fillRect/>
          </a:stretch>
        </p:blipFill>
        <p:spPr>
          <a:xfrm>
            <a:off x="5756164" y="2357991"/>
            <a:ext cx="4184650" cy="534988"/>
          </a:xfrm>
          <a:prstGeom prst="rect">
            <a:avLst/>
          </a:prstGeom>
        </p:spPr>
      </p:pic>
      <p:pic>
        <p:nvPicPr>
          <p:cNvPr id="30" name="Picture 29" descr="Sadat menettäneet kotinsa, kovat tuulet vaikeuttavat sammutustöitä">
            <a:extLst>
              <a:ext uri="{FF2B5EF4-FFF2-40B4-BE49-F238E27FC236}">
                <a16:creationId xmlns:a16="http://schemas.microsoft.com/office/drawing/2014/main" id="{7CA6C0A7-4802-AED0-B20F-98443C39C866}"/>
              </a:ext>
            </a:extLst>
          </p:cNvPr>
          <p:cNvPicPr>
            <a:picLocks noChangeAspect="1"/>
          </p:cNvPicPr>
          <p:nvPr/>
        </p:nvPicPr>
        <p:blipFill rotWithShape="1">
          <a:blip r:embed="rId9"/>
          <a:srcRect t="28123"/>
          <a:stretch/>
        </p:blipFill>
        <p:spPr>
          <a:xfrm>
            <a:off x="2195401" y="2951716"/>
            <a:ext cx="7745413" cy="1093788"/>
          </a:xfrm>
          <a:prstGeom prst="rect">
            <a:avLst/>
          </a:prstGeom>
        </p:spPr>
      </p:pic>
      <p:pic>
        <p:nvPicPr>
          <p:cNvPr id="18" name="Picture 17" descr="Loputon ennätyshelle jatkuu, palavat pellot pahentavat tilannetta">
            <a:extLst>
              <a:ext uri="{FF2B5EF4-FFF2-40B4-BE49-F238E27FC236}">
                <a16:creationId xmlns:a16="http://schemas.microsoft.com/office/drawing/2014/main" id="{713C3B5C-032E-3B3F-3362-152D0142BB78}"/>
              </a:ext>
            </a:extLst>
          </p:cNvPr>
          <p:cNvPicPr>
            <a:picLocks noChangeAspect="1"/>
          </p:cNvPicPr>
          <p:nvPr/>
        </p:nvPicPr>
        <p:blipFill rotWithShape="1">
          <a:blip r:embed="rId10"/>
          <a:srcRect t="28761"/>
          <a:stretch/>
        </p:blipFill>
        <p:spPr>
          <a:xfrm>
            <a:off x="2195401" y="4109004"/>
            <a:ext cx="4448175" cy="687388"/>
          </a:xfrm>
          <a:prstGeom prst="rect">
            <a:avLst/>
          </a:prstGeom>
        </p:spPr>
      </p:pic>
      <p:pic>
        <p:nvPicPr>
          <p:cNvPr id="28" name="Picture 27" descr="Yli 170 ihmistä kuollut tulvissa Kongon demokraattisessa tasavallassa">
            <a:extLst>
              <a:ext uri="{FF2B5EF4-FFF2-40B4-BE49-F238E27FC236}">
                <a16:creationId xmlns:a16="http://schemas.microsoft.com/office/drawing/2014/main" id="{0FCAF421-8136-ECD0-8A45-72699D6840FA}"/>
              </a:ext>
            </a:extLst>
          </p:cNvPr>
          <p:cNvPicPr>
            <a:picLocks noChangeAspect="1"/>
          </p:cNvPicPr>
          <p:nvPr/>
        </p:nvPicPr>
        <p:blipFill>
          <a:blip r:embed="rId11"/>
          <a:stretch>
            <a:fillRect/>
          </a:stretch>
        </p:blipFill>
        <p:spPr>
          <a:xfrm>
            <a:off x="6703901" y="4109004"/>
            <a:ext cx="3236913" cy="687388"/>
          </a:xfrm>
          <a:prstGeom prst="rect">
            <a:avLst/>
          </a:prstGeom>
        </p:spPr>
      </p:pic>
      <p:pic>
        <p:nvPicPr>
          <p:cNvPr id="20" name="Picture 19" descr="YK varoittaa El Niño -ilmiöstä">
            <a:extLst>
              <a:ext uri="{FF2B5EF4-FFF2-40B4-BE49-F238E27FC236}">
                <a16:creationId xmlns:a16="http://schemas.microsoft.com/office/drawing/2014/main" id="{136B3A67-6493-B1EF-7DC7-4A60E15DDC12}"/>
              </a:ext>
            </a:extLst>
          </p:cNvPr>
          <p:cNvPicPr>
            <a:picLocks noChangeAspect="1"/>
          </p:cNvPicPr>
          <p:nvPr/>
        </p:nvPicPr>
        <p:blipFill rotWithShape="1">
          <a:blip r:embed="rId12"/>
          <a:srcRect t="-2" r="14392" b="52629"/>
          <a:stretch/>
        </p:blipFill>
        <p:spPr>
          <a:xfrm>
            <a:off x="2195401" y="4857731"/>
            <a:ext cx="7745413" cy="687388"/>
          </a:xfrm>
          <a:prstGeom prst="rect">
            <a:avLst/>
          </a:prstGeom>
        </p:spPr>
      </p:pic>
    </p:spTree>
    <p:extLst>
      <p:ext uri="{BB962C8B-B14F-4D97-AF65-F5344CB8AC3E}">
        <p14:creationId xmlns:p14="http://schemas.microsoft.com/office/powerpoint/2010/main" val="2058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859A1-5389-56FD-0F71-1B372DD9342E}"/>
              </a:ext>
            </a:extLst>
          </p:cNvPr>
          <p:cNvSpPr>
            <a:spLocks noGrp="1"/>
          </p:cNvSpPr>
          <p:nvPr>
            <p:ph type="title"/>
          </p:nvPr>
        </p:nvSpPr>
        <p:spPr>
          <a:xfrm>
            <a:off x="838199" y="-1433695"/>
            <a:ext cx="10515600" cy="1325563"/>
          </a:xfrm>
        </p:spPr>
        <p:txBody>
          <a:bodyPr/>
          <a:lstStyle/>
          <a:p>
            <a:r>
              <a:rPr lang="fi-FI" dirty="0"/>
              <a:t>Globaali energiankulutus lähteittäin</a:t>
            </a:r>
          </a:p>
        </p:txBody>
      </p:sp>
      <p:pic>
        <p:nvPicPr>
          <p:cNvPr id="2" name="Picture 2" descr="Maailman energiankulutus käänty jyrkkään kasvuun 1950-luvulla ja on jatkunut näihin päiviin saakka. Tärkeimmät energianlähteet ovat yhä hiili, öljy ja maakaasu.">
            <a:extLst>
              <a:ext uri="{FF2B5EF4-FFF2-40B4-BE49-F238E27FC236}">
                <a16:creationId xmlns:a16="http://schemas.microsoft.com/office/drawing/2014/main" id="{41A279E8-E77E-559A-8678-B70064EBC150}"/>
              </a:ext>
            </a:extLst>
          </p:cNvPr>
          <p:cNvPicPr>
            <a:picLocks noChangeAspect="1"/>
          </p:cNvPicPr>
          <p:nvPr/>
        </p:nvPicPr>
        <p:blipFill>
          <a:blip r:embed="rId3"/>
          <a:stretch>
            <a:fillRect/>
          </a:stretch>
        </p:blipFill>
        <p:spPr>
          <a:xfrm>
            <a:off x="1646915" y="0"/>
            <a:ext cx="8898169" cy="6273209"/>
          </a:xfrm>
          <a:prstGeom prst="rect">
            <a:avLst/>
          </a:prstGeom>
        </p:spPr>
      </p:pic>
    </p:spTree>
    <p:extLst>
      <p:ext uri="{BB962C8B-B14F-4D97-AF65-F5344CB8AC3E}">
        <p14:creationId xmlns:p14="http://schemas.microsoft.com/office/powerpoint/2010/main" val="183683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BD9C-C0A6-D617-7A65-BC15EC59CE64}"/>
              </a:ext>
            </a:extLst>
          </p:cNvPr>
          <p:cNvSpPr>
            <a:spLocks noGrp="1"/>
          </p:cNvSpPr>
          <p:nvPr>
            <p:ph type="title" idx="4294967295"/>
          </p:nvPr>
        </p:nvSpPr>
        <p:spPr>
          <a:xfrm>
            <a:off x="838199" y="-1325563"/>
            <a:ext cx="10515600" cy="1325563"/>
          </a:xfrm>
        </p:spPr>
        <p:txBody>
          <a:bodyPr/>
          <a:lstStyle/>
          <a:p>
            <a:r>
              <a:rPr lang="fi-FI" dirty="0"/>
              <a:t>Suomen kokonaisenergiankulutus</a:t>
            </a:r>
          </a:p>
        </p:txBody>
      </p:sp>
      <p:pic>
        <p:nvPicPr>
          <p:cNvPr id="10" name="Graphic 9" descr="Suomessa energiankäytön huippu saavutettiin 200-luvun alussa. Nykyään tärkeimmät energianlähteet ovat puupolttoaineet, öljy ja ydinenergia.">
            <a:extLst>
              <a:ext uri="{FF2B5EF4-FFF2-40B4-BE49-F238E27FC236}">
                <a16:creationId xmlns:a16="http://schemas.microsoft.com/office/drawing/2014/main" id="{684360CF-141C-4C95-AEE4-1721D945AF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400" y="0"/>
            <a:ext cx="11695199" cy="5947133"/>
          </a:xfrm>
          <a:prstGeom prst="rect">
            <a:avLst/>
          </a:prstGeom>
        </p:spPr>
      </p:pic>
      <p:sp>
        <p:nvSpPr>
          <p:cNvPr id="11" name="TextBox 10">
            <a:extLst>
              <a:ext uri="{FF2B5EF4-FFF2-40B4-BE49-F238E27FC236}">
                <a16:creationId xmlns:a16="http://schemas.microsoft.com/office/drawing/2014/main" id="{D777BED0-60F8-0101-2149-2278C8984489}"/>
              </a:ext>
            </a:extLst>
          </p:cNvPr>
          <p:cNvSpPr txBox="1"/>
          <p:nvPr/>
        </p:nvSpPr>
        <p:spPr>
          <a:xfrm>
            <a:off x="5014330" y="5947133"/>
            <a:ext cx="6929269" cy="338554"/>
          </a:xfrm>
          <a:prstGeom prst="rect">
            <a:avLst/>
          </a:prstGeom>
          <a:noFill/>
        </p:spPr>
        <p:txBody>
          <a:bodyPr wrap="none" rtlCol="0">
            <a:spAutoFit/>
          </a:bodyPr>
          <a:lstStyle/>
          <a:p>
            <a:r>
              <a:rPr lang="en-GB" sz="1600"/>
              <a:t>Data: </a:t>
            </a:r>
            <a:r>
              <a:rPr lang="en-GB" sz="1600" err="1"/>
              <a:t>Tilastokeskus</a:t>
            </a:r>
            <a:r>
              <a:rPr lang="en-GB" sz="1600"/>
              <a:t> </a:t>
            </a:r>
            <a:r>
              <a:rPr lang="en-GB" sz="1600">
                <a:hlinkClick r:id="rId5"/>
              </a:rPr>
              <a:t>https://pxdata.stat.fi/PxWeb/pxweb/fi/StatFin/StatFin__ehk/</a:t>
            </a:r>
            <a:r>
              <a:rPr lang="en-GB" sz="1600"/>
              <a:t> </a:t>
            </a:r>
          </a:p>
        </p:txBody>
      </p:sp>
    </p:spTree>
    <p:extLst>
      <p:ext uri="{BB962C8B-B14F-4D97-AF65-F5344CB8AC3E}">
        <p14:creationId xmlns:p14="http://schemas.microsoft.com/office/powerpoint/2010/main" val="1006901461"/>
      </p:ext>
    </p:extLst>
  </p:cSld>
  <p:clrMapOvr>
    <a:masterClrMapping/>
  </p:clrMapOvr>
</p:sld>
</file>

<file path=ppt/theme/theme1.xml><?xml version="1.0" encoding="utf-8"?>
<a:theme xmlns:a="http://schemas.openxmlformats.org/drawingml/2006/main" name="Polku-teemaPPT">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lku-teemaPPT" id="{0F08C3B7-48B7-4719-9C15-A9D85C6E63CE}" vid="{34BAD3D3-06B1-41B7-9E2D-FC341017B375}"/>
    </a:ext>
  </a:extLst>
</a:theme>
</file>

<file path=ppt/theme/theme2.xml><?xml version="1.0" encoding="utf-8"?>
<a:theme xmlns:a="http://schemas.openxmlformats.org/drawingml/2006/main" name="2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730070ADBF961541925812843A26F9DF" ma:contentTypeVersion="17" ma:contentTypeDescription="Luo uusi asiakirja." ma:contentTypeScope="" ma:versionID="fcc5be487b4ed952fa63ce9aabde41b4">
  <xsd:schema xmlns:xsd="http://www.w3.org/2001/XMLSchema" xmlns:xs="http://www.w3.org/2001/XMLSchema" xmlns:p="http://schemas.microsoft.com/office/2006/metadata/properties" xmlns:ns2="503b9d93-8403-4a46-a24c-0a6129fcdba3" xmlns:ns3="28107539-3d8a-449e-a535-c91582e78a7d" targetNamespace="http://schemas.microsoft.com/office/2006/metadata/properties" ma:root="true" ma:fieldsID="6d1010b55edbb65244a5385999349168" ns2:_="" ns3:_="">
    <xsd:import namespace="503b9d93-8403-4a46-a24c-0a6129fcdba3"/>
    <xsd:import namespace="28107539-3d8a-449e-a535-c91582e78a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b9d93-8403-4a46-a24c-0a6129fcdb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107539-3d8a-449e-a535-c91582e78a7d"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05661c62-8036-41d3-af5d-058d2083e07c}" ma:internalName="TaxCatchAll" ma:showField="CatchAllData" ma:web="28107539-3d8a-449e-a535-c91582e78a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8107539-3d8a-449e-a535-c91582e78a7d" xsi:nil="true"/>
    <lcf76f155ced4ddcb4097134ff3c332f xmlns="503b9d93-8403-4a46-a24c-0a6129fcdb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CB0A46-541E-49B2-BEAD-181758CDAE69}">
  <ds:schemaRefs>
    <ds:schemaRef ds:uri="http://schemas.microsoft.com/sharepoint/v3/contenttype/forms"/>
  </ds:schemaRefs>
</ds:datastoreItem>
</file>

<file path=customXml/itemProps2.xml><?xml version="1.0" encoding="utf-8"?>
<ds:datastoreItem xmlns:ds="http://schemas.openxmlformats.org/officeDocument/2006/customXml" ds:itemID="{797453CE-7C40-4F4D-B5C9-9BCBC93D6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b9d93-8403-4a46-a24c-0a6129fcdba3"/>
    <ds:schemaRef ds:uri="28107539-3d8a-449e-a535-c91582e78a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1139F3-D771-407F-B3DA-6A2937B26138}">
  <ds:schemaRefs>
    <ds:schemaRef ds:uri="http://schemas.openxmlformats.org/package/2006/metadata/core-propertie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28107539-3d8a-449e-a535-c91582e78a7d"/>
    <ds:schemaRef ds:uri="503b9d93-8403-4a46-a24c-0a6129fcdba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Polku-teemaPPT</Template>
  <TotalTime>91</TotalTime>
  <Words>1828</Words>
  <Application>Microsoft Office PowerPoint</Application>
  <PresentationFormat>Laajakuva</PresentationFormat>
  <Paragraphs>228</Paragraphs>
  <Slides>16</Slides>
  <Notes>13</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16</vt:i4>
      </vt:variant>
    </vt:vector>
  </HeadingPairs>
  <TitlesOfParts>
    <vt:vector size="26" baseType="lpstr">
      <vt:lpstr>Arial</vt:lpstr>
      <vt:lpstr>Arial,Sans-Serif</vt:lpstr>
      <vt:lpstr>Calibri</vt:lpstr>
      <vt:lpstr>Calibri Light</vt:lpstr>
      <vt:lpstr>Lato</vt:lpstr>
      <vt:lpstr>Open Sans Light</vt:lpstr>
      <vt:lpstr>Open Sans Semibold</vt:lpstr>
      <vt:lpstr>source sans pro</vt:lpstr>
      <vt:lpstr>Polku-teemaPPT</vt:lpstr>
      <vt:lpstr>2_Mukautettu suunnittelumalli</vt:lpstr>
      <vt:lpstr>Tietoa diasetistä</vt:lpstr>
      <vt:lpstr>Ilmasto, luonto ja materiavirrat</vt:lpstr>
      <vt:lpstr>Lisenssiehdot</vt:lpstr>
      <vt:lpstr>Diasettiin liittyvä video</vt:lpstr>
      <vt:lpstr>Maapallo on suljettu järjestelmä</vt:lpstr>
      <vt:lpstr>Ilmakehän hiilidioksidipitoisuus</vt:lpstr>
      <vt:lpstr>Uutisotsikoita äärisäistä ja niiden vaikutuksista</vt:lpstr>
      <vt:lpstr>Globaali energiankulutus lähteittäin</vt:lpstr>
      <vt:lpstr>Suomen kokonaisenergiankulutus</vt:lpstr>
      <vt:lpstr>Luontokato</vt:lpstr>
      <vt:lpstr>“Vakavimmat uhat taloudelle, väestölle ja luonnonvaroille seuraavan 10 vuoden aikana”  </vt:lpstr>
      <vt:lpstr>Taloudellinen vaihdanta (v. 2015)</vt:lpstr>
      <vt:lpstr>(Piilo)materiaalin vaihdanta </vt:lpstr>
      <vt:lpstr>(Piilo)energian vaihdanta </vt:lpstr>
      <vt:lpstr>(Piilo)maankäytön vaihdanta </vt:lpstr>
      <vt:lpstr>(Piilo)työn vaihdanta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Puurtinen, Mikael</dc:creator>
  <cp:lastModifiedBy>Mannila Birgitta</cp:lastModifiedBy>
  <cp:revision>29</cp:revision>
  <dcterms:created xsi:type="dcterms:W3CDTF">2023-05-09T07:00:59Z</dcterms:created>
  <dcterms:modified xsi:type="dcterms:W3CDTF">2023-08-30T06:43:54Z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0x010100730070ADBF961541925812843A26F9DF</vt:lpwstr>
  </property>
  <property fmtid="{D5CDD505-2E9C-101B-9397-08002B2CF9AE}" pid="3" name="MediaServiceImageTags">
    <vt:lpwstr/>
  </property>
</Properties>
</file>