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397" r:id="rId5"/>
    <p:sldId id="259" r:id="rId6"/>
    <p:sldId id="398" r:id="rId7"/>
    <p:sldId id="399" r:id="rId8"/>
    <p:sldId id="400" r:id="rId9"/>
    <p:sldId id="312" r:id="rId10"/>
    <p:sldId id="401" r:id="rId11"/>
    <p:sldId id="306" r:id="rId12"/>
    <p:sldId id="310" r:id="rId13"/>
    <p:sldId id="311" r:id="rId14"/>
    <p:sldId id="303" r:id="rId15"/>
    <p:sldId id="304" r:id="rId16"/>
    <p:sldId id="278" r:id="rId17"/>
    <p:sldId id="274" r:id="rId18"/>
    <p:sldId id="275" r:id="rId19"/>
    <p:sldId id="276" r:id="rId20"/>
    <p:sldId id="277" r:id="rId21"/>
    <p:sldId id="272" r:id="rId22"/>
    <p:sldId id="308" r:id="rId23"/>
    <p:sldId id="309" r:id="rId24"/>
    <p:sldId id="299" r:id="rId25"/>
    <p:sldId id="301" r:id="rId26"/>
    <p:sldId id="300" r:id="rId27"/>
    <p:sldId id="313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81646" autoAdjust="0"/>
  </p:normalViewPr>
  <p:slideViewPr>
    <p:cSldViewPr snapToGrid="0" snapToObjects="1">
      <p:cViewPr varScale="1">
        <p:scale>
          <a:sx n="103" d="100"/>
          <a:sy n="103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holm Tommy" userId="ccaacac9-3f6b-4ea5-91fb-6a768194446e" providerId="ADAL" clId="{EBBA0241-C5A4-483C-A2F1-5C2ED488B088}"/>
    <pc:docChg chg="custSel addSld delSld modSld">
      <pc:chgData name="Nyholm Tommy" userId="ccaacac9-3f6b-4ea5-91fb-6a768194446e" providerId="ADAL" clId="{EBBA0241-C5A4-483C-A2F1-5C2ED488B088}" dt="2024-05-17T09:05:04.118" v="47" actId="20577"/>
      <pc:docMkLst>
        <pc:docMk/>
      </pc:docMkLst>
      <pc:sldChg chg="del">
        <pc:chgData name="Nyholm Tommy" userId="ccaacac9-3f6b-4ea5-91fb-6a768194446e" providerId="ADAL" clId="{EBBA0241-C5A4-483C-A2F1-5C2ED488B088}" dt="2024-05-17T08:53:19.864" v="7" actId="47"/>
        <pc:sldMkLst>
          <pc:docMk/>
          <pc:sldMk cId="2687518665" sldId="271"/>
        </pc:sldMkLst>
      </pc:sldChg>
      <pc:sldChg chg="modSp mod">
        <pc:chgData name="Nyholm Tommy" userId="ccaacac9-3f6b-4ea5-91fb-6a768194446e" providerId="ADAL" clId="{EBBA0241-C5A4-483C-A2F1-5C2ED488B088}" dt="2024-05-17T09:03:47.289" v="33" actId="1076"/>
        <pc:sldMkLst>
          <pc:docMk/>
          <pc:sldMk cId="3971468344" sldId="272"/>
        </pc:sldMkLst>
        <pc:spChg chg="mod">
          <ac:chgData name="Nyholm Tommy" userId="ccaacac9-3f6b-4ea5-91fb-6a768194446e" providerId="ADAL" clId="{EBBA0241-C5A4-483C-A2F1-5C2ED488B088}" dt="2024-05-17T09:03:47.289" v="33" actId="1076"/>
          <ac:spMkLst>
            <pc:docMk/>
            <pc:sldMk cId="3971468344" sldId="272"/>
            <ac:spMk id="8" creationId="{AEBCB15F-0B53-0EA2-38E8-D9A23E3E58DF}"/>
          </ac:spMkLst>
        </pc:spChg>
      </pc:sldChg>
      <pc:sldChg chg="modSp mod">
        <pc:chgData name="Nyholm Tommy" userId="ccaacac9-3f6b-4ea5-91fb-6a768194446e" providerId="ADAL" clId="{EBBA0241-C5A4-483C-A2F1-5C2ED488B088}" dt="2024-05-17T09:03:23.732" v="30" actId="1076"/>
        <pc:sldMkLst>
          <pc:docMk/>
          <pc:sldMk cId="871184368" sldId="275"/>
        </pc:sldMkLst>
        <pc:spChg chg="mod">
          <ac:chgData name="Nyholm Tommy" userId="ccaacac9-3f6b-4ea5-91fb-6a768194446e" providerId="ADAL" clId="{EBBA0241-C5A4-483C-A2F1-5C2ED488B088}" dt="2024-05-17T09:03:23.732" v="30" actId="1076"/>
          <ac:spMkLst>
            <pc:docMk/>
            <pc:sldMk cId="871184368" sldId="275"/>
            <ac:spMk id="6" creationId="{E219E585-8B18-6E5F-51F4-8225B25469B7}"/>
          </ac:spMkLst>
        </pc:spChg>
      </pc:sldChg>
      <pc:sldChg chg="modSp mod">
        <pc:chgData name="Nyholm Tommy" userId="ccaacac9-3f6b-4ea5-91fb-6a768194446e" providerId="ADAL" clId="{EBBA0241-C5A4-483C-A2F1-5C2ED488B088}" dt="2024-05-17T09:03:30.928" v="31" actId="1076"/>
        <pc:sldMkLst>
          <pc:docMk/>
          <pc:sldMk cId="4255090357" sldId="276"/>
        </pc:sldMkLst>
        <pc:spChg chg="mod">
          <ac:chgData name="Nyholm Tommy" userId="ccaacac9-3f6b-4ea5-91fb-6a768194446e" providerId="ADAL" clId="{EBBA0241-C5A4-483C-A2F1-5C2ED488B088}" dt="2024-05-17T09:03:30.928" v="31" actId="1076"/>
          <ac:spMkLst>
            <pc:docMk/>
            <pc:sldMk cId="4255090357" sldId="276"/>
            <ac:spMk id="12" creationId="{77C9421B-B67C-75EB-EEA4-DDC1BB240B02}"/>
          </ac:spMkLst>
        </pc:spChg>
      </pc:sldChg>
      <pc:sldChg chg="modSp mod">
        <pc:chgData name="Nyholm Tommy" userId="ccaacac9-3f6b-4ea5-91fb-6a768194446e" providerId="ADAL" clId="{EBBA0241-C5A4-483C-A2F1-5C2ED488B088}" dt="2024-05-17T09:03:41.268" v="32" actId="1076"/>
        <pc:sldMkLst>
          <pc:docMk/>
          <pc:sldMk cId="1658671508" sldId="277"/>
        </pc:sldMkLst>
        <pc:spChg chg="mod">
          <ac:chgData name="Nyholm Tommy" userId="ccaacac9-3f6b-4ea5-91fb-6a768194446e" providerId="ADAL" clId="{EBBA0241-C5A4-483C-A2F1-5C2ED488B088}" dt="2024-05-17T09:03:41.268" v="32" actId="1076"/>
          <ac:spMkLst>
            <pc:docMk/>
            <pc:sldMk cId="1658671508" sldId="277"/>
            <ac:spMk id="15" creationId="{9A45E615-99ED-AEAB-ABB8-C143A1174366}"/>
          </ac:spMkLst>
        </pc:spChg>
      </pc:sldChg>
      <pc:sldChg chg="modSp mod">
        <pc:chgData name="Nyholm Tommy" userId="ccaacac9-3f6b-4ea5-91fb-6a768194446e" providerId="ADAL" clId="{EBBA0241-C5A4-483C-A2F1-5C2ED488B088}" dt="2024-05-17T09:03:16.653" v="29" actId="1076"/>
        <pc:sldMkLst>
          <pc:docMk/>
          <pc:sldMk cId="3757768749" sldId="278"/>
        </pc:sldMkLst>
        <pc:spChg chg="mod">
          <ac:chgData name="Nyholm Tommy" userId="ccaacac9-3f6b-4ea5-91fb-6a768194446e" providerId="ADAL" clId="{EBBA0241-C5A4-483C-A2F1-5C2ED488B088}" dt="2024-05-17T09:03:16.653" v="29" actId="1076"/>
          <ac:spMkLst>
            <pc:docMk/>
            <pc:sldMk cId="3757768749" sldId="278"/>
            <ac:spMk id="7" creationId="{32984DEB-5264-B01E-6E69-E2381404F17F}"/>
          </ac:spMkLst>
        </pc:spChg>
      </pc:sldChg>
      <pc:sldChg chg="modSp mod">
        <pc:chgData name="Nyholm Tommy" userId="ccaacac9-3f6b-4ea5-91fb-6a768194446e" providerId="ADAL" clId="{EBBA0241-C5A4-483C-A2F1-5C2ED488B088}" dt="2024-05-13T09:36:59.196" v="3" actId="6549"/>
        <pc:sldMkLst>
          <pc:docMk/>
          <pc:sldMk cId="829279047" sldId="300"/>
        </pc:sldMkLst>
        <pc:spChg chg="mod">
          <ac:chgData name="Nyholm Tommy" userId="ccaacac9-3f6b-4ea5-91fb-6a768194446e" providerId="ADAL" clId="{EBBA0241-C5A4-483C-A2F1-5C2ED488B088}" dt="2024-05-13T09:36:59.196" v="3" actId="6549"/>
          <ac:spMkLst>
            <pc:docMk/>
            <pc:sldMk cId="829279047" sldId="300"/>
            <ac:spMk id="3" creationId="{731D2733-409E-A1F1-7914-FEE1712EAA3A}"/>
          </ac:spMkLst>
        </pc:spChg>
      </pc:sldChg>
      <pc:sldChg chg="modSp mod modNotesTx">
        <pc:chgData name="Nyholm Tommy" userId="ccaacac9-3f6b-4ea5-91fb-6a768194446e" providerId="ADAL" clId="{EBBA0241-C5A4-483C-A2F1-5C2ED488B088}" dt="2024-05-17T08:55:09.530" v="26" actId="207"/>
        <pc:sldMkLst>
          <pc:docMk/>
          <pc:sldMk cId="2360395056" sldId="303"/>
        </pc:sldMkLst>
        <pc:spChg chg="mod">
          <ac:chgData name="Nyholm Tommy" userId="ccaacac9-3f6b-4ea5-91fb-6a768194446e" providerId="ADAL" clId="{EBBA0241-C5A4-483C-A2F1-5C2ED488B088}" dt="2024-05-17T08:55:09.530" v="26" actId="207"/>
          <ac:spMkLst>
            <pc:docMk/>
            <pc:sldMk cId="2360395056" sldId="303"/>
            <ac:spMk id="6" creationId="{3F7DDA49-316A-8838-E4B9-48993956D0D9}"/>
          </ac:spMkLst>
        </pc:spChg>
      </pc:sldChg>
      <pc:sldChg chg="modNotesTx">
        <pc:chgData name="Nyholm Tommy" userId="ccaacac9-3f6b-4ea5-91fb-6a768194446e" providerId="ADAL" clId="{EBBA0241-C5A4-483C-A2F1-5C2ED488B088}" dt="2024-05-17T09:05:04.118" v="47" actId="20577"/>
        <pc:sldMkLst>
          <pc:docMk/>
          <pc:sldMk cId="383984081" sldId="304"/>
        </pc:sldMkLst>
      </pc:sldChg>
      <pc:sldChg chg="modSp mod modNotesTx">
        <pc:chgData name="Nyholm Tommy" userId="ccaacac9-3f6b-4ea5-91fb-6a768194446e" providerId="ADAL" clId="{EBBA0241-C5A4-483C-A2F1-5C2ED488B088}" dt="2024-05-17T08:55:30.722" v="28" actId="1076"/>
        <pc:sldMkLst>
          <pc:docMk/>
          <pc:sldMk cId="3494082656" sldId="306"/>
        </pc:sldMkLst>
        <pc:spChg chg="mod">
          <ac:chgData name="Nyholm Tommy" userId="ccaacac9-3f6b-4ea5-91fb-6a768194446e" providerId="ADAL" clId="{EBBA0241-C5A4-483C-A2F1-5C2ED488B088}" dt="2024-05-17T08:55:30.722" v="28" actId="1076"/>
          <ac:spMkLst>
            <pc:docMk/>
            <pc:sldMk cId="3494082656" sldId="306"/>
            <ac:spMk id="8" creationId="{596071F7-7B2C-DFAF-5FA0-1983DF4558DE}"/>
          </ac:spMkLst>
        </pc:spChg>
        <pc:picChg chg="mod">
          <ac:chgData name="Nyholm Tommy" userId="ccaacac9-3f6b-4ea5-91fb-6a768194446e" providerId="ADAL" clId="{EBBA0241-C5A4-483C-A2F1-5C2ED488B088}" dt="2024-05-17T08:55:21.600" v="27" actId="1076"/>
          <ac:picMkLst>
            <pc:docMk/>
            <pc:sldMk cId="3494082656" sldId="306"/>
            <ac:picMk id="7" creationId="{5B01F817-0666-B1F6-EB6F-435C53C7AB4F}"/>
          </ac:picMkLst>
        </pc:picChg>
      </pc:sldChg>
      <pc:sldChg chg="modSp mod">
        <pc:chgData name="Nyholm Tommy" userId="ccaacac9-3f6b-4ea5-91fb-6a768194446e" providerId="ADAL" clId="{EBBA0241-C5A4-483C-A2F1-5C2ED488B088}" dt="2024-05-17T09:04:03.864" v="35" actId="27636"/>
        <pc:sldMkLst>
          <pc:docMk/>
          <pc:sldMk cId="3513849001" sldId="308"/>
        </pc:sldMkLst>
        <pc:spChg chg="mod">
          <ac:chgData name="Nyholm Tommy" userId="ccaacac9-3f6b-4ea5-91fb-6a768194446e" providerId="ADAL" clId="{EBBA0241-C5A4-483C-A2F1-5C2ED488B088}" dt="2024-05-17T09:04:03.864" v="35" actId="27636"/>
          <ac:spMkLst>
            <pc:docMk/>
            <pc:sldMk cId="3513849001" sldId="308"/>
            <ac:spMk id="3" creationId="{35C0F7B5-E6D7-8E34-A247-4E89E8A25E54}"/>
          </ac:spMkLst>
        </pc:spChg>
      </pc:sldChg>
      <pc:sldChg chg="modSp mod">
        <pc:chgData name="Nyholm Tommy" userId="ccaacac9-3f6b-4ea5-91fb-6a768194446e" providerId="ADAL" clId="{EBBA0241-C5A4-483C-A2F1-5C2ED488B088}" dt="2024-05-17T08:54:21.133" v="24" actId="20577"/>
        <pc:sldMkLst>
          <pc:docMk/>
          <pc:sldMk cId="3733157521" sldId="312"/>
        </pc:sldMkLst>
        <pc:spChg chg="mod">
          <ac:chgData name="Nyholm Tommy" userId="ccaacac9-3f6b-4ea5-91fb-6a768194446e" providerId="ADAL" clId="{EBBA0241-C5A4-483C-A2F1-5C2ED488B088}" dt="2024-05-17T08:54:21.133" v="24" actId="20577"/>
          <ac:spMkLst>
            <pc:docMk/>
            <pc:sldMk cId="3733157521" sldId="312"/>
            <ac:spMk id="2" creationId="{A5FF5D7D-55D5-0985-A108-1C49A7F76CE8}"/>
          </ac:spMkLst>
        </pc:spChg>
        <pc:spChg chg="mod">
          <ac:chgData name="Nyholm Tommy" userId="ccaacac9-3f6b-4ea5-91fb-6a768194446e" providerId="ADAL" clId="{EBBA0241-C5A4-483C-A2F1-5C2ED488B088}" dt="2024-05-17T08:53:51.997" v="9" actId="1076"/>
          <ac:spMkLst>
            <pc:docMk/>
            <pc:sldMk cId="3733157521" sldId="312"/>
            <ac:spMk id="3" creationId="{37625047-D18F-980E-F794-AD358F5DD9E2}"/>
          </ac:spMkLst>
        </pc:spChg>
      </pc:sldChg>
      <pc:sldChg chg="modSp add mod">
        <pc:chgData name="Nyholm Tommy" userId="ccaacac9-3f6b-4ea5-91fb-6a768194446e" providerId="ADAL" clId="{EBBA0241-C5A4-483C-A2F1-5C2ED488B088}" dt="2024-05-17T08:53:17.029" v="6"/>
        <pc:sldMkLst>
          <pc:docMk/>
          <pc:sldMk cId="1289331533" sldId="397"/>
        </pc:sldMkLst>
        <pc:spChg chg="mod">
          <ac:chgData name="Nyholm Tommy" userId="ccaacac9-3f6b-4ea5-91fb-6a768194446e" providerId="ADAL" clId="{EBBA0241-C5A4-483C-A2F1-5C2ED488B088}" dt="2024-05-17T08:53:08.421" v="5"/>
          <ac:spMkLst>
            <pc:docMk/>
            <pc:sldMk cId="1289331533" sldId="397"/>
            <ac:spMk id="2" creationId="{00000000-0000-0000-0000-000000000000}"/>
          </ac:spMkLst>
        </pc:spChg>
        <pc:spChg chg="mod">
          <ac:chgData name="Nyholm Tommy" userId="ccaacac9-3f6b-4ea5-91fb-6a768194446e" providerId="ADAL" clId="{EBBA0241-C5A4-483C-A2F1-5C2ED488B088}" dt="2024-05-17T08:53:17.029" v="6"/>
          <ac:spMkLst>
            <pc:docMk/>
            <pc:sldMk cId="1289331533" sldId="397"/>
            <ac:spMk id="3" creationId="{00000000-0000-0000-0000-000000000000}"/>
          </ac:spMkLst>
        </pc:spChg>
      </pc:sldChg>
      <pc:sldChg chg="new del">
        <pc:chgData name="Nyholm Tommy" userId="ccaacac9-3f6b-4ea5-91fb-6a768194446e" providerId="ADAL" clId="{EBBA0241-C5A4-483C-A2F1-5C2ED488B088}" dt="2024-05-17T08:54:03.983" v="18" actId="47"/>
        <pc:sldMkLst>
          <pc:docMk/>
          <pc:sldMk cId="173449357" sldId="398"/>
        </pc:sldMkLst>
      </pc:sldChg>
      <pc:sldChg chg="modSp add del mod">
        <pc:chgData name="Nyholm Tommy" userId="ccaacac9-3f6b-4ea5-91fb-6a768194446e" providerId="ADAL" clId="{EBBA0241-C5A4-483C-A2F1-5C2ED488B088}" dt="2024-05-17T08:54:16.410" v="21" actId="47"/>
        <pc:sldMkLst>
          <pc:docMk/>
          <pc:sldMk cId="1151880118" sldId="399"/>
        </pc:sldMkLst>
        <pc:spChg chg="mod">
          <ac:chgData name="Nyholm Tommy" userId="ccaacac9-3f6b-4ea5-91fb-6a768194446e" providerId="ADAL" clId="{EBBA0241-C5A4-483C-A2F1-5C2ED488B088}" dt="2024-05-17T08:54:08.121" v="20" actId="20577"/>
          <ac:spMkLst>
            <pc:docMk/>
            <pc:sldMk cId="1151880118" sldId="399"/>
            <ac:spMk id="2" creationId="{A5FF5D7D-55D5-0985-A108-1C49A7F76CE8}"/>
          </ac:spMkLst>
        </pc:spChg>
      </pc:sldChg>
    </pc:docChg>
  </pc:docChgLst>
  <pc:docChgLst>
    <pc:chgData name="Finnilä Juha-Pekka" userId="69b7d7ad-49a6-47dd-900b-789ec123abd9" providerId="ADAL" clId="{1AC54CCC-2198-4A9F-8B0F-365D223B1104}"/>
    <pc:docChg chg="custSel modSld">
      <pc:chgData name="Finnilä Juha-Pekka" userId="69b7d7ad-49a6-47dd-900b-789ec123abd9" providerId="ADAL" clId="{1AC54CCC-2198-4A9F-8B0F-365D223B1104}" dt="2024-06-11T05:53:26.560" v="45" actId="20577"/>
      <pc:docMkLst>
        <pc:docMk/>
      </pc:docMkLst>
      <pc:sldChg chg="modSp mod">
        <pc:chgData name="Finnilä Juha-Pekka" userId="69b7d7ad-49a6-47dd-900b-789ec123abd9" providerId="ADAL" clId="{1AC54CCC-2198-4A9F-8B0F-365D223B1104}" dt="2024-06-11T05:51:10.128" v="34" actId="20577"/>
        <pc:sldMkLst>
          <pc:docMk/>
          <pc:sldMk cId="115862919" sldId="310"/>
        </pc:sldMkLst>
        <pc:spChg chg="mod">
          <ac:chgData name="Finnilä Juha-Pekka" userId="69b7d7ad-49a6-47dd-900b-789ec123abd9" providerId="ADAL" clId="{1AC54CCC-2198-4A9F-8B0F-365D223B1104}" dt="2024-06-11T05:51:10.128" v="34" actId="20577"/>
          <ac:spMkLst>
            <pc:docMk/>
            <pc:sldMk cId="115862919" sldId="310"/>
            <ac:spMk id="3" creationId="{B493B2CC-F06D-1AD7-CE1A-202F6B04483F}"/>
          </ac:spMkLst>
        </pc:spChg>
      </pc:sldChg>
      <pc:sldChg chg="modSp mod">
        <pc:chgData name="Finnilä Juha-Pekka" userId="69b7d7ad-49a6-47dd-900b-789ec123abd9" providerId="ADAL" clId="{1AC54CCC-2198-4A9F-8B0F-365D223B1104}" dt="2024-06-11T05:53:26.560" v="45" actId="20577"/>
        <pc:sldMkLst>
          <pc:docMk/>
          <pc:sldMk cId="1289331533" sldId="397"/>
        </pc:sldMkLst>
        <pc:spChg chg="mod">
          <ac:chgData name="Finnilä Juha-Pekka" userId="69b7d7ad-49a6-47dd-900b-789ec123abd9" providerId="ADAL" clId="{1AC54CCC-2198-4A9F-8B0F-365D223B1104}" dt="2024-06-11T05:53:26.560" v="45" actId="20577"/>
          <ac:spMkLst>
            <pc:docMk/>
            <pc:sldMk cId="1289331533" sldId="397"/>
            <ac:spMk id="2" creationId="{00000000-0000-0000-0000-000000000000}"/>
          </ac:spMkLst>
        </pc:spChg>
      </pc:sldChg>
    </pc:docChg>
  </pc:docChgLst>
  <pc:docChgLst>
    <pc:chgData name="Finnilä Juha-Pekka" userId="69b7d7ad-49a6-47dd-900b-789ec123abd9" providerId="ADAL" clId="{F55EE7AB-4C49-4E70-A008-F8B06E12B641}"/>
    <pc:docChg chg="custSel addSld modSld">
      <pc:chgData name="Finnilä Juha-Pekka" userId="69b7d7ad-49a6-47dd-900b-789ec123abd9" providerId="ADAL" clId="{F55EE7AB-4C49-4E70-A008-F8B06E12B641}" dt="2024-05-28T19:45:07.434" v="1135" actId="20577"/>
      <pc:docMkLst>
        <pc:docMk/>
      </pc:docMkLst>
      <pc:sldChg chg="addSp delSp modSp mod modClrScheme chgLayout">
        <pc:chgData name="Finnilä Juha-Pekka" userId="69b7d7ad-49a6-47dd-900b-789ec123abd9" providerId="ADAL" clId="{F55EE7AB-4C49-4E70-A008-F8B06E12B641}" dt="2024-05-28T18:41:20.829" v="501" actId="167"/>
        <pc:sldMkLst>
          <pc:docMk/>
          <pc:sldMk cId="733742922" sldId="259"/>
        </pc:sldMkLst>
        <pc:spChg chg="mod">
          <ac:chgData name="Finnilä Juha-Pekka" userId="69b7d7ad-49a6-47dd-900b-789ec123abd9" providerId="ADAL" clId="{F55EE7AB-4C49-4E70-A008-F8B06E12B641}" dt="2024-05-28T18:19:10.128" v="457" actId="113"/>
          <ac:spMkLst>
            <pc:docMk/>
            <pc:sldMk cId="733742922" sldId="259"/>
            <ac:spMk id="2" creationId="{F7399533-E73F-1B45-98F7-F7CBA0836AF8}"/>
          </ac:spMkLst>
        </pc:spChg>
        <pc:spChg chg="mod">
          <ac:chgData name="Finnilä Juha-Pekka" userId="69b7d7ad-49a6-47dd-900b-789ec123abd9" providerId="ADAL" clId="{F55EE7AB-4C49-4E70-A008-F8B06E12B641}" dt="2024-05-28T18:20:03.694" v="487" actId="20577"/>
          <ac:spMkLst>
            <pc:docMk/>
            <pc:sldMk cId="733742922" sldId="259"/>
            <ac:spMk id="3" creationId="{9DFB6BE3-34F1-824F-9EAE-7EDC0DAFD55A}"/>
          </ac:spMkLst>
        </pc:spChg>
        <pc:spChg chg="del">
          <ac:chgData name="Finnilä Juha-Pekka" userId="69b7d7ad-49a6-47dd-900b-789ec123abd9" providerId="ADAL" clId="{F55EE7AB-4C49-4E70-A008-F8B06E12B641}" dt="2024-05-28T18:18:57.435" v="454" actId="931"/>
          <ac:spMkLst>
            <pc:docMk/>
            <pc:sldMk cId="733742922" sldId="259"/>
            <ac:spMk id="4" creationId="{D16053C1-C8E5-B273-56DE-17068689FB95}"/>
          </ac:spMkLst>
        </pc:spChg>
        <pc:spChg chg="add del mod">
          <ac:chgData name="Finnilä Juha-Pekka" userId="69b7d7ad-49a6-47dd-900b-789ec123abd9" providerId="ADAL" clId="{F55EE7AB-4C49-4E70-A008-F8B06E12B641}" dt="2024-05-28T18:31:30.261" v="498" actId="478"/>
          <ac:spMkLst>
            <pc:docMk/>
            <pc:sldMk cId="733742922" sldId="259"/>
            <ac:spMk id="8" creationId="{14547E74-BA60-7BA2-C8DD-82CC939EF382}"/>
          </ac:spMkLst>
        </pc:spChg>
        <pc:picChg chg="add del mod ord modCrop">
          <ac:chgData name="Finnilä Juha-Pekka" userId="69b7d7ad-49a6-47dd-900b-789ec123abd9" providerId="ADAL" clId="{F55EE7AB-4C49-4E70-A008-F8B06E12B641}" dt="2024-05-28T18:31:28.042" v="497" actId="478"/>
          <ac:picMkLst>
            <pc:docMk/>
            <pc:sldMk cId="733742922" sldId="259"/>
            <ac:picMk id="6" creationId="{2DA6B6B2-DD75-C740-7A46-F8D87B45348A}"/>
          </ac:picMkLst>
        </pc:picChg>
        <pc:picChg chg="add mod ord">
          <ac:chgData name="Finnilä Juha-Pekka" userId="69b7d7ad-49a6-47dd-900b-789ec123abd9" providerId="ADAL" clId="{F55EE7AB-4C49-4E70-A008-F8B06E12B641}" dt="2024-05-28T18:41:20.829" v="501" actId="167"/>
          <ac:picMkLst>
            <pc:docMk/>
            <pc:sldMk cId="733742922" sldId="259"/>
            <ac:picMk id="9" creationId="{CA72F04B-3227-7EA4-4B75-104E36AB161A}"/>
          </ac:picMkLst>
        </pc:picChg>
      </pc:sldChg>
      <pc:sldChg chg="delSp modSp mod modNotesTx">
        <pc:chgData name="Finnilä Juha-Pekka" userId="69b7d7ad-49a6-47dd-900b-789ec123abd9" providerId="ADAL" clId="{F55EE7AB-4C49-4E70-A008-F8B06E12B641}" dt="2024-05-28T06:19:48.884" v="313" actId="113"/>
        <pc:sldMkLst>
          <pc:docMk/>
          <pc:sldMk cId="3494082656" sldId="306"/>
        </pc:sldMkLst>
        <pc:spChg chg="mod">
          <ac:chgData name="Finnilä Juha-Pekka" userId="69b7d7ad-49a6-47dd-900b-789ec123abd9" providerId="ADAL" clId="{F55EE7AB-4C49-4E70-A008-F8B06E12B641}" dt="2024-05-28T06:19:48.884" v="313" actId="113"/>
          <ac:spMkLst>
            <pc:docMk/>
            <pc:sldMk cId="3494082656" sldId="306"/>
            <ac:spMk id="2" creationId="{351C1210-7C82-31DC-10CA-EDE15944AA2D}"/>
          </ac:spMkLst>
        </pc:spChg>
        <pc:picChg chg="del">
          <ac:chgData name="Finnilä Juha-Pekka" userId="69b7d7ad-49a6-47dd-900b-789ec123abd9" providerId="ADAL" clId="{F55EE7AB-4C49-4E70-A008-F8B06E12B641}" dt="2024-05-28T05:52:23.043" v="5" actId="478"/>
          <ac:picMkLst>
            <pc:docMk/>
            <pc:sldMk cId="3494082656" sldId="306"/>
            <ac:picMk id="7" creationId="{5B01F817-0666-B1F6-EB6F-435C53C7AB4F}"/>
          </ac:picMkLst>
        </pc:picChg>
      </pc:sldChg>
      <pc:sldChg chg="modSp mod">
        <pc:chgData name="Finnilä Juha-Pekka" userId="69b7d7ad-49a6-47dd-900b-789ec123abd9" providerId="ADAL" clId="{F55EE7AB-4C49-4E70-A008-F8B06E12B641}" dt="2024-05-28T18:12:42.717" v="453" actId="20577"/>
        <pc:sldMkLst>
          <pc:docMk/>
          <pc:sldMk cId="115862919" sldId="310"/>
        </pc:sldMkLst>
        <pc:spChg chg="mod">
          <ac:chgData name="Finnilä Juha-Pekka" userId="69b7d7ad-49a6-47dd-900b-789ec123abd9" providerId="ADAL" clId="{F55EE7AB-4C49-4E70-A008-F8B06E12B641}" dt="2024-05-28T18:12:42.717" v="453" actId="20577"/>
          <ac:spMkLst>
            <pc:docMk/>
            <pc:sldMk cId="115862919" sldId="310"/>
            <ac:spMk id="2" creationId="{38B6F27D-B3A3-1739-EFDC-BC6426360B30}"/>
          </ac:spMkLst>
        </pc:spChg>
        <pc:spChg chg="mod">
          <ac:chgData name="Finnilä Juha-Pekka" userId="69b7d7ad-49a6-47dd-900b-789ec123abd9" providerId="ADAL" clId="{F55EE7AB-4C49-4E70-A008-F8B06E12B641}" dt="2024-05-28T18:11:33.432" v="447" actId="27636"/>
          <ac:spMkLst>
            <pc:docMk/>
            <pc:sldMk cId="115862919" sldId="310"/>
            <ac:spMk id="3" creationId="{B493B2CC-F06D-1AD7-CE1A-202F6B04483F}"/>
          </ac:spMkLst>
        </pc:spChg>
      </pc:sldChg>
      <pc:sldChg chg="modSp mod">
        <pc:chgData name="Finnilä Juha-Pekka" userId="69b7d7ad-49a6-47dd-900b-789ec123abd9" providerId="ADAL" clId="{F55EE7AB-4C49-4E70-A008-F8B06E12B641}" dt="2024-05-28T18:12:39.894" v="451" actId="20577"/>
        <pc:sldMkLst>
          <pc:docMk/>
          <pc:sldMk cId="3350297885" sldId="311"/>
        </pc:sldMkLst>
        <pc:spChg chg="mod">
          <ac:chgData name="Finnilä Juha-Pekka" userId="69b7d7ad-49a6-47dd-900b-789ec123abd9" providerId="ADAL" clId="{F55EE7AB-4C49-4E70-A008-F8B06E12B641}" dt="2024-05-28T18:12:39.894" v="451" actId="20577"/>
          <ac:spMkLst>
            <pc:docMk/>
            <pc:sldMk cId="3350297885" sldId="311"/>
            <ac:spMk id="2" creationId="{38B6F27D-B3A3-1739-EFDC-BC6426360B30}"/>
          </ac:spMkLst>
        </pc:spChg>
      </pc:sldChg>
      <pc:sldChg chg="modSp mod">
        <pc:chgData name="Finnilä Juha-Pekka" userId="69b7d7ad-49a6-47dd-900b-789ec123abd9" providerId="ADAL" clId="{F55EE7AB-4C49-4E70-A008-F8B06E12B641}" dt="2024-05-28T06:18:39.831" v="312" actId="6549"/>
        <pc:sldMkLst>
          <pc:docMk/>
          <pc:sldMk cId="3733157521" sldId="312"/>
        </pc:sldMkLst>
        <pc:spChg chg="mod">
          <ac:chgData name="Finnilä Juha-Pekka" userId="69b7d7ad-49a6-47dd-900b-789ec123abd9" providerId="ADAL" clId="{F55EE7AB-4C49-4E70-A008-F8B06E12B641}" dt="2024-05-28T06:18:39.831" v="312" actId="6549"/>
          <ac:spMkLst>
            <pc:docMk/>
            <pc:sldMk cId="3733157521" sldId="312"/>
            <ac:spMk id="3" creationId="{37625047-D18F-980E-F794-AD358F5DD9E2}"/>
          </ac:spMkLst>
        </pc:spChg>
      </pc:sldChg>
      <pc:sldChg chg="delSp mod">
        <pc:chgData name="Finnilä Juha-Pekka" userId="69b7d7ad-49a6-47dd-900b-789ec123abd9" providerId="ADAL" clId="{F55EE7AB-4C49-4E70-A008-F8B06E12B641}" dt="2024-05-28T18:41:15.483" v="499" actId="21"/>
        <pc:sldMkLst>
          <pc:docMk/>
          <pc:sldMk cId="1289331533" sldId="397"/>
        </pc:sldMkLst>
        <pc:picChg chg="del">
          <ac:chgData name="Finnilä Juha-Pekka" userId="69b7d7ad-49a6-47dd-900b-789ec123abd9" providerId="ADAL" clId="{F55EE7AB-4C49-4E70-A008-F8B06E12B641}" dt="2024-05-28T18:41:15.483" v="499" actId="21"/>
          <ac:picMkLst>
            <pc:docMk/>
            <pc:sldMk cId="1289331533" sldId="397"/>
            <ac:picMk id="9" creationId="{CA72F04B-3227-7EA4-4B75-104E36AB161A}"/>
          </ac:picMkLst>
        </pc:picChg>
      </pc:sldChg>
      <pc:sldChg chg="modSp new mod modNotesTx">
        <pc:chgData name="Finnilä Juha-Pekka" userId="69b7d7ad-49a6-47dd-900b-789ec123abd9" providerId="ADAL" clId="{F55EE7AB-4C49-4E70-A008-F8B06E12B641}" dt="2024-05-28T19:45:07.434" v="1135" actId="20577"/>
        <pc:sldMkLst>
          <pc:docMk/>
          <pc:sldMk cId="1463518354" sldId="398"/>
        </pc:sldMkLst>
        <pc:spChg chg="mod">
          <ac:chgData name="Finnilä Juha-Pekka" userId="69b7d7ad-49a6-47dd-900b-789ec123abd9" providerId="ADAL" clId="{F55EE7AB-4C49-4E70-A008-F8B06E12B641}" dt="2024-05-28T05:52:46.148" v="30" actId="113"/>
          <ac:spMkLst>
            <pc:docMk/>
            <pc:sldMk cId="1463518354" sldId="398"/>
            <ac:spMk id="2" creationId="{FF527FA3-35A7-A2FA-C3B3-6E057160C9BD}"/>
          </ac:spMkLst>
        </pc:spChg>
        <pc:spChg chg="mod">
          <ac:chgData name="Finnilä Juha-Pekka" userId="69b7d7ad-49a6-47dd-900b-789ec123abd9" providerId="ADAL" clId="{F55EE7AB-4C49-4E70-A008-F8B06E12B641}" dt="2024-05-28T19:44:42.097" v="1120" actId="20577"/>
          <ac:spMkLst>
            <pc:docMk/>
            <pc:sldMk cId="1463518354" sldId="398"/>
            <ac:spMk id="3" creationId="{158306C3-ED77-F7E2-3068-33624E9B2AE9}"/>
          </ac:spMkLst>
        </pc:spChg>
        <pc:spChg chg="mod">
          <ac:chgData name="Finnilä Juha-Pekka" userId="69b7d7ad-49a6-47dd-900b-789ec123abd9" providerId="ADAL" clId="{F55EE7AB-4C49-4E70-A008-F8B06E12B641}" dt="2024-05-28T19:45:07.434" v="1135" actId="20577"/>
          <ac:spMkLst>
            <pc:docMk/>
            <pc:sldMk cId="1463518354" sldId="398"/>
            <ac:spMk id="4" creationId="{5675AFE9-CAD3-CB38-8A08-396BEA63CFA0}"/>
          </ac:spMkLst>
        </pc:spChg>
      </pc:sldChg>
      <pc:sldChg chg="modSp new mod chgLayout">
        <pc:chgData name="Finnilä Juha-Pekka" userId="69b7d7ad-49a6-47dd-900b-789ec123abd9" providerId="ADAL" clId="{F55EE7AB-4C49-4E70-A008-F8B06E12B641}" dt="2024-05-28T18:24:16.664" v="495" actId="700"/>
        <pc:sldMkLst>
          <pc:docMk/>
          <pc:sldMk cId="2217144596" sldId="399"/>
        </pc:sldMkLst>
        <pc:spChg chg="mod ord">
          <ac:chgData name="Finnilä Juha-Pekka" userId="69b7d7ad-49a6-47dd-900b-789ec123abd9" providerId="ADAL" clId="{F55EE7AB-4C49-4E70-A008-F8B06E12B641}" dt="2024-05-28T18:24:16.664" v="495" actId="700"/>
          <ac:spMkLst>
            <pc:docMk/>
            <pc:sldMk cId="2217144596" sldId="399"/>
            <ac:spMk id="2" creationId="{6A372CD8-38D7-464E-B95F-38AFD06EE414}"/>
          </ac:spMkLst>
        </pc:spChg>
        <pc:spChg chg="mod ord">
          <ac:chgData name="Finnilä Juha-Pekka" userId="69b7d7ad-49a6-47dd-900b-789ec123abd9" providerId="ADAL" clId="{F55EE7AB-4C49-4E70-A008-F8B06E12B641}" dt="2024-05-28T18:24:16.664" v="495" actId="700"/>
          <ac:spMkLst>
            <pc:docMk/>
            <pc:sldMk cId="2217144596" sldId="399"/>
            <ac:spMk id="3" creationId="{84FE1424-DAE3-AEF5-F526-9B5CD71FA4CA}"/>
          </ac:spMkLst>
        </pc:spChg>
        <pc:spChg chg="mod ord">
          <ac:chgData name="Finnilä Juha-Pekka" userId="69b7d7ad-49a6-47dd-900b-789ec123abd9" providerId="ADAL" clId="{F55EE7AB-4C49-4E70-A008-F8B06E12B641}" dt="2024-05-28T18:24:16.664" v="495" actId="700"/>
          <ac:spMkLst>
            <pc:docMk/>
            <pc:sldMk cId="2217144596" sldId="399"/>
            <ac:spMk id="4" creationId="{A1FFB81B-92E1-03C9-C8FC-C263E84E2731}"/>
          </ac:spMkLst>
        </pc:spChg>
      </pc:sldChg>
      <pc:sldChg chg="modSp new mod">
        <pc:chgData name="Finnilä Juha-Pekka" userId="69b7d7ad-49a6-47dd-900b-789ec123abd9" providerId="ADAL" clId="{F55EE7AB-4C49-4E70-A008-F8B06E12B641}" dt="2024-05-28T18:26:43.878" v="496" actId="20577"/>
        <pc:sldMkLst>
          <pc:docMk/>
          <pc:sldMk cId="103224201" sldId="400"/>
        </pc:sldMkLst>
        <pc:spChg chg="mod">
          <ac:chgData name="Finnilä Juha-Pekka" userId="69b7d7ad-49a6-47dd-900b-789ec123abd9" providerId="ADAL" clId="{F55EE7AB-4C49-4E70-A008-F8B06E12B641}" dt="2024-05-28T05:58:42.011" v="208" actId="20577"/>
          <ac:spMkLst>
            <pc:docMk/>
            <pc:sldMk cId="103224201" sldId="400"/>
            <ac:spMk id="2" creationId="{7FABDD86-B311-6824-93D9-8D2197D40899}"/>
          </ac:spMkLst>
        </pc:spChg>
        <pc:spChg chg="mod">
          <ac:chgData name="Finnilä Juha-Pekka" userId="69b7d7ad-49a6-47dd-900b-789ec123abd9" providerId="ADAL" clId="{F55EE7AB-4C49-4E70-A008-F8B06E12B641}" dt="2024-05-28T18:26:43.878" v="496" actId="20577"/>
          <ac:spMkLst>
            <pc:docMk/>
            <pc:sldMk cId="103224201" sldId="400"/>
            <ac:spMk id="3" creationId="{BABB1E7F-7E4B-F93A-6BF5-937F571CAD54}"/>
          </ac:spMkLst>
        </pc:spChg>
      </pc:sldChg>
      <pc:sldChg chg="addSp delSp modSp new mod modClrScheme chgLayout">
        <pc:chgData name="Finnilä Juha-Pekka" userId="69b7d7ad-49a6-47dd-900b-789ec123abd9" providerId="ADAL" clId="{F55EE7AB-4C49-4E70-A008-F8B06E12B641}" dt="2024-05-28T19:26:34.466" v="801" actId="5793"/>
        <pc:sldMkLst>
          <pc:docMk/>
          <pc:sldMk cId="4205678735" sldId="401"/>
        </pc:sldMkLst>
        <pc:spChg chg="mod ord">
          <ac:chgData name="Finnilä Juha-Pekka" userId="69b7d7ad-49a6-47dd-900b-789ec123abd9" providerId="ADAL" clId="{F55EE7AB-4C49-4E70-A008-F8B06E12B641}" dt="2024-05-28T19:24:46.945" v="681" actId="700"/>
          <ac:spMkLst>
            <pc:docMk/>
            <pc:sldMk cId="4205678735" sldId="401"/>
            <ac:spMk id="2" creationId="{00D848BC-82CC-2DDF-1F44-73A99FAA9BB1}"/>
          </ac:spMkLst>
        </pc:spChg>
        <pc:spChg chg="del mod ord">
          <ac:chgData name="Finnilä Juha-Pekka" userId="69b7d7ad-49a6-47dd-900b-789ec123abd9" providerId="ADAL" clId="{F55EE7AB-4C49-4E70-A008-F8B06E12B641}" dt="2024-05-28T19:24:46.945" v="681" actId="700"/>
          <ac:spMkLst>
            <pc:docMk/>
            <pc:sldMk cId="4205678735" sldId="401"/>
            <ac:spMk id="3" creationId="{3E357356-9615-3046-4F69-117C9016C96B}"/>
          </ac:spMkLst>
        </pc:spChg>
        <pc:spChg chg="add mod ord">
          <ac:chgData name="Finnilä Juha-Pekka" userId="69b7d7ad-49a6-47dd-900b-789ec123abd9" providerId="ADAL" clId="{F55EE7AB-4C49-4E70-A008-F8B06E12B641}" dt="2024-05-28T19:24:46.945" v="681" actId="700"/>
          <ac:spMkLst>
            <pc:docMk/>
            <pc:sldMk cId="4205678735" sldId="401"/>
            <ac:spMk id="4" creationId="{A1F03EC8-B65E-4A48-97A4-EA56A67BA98C}"/>
          </ac:spMkLst>
        </pc:spChg>
        <pc:spChg chg="add mod ord">
          <ac:chgData name="Finnilä Juha-Pekka" userId="69b7d7ad-49a6-47dd-900b-789ec123abd9" providerId="ADAL" clId="{F55EE7AB-4C49-4E70-A008-F8B06E12B641}" dt="2024-05-28T19:26:34.466" v="801" actId="5793"/>
          <ac:spMkLst>
            <pc:docMk/>
            <pc:sldMk cId="4205678735" sldId="401"/>
            <ac:spMk id="5" creationId="{2B729CB7-AFDF-D657-9042-509CBAD0F1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4EF89-7FD7-42E0-8F69-9D5A9FDC25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F8A44C-146F-4A3C-9019-21F96B729C21}">
      <dgm:prSet phldrT="[Teksti]"/>
      <dgm:spPr/>
      <dgm:t>
        <a:bodyPr/>
        <a:lstStyle/>
        <a:p>
          <a:r>
            <a:rPr lang="fi-FI" dirty="0"/>
            <a:t>Aihe</a:t>
          </a:r>
        </a:p>
      </dgm:t>
    </dgm:pt>
    <dgm:pt modelId="{0AB5F760-6FE0-49FC-8B12-C432F01AA3E6}" type="parTrans" cxnId="{22B7FB80-215B-4B3C-BCAF-58D6494B6AE6}">
      <dgm:prSet/>
      <dgm:spPr/>
      <dgm:t>
        <a:bodyPr/>
        <a:lstStyle/>
        <a:p>
          <a:endParaRPr lang="fi-FI"/>
        </a:p>
      </dgm:t>
    </dgm:pt>
    <dgm:pt modelId="{BDFC610C-CBD2-469F-BAC5-EB333F2F8C44}" type="sibTrans" cxnId="{22B7FB80-215B-4B3C-BCAF-58D6494B6AE6}">
      <dgm:prSet/>
      <dgm:spPr/>
      <dgm:t>
        <a:bodyPr/>
        <a:lstStyle/>
        <a:p>
          <a:endParaRPr lang="fi-FI"/>
        </a:p>
      </dgm:t>
    </dgm:pt>
    <dgm:pt modelId="{1FFCBB1E-A388-4D7A-99B8-CEFDCB3B52CB}">
      <dgm:prSet phldrT="[Teksti]"/>
      <dgm:spPr/>
      <dgm:t>
        <a:bodyPr/>
        <a:lstStyle/>
        <a:p>
          <a:r>
            <a:rPr lang="fi-FI" dirty="0"/>
            <a:t>Ilmiö</a:t>
          </a:r>
        </a:p>
      </dgm:t>
    </dgm:pt>
    <dgm:pt modelId="{5957F4D2-C683-4756-A49A-68C091FF71F8}" type="parTrans" cxnId="{BF03FF43-2077-4F98-A24A-812258EF4002}">
      <dgm:prSet/>
      <dgm:spPr/>
      <dgm:t>
        <a:bodyPr/>
        <a:lstStyle/>
        <a:p>
          <a:endParaRPr lang="fi-FI"/>
        </a:p>
      </dgm:t>
    </dgm:pt>
    <dgm:pt modelId="{62F3CB9C-7E88-49A2-B31D-3D75B14CDA4F}" type="sibTrans" cxnId="{BF03FF43-2077-4F98-A24A-812258EF4002}">
      <dgm:prSet/>
      <dgm:spPr/>
      <dgm:t>
        <a:bodyPr/>
        <a:lstStyle/>
        <a:p>
          <a:endParaRPr lang="fi-FI"/>
        </a:p>
      </dgm:t>
    </dgm:pt>
    <dgm:pt modelId="{13E0E8D4-125B-42D2-A0C7-2DEF6F194B78}">
      <dgm:prSet phldrT="[Teksti]"/>
      <dgm:spPr/>
      <dgm:t>
        <a:bodyPr/>
        <a:lstStyle/>
        <a:p>
          <a:r>
            <a:rPr lang="fi-FI" dirty="0"/>
            <a:t>Tutki </a:t>
          </a:r>
        </a:p>
      </dgm:t>
    </dgm:pt>
    <dgm:pt modelId="{118078E9-2271-4E81-A7AA-9673D4F60BE9}" type="parTrans" cxnId="{D21B3793-3151-43BE-92BC-2FFE206A5AD0}">
      <dgm:prSet/>
      <dgm:spPr/>
      <dgm:t>
        <a:bodyPr/>
        <a:lstStyle/>
        <a:p>
          <a:endParaRPr lang="fi-FI"/>
        </a:p>
      </dgm:t>
    </dgm:pt>
    <dgm:pt modelId="{3DACBF30-4F77-486D-84D7-71E5CE4303AC}" type="sibTrans" cxnId="{D21B3793-3151-43BE-92BC-2FFE206A5AD0}">
      <dgm:prSet/>
      <dgm:spPr/>
      <dgm:t>
        <a:bodyPr/>
        <a:lstStyle/>
        <a:p>
          <a:endParaRPr lang="fi-FI"/>
        </a:p>
      </dgm:t>
    </dgm:pt>
    <dgm:pt modelId="{C779F005-D823-4170-8246-4AAC5F387CFA}">
      <dgm:prSet phldrT="[Teksti]"/>
      <dgm:spPr/>
      <dgm:t>
        <a:bodyPr/>
        <a:lstStyle/>
        <a:p>
          <a:r>
            <a:rPr lang="fi-FI" dirty="0"/>
            <a:t>Pohdi </a:t>
          </a:r>
        </a:p>
      </dgm:t>
    </dgm:pt>
    <dgm:pt modelId="{BEADA05B-8861-420D-B5CB-B17826B05DAE}" type="parTrans" cxnId="{2E096FE4-6CFF-4E63-9214-FEF6F29C42CB}">
      <dgm:prSet/>
      <dgm:spPr/>
      <dgm:t>
        <a:bodyPr/>
        <a:lstStyle/>
        <a:p>
          <a:endParaRPr lang="fi-FI"/>
        </a:p>
      </dgm:t>
    </dgm:pt>
    <dgm:pt modelId="{02476559-5E5A-4E21-A078-614501F8FDC6}" type="sibTrans" cxnId="{2E096FE4-6CFF-4E63-9214-FEF6F29C42CB}">
      <dgm:prSet/>
      <dgm:spPr/>
      <dgm:t>
        <a:bodyPr/>
        <a:lstStyle/>
        <a:p>
          <a:endParaRPr lang="fi-FI"/>
        </a:p>
      </dgm:t>
    </dgm:pt>
    <dgm:pt modelId="{4BBB0A72-53A6-4637-9588-D2389812FCA3}">
      <dgm:prSet phldrT="[Teksti]"/>
      <dgm:spPr/>
      <dgm:t>
        <a:bodyPr/>
        <a:lstStyle/>
        <a:p>
          <a:r>
            <a:rPr lang="fi-FI" dirty="0"/>
            <a:t>Viesti </a:t>
          </a:r>
        </a:p>
      </dgm:t>
    </dgm:pt>
    <dgm:pt modelId="{B224BBA3-6758-4BD6-91CC-224CF669D5BE}" type="parTrans" cxnId="{A0C4F950-C4C8-42CB-BAE1-C1ADC1AD36DD}">
      <dgm:prSet/>
      <dgm:spPr/>
      <dgm:t>
        <a:bodyPr/>
        <a:lstStyle/>
        <a:p>
          <a:endParaRPr lang="fi-FI"/>
        </a:p>
      </dgm:t>
    </dgm:pt>
    <dgm:pt modelId="{39049892-9283-4790-97FB-5BEA3240CCA4}" type="sibTrans" cxnId="{A0C4F950-C4C8-42CB-BAE1-C1ADC1AD36DD}">
      <dgm:prSet/>
      <dgm:spPr/>
      <dgm:t>
        <a:bodyPr/>
        <a:lstStyle/>
        <a:p>
          <a:endParaRPr lang="fi-FI"/>
        </a:p>
      </dgm:t>
    </dgm:pt>
    <dgm:pt modelId="{32B5C482-BBE2-4544-9054-88032E40A56C}">
      <dgm:prSet phldrT="[Teksti]"/>
      <dgm:spPr/>
      <dgm:t>
        <a:bodyPr/>
        <a:lstStyle/>
        <a:p>
          <a:r>
            <a:rPr lang="fi-FI" dirty="0"/>
            <a:t>Dokumentoi</a:t>
          </a:r>
        </a:p>
      </dgm:t>
    </dgm:pt>
    <dgm:pt modelId="{E5E5EE55-E156-4D17-A4E0-A85B63F238F9}" type="parTrans" cxnId="{7220084E-2E66-4EA0-9BF3-7499ABBBBB28}">
      <dgm:prSet/>
      <dgm:spPr/>
      <dgm:t>
        <a:bodyPr/>
        <a:lstStyle/>
        <a:p>
          <a:endParaRPr lang="fi-FI"/>
        </a:p>
      </dgm:t>
    </dgm:pt>
    <dgm:pt modelId="{1539EDEB-C7C8-4C86-A81A-AAFAF00B3D88}" type="sibTrans" cxnId="{7220084E-2E66-4EA0-9BF3-7499ABBBBB28}">
      <dgm:prSet/>
      <dgm:spPr/>
      <dgm:t>
        <a:bodyPr/>
        <a:lstStyle/>
        <a:p>
          <a:endParaRPr lang="fi-FI"/>
        </a:p>
      </dgm:t>
    </dgm:pt>
    <dgm:pt modelId="{26393317-889C-444D-9517-B7226B694C67}" type="pres">
      <dgm:prSet presAssocID="{D0E4EF89-7FD7-42E0-8F69-9D5A9FDC2535}" presName="CompostProcess" presStyleCnt="0">
        <dgm:presLayoutVars>
          <dgm:dir/>
          <dgm:resizeHandles val="exact"/>
        </dgm:presLayoutVars>
      </dgm:prSet>
      <dgm:spPr/>
    </dgm:pt>
    <dgm:pt modelId="{11F0A1F7-36BD-49BE-AAE9-836F83B07726}" type="pres">
      <dgm:prSet presAssocID="{D0E4EF89-7FD7-42E0-8F69-9D5A9FDC2535}" presName="arrow" presStyleLbl="bgShp" presStyleIdx="0" presStyleCnt="1"/>
      <dgm:spPr/>
    </dgm:pt>
    <dgm:pt modelId="{54BC630F-B6B1-4E44-AD4F-672B286870C8}" type="pres">
      <dgm:prSet presAssocID="{D0E4EF89-7FD7-42E0-8F69-9D5A9FDC2535}" presName="linearProcess" presStyleCnt="0"/>
      <dgm:spPr/>
    </dgm:pt>
    <dgm:pt modelId="{BEAA9E83-9110-402C-A904-F8203DB38C0B}" type="pres">
      <dgm:prSet presAssocID="{2FF8A44C-146F-4A3C-9019-21F96B729C21}" presName="textNode" presStyleLbl="node1" presStyleIdx="0" presStyleCnt="6" custScaleX="73975" custScaleY="60181">
        <dgm:presLayoutVars>
          <dgm:bulletEnabled val="1"/>
        </dgm:presLayoutVars>
      </dgm:prSet>
      <dgm:spPr/>
    </dgm:pt>
    <dgm:pt modelId="{2DD729B9-D19D-4902-8465-1462304746F2}" type="pres">
      <dgm:prSet presAssocID="{BDFC610C-CBD2-469F-BAC5-EB333F2F8C44}" presName="sibTrans" presStyleCnt="0"/>
      <dgm:spPr/>
    </dgm:pt>
    <dgm:pt modelId="{FD42C31B-367D-42B0-AF8C-DE1F751DBAEC}" type="pres">
      <dgm:prSet presAssocID="{1FFCBB1E-A388-4D7A-99B8-CEFDCB3B52CB}" presName="textNode" presStyleLbl="node1" presStyleIdx="1" presStyleCnt="6" custScaleX="73975" custScaleY="60181">
        <dgm:presLayoutVars>
          <dgm:bulletEnabled val="1"/>
        </dgm:presLayoutVars>
      </dgm:prSet>
      <dgm:spPr/>
    </dgm:pt>
    <dgm:pt modelId="{C4A89836-3B8D-464B-98D9-7989DB0A9D80}" type="pres">
      <dgm:prSet presAssocID="{62F3CB9C-7E88-49A2-B31D-3D75B14CDA4F}" presName="sibTrans" presStyleCnt="0"/>
      <dgm:spPr/>
    </dgm:pt>
    <dgm:pt modelId="{1FF8B712-C3C3-4C92-BA6F-43E5D6CDCD13}" type="pres">
      <dgm:prSet presAssocID="{13E0E8D4-125B-42D2-A0C7-2DEF6F194B78}" presName="textNode" presStyleLbl="node1" presStyleIdx="2" presStyleCnt="6" custScaleX="73975" custScaleY="60181">
        <dgm:presLayoutVars>
          <dgm:bulletEnabled val="1"/>
        </dgm:presLayoutVars>
      </dgm:prSet>
      <dgm:spPr/>
    </dgm:pt>
    <dgm:pt modelId="{25C8BA7A-CCF5-45F1-AD54-6C788E43491B}" type="pres">
      <dgm:prSet presAssocID="{3DACBF30-4F77-486D-84D7-71E5CE4303AC}" presName="sibTrans" presStyleCnt="0"/>
      <dgm:spPr/>
    </dgm:pt>
    <dgm:pt modelId="{73AEC443-7689-4533-BD95-47419F8E8502}" type="pres">
      <dgm:prSet presAssocID="{C779F005-D823-4170-8246-4AAC5F387CFA}" presName="textNode" presStyleLbl="node1" presStyleIdx="3" presStyleCnt="6" custScaleX="73975" custScaleY="60181">
        <dgm:presLayoutVars>
          <dgm:bulletEnabled val="1"/>
        </dgm:presLayoutVars>
      </dgm:prSet>
      <dgm:spPr/>
    </dgm:pt>
    <dgm:pt modelId="{215D58E9-7D36-42D7-8478-56FF0788F3C9}" type="pres">
      <dgm:prSet presAssocID="{02476559-5E5A-4E21-A078-614501F8FDC6}" presName="sibTrans" presStyleCnt="0"/>
      <dgm:spPr/>
    </dgm:pt>
    <dgm:pt modelId="{63D8DCD5-5F66-4372-84B3-678435B0DDE7}" type="pres">
      <dgm:prSet presAssocID="{4BBB0A72-53A6-4637-9588-D2389812FCA3}" presName="textNode" presStyleLbl="node1" presStyleIdx="4" presStyleCnt="6" custScaleX="73975" custScaleY="60181">
        <dgm:presLayoutVars>
          <dgm:bulletEnabled val="1"/>
        </dgm:presLayoutVars>
      </dgm:prSet>
      <dgm:spPr/>
    </dgm:pt>
    <dgm:pt modelId="{892D6302-847D-4223-817F-529316660445}" type="pres">
      <dgm:prSet presAssocID="{39049892-9283-4790-97FB-5BEA3240CCA4}" presName="sibTrans" presStyleCnt="0"/>
      <dgm:spPr/>
    </dgm:pt>
    <dgm:pt modelId="{B8F6B68A-4EC0-4B7B-94F2-99FEEB53D85E}" type="pres">
      <dgm:prSet presAssocID="{32B5C482-BBE2-4544-9054-88032E40A56C}" presName="textNode" presStyleLbl="node1" presStyleIdx="5" presStyleCnt="6" custScaleX="73975" custScaleY="60181">
        <dgm:presLayoutVars>
          <dgm:bulletEnabled val="1"/>
        </dgm:presLayoutVars>
      </dgm:prSet>
      <dgm:spPr/>
    </dgm:pt>
  </dgm:ptLst>
  <dgm:cxnLst>
    <dgm:cxn modelId="{8E81CB35-3518-4D20-BC93-AE97A5A9DA2C}" type="presOf" srcId="{13E0E8D4-125B-42D2-A0C7-2DEF6F194B78}" destId="{1FF8B712-C3C3-4C92-BA6F-43E5D6CDCD13}" srcOrd="0" destOrd="0" presId="urn:microsoft.com/office/officeart/2005/8/layout/hProcess9"/>
    <dgm:cxn modelId="{4A5CEC36-14D0-422A-9E7E-B48CB68B9976}" type="presOf" srcId="{C779F005-D823-4170-8246-4AAC5F387CFA}" destId="{73AEC443-7689-4533-BD95-47419F8E8502}" srcOrd="0" destOrd="0" presId="urn:microsoft.com/office/officeart/2005/8/layout/hProcess9"/>
    <dgm:cxn modelId="{BF03FF43-2077-4F98-A24A-812258EF4002}" srcId="{D0E4EF89-7FD7-42E0-8F69-9D5A9FDC2535}" destId="{1FFCBB1E-A388-4D7A-99B8-CEFDCB3B52CB}" srcOrd="1" destOrd="0" parTransId="{5957F4D2-C683-4756-A49A-68C091FF71F8}" sibTransId="{62F3CB9C-7E88-49A2-B31D-3D75B14CDA4F}"/>
    <dgm:cxn modelId="{4B74266A-00C2-4556-BEC4-4923EFB10A43}" type="presOf" srcId="{1FFCBB1E-A388-4D7A-99B8-CEFDCB3B52CB}" destId="{FD42C31B-367D-42B0-AF8C-DE1F751DBAEC}" srcOrd="0" destOrd="0" presId="urn:microsoft.com/office/officeart/2005/8/layout/hProcess9"/>
    <dgm:cxn modelId="{7220084E-2E66-4EA0-9BF3-7499ABBBBB28}" srcId="{D0E4EF89-7FD7-42E0-8F69-9D5A9FDC2535}" destId="{32B5C482-BBE2-4544-9054-88032E40A56C}" srcOrd="5" destOrd="0" parTransId="{E5E5EE55-E156-4D17-A4E0-A85B63F238F9}" sibTransId="{1539EDEB-C7C8-4C86-A81A-AAFAF00B3D88}"/>
    <dgm:cxn modelId="{A0C4F950-C4C8-42CB-BAE1-C1ADC1AD36DD}" srcId="{D0E4EF89-7FD7-42E0-8F69-9D5A9FDC2535}" destId="{4BBB0A72-53A6-4637-9588-D2389812FCA3}" srcOrd="4" destOrd="0" parTransId="{B224BBA3-6758-4BD6-91CC-224CF669D5BE}" sibTransId="{39049892-9283-4790-97FB-5BEA3240CCA4}"/>
    <dgm:cxn modelId="{22B7FB80-215B-4B3C-BCAF-58D6494B6AE6}" srcId="{D0E4EF89-7FD7-42E0-8F69-9D5A9FDC2535}" destId="{2FF8A44C-146F-4A3C-9019-21F96B729C21}" srcOrd="0" destOrd="0" parTransId="{0AB5F760-6FE0-49FC-8B12-C432F01AA3E6}" sibTransId="{BDFC610C-CBD2-469F-BAC5-EB333F2F8C44}"/>
    <dgm:cxn modelId="{8E69D48F-1418-45B6-8D0F-5373EFC18DE6}" type="presOf" srcId="{D0E4EF89-7FD7-42E0-8F69-9D5A9FDC2535}" destId="{26393317-889C-444D-9517-B7226B694C67}" srcOrd="0" destOrd="0" presId="urn:microsoft.com/office/officeart/2005/8/layout/hProcess9"/>
    <dgm:cxn modelId="{D21B3793-3151-43BE-92BC-2FFE206A5AD0}" srcId="{D0E4EF89-7FD7-42E0-8F69-9D5A9FDC2535}" destId="{13E0E8D4-125B-42D2-A0C7-2DEF6F194B78}" srcOrd="2" destOrd="0" parTransId="{118078E9-2271-4E81-A7AA-9673D4F60BE9}" sibTransId="{3DACBF30-4F77-486D-84D7-71E5CE4303AC}"/>
    <dgm:cxn modelId="{39617DDB-1CB1-4091-9BD0-6C679945E9D0}" type="presOf" srcId="{32B5C482-BBE2-4544-9054-88032E40A56C}" destId="{B8F6B68A-4EC0-4B7B-94F2-99FEEB53D85E}" srcOrd="0" destOrd="0" presId="urn:microsoft.com/office/officeart/2005/8/layout/hProcess9"/>
    <dgm:cxn modelId="{2E096FE4-6CFF-4E63-9214-FEF6F29C42CB}" srcId="{D0E4EF89-7FD7-42E0-8F69-9D5A9FDC2535}" destId="{C779F005-D823-4170-8246-4AAC5F387CFA}" srcOrd="3" destOrd="0" parTransId="{BEADA05B-8861-420D-B5CB-B17826B05DAE}" sibTransId="{02476559-5E5A-4E21-A078-614501F8FDC6}"/>
    <dgm:cxn modelId="{0E8EE7E6-3B79-4086-9ABF-3A588E505DAF}" type="presOf" srcId="{2FF8A44C-146F-4A3C-9019-21F96B729C21}" destId="{BEAA9E83-9110-402C-A904-F8203DB38C0B}" srcOrd="0" destOrd="0" presId="urn:microsoft.com/office/officeart/2005/8/layout/hProcess9"/>
    <dgm:cxn modelId="{F0B896F1-93C3-4B92-A11B-59E2BA69B729}" type="presOf" srcId="{4BBB0A72-53A6-4637-9588-D2389812FCA3}" destId="{63D8DCD5-5F66-4372-84B3-678435B0DDE7}" srcOrd="0" destOrd="0" presId="urn:microsoft.com/office/officeart/2005/8/layout/hProcess9"/>
    <dgm:cxn modelId="{A059F144-00CD-4B12-954B-112FC813735F}" type="presParOf" srcId="{26393317-889C-444D-9517-B7226B694C67}" destId="{11F0A1F7-36BD-49BE-AAE9-836F83B07726}" srcOrd="0" destOrd="0" presId="urn:microsoft.com/office/officeart/2005/8/layout/hProcess9"/>
    <dgm:cxn modelId="{5AB0E1BF-7F8C-420E-9598-9F80DA1AF185}" type="presParOf" srcId="{26393317-889C-444D-9517-B7226B694C67}" destId="{54BC630F-B6B1-4E44-AD4F-672B286870C8}" srcOrd="1" destOrd="0" presId="urn:microsoft.com/office/officeart/2005/8/layout/hProcess9"/>
    <dgm:cxn modelId="{3731710F-EF88-4F48-B898-CDCA8B424A3F}" type="presParOf" srcId="{54BC630F-B6B1-4E44-AD4F-672B286870C8}" destId="{BEAA9E83-9110-402C-A904-F8203DB38C0B}" srcOrd="0" destOrd="0" presId="urn:microsoft.com/office/officeart/2005/8/layout/hProcess9"/>
    <dgm:cxn modelId="{1960523B-0C0E-4512-B74D-B888537CE4CF}" type="presParOf" srcId="{54BC630F-B6B1-4E44-AD4F-672B286870C8}" destId="{2DD729B9-D19D-4902-8465-1462304746F2}" srcOrd="1" destOrd="0" presId="urn:microsoft.com/office/officeart/2005/8/layout/hProcess9"/>
    <dgm:cxn modelId="{6F42A951-742F-4763-BB53-79A6FC5004B2}" type="presParOf" srcId="{54BC630F-B6B1-4E44-AD4F-672B286870C8}" destId="{FD42C31B-367D-42B0-AF8C-DE1F751DBAEC}" srcOrd="2" destOrd="0" presId="urn:microsoft.com/office/officeart/2005/8/layout/hProcess9"/>
    <dgm:cxn modelId="{2F6ACF67-FB9F-4EF0-B54C-CDE0AF1D6572}" type="presParOf" srcId="{54BC630F-B6B1-4E44-AD4F-672B286870C8}" destId="{C4A89836-3B8D-464B-98D9-7989DB0A9D80}" srcOrd="3" destOrd="0" presId="urn:microsoft.com/office/officeart/2005/8/layout/hProcess9"/>
    <dgm:cxn modelId="{FBAE1990-7F9C-40CD-93A5-F91AF2B4B3E1}" type="presParOf" srcId="{54BC630F-B6B1-4E44-AD4F-672B286870C8}" destId="{1FF8B712-C3C3-4C92-BA6F-43E5D6CDCD13}" srcOrd="4" destOrd="0" presId="urn:microsoft.com/office/officeart/2005/8/layout/hProcess9"/>
    <dgm:cxn modelId="{3DCE20AC-C5F9-4DE8-8293-C338A0FC8DB4}" type="presParOf" srcId="{54BC630F-B6B1-4E44-AD4F-672B286870C8}" destId="{25C8BA7A-CCF5-45F1-AD54-6C788E43491B}" srcOrd="5" destOrd="0" presId="urn:microsoft.com/office/officeart/2005/8/layout/hProcess9"/>
    <dgm:cxn modelId="{85EEAFF4-E36A-4393-9EBB-E91F2FE28464}" type="presParOf" srcId="{54BC630F-B6B1-4E44-AD4F-672B286870C8}" destId="{73AEC443-7689-4533-BD95-47419F8E8502}" srcOrd="6" destOrd="0" presId="urn:microsoft.com/office/officeart/2005/8/layout/hProcess9"/>
    <dgm:cxn modelId="{4F561D80-B992-4155-814A-5C02747D09AF}" type="presParOf" srcId="{54BC630F-B6B1-4E44-AD4F-672B286870C8}" destId="{215D58E9-7D36-42D7-8478-56FF0788F3C9}" srcOrd="7" destOrd="0" presId="urn:microsoft.com/office/officeart/2005/8/layout/hProcess9"/>
    <dgm:cxn modelId="{893A1541-8C6C-46A5-A899-92EF97016D47}" type="presParOf" srcId="{54BC630F-B6B1-4E44-AD4F-672B286870C8}" destId="{63D8DCD5-5F66-4372-84B3-678435B0DDE7}" srcOrd="8" destOrd="0" presId="urn:microsoft.com/office/officeart/2005/8/layout/hProcess9"/>
    <dgm:cxn modelId="{C1F5CDA3-8C04-4B55-B8DD-99350E71D911}" type="presParOf" srcId="{54BC630F-B6B1-4E44-AD4F-672B286870C8}" destId="{892D6302-847D-4223-817F-529316660445}" srcOrd="9" destOrd="0" presId="urn:microsoft.com/office/officeart/2005/8/layout/hProcess9"/>
    <dgm:cxn modelId="{AEE6D947-415F-4E24-A0A6-AD593F7A5433}" type="presParOf" srcId="{54BC630F-B6B1-4E44-AD4F-672B286870C8}" destId="{B8F6B68A-4EC0-4B7B-94F2-99FEEB53D85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A1F7-36BD-49BE-AAE9-836F83B07726}">
      <dsp:nvSpPr>
        <dsp:cNvPr id="0" name=""/>
        <dsp:cNvSpPr/>
      </dsp:nvSpPr>
      <dsp:spPr>
        <a:xfrm>
          <a:off x="795337" y="0"/>
          <a:ext cx="9013825" cy="4003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A9E83-9110-402C-A904-F8203DB38C0B}">
      <dsp:nvSpPr>
        <dsp:cNvPr id="0" name=""/>
        <dsp:cNvSpPr/>
      </dsp:nvSpPr>
      <dsp:spPr>
        <a:xfrm>
          <a:off x="469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Aihe</a:t>
          </a:r>
        </a:p>
      </dsp:txBody>
      <dsp:txXfrm>
        <a:off x="47517" y="1566995"/>
        <a:ext cx="1470613" cy="869684"/>
      </dsp:txXfrm>
    </dsp:sp>
    <dsp:sp modelId="{FD42C31B-367D-42B0-AF8C-DE1F751DBAEC}">
      <dsp:nvSpPr>
        <dsp:cNvPr id="0" name=""/>
        <dsp:cNvSpPr/>
      </dsp:nvSpPr>
      <dsp:spPr>
        <a:xfrm>
          <a:off x="1808239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Ilmiö</a:t>
          </a:r>
        </a:p>
      </dsp:txBody>
      <dsp:txXfrm>
        <a:off x="1855287" y="1566995"/>
        <a:ext cx="1470613" cy="869684"/>
      </dsp:txXfrm>
    </dsp:sp>
    <dsp:sp modelId="{1FF8B712-C3C3-4C92-BA6F-43E5D6CDCD13}">
      <dsp:nvSpPr>
        <dsp:cNvPr id="0" name=""/>
        <dsp:cNvSpPr/>
      </dsp:nvSpPr>
      <dsp:spPr>
        <a:xfrm>
          <a:off x="3616010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Tutki </a:t>
          </a:r>
        </a:p>
      </dsp:txBody>
      <dsp:txXfrm>
        <a:off x="3663058" y="1566995"/>
        <a:ext cx="1470613" cy="869684"/>
      </dsp:txXfrm>
    </dsp:sp>
    <dsp:sp modelId="{73AEC443-7689-4533-BD95-47419F8E8502}">
      <dsp:nvSpPr>
        <dsp:cNvPr id="0" name=""/>
        <dsp:cNvSpPr/>
      </dsp:nvSpPr>
      <dsp:spPr>
        <a:xfrm>
          <a:off x="5423780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Pohdi </a:t>
          </a:r>
        </a:p>
      </dsp:txBody>
      <dsp:txXfrm>
        <a:off x="5470828" y="1566995"/>
        <a:ext cx="1470613" cy="869684"/>
      </dsp:txXfrm>
    </dsp:sp>
    <dsp:sp modelId="{63D8DCD5-5F66-4372-84B3-678435B0DDE7}">
      <dsp:nvSpPr>
        <dsp:cNvPr id="0" name=""/>
        <dsp:cNvSpPr/>
      </dsp:nvSpPr>
      <dsp:spPr>
        <a:xfrm>
          <a:off x="7231551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Viesti </a:t>
          </a:r>
        </a:p>
      </dsp:txBody>
      <dsp:txXfrm>
        <a:off x="7278599" y="1566995"/>
        <a:ext cx="1470613" cy="869684"/>
      </dsp:txXfrm>
    </dsp:sp>
    <dsp:sp modelId="{B8F6B68A-4EC0-4B7B-94F2-99FEEB53D85E}">
      <dsp:nvSpPr>
        <dsp:cNvPr id="0" name=""/>
        <dsp:cNvSpPr/>
      </dsp:nvSpPr>
      <dsp:spPr>
        <a:xfrm>
          <a:off x="9039321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Dokumentoi</a:t>
          </a:r>
        </a:p>
      </dsp:txBody>
      <dsp:txXfrm>
        <a:off x="9086369" y="1566995"/>
        <a:ext cx="1470613" cy="86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3T05:57:14.5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422 1510,'3'-4,"-1"0,1 1,-1-1,1 0,0 1,0 0,1-1,-1 1,1 0,-1 1,1-1,0 1,6-3,9-8,25-19,1 1,61-30,-33 19,-53 30,2-2,0 0,2 2,-1 0,2 1,-1 2,1 0,52-9,-16 10,0-3,-1-2,0-3,88-36,-91 29,90-49,-130 62,-1-1,0 0,0-2,-1 0,-1 0,0-1,0-1,-2 0,14-23,-15 22,-9 13,0 0,0 1,0-1,0 0,-1 0,0 0,1 0,-1 0,1-6,-2 9,0 0,0-1,0 1,-1-1,1 1,0 0,0-1,0 1,0 0,-1-1,1 1,0 0,0-1,-1 1,1 0,0 0,-1-1,1 1,0 0,-1 0,1-1,0 1,-1 0,1 0,0 0,-1 0,1 0,0 0,-1 0,0-1,-27 3,-22 10,-64 23,76-22,-1-1,0-2,-52 7,3-15,70-3,-1 0,1 2,-1 0,1 1,0 1,-22 6,7 3,-5 1,-1 1,-63 35,77-35,12-7,-1 1,1 1,1 0,-16 14,-37 44,37-36,-3-1,-38 29,-34 36,103-94,-1-1,1 0,0 0,-1 1,1-1,0 0,-1 0,1 1,0-1,-1 0,1 0,-1 0,1 0,0 0,-1 0,1 1,-1-1,1 0,0 0,-1 0,1 0,-1 0,1 0,0-1,-1 1,1 0,-1 0,1 0,0 0,-1 0,1-1,-1 1,1 0,0 0,-1-1,1 1,0 0,0 0,-1-1,1 1,0 0,0-1,-1 1,1 0,0-1,0 1,0-1,0 1,-1 0,1-1,0 1,0-1,0 1,0-1,-3-25,5 14,0-1,1 1,1-1,-1 1,2 0,0 1,0-1,12-17,2-1,42-49,-53 69,0 1,1 1,0 0,0 0,1 1,0 0,0 0,1 1,19-7,-7 5,1 1,0 2,41-5,-26 3,-1-2,0-1,0-2,-2-1,61-32,-60 26,-2-2,48-36,-67 44,-2 0,0-1,-1 0,0-1,-1 0,0-1,11-23,73-117,-91 146,-1 0,0-1,0 1,3-21,-6 28,-1-1,1 1,-1 0,0 0,1-1,-1 1,-1 0,1 0,0-1,-1 1,0 0,1 0,-1 0,-1 0,1-1,0 2,-1-1,1 0,-1 0,-3-3,4 5,0 1,0-1,0 1,-1-1,1 1,0-1,-1 1,1 0,0 0,-1-1,1 1,0 0,-1 0,1 1,0-1,-1 0,1 0,0 1,-1-1,1 0,0 1,-1-1,1 1,0 0,0-1,0 1,-2 2,-35 28,27-21,-18 16,-2-1,-1-2,-1-1,-1-2,-71 31,70-36,2 2,0 1,-37 26,-88 76,120-89,-9 9,3 3,2 1,-60 80,91-110,0-1,-1 0,-1-1,0 0,0-1,-1 0,-27 14,40-24,1-1,-1 0,0 1,0-1,0 0,1 1,-1-1,0 0,0 0,0 0,1 0,-1 0,0 0,0 0,0 0,0 0,1 0,-1 0,0 0,0-1,0 1,1 0,-1 0,0-1,0 1,1-1,-1 1,0-1,1 1,-1-1,0 1,0-2,-1-1,0 0,1 0,0 0,-1 0,1 0,0 0,1 0,-1 0,0-4,0-66,1 67,0 0,1 0,0 1,0-1,1 0,0 1,0-1,0 1,1 0,-1-1,1 1,0 0,1 1,-1-1,9-7,-1 2,2 1,-1 1,1 0,0 1,16-6,139-59,4 8,194-45,-323 97,-1-2,60-27,-91 34,-13 5,-24 7,-74 26,-111 49,113-39,-70 25,-422 154,570-219,19-14,24-21,7 4,1 1,2 2,1 1,60-34,-63 40,297-174,491-212,-739 372,-69 32,-17 8,-23 12,-313 184,-689 368,1022-566,-42 21,-1-3,-58 17,106-37,0-1,0 0,0-1,0 1,-1-1,1 0,-8 0,11 0,1 0,-1 0,1-1,-1 1,1 0,-1 0,1 0,-1 0,1-1,0 1,-1 0,1 0,-1-1,1 1,0 0,-1-1,1 1,0 0,-1-1,1 1,0-1,-1 1,1-1,0 1,0-1,0 1,-1 0,1-1,0 1,0-1,0 1,0-1,0 1,0-1,0 1,0-2,2-2,0-1,0 0,1 1,-1-1,1 1,0 0,0 0,1 0,-1 0,1 1,4-4,52-45,2 2,72-43,145-72,-188 112,125-73,-185 107,-41 22,-51 30,-310 188,-31 16,376-222,10-5,0-1,-1-1,0 0,0-2,-35 10,52-16,1-1,-1 1,0 0,0 0,0 0,0 0,0-1,1 1,-1 0,0 0,0-1,0 1,0 0,0 0,0 0,0-1,0 1,0 0,0 0,0-1,0 1,0 0,0 0,0-1,0 1,0 0,0 0,0-1,0 1,0 0,0 0,-1 0,1-1,0 1,0 0,0 0,0 0,-1-1,1 1,0 0,0 0,0 0,0 0,-1 0,1-1,0 1,0 0,-1 0,1 0,0 0,0 0,-1 0,1 0,0 0,0 0,-1 0,15-13,0 1,1 1,0 0,1 2,26-14,-8 4,721-367,11 36,-577 265,-175 79,27-12,-70 35,-495 265,-139 75,570-305,-355 181,365-201,81-31,0 0,0 0,-1-1,1 0,0 1,0-1,0 0,-1 0,1 0,0 0,0 0,0 0,-1-1,-1 0,3 0,1 1,-1 0,1-1,-1 1,1-1,-1 1,1-1,-1 1,1-1,0 0,-1 1,1-1,0 1,-1-1,1 0,0 1,0-1,0 0,0 0,-1 1,1-1,0 0,0 1,0-1,1 0,-1 1,0-1,0-1,2-5,1 0,0 1,0-1,0 0,1 1,8-10,15-19,2 2,1 2,2 0,1 2,1 2,71-44,243-111,37 10,6 33,-378 135,0 1,1 0,-1 1,21-1,-34 3,1 0,0 0,0 0,0 0,-1 0,1 0,0 0,0 0,0 0,-1 0,1 0,0 0,0 1,-1-1,1 0,0 0,-1 1,1-1,0 1,-1-1,1 1,0-1,-1 1,1-1,-1 1,1-1,-1 1,1 0,-1-1,0 1,1 0,-1-1,0 1,1 0,-1 0,0-1,0 1,0 0,0 0,0 0,1-1,-2 1,1 0,0 0,0-1,0 1,0 0,0 0,-1 0,1-1,0 1,0 0,-1-1,1 1,-1 1,-29 37,-12 1,-3-2,0-2,-59 34,16-9,-631 436,693-477,26-20,0 0,1 0,-1 0,0 0,0 0,0 0,0 0,0 0,0 0,0 0,0 0,1 0,-1 0,0 0,0 0,0 0,0 0,0 0,0 0,0 0,0 0,0 0,1 0,-1 0,0 0,0 0,0 0,0 0,0 0,0 1,0-1,0 0,0 0,0 0,0 0,0 0,0 0,0 0,0 0,0 0,0 1,46-23,-38 18,417-215,-387 202,-38 17,0 0,0-1,0 1,0 0,0 0,1 0,-1 0,0 0,0 0,0 0,0 0,0 0,0 0,0 0,0 0,1 0,-1 0,0 0,0 0,0 0,0 0,0 0,0 0,1 0,-1 0,0 0,0 0,0 0,0 0,0 0,0 0,0 0,1 0,-1 0,0 0,0 0,0 0,0 0,0 0,0 0,0 0,0 1,0-1,0 0,1 0,-1 0,0 0,0 0,0 0,0 0,0 0,0 1,0-1,0 0,0 0,0 0,0 0,0 0,0 0,0 0,0 1,0-1,0 0,0 0,0 0,0 0,0 0,-7 13,-12 11,-33 34,30-31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D5AC-B486-5748-925D-9C7C06A01345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8420-1DAB-3A46-BCC8-E5CAD8A0F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6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ojuttu.fi/tietoa-meista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y.fi/wp-content/uploads/2022/05/Keinoja-ja-viesteja-pt-kaupan-ilmastovaikutusten-hallitsemiseen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98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https://unitar.org/about/news-stories/press/global-e-waste-monitor-2024-electronic-waste-rising-five-times-faster-documented-e-waste-recycling</a:t>
            </a:r>
          </a:p>
          <a:p>
            <a:endParaRPr lang="fi-FI"/>
          </a:p>
          <a:p>
            <a:r>
              <a:rPr lang="fi-FI"/>
              <a:t>https://post.parliament.uk/research-briefings/post-pn-0677/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66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6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Mistä on kyse? - Isojuttu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8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PTY </a:t>
            </a:r>
            <a:r>
              <a:rPr lang="fi-FI" dirty="0" err="1">
                <a:hlinkClick r:id="rId3"/>
              </a:rPr>
              <a:t>Ilmastotyo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tiivistelma</a:t>
            </a:r>
            <a:r>
              <a:rPr lang="fi-FI" dirty="0"/>
              <a:t>,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9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551E-71A9-8B4A-B982-567474591C84}" type="datetime1">
              <a:rPr lang="fi-FI" smtClean="0"/>
              <a:t>11.6.2024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CC118-92C6-1D47-9954-FF1122869D46}"/>
              </a:ext>
            </a:extLst>
          </p:cNvPr>
          <p:cNvSpPr/>
          <p:nvPr userDrawn="1"/>
        </p:nvSpPr>
        <p:spPr>
          <a:xfrm>
            <a:off x="0" y="0"/>
            <a:ext cx="113600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3717177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75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23B37-E1D2-C64C-BC2D-FF4F9A3E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B9DC7-0E99-4D49-89C4-322E66D2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A782-AAE9-EC43-9DBE-39FFFA8C934C}" type="datetime1">
              <a:rPr lang="fi-FI" smtClean="0"/>
              <a:t>11.6.2024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867AE-6E74-4C41-9AC8-8BACFADF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68F9-2296-0545-A62D-FB2B498B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0B606-8A9C-3E4E-B4A4-B464C595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  <a:solidFill>
            <a:schemeClr val="tx2">
              <a:alpha val="90000"/>
            </a:schemeClr>
          </a:solidFill>
        </p:spPr>
        <p:txBody>
          <a:bodyPr lIns="251999" tIns="251999" rIns="251999" bIns="10800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3D558-CC7E-AC4F-AE23-7DEDB432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  <a:solidFill>
            <a:schemeClr val="tx2">
              <a:alpha val="90000"/>
            </a:schemeClr>
          </a:solidFill>
        </p:spPr>
        <p:txBody>
          <a:bodyPr lIns="251999" tIns="180000" rIns="251999" bIns="324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299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6F38-971E-E743-8A34-337C9067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4F57D-7E30-C64A-968C-DE06D9A01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C2DF-8715-A646-990D-DA2CEA4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E22-6A6C-B146-BD6E-497B8BD26224}" type="datetime1">
              <a:rPr lang="fi-FI" smtClean="0"/>
              <a:t>11.6.2024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DA5E-56E8-EC44-A32D-819D9511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2553A-F783-8343-A958-E86E29B2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7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34CC2-DF68-7C46-B5D8-91AB1404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00570" y="365125"/>
            <a:ext cx="277882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0BF5-D005-F046-BE23-3BAD383E5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4732" y="365125"/>
            <a:ext cx="7528956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ED6A-3DAF-2240-9CD6-C10D5DCF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F986-2C15-6B4F-9D69-20BD296D4CDA}" type="datetime1">
              <a:rPr lang="fi-FI" smtClean="0"/>
              <a:t>11.6.2024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EC61-88BE-A645-97A1-93767D0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569-C9FF-654D-B4F5-2E7AF510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DDF-2BCC-C44F-A424-3260BBB65B7A}" type="datetime1">
              <a:rPr lang="fi-FI" smtClean="0"/>
              <a:t>11.6.2024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3342673"/>
            <a:ext cx="9144000" cy="1680845"/>
          </a:xfrm>
          <a:effectLst/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5272071"/>
            <a:ext cx="9144000" cy="835726"/>
          </a:xfrm>
          <a:effectLst/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7" descr="Taitotalo tunnus">
            <a:extLst>
              <a:ext uri="{FF2B5EF4-FFF2-40B4-BE49-F238E27FC236}">
                <a16:creationId xmlns:a16="http://schemas.microsoft.com/office/drawing/2014/main" id="{7F5370E0-ACE7-474D-ABC7-C2B2E959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2450" y="692183"/>
            <a:ext cx="1599912" cy="12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ECA4-083C-A744-AA9E-8289AA5B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E4F6-85AA-A74B-8980-796DBBD9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8748-DA77-0843-91BE-A19F24D3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6ABA-EAC5-3D4B-BE9C-145A634A5399}" type="datetime1">
              <a:rPr lang="fi-FI" smtClean="0"/>
              <a:t>11.6.2024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9960-C110-FC4A-94F9-08ECAA85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D85B-7726-504F-8940-8CCBE3B9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1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A20A-E24F-0447-925A-758E63D0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709738"/>
            <a:ext cx="10604664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D89F-85A4-CB44-A9FC-041DA097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4589463"/>
            <a:ext cx="106046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68DC-BA43-2F49-8F1A-AB71A373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A19F-B292-8640-8003-571A99F3364B}" type="datetime1">
              <a:rPr lang="fi-FI" smtClean="0"/>
              <a:t>11.6.2024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591B-C2B3-6C40-B9F7-C304C2A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0025-B364-3649-9794-AB5800C6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13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67F9-A5D5-364E-8AFE-285B35F5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08F7-E7E3-C14D-8987-C5151357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D349-4B94-3A43-88B0-D5180C20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686A-D8FC-C74F-9E94-475FAD8C851C}" type="datetime1">
              <a:rPr lang="fi-FI" smtClean="0"/>
              <a:t>11.6.2024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90897-8178-584C-BAA3-35C16171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A667-6EAE-5B43-ACEB-F651908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3748-63AE-7F4C-BF01-6244E01B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6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33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4A07-4985-8542-B2B7-F4668461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365125"/>
            <a:ext cx="10604664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B3F5-18F7-5D43-A045-8741763E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2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38B9-1422-7A4C-A443-9369B66C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732" y="2505075"/>
            <a:ext cx="520139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1BEC-F0A1-3D4B-ABE7-2DCC96903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8005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0E441-9076-754F-97AE-59246F2A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8005" y="2505075"/>
            <a:ext cx="5201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91420-A5FC-E447-877D-3D0ECD43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185D-3FDE-014C-87D3-6C67621B27EF}" type="datetime1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C2592-7479-4A45-9E92-94BD1ABD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F71F1-62A0-C145-B231-2F24E593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54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5E03-D8AD-394D-8751-BADB91F4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13961-CA07-EF46-9253-676D181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DE34-2D57-FF48-A1F9-94E183AAACAF}" type="datetime1">
              <a:rPr lang="fi-FI" smtClean="0"/>
              <a:t>11.6.2024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15A5F-9119-B048-BA57-0EAAC4B0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D92B-A91A-824F-BC40-485471FD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0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EF20C-CF68-8546-8C7B-C4EC0402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8B0-D211-F64E-AF4C-F93252470DED}" type="datetime1">
              <a:rPr lang="fi-FI" smtClean="0"/>
              <a:t>11.6.2024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E57CC-FFE5-CE42-B3DB-2B8AA5FD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E3CBC-F67D-A343-9449-728B2FB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52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7B39-9335-1D45-9CBC-03251EC5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457200"/>
            <a:ext cx="38951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7EFC-3F5C-1147-AB14-45C9C346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472" y="987425"/>
            <a:ext cx="59521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8F311-6830-DB41-A762-AF5516C6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732" y="2057400"/>
            <a:ext cx="38951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BC43-B3C7-D546-AE4F-2E0AE8E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4A9A-37A1-794E-8D4A-F839A85001DD}" type="datetime1">
              <a:rPr lang="fi-FI" smtClean="0"/>
              <a:t>11.6.2024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AD602-F739-BD4C-A259-208DB9FB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6320-159F-8448-98A5-069DD07A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A96472-2891-AF4E-908F-FD53A618D154}"/>
              </a:ext>
            </a:extLst>
          </p:cNvPr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96E5F-077E-6E45-9C32-62AEB02A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AC8C-4F9D-1445-BD94-CDF8B89A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1825625"/>
            <a:ext cx="10604665" cy="400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EE65-1874-FE40-A067-B04514C9F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4732" y="6356350"/>
            <a:ext cx="1229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7D06-7902-304C-86F8-9FD4BC94FCCE}" type="datetime1">
              <a:rPr lang="fi-FI" smtClean="0"/>
              <a:t>11.6.2024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F5D7-99C1-BC40-BEA8-3C9FFE581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2689" y="6356350"/>
            <a:ext cx="7826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53FB-DCF2-8848-B71F-519EFA044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28380" y="6356350"/>
            <a:ext cx="951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8D085-8572-7D4E-B5B1-6FD26FAE70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471304" y="6115626"/>
            <a:ext cx="603192" cy="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sojuttu.fi/tietoa-meista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sko.fi/media/uutiset-ja-tiedotteet/uutiset/2023/vaatteesta-raaka-aineeksi--k-ryhman-kaytetyt-tyovaatteet-saavat-nyt-uuden-elaman-kuitun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/>
              <a:t>Ilmastovastuullinen toiminta</a:t>
            </a:r>
            <a:br>
              <a:rPr lang="fi-FI" b="1"/>
            </a:br>
            <a:r>
              <a:rPr lang="fi-FI" b="1"/>
              <a:t>ICT alalla</a:t>
            </a:r>
            <a:endParaRPr lang="en-US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/>
          </a:p>
          <a:p>
            <a:r>
              <a:rPr lang="fi-FI"/>
              <a:t>Yrityksen </a:t>
            </a:r>
            <a:r>
              <a:rPr lang="fi-FI" dirty="0"/>
              <a:t>ja yksilön mahdollisuudet </a:t>
            </a:r>
            <a:r>
              <a:rPr lang="fi-FI"/>
              <a:t>ilmastonmuutoksen </a:t>
            </a:r>
          </a:p>
          <a:p>
            <a:r>
              <a:rPr lang="fi-FI"/>
              <a:t>torjumiseksi ICT </a:t>
            </a:r>
            <a:r>
              <a:rPr lang="fi-FI" dirty="0"/>
              <a:t>alalla</a:t>
            </a:r>
          </a:p>
        </p:txBody>
      </p:sp>
    </p:spTree>
    <p:extLst>
      <p:ext uri="{BB962C8B-B14F-4D97-AF65-F5344CB8AC3E}">
        <p14:creationId xmlns:p14="http://schemas.microsoft.com/office/powerpoint/2010/main" val="128933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6F27D-B3A3-1739-EFDC-BC642636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ratkaisut ja niiden vaikutukset</a:t>
            </a:r>
            <a:r>
              <a:rPr lang="fi-FI"/>
              <a:t>		2 / 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93B2CC-F06D-1AD7-CE1A-202F6B04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Liikkuminen ja kuljetus</a:t>
            </a:r>
          </a:p>
          <a:p>
            <a:pPr lvl="1"/>
            <a:r>
              <a:rPr lang="fi-FI" dirty="0"/>
              <a:t>Työntekijöiden etätyöpäivien suosiminen</a:t>
            </a:r>
          </a:p>
          <a:p>
            <a:pPr lvl="1"/>
            <a:r>
              <a:rPr lang="fi-FI" dirty="0"/>
              <a:t>Kimppakyytien järjestäminen</a:t>
            </a:r>
          </a:p>
          <a:p>
            <a:pPr lvl="1"/>
            <a:r>
              <a:rPr lang="fi-FI" dirty="0"/>
              <a:t>Työsuhde-etuina sähköpyörät</a:t>
            </a:r>
          </a:p>
          <a:p>
            <a:r>
              <a:rPr lang="fi-FI" dirty="0"/>
              <a:t>Hankinnat ja materiaalit</a:t>
            </a:r>
          </a:p>
          <a:p>
            <a:pPr lvl="1"/>
            <a:r>
              <a:rPr lang="fi-FI" dirty="0"/>
              <a:t>Kestävät materiaalit</a:t>
            </a:r>
          </a:p>
          <a:p>
            <a:pPr lvl="1"/>
            <a:r>
              <a:rPr lang="fi-FI" dirty="0"/>
              <a:t>Säännöllinen laitteiden huoltaminen</a:t>
            </a:r>
          </a:p>
          <a:p>
            <a:pPr lvl="1"/>
            <a:r>
              <a:rPr lang="fi-FI" dirty="0"/>
              <a:t>Suosi paikallisia toimittajia</a:t>
            </a:r>
          </a:p>
          <a:p>
            <a:r>
              <a:rPr lang="fi-FI" dirty="0"/>
              <a:t>Yhteistyö ja verkostoituminen</a:t>
            </a:r>
          </a:p>
          <a:p>
            <a:pPr lvl="1"/>
            <a:r>
              <a:rPr lang="fi-FI" dirty="0"/>
              <a:t>Liittyminen ympäristöystävällisiin verkostoihin ja parhaiden käytänteiden jakaminen muiden yritysten kanssa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29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C8AF02B-376E-1135-9424-55DD68239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b="10696"/>
          <a:stretch/>
        </p:blipFill>
        <p:spPr>
          <a:xfrm>
            <a:off x="0" y="10"/>
            <a:ext cx="12192001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1C1210-7C82-31DC-10CA-EDE15944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</p:spPr>
        <p:txBody>
          <a:bodyPr anchor="b">
            <a:normAutofit/>
          </a:bodyPr>
          <a:lstStyle/>
          <a:p>
            <a:r>
              <a:rPr lang="fi-FI" dirty="0"/>
              <a:t>Käytännön esimerkki Iso Juttu -ohjelma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01AB4-26E1-BCF4-04FB-E022277F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</p:spPr>
        <p:txBody>
          <a:bodyPr>
            <a:normAutofit/>
          </a:bodyPr>
          <a:lstStyle/>
          <a:p>
            <a:r>
              <a:rPr lang="fi-FI" dirty="0"/>
              <a:t>S-ryhmän tavoitteena on päästä hiilineutraaliksi vuoteen 2023</a:t>
            </a:r>
          </a:p>
          <a:p>
            <a:r>
              <a:rPr lang="fi-FI" dirty="0"/>
              <a:t>S-ryhmä on Suomen suurin aurinkovoiman tuottaja</a:t>
            </a:r>
          </a:p>
          <a:p>
            <a:pPr lvl="1"/>
            <a:r>
              <a:rPr lang="fi-FI" sz="1800">
                <a:solidFill>
                  <a:schemeClr val="bg1"/>
                </a:solidFill>
              </a:rPr>
              <a:t>Aurinkopaneeleita on toimipaikoissa jo yli 120 000 kappaletta</a:t>
            </a:r>
          </a:p>
          <a:p>
            <a:r>
              <a:rPr lang="fi-FI" dirty="0"/>
              <a:t>Uusiutuvalla energialla on merkittävä rooli S-ryhmän ilmastotyössä</a:t>
            </a:r>
          </a:p>
          <a:p>
            <a:r>
              <a:rPr lang="fi-FI" dirty="0"/>
              <a:t>100% S-ryhmän käyttämästä sähköstä on päästötöntä</a:t>
            </a:r>
          </a:p>
          <a:p>
            <a:pPr lvl="1"/>
            <a:r>
              <a:rPr lang="fi-FI" sz="1800">
                <a:solidFill>
                  <a:schemeClr val="bg1"/>
                </a:solidFill>
              </a:rPr>
              <a:t>Noin 60% tästä on uusiutuvaa energiaa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F7DDA49-316A-8838-E4B9-48993956D0D9}"/>
              </a:ext>
            </a:extLst>
          </p:cNvPr>
          <p:cNvSpPr txBox="1"/>
          <p:nvPr/>
        </p:nvSpPr>
        <p:spPr>
          <a:xfrm>
            <a:off x="374732" y="6488668"/>
            <a:ext cx="2095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Mistä on kyse? - Isojuttu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356B83-6543-F9E0-86BE-B1E6BF16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Kauppa mahdollistaa ilmastotekosi</a:t>
            </a:r>
          </a:p>
        </p:txBody>
      </p:sp>
      <p:pic>
        <p:nvPicPr>
          <p:cNvPr id="5" name="Kuva 4" descr="Kuva, joka sisältää kohteen mikroskooppi, luonnos&#10;&#10;Kuvaus luotu automaattisesti">
            <a:extLst>
              <a:ext uri="{FF2B5EF4-FFF2-40B4-BE49-F238E27FC236}">
                <a16:creationId xmlns:a16="http://schemas.microsoft.com/office/drawing/2014/main" id="{D61BC502-4985-A706-2A51-BC7130271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7" y="2864555"/>
            <a:ext cx="1023936" cy="1973178"/>
          </a:xfrm>
          <a:prstGeom prst="rect">
            <a:avLst/>
          </a:prstGeom>
        </p:spPr>
      </p:pic>
      <p:pic>
        <p:nvPicPr>
          <p:cNvPr id="7" name="Kuva 6" descr="Kuva, joka sisältää kohteen luonnos, piirros, karja, maa-ajoneuvo&#10;&#10;Kuvaus luotu automaattisesti">
            <a:extLst>
              <a:ext uri="{FF2B5EF4-FFF2-40B4-BE49-F238E27FC236}">
                <a16:creationId xmlns:a16="http://schemas.microsoft.com/office/drawing/2014/main" id="{C430C5B8-2F79-8C68-630F-7FA10538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40" y="5462479"/>
            <a:ext cx="3126988" cy="1326601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7D9A316-4EC6-B011-3033-6535FF23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20272" y="4004039"/>
            <a:ext cx="2798442" cy="256523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E66D797-19AE-0425-D01C-CC827A01A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354" y="150465"/>
            <a:ext cx="3410758" cy="3332010"/>
          </a:xfrm>
          <a:prstGeom prst="rect">
            <a:avLst/>
          </a:prstGeom>
        </p:spPr>
      </p:pic>
      <p:sp>
        <p:nvSpPr>
          <p:cNvPr id="14" name="Nuoli: Alas 13">
            <a:extLst>
              <a:ext uri="{FF2B5EF4-FFF2-40B4-BE49-F238E27FC236}">
                <a16:creationId xmlns:a16="http://schemas.microsoft.com/office/drawing/2014/main" id="{6C612308-ABBE-A8F2-DCC3-35047F915BC0}"/>
              </a:ext>
            </a:extLst>
          </p:cNvPr>
          <p:cNvSpPr/>
          <p:nvPr/>
        </p:nvSpPr>
        <p:spPr>
          <a:xfrm rot="19495174">
            <a:off x="1030830" y="4982308"/>
            <a:ext cx="484632" cy="978408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BDE72E77-56BC-4FA9-A861-D9F9A5E2ABA7}"/>
              </a:ext>
            </a:extLst>
          </p:cNvPr>
          <p:cNvSpPr/>
          <p:nvPr/>
        </p:nvSpPr>
        <p:spPr>
          <a:xfrm rot="15789147">
            <a:off x="5443355" y="5460755"/>
            <a:ext cx="484632" cy="978408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704C8211-A005-D92F-8F82-3CA7D9A86B5B}"/>
              </a:ext>
            </a:extLst>
          </p:cNvPr>
          <p:cNvSpPr/>
          <p:nvPr/>
        </p:nvSpPr>
        <p:spPr>
          <a:xfrm rot="7553454">
            <a:off x="5936685" y="3596595"/>
            <a:ext cx="484632" cy="978408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CB3B18B4-6321-E384-C1E9-D896BEFA930F}"/>
              </a:ext>
            </a:extLst>
          </p:cNvPr>
          <p:cNvSpPr/>
          <p:nvPr/>
        </p:nvSpPr>
        <p:spPr>
          <a:xfrm rot="4712461">
            <a:off x="6389254" y="1007289"/>
            <a:ext cx="123185" cy="1586891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10065558-8303-5927-0061-689D4E3A733E}"/>
              </a:ext>
            </a:extLst>
          </p:cNvPr>
          <p:cNvSpPr/>
          <p:nvPr/>
        </p:nvSpPr>
        <p:spPr>
          <a:xfrm rot="4080052">
            <a:off x="6543099" y="1542477"/>
            <a:ext cx="123185" cy="1586891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FA21FDB7-2547-93FD-856B-003A121B726C}"/>
              </a:ext>
            </a:extLst>
          </p:cNvPr>
          <p:cNvSpPr/>
          <p:nvPr/>
        </p:nvSpPr>
        <p:spPr>
          <a:xfrm rot="4006900">
            <a:off x="6846130" y="2315860"/>
            <a:ext cx="123185" cy="1586891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D4498600-D57C-E6D9-B04C-8062FBA8866C}"/>
              </a:ext>
            </a:extLst>
          </p:cNvPr>
          <p:cNvSpPr/>
          <p:nvPr/>
        </p:nvSpPr>
        <p:spPr>
          <a:xfrm rot="2405572" flipH="1">
            <a:off x="7679665" y="3231069"/>
            <a:ext cx="113177" cy="740657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Kuva 24" descr="Salama tasaisella täytöllä">
            <a:extLst>
              <a:ext uri="{FF2B5EF4-FFF2-40B4-BE49-F238E27FC236}">
                <a16:creationId xmlns:a16="http://schemas.microsoft.com/office/drawing/2014/main" id="{370CD1A5-59DA-0511-88EA-3557B3D48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3118" y="1884985"/>
            <a:ext cx="515456" cy="515456"/>
          </a:xfrm>
          <a:prstGeom prst="rect">
            <a:avLst/>
          </a:prstGeom>
        </p:spPr>
      </p:pic>
      <p:pic>
        <p:nvPicPr>
          <p:cNvPr id="26" name="Kuva 25" descr="Salama tasaisella täytöllä">
            <a:extLst>
              <a:ext uri="{FF2B5EF4-FFF2-40B4-BE49-F238E27FC236}">
                <a16:creationId xmlns:a16="http://schemas.microsoft.com/office/drawing/2014/main" id="{8CC1B2DD-10B6-C0F5-58FE-83E033844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3472" y="2441291"/>
            <a:ext cx="515456" cy="515456"/>
          </a:xfrm>
          <a:prstGeom prst="rect">
            <a:avLst/>
          </a:prstGeom>
        </p:spPr>
      </p:pic>
      <p:pic>
        <p:nvPicPr>
          <p:cNvPr id="27" name="Kuva 26" descr="Salama tasaisella täytöllä">
            <a:extLst>
              <a:ext uri="{FF2B5EF4-FFF2-40B4-BE49-F238E27FC236}">
                <a16:creationId xmlns:a16="http://schemas.microsoft.com/office/drawing/2014/main" id="{5F5FFD77-B2DB-DB5D-B1F5-63794D682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4903" y="3109305"/>
            <a:ext cx="515456" cy="515456"/>
          </a:xfrm>
          <a:prstGeom prst="rect">
            <a:avLst/>
          </a:prstGeom>
        </p:spPr>
      </p:pic>
      <p:pic>
        <p:nvPicPr>
          <p:cNvPr id="28" name="Kuva 27" descr="Salama tasaisella täytöllä">
            <a:extLst>
              <a:ext uri="{FF2B5EF4-FFF2-40B4-BE49-F238E27FC236}">
                <a16:creationId xmlns:a16="http://schemas.microsoft.com/office/drawing/2014/main" id="{C81972F8-5B25-62B8-72C2-053FB03CF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1222" y="3429000"/>
            <a:ext cx="515456" cy="515456"/>
          </a:xfrm>
          <a:prstGeom prst="rect">
            <a:avLst/>
          </a:prstGeom>
        </p:spPr>
      </p:pic>
      <p:pic>
        <p:nvPicPr>
          <p:cNvPr id="30" name="Kuva 29" descr="Kuorma-auto ääriviiva">
            <a:extLst>
              <a:ext uri="{FF2B5EF4-FFF2-40B4-BE49-F238E27FC236}">
                <a16:creationId xmlns:a16="http://schemas.microsoft.com/office/drawing/2014/main" id="{3B69DD2D-E572-B62A-3E87-262976200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8000" flipH="1">
            <a:off x="6202515" y="3517336"/>
            <a:ext cx="670981" cy="670981"/>
          </a:xfrm>
          <a:prstGeom prst="rect">
            <a:avLst/>
          </a:prstGeom>
        </p:spPr>
      </p:pic>
      <p:pic>
        <p:nvPicPr>
          <p:cNvPr id="31" name="Kuva 30" descr="Kuorma-auto ääriviiva">
            <a:extLst>
              <a:ext uri="{FF2B5EF4-FFF2-40B4-BE49-F238E27FC236}">
                <a16:creationId xmlns:a16="http://schemas.microsoft.com/office/drawing/2014/main" id="{BEDCE110-3241-3317-0603-3DD1D93FA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914877">
            <a:off x="1523645" y="4879693"/>
            <a:ext cx="639740" cy="639740"/>
          </a:xfrm>
          <a:prstGeom prst="rect">
            <a:avLst/>
          </a:prstGeom>
        </p:spPr>
      </p:pic>
      <p:pic>
        <p:nvPicPr>
          <p:cNvPr id="32" name="Kuva 31" descr="Risteilyalus ääriviiva">
            <a:extLst>
              <a:ext uri="{FF2B5EF4-FFF2-40B4-BE49-F238E27FC236}">
                <a16:creationId xmlns:a16="http://schemas.microsoft.com/office/drawing/2014/main" id="{7E5BB267-6104-CDED-3FCD-D6802A33F0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08378">
            <a:off x="4852313" y="5116601"/>
            <a:ext cx="762250" cy="762250"/>
          </a:xfrm>
          <a:prstGeom prst="rect">
            <a:avLst/>
          </a:prstGeom>
        </p:spPr>
      </p:pic>
      <p:pic>
        <p:nvPicPr>
          <p:cNvPr id="33" name="Kuva 32" descr="Lentokone ääriviiva">
            <a:extLst>
              <a:ext uri="{FF2B5EF4-FFF2-40B4-BE49-F238E27FC236}">
                <a16:creationId xmlns:a16="http://schemas.microsoft.com/office/drawing/2014/main" id="{FC39C3CC-797B-88CE-0F3B-56D08D7074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236187">
            <a:off x="5595926" y="4916838"/>
            <a:ext cx="763903" cy="76390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2A533BA0-1028-AA30-4F5E-0C74EF4EBA65}"/>
              </a:ext>
            </a:extLst>
          </p:cNvPr>
          <p:cNvGrpSpPr/>
          <p:nvPr/>
        </p:nvGrpSpPr>
        <p:grpSpPr>
          <a:xfrm>
            <a:off x="2083629" y="1160996"/>
            <a:ext cx="3263962" cy="3332010"/>
            <a:chOff x="0" y="0"/>
            <a:chExt cx="812800" cy="812800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6EB4B3D-377D-3E9D-B3EC-A0FD752B4F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98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D9CC1-93EE-4C1F-A5D0-12AB87AF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 ja kehitys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2984DEB-5264-B01E-6E69-E2381404F17F}"/>
              </a:ext>
            </a:extLst>
          </p:cNvPr>
          <p:cNvSpPr txBox="1"/>
          <p:nvPr/>
        </p:nvSpPr>
        <p:spPr>
          <a:xfrm>
            <a:off x="374732" y="6550959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pic>
        <p:nvPicPr>
          <p:cNvPr id="3" name="Kuva 2" descr="Kuva, joka sisältää kohteen mikroskooppi, luonnos&#10;&#10;Kuvaus luotu automaattisesti">
            <a:extLst>
              <a:ext uri="{FF2B5EF4-FFF2-40B4-BE49-F238E27FC236}">
                <a16:creationId xmlns:a16="http://schemas.microsoft.com/office/drawing/2014/main" id="{B844F3F2-80AF-6157-8FA9-101EFC62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04" y="1653166"/>
            <a:ext cx="1843057" cy="3551667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C97174-7B07-CA31-3C71-2FA356A9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2" y="1825625"/>
            <a:ext cx="5908082" cy="4004193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Kauppa panostaa tutkimukseen ja kehitykseen tuottaakseen ilmastoystävällisiä ratkaisuja niin kuluttajille kuin koko ruokaketjulle. 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On tärkeää muistaa, että ilmastovaikutusten potentiaali ulottuu koko ruokaketjuun.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76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D9CC1-93EE-4C1F-A5D0-12AB87AF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Alkutuotanto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924C9-10B4-35EA-E33E-0715AC03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5625"/>
            <a:ext cx="6085063" cy="4004193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Valtaosa ruoan ilmastopäästöistä syntyy alkutuotannossa.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Keskeistä, että kauppa luo kysyntää ilmastoystävälliselle alkutuotannolle ja hiilen sidonnalle. </a:t>
            </a:r>
          </a:p>
          <a:p>
            <a:r>
              <a:rPr lang="fi-FI" kern="100" dirty="0"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ertifioidut ja kestävästi tuotetut raaka-aineet ovat tärkeitä tässä työssä.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C052461-BAFA-056B-E26B-1E307B79843F}"/>
              </a:ext>
            </a:extLst>
          </p:cNvPr>
          <p:cNvSpPr txBox="1"/>
          <p:nvPr/>
        </p:nvSpPr>
        <p:spPr>
          <a:xfrm>
            <a:off x="8724900" y="6597780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pic>
        <p:nvPicPr>
          <p:cNvPr id="4" name="Kuva 3" descr="Kuva, joka sisältää kohteen luonnos, piirros, karja, maa-ajoneuvo&#10;&#10;Kuvaus luotu automaattisesti">
            <a:extLst>
              <a:ext uri="{FF2B5EF4-FFF2-40B4-BE49-F238E27FC236}">
                <a16:creationId xmlns:a16="http://schemas.microsoft.com/office/drawing/2014/main" id="{66CE0015-289D-5027-D8AA-E48BF11E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779" y="2475186"/>
            <a:ext cx="4082241" cy="17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53ECE8-0E04-672A-03ED-DBA15271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Elintarvikkeiden valmistus ja pakkaus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219E585-8B18-6E5F-51F4-8225B25469B7}"/>
              </a:ext>
            </a:extLst>
          </p:cNvPr>
          <p:cNvSpPr txBox="1"/>
          <p:nvPr/>
        </p:nvSpPr>
        <p:spPr>
          <a:xfrm>
            <a:off x="634196" y="6492875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EA1FEB4-B520-97A6-5502-1AA1E708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5625"/>
            <a:ext cx="5872299" cy="4004193"/>
          </a:xfrm>
        </p:spPr>
        <p:txBody>
          <a:bodyPr>
            <a:normAutofit lnSpcReduction="10000"/>
          </a:bodyPr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Kaupan tavoitteena on luoda kysyntää elintarviketeollisuuden ilmastoystävällisille tuotteille ja pakkausratkaisuille. 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Kiertotalous on myös keskiössä, jotta elintarvikkeiden valmistuksen ja pakkausten aiheuttamat päästöt vähenisivät ja hävikkiä syntyisi vähemmän.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Kaupan logistiikassa käytetyt pakkaukset ovat pääosin valmistettu kierrätetyistä materiaaleista.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8632E5-AB2E-A84F-0C7C-E0C79548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08" y="1825625"/>
            <a:ext cx="4107502" cy="37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A0689-76C1-0CDE-B724-210214EB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 tuotanto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A8E26-5266-4DA6-7295-469ABF63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0714"/>
            <a:ext cx="5939497" cy="2456939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Kauppa siirtyy käyttämään uusiutuvaa energiaa sähkötuotannossaan, mikä vähentää päästöjä merkittävästi.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Aurinkoenergia ja tuulivoima ovat esimerkkejä kestävistä energialähteistä.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1AC6AAEA-D8AD-09D3-6466-49FF4DC75F4B}"/>
                  </a:ext>
                </a:extLst>
              </p14:cNvPr>
              <p14:cNvContentPartPr/>
              <p14:nvPr/>
            </p14:nvContentPartPr>
            <p14:xfrm>
              <a:off x="1778364" y="4231593"/>
              <a:ext cx="689760" cy="54360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1AC6AAEA-D8AD-09D3-6466-49FF4DC75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4364" y="4123953"/>
                <a:ext cx="797400" cy="759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unnikas 8">
            <a:extLst>
              <a:ext uri="{FF2B5EF4-FFF2-40B4-BE49-F238E27FC236}">
                <a16:creationId xmlns:a16="http://schemas.microsoft.com/office/drawing/2014/main" id="{0CC8590C-A785-F328-823A-D6422A5A2C2B}"/>
              </a:ext>
            </a:extLst>
          </p:cNvPr>
          <p:cNvSpPr/>
          <p:nvPr/>
        </p:nvSpPr>
        <p:spPr>
          <a:xfrm rot="3231829">
            <a:off x="1494735" y="4062985"/>
            <a:ext cx="338063" cy="8808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unnikas 9">
            <a:extLst>
              <a:ext uri="{FF2B5EF4-FFF2-40B4-BE49-F238E27FC236}">
                <a16:creationId xmlns:a16="http://schemas.microsoft.com/office/drawing/2014/main" id="{246FC1E8-5245-3978-C9E6-DD22F9CE8F88}"/>
              </a:ext>
            </a:extLst>
          </p:cNvPr>
          <p:cNvSpPr/>
          <p:nvPr/>
        </p:nvSpPr>
        <p:spPr>
          <a:xfrm rot="3231829">
            <a:off x="1950093" y="4121307"/>
            <a:ext cx="338063" cy="8808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unnikas 10">
            <a:extLst>
              <a:ext uri="{FF2B5EF4-FFF2-40B4-BE49-F238E27FC236}">
                <a16:creationId xmlns:a16="http://schemas.microsoft.com/office/drawing/2014/main" id="{58F1CC03-E6DF-50D4-6C32-D672E8D98DCF}"/>
              </a:ext>
            </a:extLst>
          </p:cNvPr>
          <p:cNvSpPr/>
          <p:nvPr/>
        </p:nvSpPr>
        <p:spPr>
          <a:xfrm rot="3231829">
            <a:off x="1096675" y="3965816"/>
            <a:ext cx="338063" cy="8808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7C9421B-B67C-75EB-EEA4-DDC1BB240B02}"/>
              </a:ext>
            </a:extLst>
          </p:cNvPr>
          <p:cNvSpPr txBox="1"/>
          <p:nvPr/>
        </p:nvSpPr>
        <p:spPr>
          <a:xfrm>
            <a:off x="680495" y="6527809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24402A2D-5192-3F20-8658-1CCA646CE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228" y="1245325"/>
            <a:ext cx="4821015" cy="47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220-CE43-8588-359D-55607F46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</a:t>
            </a:r>
          </a:p>
        </p:txBody>
      </p:sp>
      <p:sp>
        <p:nvSpPr>
          <p:cNvPr id="14" name="Suunnikas 13">
            <a:extLst>
              <a:ext uri="{FF2B5EF4-FFF2-40B4-BE49-F238E27FC236}">
                <a16:creationId xmlns:a16="http://schemas.microsoft.com/office/drawing/2014/main" id="{6C24F301-1159-C84B-469A-43C4DD3C6253}"/>
              </a:ext>
            </a:extLst>
          </p:cNvPr>
          <p:cNvSpPr/>
          <p:nvPr/>
        </p:nvSpPr>
        <p:spPr>
          <a:xfrm>
            <a:off x="-161925" y="2879849"/>
            <a:ext cx="1216152" cy="9144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A45E615-99ED-AEAB-ABB8-C143A1174366}"/>
              </a:ext>
            </a:extLst>
          </p:cNvPr>
          <p:cNvSpPr txBox="1"/>
          <p:nvPr/>
        </p:nvSpPr>
        <p:spPr>
          <a:xfrm>
            <a:off x="599473" y="6504660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AB78837-CA3F-BEBE-413D-7D0FEC773037}"/>
              </a:ext>
            </a:extLst>
          </p:cNvPr>
          <p:cNvSpPr txBox="1"/>
          <p:nvPr/>
        </p:nvSpPr>
        <p:spPr>
          <a:xfrm>
            <a:off x="239986" y="1475674"/>
            <a:ext cx="4778477" cy="372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Kuljetusten optimoinnilla ja vähäpäästöisten kulkuneuvojen, kuten biokaasuautojen, käytöllä kauppa vähentää logistiikan aiheuttamia päästöjä.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Kauppa voi myös suosia lähituotantoa, mikä vähentää kuljetusten tarvetta.</a:t>
            </a:r>
            <a:endParaRPr lang="fi-FI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D262C33-1A7D-D4E4-442E-B19DC6227268}"/>
              </a:ext>
            </a:extLst>
          </p:cNvPr>
          <p:cNvGrpSpPr/>
          <p:nvPr/>
        </p:nvGrpSpPr>
        <p:grpSpPr>
          <a:xfrm>
            <a:off x="5584327" y="1061731"/>
            <a:ext cx="5020574" cy="4488318"/>
            <a:chOff x="0" y="0"/>
            <a:chExt cx="812800" cy="81280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6019668-CB16-8A2B-9BF6-D5B5CD08B7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7" r="-187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5867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26750-23AD-AA24-98C0-803F686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Kauppa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EBCB15F-0B53-0EA2-38E8-D9A23E3E58DF}"/>
              </a:ext>
            </a:extLst>
          </p:cNvPr>
          <p:cNvSpPr txBox="1"/>
          <p:nvPr/>
        </p:nvSpPr>
        <p:spPr>
          <a:xfrm>
            <a:off x="599472" y="6527809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6437FB-383F-4B11-6E46-B22787E1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2" y="1825625"/>
            <a:ext cx="6104557" cy="4004193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Päivittäistavarakauppa tekee jo paljon ilmastotoimia.</a:t>
            </a:r>
          </a:p>
          <a:p>
            <a:r>
              <a:rPr lang="fi-FI" kern="100" dirty="0"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Kauppa </a:t>
            </a:r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motivoi kuluttajia ja alan toimijoita ilmastotoimiin. 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Kaiken toiminnan takana vaikuttavat kuluttajien toiveet, kilpailukyvyn edistäminen ja toimintavarmuuden säilyttäminen.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Yhteistyö eri toimijoiden kanssa on avain ilmastotekojen edistämisessä.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BB4EF36E-299D-9F65-9616-18EDF7AC121E}"/>
              </a:ext>
            </a:extLst>
          </p:cNvPr>
          <p:cNvGrpSpPr/>
          <p:nvPr/>
        </p:nvGrpSpPr>
        <p:grpSpPr>
          <a:xfrm>
            <a:off x="6616167" y="1341408"/>
            <a:ext cx="4217466" cy="4175184"/>
            <a:chOff x="0" y="0"/>
            <a:chExt cx="812800" cy="812800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B758A4C-B39B-E0CE-9336-4B7A899F54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7146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147D0-B9EF-9D41-2DA0-6AD45DA4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voin omassa työssä vaikuttaa		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0F7B5-E6D7-8E34-A247-4E89E8A2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Työmatkat</a:t>
            </a:r>
          </a:p>
          <a:p>
            <a:pPr lvl="1"/>
            <a:r>
              <a:rPr lang="fi-FI" dirty="0"/>
              <a:t>Joukkoliikenne, kimppakyyti</a:t>
            </a:r>
          </a:p>
          <a:p>
            <a:pPr lvl="1"/>
            <a:r>
              <a:rPr lang="fi-FI" dirty="0"/>
              <a:t>Pyöräily, kävely</a:t>
            </a:r>
          </a:p>
          <a:p>
            <a:pPr lvl="1"/>
            <a:r>
              <a:rPr lang="fi-FI" dirty="0"/>
              <a:t>Etätyö</a:t>
            </a:r>
          </a:p>
          <a:p>
            <a:r>
              <a:rPr lang="fi-FI" dirty="0"/>
              <a:t>Energian kulutus</a:t>
            </a:r>
          </a:p>
          <a:p>
            <a:pPr lvl="1"/>
            <a:r>
              <a:rPr lang="fi-FI" dirty="0"/>
              <a:t>Sammuta valot ja laitteet, kun et tarvitse niitä</a:t>
            </a:r>
          </a:p>
          <a:p>
            <a:pPr lvl="1"/>
            <a:r>
              <a:rPr lang="fi-FI" dirty="0"/>
              <a:t>Energiatehokkaat laitteet ja valaisimet</a:t>
            </a:r>
          </a:p>
          <a:p>
            <a:r>
              <a:rPr lang="fi-FI" dirty="0"/>
              <a:t>Jätteet</a:t>
            </a:r>
          </a:p>
          <a:p>
            <a:pPr lvl="1"/>
            <a:r>
              <a:rPr lang="fi-FI" dirty="0"/>
              <a:t>Kierrätä paperi, muovi, metalli ja lasi</a:t>
            </a:r>
          </a:p>
          <a:p>
            <a:pPr lvl="1"/>
            <a:r>
              <a:rPr lang="fi-FI" dirty="0"/>
              <a:t>Vältä turhia tulosteita ja käytä sähköisiä dokumentteja</a:t>
            </a:r>
          </a:p>
          <a:p>
            <a:r>
              <a:rPr lang="fi-FI" dirty="0"/>
              <a:t>Ruokavalinnat</a:t>
            </a:r>
          </a:p>
          <a:p>
            <a:pPr lvl="1"/>
            <a:r>
              <a:rPr lang="fi-FI" dirty="0"/>
              <a:t>Suosi kasvispainotteista- ja lähiruokaa</a:t>
            </a:r>
          </a:p>
          <a:p>
            <a:pPr lvl="1"/>
            <a:r>
              <a:rPr lang="fi-FI" dirty="0"/>
              <a:t>Vähennä lihan ja maitotuotteiden kulutusta</a:t>
            </a:r>
          </a:p>
        </p:txBody>
      </p:sp>
    </p:spTree>
    <p:extLst>
      <p:ext uri="{BB962C8B-B14F-4D97-AF65-F5344CB8AC3E}">
        <p14:creationId xmlns:p14="http://schemas.microsoft.com/office/powerpoint/2010/main" val="351384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Valaistu tekniikkaverkosto tummalla pohjalla">
            <a:extLst>
              <a:ext uri="{FF2B5EF4-FFF2-40B4-BE49-F238E27FC236}">
                <a16:creationId xmlns:a16="http://schemas.microsoft.com/office/drawing/2014/main" id="{CA72F04B-3227-7EA4-4B75-104E36AB1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884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99533-E73F-1B45-98F7-F7CBA083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</p:spPr>
        <p:txBody>
          <a:bodyPr anchor="b">
            <a:normAutofit/>
          </a:bodyPr>
          <a:lstStyle/>
          <a:p>
            <a:r>
              <a:rPr lang="fi-FI" b="1" dirty="0"/>
              <a:t>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6BE3-34F1-824F-9EAE-7EDC0DAFD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/>
              <a:t>Arvioita mittasuhteista</a:t>
            </a:r>
          </a:p>
          <a:p>
            <a:pPr marL="457200" indent="-457200">
              <a:buFont typeface="+mj-lt"/>
              <a:buAutoNum type="arabicPeriod"/>
            </a:pPr>
            <a:r>
              <a:rPr lang="fi-FI"/>
              <a:t>Ohjelmisto vai laite?</a:t>
            </a:r>
          </a:p>
          <a:p>
            <a:pPr marL="457200" indent="-457200">
              <a:buFont typeface="+mj-lt"/>
              <a:buAutoNum type="arabicPeriod"/>
            </a:pPr>
            <a:r>
              <a:rPr lang="fi-FI"/>
              <a:t>Valinnat </a:t>
            </a:r>
            <a:r>
              <a:rPr lang="fi-FI" dirty="0"/>
              <a:t>ja niiden vaikutus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Yritysten ratkaisut ja niiden vaikutukset</a:t>
            </a:r>
          </a:p>
          <a:p>
            <a:pPr marL="457200" indent="-457200">
              <a:buFont typeface="+mj-lt"/>
              <a:buAutoNum type="arabicPeriod"/>
            </a:pPr>
            <a:r>
              <a:rPr lang="fi-FI"/>
              <a:t>Miten voin vaikuttaa omassa työssäni?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Vinkkejä ilmastovastuullisuus tutkinnon </a:t>
            </a:r>
            <a:r>
              <a:rPr lang="fi-FI"/>
              <a:t>osan näyttöön valmistautumiseen ja sen </a:t>
            </a:r>
            <a:r>
              <a:rPr lang="fi-FI" dirty="0"/>
              <a:t>suorittamiseen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74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147D0-B9EF-9D41-2DA0-6AD45DA4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voin omassa työssä vaikuttaa		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0F7B5-E6D7-8E34-A247-4E89E8A2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Hankinnat ja materiaalit</a:t>
            </a:r>
          </a:p>
          <a:p>
            <a:pPr lvl="1"/>
            <a:r>
              <a:rPr lang="fi-FI" dirty="0"/>
              <a:t>Valitse kestäviä ja kierrätettäviä materiaaleja</a:t>
            </a:r>
          </a:p>
          <a:p>
            <a:pPr lvl="1"/>
            <a:r>
              <a:rPr lang="fi-FI" dirty="0"/>
              <a:t>Vältä kertakäyttötuotteita</a:t>
            </a:r>
          </a:p>
          <a:p>
            <a:r>
              <a:rPr lang="fi-FI" dirty="0"/>
              <a:t>Vedenkulutus</a:t>
            </a:r>
          </a:p>
          <a:p>
            <a:pPr lvl="1"/>
            <a:r>
              <a:rPr lang="fi-FI" dirty="0"/>
              <a:t>Käytä vettä säästeliäästi</a:t>
            </a:r>
          </a:p>
          <a:p>
            <a:pPr lvl="1"/>
            <a:r>
              <a:rPr lang="fi-FI" dirty="0"/>
              <a:t>Korjaa vuotavat hanat, wc-istuimet</a:t>
            </a:r>
          </a:p>
          <a:p>
            <a:r>
              <a:rPr lang="fi-FI" dirty="0"/>
              <a:t>Tietoisuus ja vaikuttaminen</a:t>
            </a:r>
          </a:p>
          <a:p>
            <a:pPr lvl="1"/>
            <a:r>
              <a:rPr lang="fi-FI" dirty="0"/>
              <a:t>Ota selvää oman työpaikkasi ympäristökäytänteistä ja ehdota parannuksia</a:t>
            </a:r>
          </a:p>
          <a:p>
            <a:pPr lvl="1"/>
            <a:r>
              <a:rPr lang="fi-FI" dirty="0"/>
              <a:t>Osallistu ympäristöaiheiseen keskusteluihin ja kampanjoihin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1DD8EAD-5196-8CDD-65A1-D199B0E7DB91}"/>
              </a:ext>
            </a:extLst>
          </p:cNvPr>
          <p:cNvSpPr/>
          <p:nvPr/>
        </p:nvSpPr>
        <p:spPr>
          <a:xfrm>
            <a:off x="1910687" y="5829818"/>
            <a:ext cx="7724632" cy="7620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Pienet teotkin auttavat ilmastonmuutoksen torjunnassa!</a:t>
            </a:r>
          </a:p>
        </p:txBody>
      </p:sp>
    </p:spTree>
    <p:extLst>
      <p:ext uri="{BB962C8B-B14F-4D97-AF65-F5344CB8AC3E}">
        <p14:creationId xmlns:p14="http://schemas.microsoft.com/office/powerpoint/2010/main" val="5995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E5138-20D9-BE41-BF24-D54626E0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Ilmastovastuullinen toiminta - näytön suunnittelu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5D0858D-7857-76DC-5456-B357D9069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53499"/>
              </p:ext>
            </p:extLst>
          </p:nvPr>
        </p:nvGraphicFramePr>
        <p:xfrm>
          <a:off x="374896" y="1825625"/>
          <a:ext cx="106045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BA5CFCD-A694-10C8-B6A4-129B846C71E0}"/>
              </a:ext>
            </a:extLst>
          </p:cNvPr>
          <p:cNvSpPr/>
          <p:nvPr/>
        </p:nvSpPr>
        <p:spPr>
          <a:xfrm>
            <a:off x="374731" y="5681663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Tarkastele aihetta ilmastovastuun näkökulmasta.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4430DFC-DC44-3201-EB0D-1B1EEC1F04BF}"/>
              </a:ext>
            </a:extLst>
          </p:cNvPr>
          <p:cNvSpPr/>
          <p:nvPr/>
        </p:nvSpPr>
        <p:spPr>
          <a:xfrm>
            <a:off x="2251156" y="5681663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Ilmastomuutos ilmiönä ja vaikutus omaan alaan.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5262965-7FCB-5D43-9BDA-E7B0EEAAE8BD}"/>
              </a:ext>
            </a:extLst>
          </p:cNvPr>
          <p:cNvSpPr/>
          <p:nvPr/>
        </p:nvSpPr>
        <p:spPr>
          <a:xfrm>
            <a:off x="4042184" y="5681663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Suunnittele miten selvität ja tarkastelet aihetta.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46B2B9B-3EE0-6641-F41A-BF8BBF49F211}"/>
              </a:ext>
            </a:extLst>
          </p:cNvPr>
          <p:cNvSpPr/>
          <p:nvPr/>
        </p:nvSpPr>
        <p:spPr>
          <a:xfrm>
            <a:off x="5809521" y="5654675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Ehdota toteutusta. Arvioi ja vertaile ratkaisuja.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9160695-014A-07C7-A37C-01366F342120}"/>
              </a:ext>
            </a:extLst>
          </p:cNvPr>
          <p:cNvSpPr/>
          <p:nvPr/>
        </p:nvSpPr>
        <p:spPr>
          <a:xfrm>
            <a:off x="7586912" y="5654675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Suunnittele ja toteuta viestiminen kehittämis-ehdotuksesta.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68B69D74-7780-C8ED-647D-EBF9BF301B5B}"/>
              </a:ext>
            </a:extLst>
          </p:cNvPr>
          <p:cNvSpPr/>
          <p:nvPr/>
        </p:nvSpPr>
        <p:spPr>
          <a:xfrm>
            <a:off x="9364303" y="5654675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Suunnittele, miten dokumentoit </a:t>
            </a:r>
            <a:r>
              <a:rPr lang="fi-FI" sz="1200">
                <a:solidFill>
                  <a:schemeClr val="tx1"/>
                </a:solidFill>
              </a:rPr>
              <a:t>näyttöprosessin arviointiin.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5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D9212-BF05-1846-A710-6CE5EE99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400" dirty="0"/>
              <a:t>Näyttötehtävä esimerkki – Hiilijalanjäljen laskeminen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27014-272A-050A-7F64-55F9ECFD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Selvitä, miten hiilijalanjälki lasketaan</a:t>
            </a:r>
          </a:p>
          <a:p>
            <a:pPr lvl="1"/>
            <a:r>
              <a:rPr lang="fi-FI" dirty="0"/>
              <a:t>Internetistä löydät erilaisia laskureita</a:t>
            </a:r>
          </a:p>
          <a:p>
            <a:r>
              <a:rPr lang="fi-FI" dirty="0"/>
              <a:t>Valitse palvelu tai tuote, jota työ- tai harjoittelupaikkasi yritys myy</a:t>
            </a:r>
          </a:p>
          <a:p>
            <a:pPr lvl="1"/>
            <a:r>
              <a:rPr lang="fi-FI" dirty="0"/>
              <a:t>Analysoi palvelun/tuotteen tuotantoprosessin vaiheet ja ympäristövaikutukset</a:t>
            </a:r>
          </a:p>
          <a:p>
            <a:pPr lvl="1"/>
            <a:r>
              <a:rPr lang="fi-FI" dirty="0"/>
              <a:t>Pohdi, miten prosesseja voisi parantaa tai voidaanko käyttää ympäristöystävällisimpiä materiaaleja</a:t>
            </a:r>
          </a:p>
          <a:p>
            <a:r>
              <a:rPr lang="fi-FI" dirty="0"/>
              <a:t>Kehittämisehdotus</a:t>
            </a:r>
          </a:p>
          <a:p>
            <a:pPr lvl="1"/>
            <a:r>
              <a:rPr lang="fi-FI" dirty="0"/>
              <a:t>Esitä pohdintasi perusteella toteuttamiskelpoinen kehittämisehdotus</a:t>
            </a:r>
          </a:p>
          <a:p>
            <a:pPr lvl="1"/>
            <a:r>
              <a:rPr lang="fi-FI" dirty="0"/>
              <a:t>Osallista työ-harjoittelupaikan henkilökuntaa mukaan projektiin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57F397F-7B76-6834-F62E-9087E56FF6B1}"/>
              </a:ext>
            </a:extLst>
          </p:cNvPr>
          <p:cNvSpPr/>
          <p:nvPr/>
        </p:nvSpPr>
        <p:spPr>
          <a:xfrm>
            <a:off x="2854036" y="5999018"/>
            <a:ext cx="6220691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Dokumentoi kaikki huolellisesti!</a:t>
            </a:r>
          </a:p>
        </p:txBody>
      </p:sp>
    </p:spTree>
    <p:extLst>
      <p:ext uri="{BB962C8B-B14F-4D97-AF65-F5344CB8AC3E}">
        <p14:creationId xmlns:p14="http://schemas.microsoft.com/office/powerpoint/2010/main" val="93335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45A040-DFBC-C714-CABD-B4171FEB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Näyttötehtävä esimerkkejä - Oppimispäiväkirja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1D2733-409E-A1F1-7914-FEE1712E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Oppimispäiväkirjan muodossa oleva suunnitelma</a:t>
            </a:r>
          </a:p>
          <a:p>
            <a:pPr lvl="1"/>
            <a:r>
              <a:rPr lang="fi-FI" dirty="0"/>
              <a:t>Pidä kahden viikon ajan päiväkirjaa, johon kerätään kokemuksia yrityksen prosesseista, toiminnasta ja päätöksistä, jotka ilmastovastuullisuuteen</a:t>
            </a:r>
          </a:p>
          <a:p>
            <a:r>
              <a:rPr lang="fi-FI" dirty="0"/>
              <a:t>Huolellinen suunnittelu</a:t>
            </a:r>
          </a:p>
          <a:p>
            <a:pPr lvl="1"/>
            <a:r>
              <a:rPr lang="fi-FI" dirty="0"/>
              <a:t>Pohdi, miten aiot analysoida ja arvioida omaa oppimista</a:t>
            </a:r>
          </a:p>
          <a:p>
            <a:pPr lvl="1"/>
            <a:r>
              <a:rPr lang="fi-FI" dirty="0"/>
              <a:t>Perehdy tutkinnon osan perusteisiin</a:t>
            </a:r>
          </a:p>
          <a:p>
            <a:pPr lvl="1"/>
            <a:r>
              <a:rPr lang="fi-FI" dirty="0"/>
              <a:t>Mieti, miten aiot dokumentoida asiat </a:t>
            </a:r>
          </a:p>
          <a:p>
            <a:r>
              <a:rPr lang="fi-FI" dirty="0"/>
              <a:t>Kun olet pitänyt oppimispäiväkirjaa ja asiat ovat kirjattu ylös</a:t>
            </a:r>
          </a:p>
          <a:p>
            <a:pPr lvl="1"/>
            <a:r>
              <a:rPr lang="fi-FI" dirty="0"/>
              <a:t>Pohdinnan ja analyysin aika</a:t>
            </a:r>
          </a:p>
          <a:p>
            <a:pPr lvl="1"/>
            <a:r>
              <a:rPr lang="fi-FI" dirty="0"/>
              <a:t>Millaisia toiminnantapoja havainnoit?</a:t>
            </a:r>
          </a:p>
          <a:p>
            <a:pPr lvl="1"/>
            <a:r>
              <a:rPr lang="fi-FI" dirty="0"/>
              <a:t>Mitä ympäristövaikutuksia näillä on?</a:t>
            </a:r>
          </a:p>
          <a:p>
            <a:pPr lvl="1"/>
            <a:r>
              <a:rPr lang="fi-FI" dirty="0"/>
              <a:t>Miten toimintatapoja voisi kehittää?</a:t>
            </a:r>
          </a:p>
          <a:p>
            <a:r>
              <a:rPr lang="fi-FI" dirty="0"/>
              <a:t>Tee suunnitelma asioiden kehittämiseksi</a:t>
            </a:r>
          </a:p>
          <a:p>
            <a:pPr lvl="1"/>
            <a:r>
              <a:rPr lang="fi-FI" dirty="0"/>
              <a:t>Osallista työharjoittelupaikan henkilökuntaa mukaan projektiin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54D0F8C-4BD2-9ECE-EC01-D6D49E8F783C}"/>
              </a:ext>
            </a:extLst>
          </p:cNvPr>
          <p:cNvSpPr/>
          <p:nvPr/>
        </p:nvSpPr>
        <p:spPr>
          <a:xfrm>
            <a:off x="2854036" y="5999018"/>
            <a:ext cx="6220691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Dokumentoi kaikki huolellisesti!</a:t>
            </a:r>
          </a:p>
        </p:txBody>
      </p:sp>
    </p:spTree>
    <p:extLst>
      <p:ext uri="{BB962C8B-B14F-4D97-AF65-F5344CB8AC3E}">
        <p14:creationId xmlns:p14="http://schemas.microsoft.com/office/powerpoint/2010/main" val="82927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205291C-F56F-D7C9-2423-26CFC6CF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1265"/>
            <a:ext cx="11353800" cy="757926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077BAEE-A379-0CB4-F165-D98433383449}"/>
              </a:ext>
            </a:extLst>
          </p:cNvPr>
          <p:cNvSpPr txBox="1"/>
          <p:nvPr/>
        </p:nvSpPr>
        <p:spPr>
          <a:xfrm>
            <a:off x="10464967" y="6542960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Kuva: </a:t>
            </a:r>
            <a:r>
              <a:rPr lang="fi-FI" sz="1000" dirty="0" err="1">
                <a:solidFill>
                  <a:schemeClr val="bg1"/>
                </a:solidFill>
              </a:rPr>
              <a:t>pexel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39BAD0A-314E-7C5C-783C-03C059C790A5}"/>
              </a:ext>
            </a:extLst>
          </p:cNvPr>
          <p:cNvSpPr txBox="1"/>
          <p:nvPr/>
        </p:nvSpPr>
        <p:spPr>
          <a:xfrm>
            <a:off x="2772076" y="2319688"/>
            <a:ext cx="642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/>
              <a:t>Kiitos mielenkiinnosta!</a:t>
            </a:r>
          </a:p>
        </p:txBody>
      </p:sp>
    </p:spTree>
    <p:extLst>
      <p:ext uri="{BB962C8B-B14F-4D97-AF65-F5344CB8AC3E}">
        <p14:creationId xmlns:p14="http://schemas.microsoft.com/office/powerpoint/2010/main" val="36745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27FA3-35A7-A2FA-C3B3-6E057160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Arvioita mittasuhteista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8306C3-ED77-F7E2-3068-33624E9B2A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Resurssien kulutus globaalisti</a:t>
            </a:r>
          </a:p>
          <a:p>
            <a:pPr lvl="1"/>
            <a:r>
              <a:rPr lang="fi-FI"/>
              <a:t>Sähkön kulutus 4 - 6 %</a:t>
            </a:r>
          </a:p>
          <a:p>
            <a:pPr lvl="1"/>
            <a:r>
              <a:rPr lang="fi-FI"/>
              <a:t>Hiilidioksidin tuotanto 2 - 3 %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75AFE9-CAD3-CB38-8A08-396BEA63C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Elektroniikkajätteen tuotto</a:t>
            </a:r>
          </a:p>
          <a:p>
            <a:pPr lvl="1"/>
            <a:r>
              <a:rPr lang="fi-FI"/>
              <a:t>Nopeiten kasvava kiinteä jäte</a:t>
            </a:r>
          </a:p>
          <a:p>
            <a:pPr lvl="1"/>
            <a:r>
              <a:rPr lang="fi-FI"/>
              <a:t>62 miljardia tonnia</a:t>
            </a:r>
          </a:p>
          <a:p>
            <a:pPr lvl="1"/>
            <a:r>
              <a:rPr lang="fi-FI"/>
              <a:t>Usein hankalaa ja vaarallista</a:t>
            </a:r>
          </a:p>
          <a:p>
            <a:pPr lvl="1"/>
            <a:r>
              <a:rPr lang="fi-FI"/>
              <a:t>&lt;20 % kierrätetään</a:t>
            </a:r>
          </a:p>
          <a:p>
            <a:pPr lvl="1"/>
            <a:endParaRPr lang="fi-FI"/>
          </a:p>
          <a:p>
            <a:pPr marL="0" indent="0">
              <a:buNone/>
            </a:pPr>
            <a:r>
              <a:rPr lang="fi-FI"/>
              <a:t>Eurooppalainen kuluttaja</a:t>
            </a:r>
          </a:p>
          <a:p>
            <a:pPr lvl="1"/>
            <a:r>
              <a:rPr lang="fi-FI"/>
              <a:t>17,6 kiloa e-jätettä vuodessa</a:t>
            </a:r>
          </a:p>
        </p:txBody>
      </p:sp>
    </p:spTree>
    <p:extLst>
      <p:ext uri="{BB962C8B-B14F-4D97-AF65-F5344CB8AC3E}">
        <p14:creationId xmlns:p14="http://schemas.microsoft.com/office/powerpoint/2010/main" val="146351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72CD8-38D7-464E-B95F-38AFD06E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Ohjelmisto vai laite?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FE1424-DAE3-AEF5-F526-9B5CD71FA4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Ohjelmistot	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FFB81B-92E1-03C9-C8FC-C263E84E2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Laiteet</a:t>
            </a:r>
          </a:p>
          <a:p>
            <a:endParaRPr lang="fi-FI"/>
          </a:p>
          <a:p>
            <a:r>
              <a:rPr lang="fi-FI"/>
              <a:t>Elektroniikka jätteen määrä kasvaa nopeasti!</a:t>
            </a:r>
          </a:p>
        </p:txBody>
      </p:sp>
    </p:spTree>
    <p:extLst>
      <p:ext uri="{BB962C8B-B14F-4D97-AF65-F5344CB8AC3E}">
        <p14:creationId xmlns:p14="http://schemas.microsoft.com/office/powerpoint/2010/main" val="221714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ABDD86-B311-6824-93D9-8D2197D4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Tiedonsiirto ja Internet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BB1E7F-7E4B-F93A-6BF5-937F571CA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Liikenteen kustannukset</a:t>
            </a:r>
          </a:p>
          <a:p>
            <a:r>
              <a:rPr lang="fi-FI"/>
              <a:t>Palvelinsalit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04FCFFB-97E2-EA8C-FC9E-76202E1955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2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F5D7D-55D5-0985-A108-1C49A7F7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Valinnat ja niiden vaikutus			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625047-D18F-980E-F794-AD358F5D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775648"/>
            <a:ext cx="10604665" cy="4004193"/>
          </a:xfrm>
        </p:spPr>
        <p:txBody>
          <a:bodyPr>
            <a:noAutofit/>
          </a:bodyPr>
          <a:lstStyle/>
          <a:p>
            <a:r>
              <a:rPr lang="fi-FI" sz="2000" dirty="0"/>
              <a:t>Jokainen päivittäinen valinta vaikuttaa</a:t>
            </a:r>
          </a:p>
          <a:p>
            <a:pPr lvl="1"/>
            <a:r>
              <a:rPr lang="fi-FI" sz="1800" dirty="0"/>
              <a:t>Hankinnat</a:t>
            </a:r>
          </a:p>
          <a:p>
            <a:pPr lvl="1"/>
            <a:r>
              <a:rPr lang="fi-FI" sz="1800" dirty="0"/>
              <a:t>Energiakulutus</a:t>
            </a:r>
          </a:p>
          <a:p>
            <a:pPr lvl="1"/>
            <a:r>
              <a:rPr lang="fi-FI" sz="1800" dirty="0"/>
              <a:t>Liikkuminen</a:t>
            </a:r>
          </a:p>
          <a:p>
            <a:r>
              <a:rPr lang="fi-FI" sz="2000" dirty="0"/>
              <a:t>Yrityksissä huomioitavaa </a:t>
            </a:r>
          </a:p>
          <a:p>
            <a:pPr lvl="1"/>
            <a:r>
              <a:rPr lang="fi-FI"/>
              <a:t>Elinkaarisuunnittelu</a:t>
            </a:r>
            <a:endParaRPr lang="fi-FI" dirty="0"/>
          </a:p>
          <a:p>
            <a:pPr lvl="1"/>
            <a:r>
              <a:rPr lang="fi-FI" dirty="0"/>
              <a:t>Logistiikka</a:t>
            </a:r>
          </a:p>
          <a:p>
            <a:pPr lvl="2"/>
            <a:r>
              <a:rPr lang="fi-FI" dirty="0"/>
              <a:t>Kuljetusreittien optimointi</a:t>
            </a:r>
          </a:p>
          <a:p>
            <a:pPr lvl="2"/>
            <a:r>
              <a:rPr lang="fi-FI" dirty="0"/>
              <a:t>Sähkö- ja hybridiautot</a:t>
            </a:r>
          </a:p>
          <a:p>
            <a:pPr lvl="1"/>
            <a:r>
              <a:rPr lang="fi-FI"/>
              <a:t>Sertifioinnit ja standardit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15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848BC-82CC-2DDF-1F44-73A99FA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Ohjelmiston ilmastovaikutus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F03EC8-B65E-4A48-97A4-EA56A67BA9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729CB7-AFDF-D657-9042-509CBAD0F1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Haastavaa optimoida</a:t>
            </a:r>
          </a:p>
          <a:p>
            <a:pPr lvl="1"/>
            <a:r>
              <a:rPr lang="fi-FI"/>
              <a:t>Luettavuus</a:t>
            </a:r>
          </a:p>
          <a:p>
            <a:pPr lvl="1"/>
            <a:r>
              <a:rPr lang="fi-FI"/>
              <a:t>Tehokkuus </a:t>
            </a:r>
          </a:p>
          <a:p>
            <a:pPr lvl="1"/>
            <a:r>
              <a:rPr lang="fi-FI"/>
              <a:t>Ylläpidettävyys</a:t>
            </a:r>
          </a:p>
          <a:p>
            <a:pPr lvl="1"/>
            <a:r>
              <a:rPr lang="fi-FI"/>
              <a:t>Testattavuus</a:t>
            </a:r>
          </a:p>
          <a:p>
            <a:pPr lvl="1"/>
            <a:r>
              <a:rPr lang="fi-FI"/>
              <a:t>Uudelleenkäytettävyys</a:t>
            </a:r>
          </a:p>
        </p:txBody>
      </p:sp>
    </p:spTree>
    <p:extLst>
      <p:ext uri="{BB962C8B-B14F-4D97-AF65-F5344CB8AC3E}">
        <p14:creationId xmlns:p14="http://schemas.microsoft.com/office/powerpoint/2010/main" val="420567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1C1210-7C82-31DC-10CA-EDE15944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</p:spPr>
        <p:txBody>
          <a:bodyPr vert="horz" lIns="251999" tIns="251999" rIns="251999" bIns="108000" rtlCol="0" anchor="b">
            <a:normAutofit/>
          </a:bodyPr>
          <a:lstStyle/>
          <a:p>
            <a:r>
              <a:rPr lang="fi-FI" b="1" kern="1200">
                <a:latin typeface="+mj-lt"/>
                <a:ea typeface="+mj-ea"/>
                <a:cs typeface="+mj-cs"/>
              </a:rPr>
              <a:t>Käytännön esimerkki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01AB4-26E1-BCF4-04FB-E022277F0B4A}"/>
              </a:ext>
            </a:extLst>
          </p:cNvPr>
          <p:cNvSpPr>
            <a:spLocks/>
          </p:cNvSpPr>
          <p:nvPr/>
        </p:nvSpPr>
        <p:spPr>
          <a:xfrm>
            <a:off x="376287" y="1793174"/>
            <a:ext cx="4844566" cy="4275117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vert="horz" lIns="251999" tIns="180000" rIns="251999" bIns="32400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K-ryhmä luonut mallin käytöstä poistettujen työvaatteiden kierrättämiseksi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K-ryhmän kaupoissa työskentelee yli 20 000 työntekijää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Työvaatteita kuluu huomattava määrä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Käytetyt vaatteet kierrätetään tekstiilikuiduksi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Kuidulle etsitään jatkokäyttömahdollisuuksia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Sisustustuotteen raaka-aine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Uuden vaatteen raaka-aine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fi-FI" sz="17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96071F7-7B2C-DFAF-5FA0-1983DF4558DE}"/>
              </a:ext>
            </a:extLst>
          </p:cNvPr>
          <p:cNvSpPr txBox="1"/>
          <p:nvPr/>
        </p:nvSpPr>
        <p:spPr>
          <a:xfrm>
            <a:off x="374732" y="6488659"/>
            <a:ext cx="64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0120">
              <a:spcAft>
                <a:spcPts val="600"/>
              </a:spcAft>
            </a:pPr>
            <a:r>
              <a:rPr lang="fi-FI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Vaatteesta raaka-aineeksi – K-ryhmän käytetyt työvaatteet saavat nyt uuden elämän kuituna (kesko.fi)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8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6F27D-B3A3-1739-EFDC-BC642636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ratkaisut ja niiden vaikutukset</a:t>
            </a:r>
            <a:r>
              <a:rPr lang="fi-FI"/>
              <a:t>		1 / 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93B2CC-F06D-1AD7-CE1A-202F6B04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5625"/>
            <a:ext cx="10604665" cy="45633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Henkilökunta</a:t>
            </a:r>
          </a:p>
          <a:p>
            <a:pPr lvl="1"/>
            <a:r>
              <a:rPr lang="fi-FI" dirty="0"/>
              <a:t>Tietoisuuden lisääminen ympäristöystävällisistä toimintatavoista</a:t>
            </a:r>
          </a:p>
          <a:p>
            <a:pPr lvl="1"/>
            <a:r>
              <a:rPr lang="fi-FI"/>
              <a:t>Johdon toiminta </a:t>
            </a:r>
            <a:r>
              <a:rPr lang="fi-FI" dirty="0"/>
              <a:t>esimerkkinä</a:t>
            </a:r>
          </a:p>
          <a:p>
            <a:r>
              <a:rPr lang="fi-FI"/>
              <a:t>Automaatio / Älykkyys</a:t>
            </a:r>
          </a:p>
          <a:p>
            <a:r>
              <a:rPr lang="fi-FI"/>
              <a:t>Valaistus</a:t>
            </a:r>
            <a:endParaRPr lang="fi-FI" dirty="0"/>
          </a:p>
          <a:p>
            <a:pPr lvl="1"/>
            <a:r>
              <a:rPr lang="fi-FI" dirty="0"/>
              <a:t>LED-valot säästävät energiaa</a:t>
            </a:r>
          </a:p>
          <a:p>
            <a:pPr lvl="1"/>
            <a:r>
              <a:rPr lang="fi-FI" dirty="0"/>
              <a:t>Valojen sammutus automaattisesti tyhjistä tiloista</a:t>
            </a:r>
          </a:p>
          <a:p>
            <a:r>
              <a:rPr lang="fi-FI" dirty="0"/>
              <a:t>Sähkölaitteet</a:t>
            </a:r>
          </a:p>
          <a:p>
            <a:pPr lvl="1"/>
            <a:r>
              <a:rPr lang="fi-FI"/>
              <a:t>Energiapihit laitteet </a:t>
            </a:r>
          </a:p>
          <a:p>
            <a:pPr lvl="1"/>
            <a:r>
              <a:rPr lang="fi-FI"/>
              <a:t>Materiaalipihit akut</a:t>
            </a:r>
            <a:endParaRPr lang="fi-FI" dirty="0"/>
          </a:p>
          <a:p>
            <a:pPr lvl="1"/>
            <a:r>
              <a:rPr lang="fi-FI" dirty="0"/>
              <a:t>Laitteiden sammuttaminen kokonaan, kun ne eivät ole käytössä</a:t>
            </a:r>
          </a:p>
          <a:p>
            <a:r>
              <a:rPr lang="fi-FI" dirty="0"/>
              <a:t>Jätteiden vähentäminen ja kierrätys</a:t>
            </a:r>
          </a:p>
          <a:p>
            <a:pPr lvl="1"/>
            <a:r>
              <a:rPr lang="fi-FI"/>
              <a:t>Harvinaisten metallien kierrätys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6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totalon teemavärit">
      <a:dk1>
        <a:srgbClr val="331C54"/>
      </a:dk1>
      <a:lt1>
        <a:srgbClr val="FFFFFF"/>
      </a:lt1>
      <a:dk2>
        <a:srgbClr val="512398"/>
      </a:dk2>
      <a:lt2>
        <a:srgbClr val="E0E1DD"/>
      </a:lt2>
      <a:accent1>
        <a:srgbClr val="512398"/>
      </a:accent1>
      <a:accent2>
        <a:srgbClr val="331C54"/>
      </a:accent2>
      <a:accent3>
        <a:srgbClr val="00B0CA"/>
      </a:accent3>
      <a:accent4>
        <a:srgbClr val="F9E300"/>
      </a:accent4>
      <a:accent5>
        <a:srgbClr val="B2B3B3"/>
      </a:accent5>
      <a:accent6>
        <a:srgbClr val="E0E1DD"/>
      </a:accent6>
      <a:hlink>
        <a:srgbClr val="361A57"/>
      </a:hlink>
      <a:folHlink>
        <a:srgbClr val="5123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totalo esityspohja 2020 [Vain luku]" id="{B11FB2F6-4FC4-439C-9A56-CDDD085440D3}" vid="{4A37ED1A-D96E-4EC9-BFA4-45585D9D8C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AF2130-EAD8-4BC8-8B09-CE6B4D89D64A}">
  <we:reference id="wa104379997" version="3.0.0.0" store="fi-FI" storeType="OMEX"/>
  <we:alternateReferences>
    <we:reference id="wa104379997" version="3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D7A1F422DD3947AB7A2E34C1684192" ma:contentTypeVersion="15" ma:contentTypeDescription="Luo uusi asiakirja." ma:contentTypeScope="" ma:versionID="517bb36628ad919e2837ea7885e61dc8">
  <xsd:schema xmlns:xsd="http://www.w3.org/2001/XMLSchema" xmlns:xs="http://www.w3.org/2001/XMLSchema" xmlns:p="http://schemas.microsoft.com/office/2006/metadata/properties" xmlns:ns2="4024df38-3c0f-462a-862d-a7f76eeefb3d" xmlns:ns3="0d9ac081-05d7-4b45-974a-d454e53921a5" targetNamespace="http://schemas.microsoft.com/office/2006/metadata/properties" ma:root="true" ma:fieldsID="9e875d32ef1a6ea89015882f1f90295a" ns2:_="" ns3:_="">
    <xsd:import namespace="4024df38-3c0f-462a-862d-a7f76eeefb3d"/>
    <xsd:import namespace="0d9ac081-05d7-4b45-974a-d454e5392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4df38-3c0f-462a-862d-a7f76eeef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3fe90fce-fafb-4b11-b9ef-d54972cc7c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ac081-05d7-4b45-974a-d454e53921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eac8f-69d3-423a-a1f8-05252d8b5257}" ma:internalName="TaxCatchAll" ma:showField="CatchAllData" ma:web="0d9ac081-05d7-4b45-974a-d454e5392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9ac081-05d7-4b45-974a-d454e53921a5" xsi:nil="true"/>
    <lcf76f155ced4ddcb4097134ff3c332f xmlns="4024df38-3c0f-462a-862d-a7f76eeefb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260361-9D89-411C-9151-528923DD2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4df38-3c0f-462a-862d-a7f76eeefb3d"/>
    <ds:schemaRef ds:uri="0d9ac081-05d7-4b45-974a-d454e5392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8356B-BDB3-4B55-BE9F-45966338FA1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d9ac081-05d7-4b45-974a-d454e53921a5"/>
    <ds:schemaRef ds:uri="4024df38-3c0f-462a-862d-a7f76eeefb3d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D546F7-F80F-4E78-B13E-DE6F7A13CF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PP-kalvopohja_ laajakuva (Taitotalo) v3</Template>
  <TotalTime>566</TotalTime>
  <Words>916</Words>
  <Application>Microsoft Office PowerPoint</Application>
  <PresentationFormat>Laajakuva</PresentationFormat>
  <Paragraphs>197</Paragraphs>
  <Slides>24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Aptos</vt:lpstr>
      <vt:lpstr>Arial</vt:lpstr>
      <vt:lpstr>Calibri</vt:lpstr>
      <vt:lpstr>Office-teema</vt:lpstr>
      <vt:lpstr>Ilmastovastuullinen toiminta ICT alalla</vt:lpstr>
      <vt:lpstr>Sisältö</vt:lpstr>
      <vt:lpstr>Arvioita mittasuhteista</vt:lpstr>
      <vt:lpstr>Ohjelmisto vai laite?</vt:lpstr>
      <vt:lpstr>Tiedonsiirto ja Internet</vt:lpstr>
      <vt:lpstr>Valinnat ja niiden vaikutus    </vt:lpstr>
      <vt:lpstr>Ohjelmiston ilmastovaikutus</vt:lpstr>
      <vt:lpstr>Käytännön esimerkki</vt:lpstr>
      <vt:lpstr>Yritysten ratkaisut ja niiden vaikutukset  1 / 2</vt:lpstr>
      <vt:lpstr>Yritysten ratkaisut ja niiden vaikutukset  2 / 2</vt:lpstr>
      <vt:lpstr>Käytännön esimerkki Iso Juttu -ohjelma</vt:lpstr>
      <vt:lpstr>Kauppa mahdollistaa ilmastotekosi</vt:lpstr>
      <vt:lpstr>Tutkimus ja kehitys</vt:lpstr>
      <vt:lpstr>Alkutuotanto</vt:lpstr>
      <vt:lpstr>Elintarvikkeiden valmistus ja pakkaus</vt:lpstr>
      <vt:lpstr>Energian tuotanto</vt:lpstr>
      <vt:lpstr>Liikenne</vt:lpstr>
      <vt:lpstr>Kauppa</vt:lpstr>
      <vt:lpstr>Miten voin omassa työssä vaikuttaa  1/2</vt:lpstr>
      <vt:lpstr>Miten voin omassa työssä vaikuttaa  2/2</vt:lpstr>
      <vt:lpstr>Ilmastovastuullinen toiminta - näytön suunnittelu</vt:lpstr>
      <vt:lpstr>Näyttötehtävä esimerkki – Hiilijalanjäljen laskeminen</vt:lpstr>
      <vt:lpstr>Näyttötehtävä esimerkkejä - Oppimispäiväkirja</vt:lpstr>
      <vt:lpstr>PowerPoint-esitys</vt:lpstr>
    </vt:vector>
  </TitlesOfParts>
  <Company>Taitotalo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Ilmastovastuullinen toiminta ICT</dc:title>
  <dc:creator>Juha-Pekka.Finnila@taitotalo.fi</dc:creator>
  <cp:lastModifiedBy>Finnilä Juha-Pekka</cp:lastModifiedBy>
  <cp:revision>4</cp:revision>
  <dcterms:created xsi:type="dcterms:W3CDTF">2024-03-18T12:24:44Z</dcterms:created>
  <dcterms:modified xsi:type="dcterms:W3CDTF">2024-06-11T05:53:35Z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0x0101008BD7A1F422DD3947AB7A2E34C1684192</vt:lpwstr>
  </property>
  <property fmtid="{D5CDD505-2E9C-101B-9397-08002B2CF9AE}" pid="3" name="MediaServiceImageTags">
    <vt:lpwstr/>
  </property>
</Properties>
</file>