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48" r:id="rId5"/>
  </p:sldMasterIdLst>
  <p:notesMasterIdLst>
    <p:notesMasterId r:id="rId43"/>
  </p:notesMasterIdLst>
  <p:sldIdLst>
    <p:sldId id="262" r:id="rId6"/>
    <p:sldId id="281" r:id="rId7"/>
    <p:sldId id="282" r:id="rId8"/>
    <p:sldId id="256" r:id="rId9"/>
    <p:sldId id="285" r:id="rId10"/>
    <p:sldId id="288" r:id="rId11"/>
    <p:sldId id="655" r:id="rId12"/>
    <p:sldId id="620" r:id="rId13"/>
    <p:sldId id="627" r:id="rId14"/>
    <p:sldId id="619" r:id="rId15"/>
    <p:sldId id="618" r:id="rId16"/>
    <p:sldId id="621" r:id="rId17"/>
    <p:sldId id="622" r:id="rId18"/>
    <p:sldId id="623" r:id="rId19"/>
    <p:sldId id="625" r:id="rId20"/>
    <p:sldId id="626" r:id="rId21"/>
    <p:sldId id="624" r:id="rId22"/>
    <p:sldId id="287" r:id="rId23"/>
    <p:sldId id="646" r:id="rId24"/>
    <p:sldId id="647" r:id="rId25"/>
    <p:sldId id="648" r:id="rId26"/>
    <p:sldId id="649" r:id="rId27"/>
    <p:sldId id="654" r:id="rId28"/>
    <p:sldId id="650" r:id="rId29"/>
    <p:sldId id="651" r:id="rId30"/>
    <p:sldId id="652" r:id="rId31"/>
    <p:sldId id="644" r:id="rId32"/>
    <p:sldId id="638" r:id="rId33"/>
    <p:sldId id="639" r:id="rId34"/>
    <p:sldId id="640" r:id="rId35"/>
    <p:sldId id="641" r:id="rId36"/>
    <p:sldId id="629" r:id="rId37"/>
    <p:sldId id="280" r:id="rId38"/>
    <p:sldId id="284" r:id="rId39"/>
    <p:sldId id="653" r:id="rId40"/>
    <p:sldId id="260" r:id="rId41"/>
    <p:sldId id="630" r:id="rId4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23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4DBA6-1239-841D-06E7-6FE678960039}" v="8" dt="2024-06-23T19:59:32.012"/>
    <p1510:client id="{2475340D-3385-A4D6-5FF0-A08096D9D6AC}" v="130" dt="2024-06-24T09:56:07.527"/>
    <p1510:client id="{566432E8-0C86-A487-CDB2-36FB6E9E4960}" v="8" dt="2024-06-24T07:52:01.944"/>
    <p1510:client id="{A5AB924D-7AC7-C894-314A-C37823F81825}" v="123" dt="2024-06-25T05:19:54.425"/>
    <p1510:client id="{CAE15857-5466-4133-93ED-1EB50511558D}" v="135" dt="2024-06-24T08:28:46.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jari Liisa" userId="S::pirkko-liisa.backlund@taitotalo.fi::0ba7ef12-7536-4f78-82e5-37dc94d8e5ec" providerId="AD" clId="Web-{169747CF-778B-B5DA-E56F-51173A0CB6C6}"/>
    <pc:docChg chg="modSld">
      <pc:chgData name="Pajari Liisa" userId="S::pirkko-liisa.backlund@taitotalo.fi::0ba7ef12-7536-4f78-82e5-37dc94d8e5ec" providerId="AD" clId="Web-{169747CF-778B-B5DA-E56F-51173A0CB6C6}" dt="2024-05-31T07:32:05.867" v="1" actId="20577"/>
      <pc:docMkLst>
        <pc:docMk/>
      </pc:docMkLst>
      <pc:sldChg chg="modSp">
        <pc:chgData name="Pajari Liisa" userId="S::pirkko-liisa.backlund@taitotalo.fi::0ba7ef12-7536-4f78-82e5-37dc94d8e5ec" providerId="AD" clId="Web-{169747CF-778B-B5DA-E56F-51173A0CB6C6}" dt="2024-05-31T07:32:05.867" v="1" actId="20577"/>
        <pc:sldMkLst>
          <pc:docMk/>
          <pc:sldMk cId="3575989799" sldId="618"/>
        </pc:sldMkLst>
        <pc:spChg chg="mod">
          <ac:chgData name="Pajari Liisa" userId="S::pirkko-liisa.backlund@taitotalo.fi::0ba7ef12-7536-4f78-82e5-37dc94d8e5ec" providerId="AD" clId="Web-{169747CF-778B-B5DA-E56F-51173A0CB6C6}" dt="2024-05-31T07:32:05.867" v="1" actId="20577"/>
          <ac:spMkLst>
            <pc:docMk/>
            <pc:sldMk cId="3575989799" sldId="618"/>
            <ac:spMk id="3" creationId="{13D8F417-B943-9ABD-FB93-54EBE6D29868}"/>
          </ac:spMkLst>
        </pc:spChg>
      </pc:sldChg>
    </pc:docChg>
  </pc:docChgLst>
  <pc:docChgLst>
    <pc:chgData name="Pajari Liisa" userId="S::pirkko-liisa.backlund@taitotalo.fi::0ba7ef12-7536-4f78-82e5-37dc94d8e5ec" providerId="AD" clId="Web-{7AF203F0-471F-C138-C89B-19D422B71A7C}"/>
    <pc:docChg chg="modSld">
      <pc:chgData name="Pajari Liisa" userId="S::pirkko-liisa.backlund@taitotalo.fi::0ba7ef12-7536-4f78-82e5-37dc94d8e5ec" providerId="AD" clId="Web-{7AF203F0-471F-C138-C89B-19D422B71A7C}" dt="2024-03-08T07:02:23.892" v="18" actId="20577"/>
      <pc:docMkLst>
        <pc:docMk/>
      </pc:docMkLst>
      <pc:sldChg chg="modSp">
        <pc:chgData name="Pajari Liisa" userId="S::pirkko-liisa.backlund@taitotalo.fi::0ba7ef12-7536-4f78-82e5-37dc94d8e5ec" providerId="AD" clId="Web-{7AF203F0-471F-C138-C89B-19D422B71A7C}" dt="2024-03-08T07:02:23.892" v="18" actId="20577"/>
        <pc:sldMkLst>
          <pc:docMk/>
          <pc:sldMk cId="2463575432" sldId="256"/>
        </pc:sldMkLst>
        <pc:spChg chg="mod">
          <ac:chgData name="Pajari Liisa" userId="S::pirkko-liisa.backlund@taitotalo.fi::0ba7ef12-7536-4f78-82e5-37dc94d8e5ec" providerId="AD" clId="Web-{7AF203F0-471F-C138-C89B-19D422B71A7C}" dt="2024-03-08T07:02:23.892" v="18" actId="20577"/>
          <ac:spMkLst>
            <pc:docMk/>
            <pc:sldMk cId="2463575432" sldId="256"/>
            <ac:spMk id="3" creationId="{EC2D3DE5-9453-E8DB-B3D6-B21F318E22C8}"/>
          </ac:spMkLst>
        </pc:spChg>
      </pc:sldChg>
    </pc:docChg>
  </pc:docChgLst>
  <pc:docChgLst>
    <pc:chgData name="Ylimmäinen Seija" userId="S::seija.ylimmainen@taitotalo.fi::ca43a6e6-5f5b-4301-8d8f-8726ecab432b" providerId="AD" clId="Web-{16E4DBA6-1239-841D-06E7-6FE678960039}"/>
    <pc:docChg chg="modSld">
      <pc:chgData name="Ylimmäinen Seija" userId="S::seija.ylimmainen@taitotalo.fi::ca43a6e6-5f5b-4301-8d8f-8726ecab432b" providerId="AD" clId="Web-{16E4DBA6-1239-841D-06E7-6FE678960039}" dt="2024-06-23T19:59:32.012" v="7" actId="20577"/>
      <pc:docMkLst>
        <pc:docMk/>
      </pc:docMkLst>
      <pc:sldChg chg="delSp modSp">
        <pc:chgData name="Ylimmäinen Seija" userId="S::seija.ylimmainen@taitotalo.fi::ca43a6e6-5f5b-4301-8d8f-8726ecab432b" providerId="AD" clId="Web-{16E4DBA6-1239-841D-06E7-6FE678960039}" dt="2024-06-23T19:59:32.012" v="7" actId="20577"/>
        <pc:sldMkLst>
          <pc:docMk/>
          <pc:sldMk cId="1997961316" sldId="287"/>
        </pc:sldMkLst>
        <pc:spChg chg="mod">
          <ac:chgData name="Ylimmäinen Seija" userId="S::seija.ylimmainen@taitotalo.fi::ca43a6e6-5f5b-4301-8d8f-8726ecab432b" providerId="AD" clId="Web-{16E4DBA6-1239-841D-06E7-6FE678960039}" dt="2024-06-23T19:59:32.012" v="7" actId="20577"/>
          <ac:spMkLst>
            <pc:docMk/>
            <pc:sldMk cId="1997961316" sldId="287"/>
            <ac:spMk id="4" creationId="{6B3841D6-9820-E123-CC9F-77EBEC5EFB69}"/>
          </ac:spMkLst>
        </pc:spChg>
        <pc:picChg chg="del">
          <ac:chgData name="Ylimmäinen Seija" userId="S::seija.ylimmainen@taitotalo.fi::ca43a6e6-5f5b-4301-8d8f-8726ecab432b" providerId="AD" clId="Web-{16E4DBA6-1239-841D-06E7-6FE678960039}" dt="2024-06-23T19:59:15.012" v="0"/>
          <ac:picMkLst>
            <pc:docMk/>
            <pc:sldMk cId="1997961316" sldId="287"/>
            <ac:picMk id="5" creationId="{222DCF86-A16B-10EC-86DD-F38592F75EF8}"/>
          </ac:picMkLst>
        </pc:picChg>
      </pc:sldChg>
    </pc:docChg>
  </pc:docChgLst>
  <pc:docChgLst>
    <pc:chgData name="Fränti Harri" userId="S::harri.franti@taitotalo.fi::f9883360-dd49-4aaa-9149-d1930fc60263" providerId="AD" clId="Web-{72B080E4-B916-490C-92E9-FAC04AC5F116}"/>
    <pc:docChg chg="modSld">
      <pc:chgData name="Fränti Harri" userId="S::harri.franti@taitotalo.fi::f9883360-dd49-4aaa-9149-d1930fc60263" providerId="AD" clId="Web-{72B080E4-B916-490C-92E9-FAC04AC5F116}" dt="2024-04-15T03:39:18.001" v="39" actId="20577"/>
      <pc:docMkLst>
        <pc:docMk/>
      </pc:docMkLst>
      <pc:sldChg chg="modSp">
        <pc:chgData name="Fränti Harri" userId="S::harri.franti@taitotalo.fi::f9883360-dd49-4aaa-9149-d1930fc60263" providerId="AD" clId="Web-{72B080E4-B916-490C-92E9-FAC04AC5F116}" dt="2024-04-15T03:39:18.001" v="39" actId="20577"/>
        <pc:sldMkLst>
          <pc:docMk/>
          <pc:sldMk cId="4224543554" sldId="280"/>
        </pc:sldMkLst>
        <pc:spChg chg="mod">
          <ac:chgData name="Fränti Harri" userId="S::harri.franti@taitotalo.fi::f9883360-dd49-4aaa-9149-d1930fc60263" providerId="AD" clId="Web-{72B080E4-B916-490C-92E9-FAC04AC5F116}" dt="2024-04-15T03:39:18.001" v="39" actId="20577"/>
          <ac:spMkLst>
            <pc:docMk/>
            <pc:sldMk cId="4224543554" sldId="280"/>
            <ac:spMk id="6" creationId="{6A31A490-13CD-1EB5-055F-1D9796078370}"/>
          </ac:spMkLst>
        </pc:spChg>
      </pc:sldChg>
    </pc:docChg>
  </pc:docChgLst>
  <pc:docChgLst>
    <pc:chgData name="Pajari Liisa" userId="S::pirkko-liisa.backlund@taitotalo.fi::0ba7ef12-7536-4f78-82e5-37dc94d8e5ec" providerId="AD" clId="Web-{3D0F4C05-C456-839A-AB1E-359634D265F0}"/>
    <pc:docChg chg="addSld modSld">
      <pc:chgData name="Pajari Liisa" userId="S::pirkko-liisa.backlund@taitotalo.fi::0ba7ef12-7536-4f78-82e5-37dc94d8e5ec" providerId="AD" clId="Web-{3D0F4C05-C456-839A-AB1E-359634D265F0}" dt="2024-03-08T06:51:36.947" v="52" actId="20577"/>
      <pc:docMkLst>
        <pc:docMk/>
      </pc:docMkLst>
      <pc:sldChg chg="modSp">
        <pc:chgData name="Pajari Liisa" userId="S::pirkko-liisa.backlund@taitotalo.fi::0ba7ef12-7536-4f78-82e5-37dc94d8e5ec" providerId="AD" clId="Web-{3D0F4C05-C456-839A-AB1E-359634D265F0}" dt="2024-03-08T06:50:54.727" v="42" actId="20577"/>
        <pc:sldMkLst>
          <pc:docMk/>
          <pc:sldMk cId="2463575432" sldId="256"/>
        </pc:sldMkLst>
        <pc:spChg chg="mod">
          <ac:chgData name="Pajari Liisa" userId="S::pirkko-liisa.backlund@taitotalo.fi::0ba7ef12-7536-4f78-82e5-37dc94d8e5ec" providerId="AD" clId="Web-{3D0F4C05-C456-839A-AB1E-359634D265F0}" dt="2024-03-08T06:49:32.272" v="27" actId="14100"/>
          <ac:spMkLst>
            <pc:docMk/>
            <pc:sldMk cId="2463575432" sldId="256"/>
            <ac:spMk id="2" creationId="{12996D57-09E7-A860-5CE8-D43D8739E95B}"/>
          </ac:spMkLst>
        </pc:spChg>
        <pc:spChg chg="mod">
          <ac:chgData name="Pajari Liisa" userId="S::pirkko-liisa.backlund@taitotalo.fi::0ba7ef12-7536-4f78-82e5-37dc94d8e5ec" providerId="AD" clId="Web-{3D0F4C05-C456-839A-AB1E-359634D265F0}" dt="2024-03-08T06:50:54.727" v="42" actId="20577"/>
          <ac:spMkLst>
            <pc:docMk/>
            <pc:sldMk cId="2463575432" sldId="256"/>
            <ac:spMk id="3" creationId="{EC2D3DE5-9453-E8DB-B3D6-B21F318E22C8}"/>
          </ac:spMkLst>
        </pc:spChg>
      </pc:sldChg>
      <pc:sldChg chg="modSp add replId">
        <pc:chgData name="Pajari Liisa" userId="S::pirkko-liisa.backlund@taitotalo.fi::0ba7ef12-7536-4f78-82e5-37dc94d8e5ec" providerId="AD" clId="Web-{3D0F4C05-C456-839A-AB1E-359634D265F0}" dt="2024-03-08T06:49:43.897" v="30" actId="14100"/>
        <pc:sldMkLst>
          <pc:docMk/>
          <pc:sldMk cId="946312674" sldId="258"/>
        </pc:sldMkLst>
        <pc:spChg chg="mod">
          <ac:chgData name="Pajari Liisa" userId="S::pirkko-liisa.backlund@taitotalo.fi::0ba7ef12-7536-4f78-82e5-37dc94d8e5ec" providerId="AD" clId="Web-{3D0F4C05-C456-839A-AB1E-359634D265F0}" dt="2024-03-08T06:49:41.397" v="29" actId="14100"/>
          <ac:spMkLst>
            <pc:docMk/>
            <pc:sldMk cId="946312674" sldId="258"/>
            <ac:spMk id="2" creationId="{12996D57-09E7-A860-5CE8-D43D8739E95B}"/>
          </ac:spMkLst>
        </pc:spChg>
        <pc:spChg chg="mod">
          <ac:chgData name="Pajari Liisa" userId="S::pirkko-liisa.backlund@taitotalo.fi::0ba7ef12-7536-4f78-82e5-37dc94d8e5ec" providerId="AD" clId="Web-{3D0F4C05-C456-839A-AB1E-359634D265F0}" dt="2024-03-08T06:49:43.897" v="30" actId="14100"/>
          <ac:spMkLst>
            <pc:docMk/>
            <pc:sldMk cId="946312674" sldId="258"/>
            <ac:spMk id="3" creationId="{EC2D3DE5-9453-E8DB-B3D6-B21F318E22C8}"/>
          </ac:spMkLst>
        </pc:spChg>
      </pc:sldChg>
      <pc:sldChg chg="modSp add replId">
        <pc:chgData name="Pajari Liisa" userId="S::pirkko-liisa.backlund@taitotalo.fi::0ba7ef12-7536-4f78-82e5-37dc94d8e5ec" providerId="AD" clId="Web-{3D0F4C05-C456-839A-AB1E-359634D265F0}" dt="2024-03-08T06:49:50.600" v="32" actId="14100"/>
        <pc:sldMkLst>
          <pc:docMk/>
          <pc:sldMk cId="3848813571" sldId="259"/>
        </pc:sldMkLst>
        <pc:spChg chg="mod">
          <ac:chgData name="Pajari Liisa" userId="S::pirkko-liisa.backlund@taitotalo.fi::0ba7ef12-7536-4f78-82e5-37dc94d8e5ec" providerId="AD" clId="Web-{3D0F4C05-C456-839A-AB1E-359634D265F0}" dt="2024-03-08T06:49:48.381" v="31" actId="14100"/>
          <ac:spMkLst>
            <pc:docMk/>
            <pc:sldMk cId="3848813571" sldId="259"/>
            <ac:spMk id="2" creationId="{12996D57-09E7-A860-5CE8-D43D8739E95B}"/>
          </ac:spMkLst>
        </pc:spChg>
        <pc:spChg chg="mod">
          <ac:chgData name="Pajari Liisa" userId="S::pirkko-liisa.backlund@taitotalo.fi::0ba7ef12-7536-4f78-82e5-37dc94d8e5ec" providerId="AD" clId="Web-{3D0F4C05-C456-839A-AB1E-359634D265F0}" dt="2024-03-08T06:49:50.600" v="32" actId="14100"/>
          <ac:spMkLst>
            <pc:docMk/>
            <pc:sldMk cId="3848813571" sldId="259"/>
            <ac:spMk id="3" creationId="{EC2D3DE5-9453-E8DB-B3D6-B21F318E22C8}"/>
          </ac:spMkLst>
        </pc:spChg>
      </pc:sldChg>
      <pc:sldChg chg="modSp add replId">
        <pc:chgData name="Pajari Liisa" userId="S::pirkko-liisa.backlund@taitotalo.fi::0ba7ef12-7536-4f78-82e5-37dc94d8e5ec" providerId="AD" clId="Web-{3D0F4C05-C456-839A-AB1E-359634D265F0}" dt="2024-03-08T06:50:28.382" v="40" actId="14100"/>
        <pc:sldMkLst>
          <pc:docMk/>
          <pc:sldMk cId="870360086" sldId="260"/>
        </pc:sldMkLst>
        <pc:spChg chg="mod">
          <ac:chgData name="Pajari Liisa" userId="S::pirkko-liisa.backlund@taitotalo.fi::0ba7ef12-7536-4f78-82e5-37dc94d8e5ec" providerId="AD" clId="Web-{3D0F4C05-C456-839A-AB1E-359634D265F0}" dt="2024-03-08T06:50:19.804" v="39" actId="20577"/>
          <ac:spMkLst>
            <pc:docMk/>
            <pc:sldMk cId="870360086" sldId="260"/>
            <ac:spMk id="2" creationId="{12996D57-09E7-A860-5CE8-D43D8739E95B}"/>
          </ac:spMkLst>
        </pc:spChg>
        <pc:spChg chg="mod">
          <ac:chgData name="Pajari Liisa" userId="S::pirkko-liisa.backlund@taitotalo.fi::0ba7ef12-7536-4f78-82e5-37dc94d8e5ec" providerId="AD" clId="Web-{3D0F4C05-C456-839A-AB1E-359634D265F0}" dt="2024-03-08T06:50:28.382" v="40" actId="14100"/>
          <ac:spMkLst>
            <pc:docMk/>
            <pc:sldMk cId="870360086" sldId="260"/>
            <ac:spMk id="3" creationId="{EC2D3DE5-9453-E8DB-B3D6-B21F318E22C8}"/>
          </ac:spMkLst>
        </pc:spChg>
      </pc:sldChg>
      <pc:sldChg chg="modSp new">
        <pc:chgData name="Pajari Liisa" userId="S::pirkko-liisa.backlund@taitotalo.fi::0ba7ef12-7536-4f78-82e5-37dc94d8e5ec" providerId="AD" clId="Web-{3D0F4C05-C456-839A-AB1E-359634D265F0}" dt="2024-03-08T06:51:36.947" v="52" actId="20577"/>
        <pc:sldMkLst>
          <pc:docMk/>
          <pc:sldMk cId="1739533665" sldId="261"/>
        </pc:sldMkLst>
        <pc:spChg chg="mod">
          <ac:chgData name="Pajari Liisa" userId="S::pirkko-liisa.backlund@taitotalo.fi::0ba7ef12-7536-4f78-82e5-37dc94d8e5ec" providerId="AD" clId="Web-{3D0F4C05-C456-839A-AB1E-359634D265F0}" dt="2024-03-08T06:51:36.947" v="52" actId="20577"/>
          <ac:spMkLst>
            <pc:docMk/>
            <pc:sldMk cId="1739533665" sldId="261"/>
            <ac:spMk id="2" creationId="{0B83622D-A9CD-FA55-49D8-256F35A7272B}"/>
          </ac:spMkLst>
        </pc:spChg>
        <pc:spChg chg="mod">
          <ac:chgData name="Pajari Liisa" userId="S::pirkko-liisa.backlund@taitotalo.fi::0ba7ef12-7536-4f78-82e5-37dc94d8e5ec" providerId="AD" clId="Web-{3D0F4C05-C456-839A-AB1E-359634D265F0}" dt="2024-03-08T06:51:27.728" v="47" actId="20577"/>
          <ac:spMkLst>
            <pc:docMk/>
            <pc:sldMk cId="1739533665" sldId="261"/>
            <ac:spMk id="3" creationId="{9A94AE75-B8C9-1FC5-954C-8D203E61DA52}"/>
          </ac:spMkLst>
        </pc:spChg>
      </pc:sldChg>
    </pc:docChg>
  </pc:docChgLst>
  <pc:docChgLst>
    <pc:chgData name="Pajari Liisa" userId="S::pirkko-liisa.backlund@taitotalo.fi::0ba7ef12-7536-4f78-82e5-37dc94d8e5ec" providerId="AD" clId="Web-{EEDCB2C6-ED7D-0C21-DB9E-EB4B6CB55DF4}"/>
    <pc:docChg chg="modSld">
      <pc:chgData name="Pajari Liisa" userId="S::pirkko-liisa.backlund@taitotalo.fi::0ba7ef12-7536-4f78-82e5-37dc94d8e5ec" providerId="AD" clId="Web-{EEDCB2C6-ED7D-0C21-DB9E-EB4B6CB55DF4}" dt="2024-04-09T08:59:24.075" v="0" actId="20577"/>
      <pc:docMkLst>
        <pc:docMk/>
      </pc:docMkLst>
      <pc:sldChg chg="modSp">
        <pc:chgData name="Pajari Liisa" userId="S::pirkko-liisa.backlund@taitotalo.fi::0ba7ef12-7536-4f78-82e5-37dc94d8e5ec" providerId="AD" clId="Web-{EEDCB2C6-ED7D-0C21-DB9E-EB4B6CB55DF4}" dt="2024-04-09T08:59:24.075" v="0" actId="20577"/>
        <pc:sldMkLst>
          <pc:docMk/>
          <pc:sldMk cId="2405600981" sldId="285"/>
        </pc:sldMkLst>
        <pc:spChg chg="mod">
          <ac:chgData name="Pajari Liisa" userId="S::pirkko-liisa.backlund@taitotalo.fi::0ba7ef12-7536-4f78-82e5-37dc94d8e5ec" providerId="AD" clId="Web-{EEDCB2C6-ED7D-0C21-DB9E-EB4B6CB55DF4}" dt="2024-04-09T08:59:24.075" v="0" actId="20577"/>
          <ac:spMkLst>
            <pc:docMk/>
            <pc:sldMk cId="2405600981" sldId="285"/>
            <ac:spMk id="3" creationId="{9DFB6BE3-34F1-824F-9EAE-7EDC0DAFD55A}"/>
          </ac:spMkLst>
        </pc:spChg>
      </pc:sldChg>
    </pc:docChg>
  </pc:docChgLst>
  <pc:docChgLst>
    <pc:chgData name="Pajari Liisa" userId="S::pirkko-liisa.backlund@taitotalo.fi::0ba7ef12-7536-4f78-82e5-37dc94d8e5ec" providerId="AD" clId="Web-{11365510-6620-994C-ABD0-4F2C3C131C76}"/>
    <pc:docChg chg="modSld">
      <pc:chgData name="Pajari Liisa" userId="S::pirkko-liisa.backlund@taitotalo.fi::0ba7ef12-7536-4f78-82e5-37dc94d8e5ec" providerId="AD" clId="Web-{11365510-6620-994C-ABD0-4F2C3C131C76}" dt="2024-03-14T07:55:45.518" v="63" actId="20577"/>
      <pc:docMkLst>
        <pc:docMk/>
      </pc:docMkLst>
      <pc:sldChg chg="modSp">
        <pc:chgData name="Pajari Liisa" userId="S::pirkko-liisa.backlund@taitotalo.fi::0ba7ef12-7536-4f78-82e5-37dc94d8e5ec" providerId="AD" clId="Web-{11365510-6620-994C-ABD0-4F2C3C131C76}" dt="2024-03-14T07:55:45.518" v="63" actId="20577"/>
        <pc:sldMkLst>
          <pc:docMk/>
          <pc:sldMk cId="2463575432" sldId="256"/>
        </pc:sldMkLst>
        <pc:spChg chg="mod">
          <ac:chgData name="Pajari Liisa" userId="S::pirkko-liisa.backlund@taitotalo.fi::0ba7ef12-7536-4f78-82e5-37dc94d8e5ec" providerId="AD" clId="Web-{11365510-6620-994C-ABD0-4F2C3C131C76}" dt="2024-03-14T07:55:45.518" v="63" actId="20577"/>
          <ac:spMkLst>
            <pc:docMk/>
            <pc:sldMk cId="2463575432" sldId="256"/>
            <ac:spMk id="3" creationId="{EC2D3DE5-9453-E8DB-B3D6-B21F318E22C8}"/>
          </ac:spMkLst>
        </pc:spChg>
      </pc:sldChg>
      <pc:sldChg chg="modSp">
        <pc:chgData name="Pajari Liisa" userId="S::pirkko-liisa.backlund@taitotalo.fi::0ba7ef12-7536-4f78-82e5-37dc94d8e5ec" providerId="AD" clId="Web-{11365510-6620-994C-ABD0-4F2C3C131C76}" dt="2024-03-14T07:36:00.292" v="25" actId="20577"/>
        <pc:sldMkLst>
          <pc:docMk/>
          <pc:sldMk cId="1739533665" sldId="261"/>
        </pc:sldMkLst>
        <pc:spChg chg="mod">
          <ac:chgData name="Pajari Liisa" userId="S::pirkko-liisa.backlund@taitotalo.fi::0ba7ef12-7536-4f78-82e5-37dc94d8e5ec" providerId="AD" clId="Web-{11365510-6620-994C-ABD0-4F2C3C131C76}" dt="2024-03-14T07:36:00.292" v="25" actId="20577"/>
          <ac:spMkLst>
            <pc:docMk/>
            <pc:sldMk cId="1739533665" sldId="261"/>
            <ac:spMk id="3" creationId="{9A94AE75-B8C9-1FC5-954C-8D203E61DA52}"/>
          </ac:spMkLst>
        </pc:spChg>
      </pc:sldChg>
    </pc:docChg>
  </pc:docChgLst>
  <pc:docChgLst>
    <pc:chgData name="Fränti Harri" userId="S::harri.franti@taitotalo.fi::f9883360-dd49-4aaa-9149-d1930fc60263" providerId="AD" clId="Web-{6B6F86D3-329B-47FE-AE62-9546308A56CD}"/>
    <pc:docChg chg="addSld">
      <pc:chgData name="Fränti Harri" userId="S::harri.franti@taitotalo.fi::f9883360-dd49-4aaa-9149-d1930fc60263" providerId="AD" clId="Web-{6B6F86D3-329B-47FE-AE62-9546308A56CD}" dt="2024-04-25T08:50:29.254" v="10"/>
      <pc:docMkLst>
        <pc:docMk/>
      </pc:docMkLst>
      <pc:sldChg chg="add">
        <pc:chgData name="Fränti Harri" userId="S::harri.franti@taitotalo.fi::f9883360-dd49-4aaa-9149-d1930fc60263" providerId="AD" clId="Web-{6B6F86D3-329B-47FE-AE62-9546308A56CD}" dt="2024-04-25T08:49:08.441" v="0"/>
        <pc:sldMkLst>
          <pc:docMk/>
          <pc:sldMk cId="1737644416" sldId="256"/>
        </pc:sldMkLst>
      </pc:sldChg>
      <pc:sldChg chg="add">
        <pc:chgData name="Fränti Harri" userId="S::harri.franti@taitotalo.fi::f9883360-dd49-4aaa-9149-d1930fc60263" providerId="AD" clId="Web-{6B6F86D3-329B-47FE-AE62-9546308A56CD}" dt="2024-04-25T08:49:08.488" v="4"/>
        <pc:sldMkLst>
          <pc:docMk/>
          <pc:sldMk cId="3575989799" sldId="618"/>
        </pc:sldMkLst>
      </pc:sldChg>
      <pc:sldChg chg="add">
        <pc:chgData name="Fränti Harri" userId="S::harri.franti@taitotalo.fi::f9883360-dd49-4aaa-9149-d1930fc60263" providerId="AD" clId="Web-{6B6F86D3-329B-47FE-AE62-9546308A56CD}" dt="2024-04-25T08:49:08.473" v="3"/>
        <pc:sldMkLst>
          <pc:docMk/>
          <pc:sldMk cId="30950686" sldId="619"/>
        </pc:sldMkLst>
      </pc:sldChg>
      <pc:sldChg chg="add">
        <pc:chgData name="Fränti Harri" userId="S::harri.franti@taitotalo.fi::f9883360-dd49-4aaa-9149-d1930fc60263" providerId="AD" clId="Web-{6B6F86D3-329B-47FE-AE62-9546308A56CD}" dt="2024-04-25T08:49:08.457" v="1"/>
        <pc:sldMkLst>
          <pc:docMk/>
          <pc:sldMk cId="3904460609" sldId="620"/>
        </pc:sldMkLst>
      </pc:sldChg>
      <pc:sldChg chg="add">
        <pc:chgData name="Fränti Harri" userId="S::harri.franti@taitotalo.fi::f9883360-dd49-4aaa-9149-d1930fc60263" providerId="AD" clId="Web-{6B6F86D3-329B-47FE-AE62-9546308A56CD}" dt="2024-04-25T08:50:29.207" v="5"/>
        <pc:sldMkLst>
          <pc:docMk/>
          <pc:sldMk cId="2696489403" sldId="621"/>
        </pc:sldMkLst>
      </pc:sldChg>
      <pc:sldChg chg="add">
        <pc:chgData name="Fränti Harri" userId="S::harri.franti@taitotalo.fi::f9883360-dd49-4aaa-9149-d1930fc60263" providerId="AD" clId="Web-{6B6F86D3-329B-47FE-AE62-9546308A56CD}" dt="2024-04-25T08:50:29.207" v="6"/>
        <pc:sldMkLst>
          <pc:docMk/>
          <pc:sldMk cId="285520990" sldId="622"/>
        </pc:sldMkLst>
      </pc:sldChg>
      <pc:sldChg chg="add">
        <pc:chgData name="Fränti Harri" userId="S::harri.franti@taitotalo.fi::f9883360-dd49-4aaa-9149-d1930fc60263" providerId="AD" clId="Web-{6B6F86D3-329B-47FE-AE62-9546308A56CD}" dt="2024-04-25T08:50:29.223" v="7"/>
        <pc:sldMkLst>
          <pc:docMk/>
          <pc:sldMk cId="3568969601" sldId="623"/>
        </pc:sldMkLst>
      </pc:sldChg>
      <pc:sldChg chg="add">
        <pc:chgData name="Fränti Harri" userId="S::harri.franti@taitotalo.fi::f9883360-dd49-4aaa-9149-d1930fc60263" providerId="AD" clId="Web-{6B6F86D3-329B-47FE-AE62-9546308A56CD}" dt="2024-04-25T08:50:29.254" v="10"/>
        <pc:sldMkLst>
          <pc:docMk/>
          <pc:sldMk cId="248128465" sldId="624"/>
        </pc:sldMkLst>
      </pc:sldChg>
      <pc:sldChg chg="add">
        <pc:chgData name="Fränti Harri" userId="S::harri.franti@taitotalo.fi::f9883360-dd49-4aaa-9149-d1930fc60263" providerId="AD" clId="Web-{6B6F86D3-329B-47FE-AE62-9546308A56CD}" dt="2024-04-25T08:50:29.238" v="8"/>
        <pc:sldMkLst>
          <pc:docMk/>
          <pc:sldMk cId="3563174659" sldId="625"/>
        </pc:sldMkLst>
      </pc:sldChg>
      <pc:sldChg chg="add">
        <pc:chgData name="Fränti Harri" userId="S::harri.franti@taitotalo.fi::f9883360-dd49-4aaa-9149-d1930fc60263" providerId="AD" clId="Web-{6B6F86D3-329B-47FE-AE62-9546308A56CD}" dt="2024-04-25T08:50:29.238" v="9"/>
        <pc:sldMkLst>
          <pc:docMk/>
          <pc:sldMk cId="948660885" sldId="626"/>
        </pc:sldMkLst>
      </pc:sldChg>
      <pc:sldChg chg="add">
        <pc:chgData name="Fränti Harri" userId="S::harri.franti@taitotalo.fi::f9883360-dd49-4aaa-9149-d1930fc60263" providerId="AD" clId="Web-{6B6F86D3-329B-47FE-AE62-9546308A56CD}" dt="2024-04-25T08:49:08.457" v="2"/>
        <pc:sldMkLst>
          <pc:docMk/>
          <pc:sldMk cId="1084700313" sldId="627"/>
        </pc:sldMkLst>
      </pc:sldChg>
    </pc:docChg>
  </pc:docChgLst>
  <pc:docChgLst>
    <pc:chgData name="Pajari Liisa" userId="S::pirkko-liisa.backlund@taitotalo.fi::0ba7ef12-7536-4f78-82e5-37dc94d8e5ec" providerId="AD" clId="Web-{2BA8A430-2CCC-EC81-EE81-DFB4042DD92C}"/>
    <pc:docChg chg="addSld delSld">
      <pc:chgData name="Pajari Liisa" userId="S::pirkko-liisa.backlund@taitotalo.fi::0ba7ef12-7536-4f78-82e5-37dc94d8e5ec" providerId="AD" clId="Web-{2BA8A430-2CCC-EC81-EE81-DFB4042DD92C}" dt="2024-03-14T07:58:04.310" v="1"/>
      <pc:docMkLst>
        <pc:docMk/>
      </pc:docMkLst>
      <pc:sldChg chg="add del">
        <pc:chgData name="Pajari Liisa" userId="S::pirkko-liisa.backlund@taitotalo.fi::0ba7ef12-7536-4f78-82e5-37dc94d8e5ec" providerId="AD" clId="Web-{2BA8A430-2CCC-EC81-EE81-DFB4042DD92C}" dt="2024-03-14T07:58:04.310" v="1"/>
        <pc:sldMkLst>
          <pc:docMk/>
          <pc:sldMk cId="733742922" sldId="262"/>
        </pc:sldMkLst>
      </pc:sldChg>
    </pc:docChg>
  </pc:docChgLst>
  <pc:docChgLst>
    <pc:chgData name="Pajari Liisa" userId="0ba7ef12-7536-4f78-82e5-37dc94d8e5ec" providerId="ADAL" clId="{F098FF3F-3BA7-41DF-A37E-1F1A75853156}"/>
    <pc:docChg chg="custSel addSld delSld modSld">
      <pc:chgData name="Pajari Liisa" userId="0ba7ef12-7536-4f78-82e5-37dc94d8e5ec" providerId="ADAL" clId="{F098FF3F-3BA7-41DF-A37E-1F1A75853156}" dt="2024-03-14T08:34:28.940" v="277" actId="26606"/>
      <pc:docMkLst>
        <pc:docMk/>
      </pc:docMkLst>
      <pc:sldChg chg="modSp del mod">
        <pc:chgData name="Pajari Liisa" userId="0ba7ef12-7536-4f78-82e5-37dc94d8e5ec" providerId="ADAL" clId="{F098FF3F-3BA7-41DF-A37E-1F1A75853156}" dt="2024-03-14T08:00:55.473" v="5" actId="2696"/>
        <pc:sldMkLst>
          <pc:docMk/>
          <pc:sldMk cId="2463575432" sldId="256"/>
        </pc:sldMkLst>
        <pc:spChg chg="mod">
          <ac:chgData name="Pajari Liisa" userId="0ba7ef12-7536-4f78-82e5-37dc94d8e5ec" providerId="ADAL" clId="{F098FF3F-3BA7-41DF-A37E-1F1A75853156}" dt="2024-03-14T08:00:21.002" v="0" actId="21"/>
          <ac:spMkLst>
            <pc:docMk/>
            <pc:sldMk cId="2463575432" sldId="256"/>
            <ac:spMk id="2" creationId="{12996D57-09E7-A860-5CE8-D43D8739E95B}"/>
          </ac:spMkLst>
        </pc:spChg>
        <pc:spChg chg="mod">
          <ac:chgData name="Pajari Liisa" userId="0ba7ef12-7536-4f78-82e5-37dc94d8e5ec" providerId="ADAL" clId="{F098FF3F-3BA7-41DF-A37E-1F1A75853156}" dt="2024-03-14T08:00:34.402" v="3" actId="27636"/>
          <ac:spMkLst>
            <pc:docMk/>
            <pc:sldMk cId="2463575432" sldId="256"/>
            <ac:spMk id="3" creationId="{EC2D3DE5-9453-E8DB-B3D6-B21F318E22C8}"/>
          </ac:spMkLst>
        </pc:spChg>
      </pc:sldChg>
      <pc:sldChg chg="modSp del mod">
        <pc:chgData name="Pajari Liisa" userId="0ba7ef12-7536-4f78-82e5-37dc94d8e5ec" providerId="ADAL" clId="{F098FF3F-3BA7-41DF-A37E-1F1A75853156}" dt="2024-03-14T08:06:13.736" v="263" actId="2696"/>
        <pc:sldMkLst>
          <pc:docMk/>
          <pc:sldMk cId="946312674" sldId="258"/>
        </pc:sldMkLst>
        <pc:spChg chg="mod">
          <ac:chgData name="Pajari Liisa" userId="0ba7ef12-7536-4f78-82e5-37dc94d8e5ec" providerId="ADAL" clId="{F098FF3F-3BA7-41DF-A37E-1F1A75853156}" dt="2024-03-14T08:05:54.103" v="223" actId="21"/>
          <ac:spMkLst>
            <pc:docMk/>
            <pc:sldMk cId="946312674" sldId="258"/>
            <ac:spMk id="3" creationId="{EC2D3DE5-9453-E8DB-B3D6-B21F318E22C8}"/>
          </ac:spMkLst>
        </pc:spChg>
      </pc:sldChg>
      <pc:sldChg chg="addSp modSp mod setBg">
        <pc:chgData name="Pajari Liisa" userId="0ba7ef12-7536-4f78-82e5-37dc94d8e5ec" providerId="ADAL" clId="{F098FF3F-3BA7-41DF-A37E-1F1A75853156}" dt="2024-03-14T08:34:18.452" v="276" actId="26606"/>
        <pc:sldMkLst>
          <pc:docMk/>
          <pc:sldMk cId="3848813571" sldId="259"/>
        </pc:sldMkLst>
        <pc:spChg chg="mod">
          <ac:chgData name="Pajari Liisa" userId="0ba7ef12-7536-4f78-82e5-37dc94d8e5ec" providerId="ADAL" clId="{F098FF3F-3BA7-41DF-A37E-1F1A75853156}" dt="2024-03-14T08:34:18.452" v="276" actId="26606"/>
          <ac:spMkLst>
            <pc:docMk/>
            <pc:sldMk cId="3848813571" sldId="259"/>
            <ac:spMk id="2" creationId="{12996D57-09E7-A860-5CE8-D43D8739E95B}"/>
          </ac:spMkLst>
        </pc:spChg>
        <pc:spChg chg="mod">
          <ac:chgData name="Pajari Liisa" userId="0ba7ef12-7536-4f78-82e5-37dc94d8e5ec" providerId="ADAL" clId="{F098FF3F-3BA7-41DF-A37E-1F1A75853156}" dt="2024-03-14T08:34:18.452" v="276" actId="26606"/>
          <ac:spMkLst>
            <pc:docMk/>
            <pc:sldMk cId="3848813571" sldId="259"/>
            <ac:spMk id="3" creationId="{EC2D3DE5-9453-E8DB-B3D6-B21F318E22C8}"/>
          </ac:spMkLst>
        </pc:spChg>
        <pc:spChg chg="add">
          <ac:chgData name="Pajari Liisa" userId="0ba7ef12-7536-4f78-82e5-37dc94d8e5ec" providerId="ADAL" clId="{F098FF3F-3BA7-41DF-A37E-1F1A75853156}" dt="2024-03-14T08:34:18.452" v="276" actId="26606"/>
          <ac:spMkLst>
            <pc:docMk/>
            <pc:sldMk cId="3848813571" sldId="259"/>
            <ac:spMk id="9" creationId="{6F828D28-8E09-41CC-8229-3070B5467A96}"/>
          </ac:spMkLst>
        </pc:spChg>
        <pc:spChg chg="add">
          <ac:chgData name="Pajari Liisa" userId="0ba7ef12-7536-4f78-82e5-37dc94d8e5ec" providerId="ADAL" clId="{F098FF3F-3BA7-41DF-A37E-1F1A75853156}" dt="2024-03-14T08:34:18.452" v="276" actId="26606"/>
          <ac:spMkLst>
            <pc:docMk/>
            <pc:sldMk cId="3848813571" sldId="259"/>
            <ac:spMk id="11" creationId="{D5B012D8-7F27-4758-9AC6-C889B154BD73}"/>
          </ac:spMkLst>
        </pc:spChg>
        <pc:spChg chg="add">
          <ac:chgData name="Pajari Liisa" userId="0ba7ef12-7536-4f78-82e5-37dc94d8e5ec" providerId="ADAL" clId="{F098FF3F-3BA7-41DF-A37E-1F1A75853156}" dt="2024-03-14T08:34:18.452" v="276" actId="26606"/>
          <ac:spMkLst>
            <pc:docMk/>
            <pc:sldMk cId="3848813571" sldId="259"/>
            <ac:spMk id="13" creationId="{4063B759-00FC-46D1-9898-8E8625268FAF}"/>
          </ac:spMkLst>
        </pc:spChg>
        <pc:picChg chg="add">
          <ac:chgData name="Pajari Liisa" userId="0ba7ef12-7536-4f78-82e5-37dc94d8e5ec" providerId="ADAL" clId="{F098FF3F-3BA7-41DF-A37E-1F1A75853156}" dt="2024-03-14T08:34:18.452" v="276" actId="26606"/>
          <ac:picMkLst>
            <pc:docMk/>
            <pc:sldMk cId="3848813571" sldId="259"/>
            <ac:picMk id="5" creationId="{DE872852-8B41-1612-6BEE-232B9A1C4703}"/>
          </ac:picMkLst>
        </pc:picChg>
      </pc:sldChg>
      <pc:sldChg chg="addSp modSp mod setBg">
        <pc:chgData name="Pajari Liisa" userId="0ba7ef12-7536-4f78-82e5-37dc94d8e5ec" providerId="ADAL" clId="{F098FF3F-3BA7-41DF-A37E-1F1A75853156}" dt="2024-03-14T08:34:28.940" v="277" actId="26606"/>
        <pc:sldMkLst>
          <pc:docMk/>
          <pc:sldMk cId="870360086" sldId="260"/>
        </pc:sldMkLst>
        <pc:spChg chg="mod">
          <ac:chgData name="Pajari Liisa" userId="0ba7ef12-7536-4f78-82e5-37dc94d8e5ec" providerId="ADAL" clId="{F098FF3F-3BA7-41DF-A37E-1F1A75853156}" dt="2024-03-14T08:34:28.940" v="277" actId="26606"/>
          <ac:spMkLst>
            <pc:docMk/>
            <pc:sldMk cId="870360086" sldId="260"/>
            <ac:spMk id="2" creationId="{12996D57-09E7-A860-5CE8-D43D8739E95B}"/>
          </ac:spMkLst>
        </pc:spChg>
        <pc:spChg chg="mod">
          <ac:chgData name="Pajari Liisa" userId="0ba7ef12-7536-4f78-82e5-37dc94d8e5ec" providerId="ADAL" clId="{F098FF3F-3BA7-41DF-A37E-1F1A75853156}" dt="2024-03-14T08:34:28.940" v="277" actId="26606"/>
          <ac:spMkLst>
            <pc:docMk/>
            <pc:sldMk cId="870360086" sldId="260"/>
            <ac:spMk id="3" creationId="{EC2D3DE5-9453-E8DB-B3D6-B21F318E22C8}"/>
          </ac:spMkLst>
        </pc:spChg>
        <pc:spChg chg="add">
          <ac:chgData name="Pajari Liisa" userId="0ba7ef12-7536-4f78-82e5-37dc94d8e5ec" providerId="ADAL" clId="{F098FF3F-3BA7-41DF-A37E-1F1A75853156}" dt="2024-03-14T08:34:28.940" v="277" actId="26606"/>
          <ac:spMkLst>
            <pc:docMk/>
            <pc:sldMk cId="870360086" sldId="260"/>
            <ac:spMk id="9" creationId="{ECC07320-C2CA-4E29-8481-9D9E143C7788}"/>
          </ac:spMkLst>
        </pc:spChg>
        <pc:spChg chg="add">
          <ac:chgData name="Pajari Liisa" userId="0ba7ef12-7536-4f78-82e5-37dc94d8e5ec" providerId="ADAL" clId="{F098FF3F-3BA7-41DF-A37E-1F1A75853156}" dt="2024-03-14T08:34:28.940" v="277" actId="26606"/>
          <ac:spMkLst>
            <pc:docMk/>
            <pc:sldMk cId="870360086" sldId="260"/>
            <ac:spMk id="11" creationId="{178FB36B-5BFE-42CA-BC60-1115E0D95EEC}"/>
          </ac:spMkLst>
        </pc:spChg>
        <pc:picChg chg="add">
          <ac:chgData name="Pajari Liisa" userId="0ba7ef12-7536-4f78-82e5-37dc94d8e5ec" providerId="ADAL" clId="{F098FF3F-3BA7-41DF-A37E-1F1A75853156}" dt="2024-03-14T08:34:28.940" v="277" actId="26606"/>
          <ac:picMkLst>
            <pc:docMk/>
            <pc:sldMk cId="870360086" sldId="260"/>
            <ac:picMk id="5" creationId="{8B504416-C8F4-40ED-F992-3129A8C91927}"/>
          </ac:picMkLst>
        </pc:picChg>
      </pc:sldChg>
      <pc:sldChg chg="modSp del mod">
        <pc:chgData name="Pajari Liisa" userId="0ba7ef12-7536-4f78-82e5-37dc94d8e5ec" providerId="ADAL" clId="{F098FF3F-3BA7-41DF-A37E-1F1A75853156}" dt="2024-03-14T08:04:24.355" v="87" actId="2696"/>
        <pc:sldMkLst>
          <pc:docMk/>
          <pc:sldMk cId="1739533665" sldId="261"/>
        </pc:sldMkLst>
        <pc:spChg chg="mod">
          <ac:chgData name="Pajari Liisa" userId="0ba7ef12-7536-4f78-82e5-37dc94d8e5ec" providerId="ADAL" clId="{F098FF3F-3BA7-41DF-A37E-1F1A75853156}" dt="2024-03-14T08:01:37.858" v="12" actId="21"/>
          <ac:spMkLst>
            <pc:docMk/>
            <pc:sldMk cId="1739533665" sldId="261"/>
            <ac:spMk id="2" creationId="{0B83622D-A9CD-FA55-49D8-256F35A7272B}"/>
          </ac:spMkLst>
        </pc:spChg>
        <pc:spChg chg="mod">
          <ac:chgData name="Pajari Liisa" userId="0ba7ef12-7536-4f78-82e5-37dc94d8e5ec" providerId="ADAL" clId="{F098FF3F-3BA7-41DF-A37E-1F1A75853156}" dt="2024-03-14T08:01:55.502" v="15" actId="27636"/>
          <ac:spMkLst>
            <pc:docMk/>
            <pc:sldMk cId="1739533665" sldId="261"/>
            <ac:spMk id="3" creationId="{9A94AE75-B8C9-1FC5-954C-8D203E61DA52}"/>
          </ac:spMkLst>
        </pc:spChg>
      </pc:sldChg>
      <pc:sldChg chg="modSp mod">
        <pc:chgData name="Pajari Liisa" userId="0ba7ef12-7536-4f78-82e5-37dc94d8e5ec" providerId="ADAL" clId="{F098FF3F-3BA7-41DF-A37E-1F1A75853156}" dt="2024-03-14T08:02:55.402" v="44" actId="27636"/>
        <pc:sldMkLst>
          <pc:docMk/>
          <pc:sldMk cId="733742922" sldId="262"/>
        </pc:sldMkLst>
        <pc:spChg chg="mod">
          <ac:chgData name="Pajari Liisa" userId="0ba7ef12-7536-4f78-82e5-37dc94d8e5ec" providerId="ADAL" clId="{F098FF3F-3BA7-41DF-A37E-1F1A75853156}" dt="2024-03-14T08:00:27.415" v="1"/>
          <ac:spMkLst>
            <pc:docMk/>
            <pc:sldMk cId="733742922" sldId="262"/>
            <ac:spMk id="2" creationId="{F7399533-E73F-1B45-98F7-F7CBA0836AF8}"/>
          </ac:spMkLst>
        </pc:spChg>
        <pc:spChg chg="mod">
          <ac:chgData name="Pajari Liisa" userId="0ba7ef12-7536-4f78-82e5-37dc94d8e5ec" providerId="ADAL" clId="{F098FF3F-3BA7-41DF-A37E-1F1A75853156}" dt="2024-03-14T08:02:55.402" v="44" actId="27636"/>
          <ac:spMkLst>
            <pc:docMk/>
            <pc:sldMk cId="733742922" sldId="262"/>
            <ac:spMk id="3" creationId="{9DFB6BE3-34F1-824F-9EAE-7EDC0DAFD55A}"/>
          </ac:spMkLst>
        </pc:spChg>
      </pc:sldChg>
      <pc:sldChg chg="modSp mod">
        <pc:chgData name="Pajari Liisa" userId="0ba7ef12-7536-4f78-82e5-37dc94d8e5ec" providerId="ADAL" clId="{F098FF3F-3BA7-41DF-A37E-1F1A75853156}" dt="2024-03-14T08:06:09.223" v="262"/>
        <pc:sldMkLst>
          <pc:docMk/>
          <pc:sldMk cId="4224543554" sldId="280"/>
        </pc:sldMkLst>
        <pc:spChg chg="mod">
          <ac:chgData name="Pajari Liisa" userId="0ba7ef12-7536-4f78-82e5-37dc94d8e5ec" providerId="ADAL" clId="{F098FF3F-3BA7-41DF-A37E-1F1A75853156}" dt="2024-03-14T08:05:20.269" v="222" actId="20577"/>
          <ac:spMkLst>
            <pc:docMk/>
            <pc:sldMk cId="4224543554" sldId="280"/>
            <ac:spMk id="2" creationId="{00000000-0000-0000-0000-000000000000}"/>
          </ac:spMkLst>
        </pc:spChg>
        <pc:spChg chg="mod">
          <ac:chgData name="Pajari Liisa" userId="0ba7ef12-7536-4f78-82e5-37dc94d8e5ec" providerId="ADAL" clId="{F098FF3F-3BA7-41DF-A37E-1F1A75853156}" dt="2024-03-14T08:06:09.223" v="262"/>
          <ac:spMkLst>
            <pc:docMk/>
            <pc:sldMk cId="4224543554" sldId="280"/>
            <ac:spMk id="6" creationId="{6A31A490-13CD-1EB5-055F-1D9796078370}"/>
          </ac:spMkLst>
        </pc:spChg>
      </pc:sldChg>
      <pc:sldChg chg="addSp delSp modSp add mod">
        <pc:chgData name="Pajari Liisa" userId="0ba7ef12-7536-4f78-82e5-37dc94d8e5ec" providerId="ADAL" clId="{F098FF3F-3BA7-41DF-A37E-1F1A75853156}" dt="2024-03-14T08:33:51.729" v="275" actId="1076"/>
        <pc:sldMkLst>
          <pc:docMk/>
          <pc:sldMk cId="1663882137" sldId="281"/>
        </pc:sldMkLst>
        <pc:spChg chg="mod">
          <ac:chgData name="Pajari Liisa" userId="0ba7ef12-7536-4f78-82e5-37dc94d8e5ec" providerId="ADAL" clId="{F098FF3F-3BA7-41DF-A37E-1F1A75853156}" dt="2024-03-14T08:01:44" v="13"/>
          <ac:spMkLst>
            <pc:docMk/>
            <pc:sldMk cId="1663882137" sldId="281"/>
            <ac:spMk id="2" creationId="{F7399533-E73F-1B45-98F7-F7CBA0836AF8}"/>
          </ac:spMkLst>
        </pc:spChg>
        <pc:spChg chg="mod">
          <ac:chgData name="Pajari Liisa" userId="0ba7ef12-7536-4f78-82e5-37dc94d8e5ec" providerId="ADAL" clId="{F098FF3F-3BA7-41DF-A37E-1F1A75853156}" dt="2024-03-14T08:03:50.487" v="86" actId="27636"/>
          <ac:spMkLst>
            <pc:docMk/>
            <pc:sldMk cId="1663882137" sldId="281"/>
            <ac:spMk id="3" creationId="{9DFB6BE3-34F1-824F-9EAE-7EDC0DAFD55A}"/>
          </ac:spMkLst>
        </pc:spChg>
        <pc:picChg chg="add del mod">
          <ac:chgData name="Pajari Liisa" userId="0ba7ef12-7536-4f78-82e5-37dc94d8e5ec" providerId="ADAL" clId="{F098FF3F-3BA7-41DF-A37E-1F1A75853156}" dt="2024-03-14T08:33:09.831" v="269" actId="478"/>
          <ac:picMkLst>
            <pc:docMk/>
            <pc:sldMk cId="1663882137" sldId="281"/>
            <ac:picMk id="5" creationId="{E5665DCF-AE81-D4CE-99A8-E966378F025B}"/>
          </ac:picMkLst>
        </pc:picChg>
        <pc:picChg chg="add del mod">
          <ac:chgData name="Pajari Liisa" userId="0ba7ef12-7536-4f78-82e5-37dc94d8e5ec" providerId="ADAL" clId="{F098FF3F-3BA7-41DF-A37E-1F1A75853156}" dt="2024-03-14T08:33:45.852" v="273" actId="478"/>
          <ac:picMkLst>
            <pc:docMk/>
            <pc:sldMk cId="1663882137" sldId="281"/>
            <ac:picMk id="7" creationId="{86A75F6B-FDAE-1052-B20A-0833D5754CD0}"/>
          </ac:picMkLst>
        </pc:picChg>
        <pc:picChg chg="add mod">
          <ac:chgData name="Pajari Liisa" userId="0ba7ef12-7536-4f78-82e5-37dc94d8e5ec" providerId="ADAL" clId="{F098FF3F-3BA7-41DF-A37E-1F1A75853156}" dt="2024-03-14T08:33:51.729" v="275" actId="1076"/>
          <ac:picMkLst>
            <pc:docMk/>
            <pc:sldMk cId="1663882137" sldId="281"/>
            <ac:picMk id="9" creationId="{1EDF76D2-5696-492C-CC8C-2F6D5A92EA36}"/>
          </ac:picMkLst>
        </pc:picChg>
      </pc:sldChg>
    </pc:docChg>
  </pc:docChgLst>
  <pc:docChgLst>
    <pc:chgData name="Pajari Liisa" userId="S::pirkko-liisa.backlund@taitotalo.fi::0ba7ef12-7536-4f78-82e5-37dc94d8e5ec" providerId="AD" clId="Web-{4AFC54AE-BE51-981D-7DC5-DBA77C2E8D0B}"/>
    <pc:docChg chg="modSld">
      <pc:chgData name="Pajari Liisa" userId="S::pirkko-liisa.backlund@taitotalo.fi::0ba7ef12-7536-4f78-82e5-37dc94d8e5ec" providerId="AD" clId="Web-{4AFC54AE-BE51-981D-7DC5-DBA77C2E8D0B}" dt="2024-04-11T11:35:24.937" v="9" actId="20577"/>
      <pc:docMkLst>
        <pc:docMk/>
      </pc:docMkLst>
      <pc:sldChg chg="modSp">
        <pc:chgData name="Pajari Liisa" userId="S::pirkko-liisa.backlund@taitotalo.fi::0ba7ef12-7536-4f78-82e5-37dc94d8e5ec" providerId="AD" clId="Web-{4AFC54AE-BE51-981D-7DC5-DBA77C2E8D0B}" dt="2024-04-11T11:35:24.937" v="9" actId="20577"/>
        <pc:sldMkLst>
          <pc:docMk/>
          <pc:sldMk cId="2405600981" sldId="285"/>
        </pc:sldMkLst>
        <pc:spChg chg="mod">
          <ac:chgData name="Pajari Liisa" userId="S::pirkko-liisa.backlund@taitotalo.fi::0ba7ef12-7536-4f78-82e5-37dc94d8e5ec" providerId="AD" clId="Web-{4AFC54AE-BE51-981D-7DC5-DBA77C2E8D0B}" dt="2024-04-11T11:35:24.937" v="9" actId="20577"/>
          <ac:spMkLst>
            <pc:docMk/>
            <pc:sldMk cId="2405600981" sldId="285"/>
            <ac:spMk id="3" creationId="{9DFB6BE3-34F1-824F-9EAE-7EDC0DAFD55A}"/>
          </ac:spMkLst>
        </pc:spChg>
      </pc:sldChg>
    </pc:docChg>
  </pc:docChgLst>
  <pc:docChgLst>
    <pc:chgData name="Pajari Liisa" userId="S::pirkko-liisa.backlund@taitotalo.fi::0ba7ef12-7536-4f78-82e5-37dc94d8e5ec" providerId="AD" clId="Web-{A6DA8608-6CCD-FB02-1B1B-2688470AEE67}"/>
    <pc:docChg chg="addSld modSld sldOrd">
      <pc:chgData name="Pajari Liisa" userId="S::pirkko-liisa.backlund@taitotalo.fi::0ba7ef12-7536-4f78-82e5-37dc94d8e5ec" providerId="AD" clId="Web-{A6DA8608-6CCD-FB02-1B1B-2688470AEE67}" dt="2024-03-28T11:11:10.685" v="47" actId="20577"/>
      <pc:docMkLst>
        <pc:docMk/>
      </pc:docMkLst>
      <pc:sldChg chg="modSp">
        <pc:chgData name="Pajari Liisa" userId="S::pirkko-liisa.backlund@taitotalo.fi::0ba7ef12-7536-4f78-82e5-37dc94d8e5ec" providerId="AD" clId="Web-{A6DA8608-6CCD-FB02-1B1B-2688470AEE67}" dt="2024-03-28T11:00:35.590" v="1" actId="20577"/>
        <pc:sldMkLst>
          <pc:docMk/>
          <pc:sldMk cId="733742922" sldId="262"/>
        </pc:sldMkLst>
        <pc:spChg chg="mod">
          <ac:chgData name="Pajari Liisa" userId="S::pirkko-liisa.backlund@taitotalo.fi::0ba7ef12-7536-4f78-82e5-37dc94d8e5ec" providerId="AD" clId="Web-{A6DA8608-6CCD-FB02-1B1B-2688470AEE67}" dt="2024-03-28T11:00:35.590" v="1" actId="20577"/>
          <ac:spMkLst>
            <pc:docMk/>
            <pc:sldMk cId="733742922" sldId="262"/>
            <ac:spMk id="3" creationId="{9DFB6BE3-34F1-824F-9EAE-7EDC0DAFD55A}"/>
          </ac:spMkLst>
        </pc:spChg>
      </pc:sldChg>
      <pc:sldChg chg="modSp add replId">
        <pc:chgData name="Pajari Liisa" userId="S::pirkko-liisa.backlund@taitotalo.fi::0ba7ef12-7536-4f78-82e5-37dc94d8e5ec" providerId="AD" clId="Web-{A6DA8608-6CCD-FB02-1B1B-2688470AEE67}" dt="2024-03-28T11:08:55.774" v="9" actId="20577"/>
        <pc:sldMkLst>
          <pc:docMk/>
          <pc:sldMk cId="3935834177" sldId="282"/>
        </pc:sldMkLst>
        <pc:spChg chg="mod">
          <ac:chgData name="Pajari Liisa" userId="S::pirkko-liisa.backlund@taitotalo.fi::0ba7ef12-7536-4f78-82e5-37dc94d8e5ec" providerId="AD" clId="Web-{A6DA8608-6CCD-FB02-1B1B-2688470AEE67}" dt="2024-03-28T11:08:55.774" v="9" actId="20577"/>
          <ac:spMkLst>
            <pc:docMk/>
            <pc:sldMk cId="3935834177" sldId="282"/>
            <ac:spMk id="2" creationId="{F7399533-E73F-1B45-98F7-F7CBA0836AF8}"/>
          </ac:spMkLst>
        </pc:spChg>
        <pc:spChg chg="mod">
          <ac:chgData name="Pajari Liisa" userId="S::pirkko-liisa.backlund@taitotalo.fi::0ba7ef12-7536-4f78-82e5-37dc94d8e5ec" providerId="AD" clId="Web-{A6DA8608-6CCD-FB02-1B1B-2688470AEE67}" dt="2024-03-28T11:08:46.554" v="5" actId="14100"/>
          <ac:spMkLst>
            <pc:docMk/>
            <pc:sldMk cId="3935834177" sldId="282"/>
            <ac:spMk id="3" creationId="{9DFB6BE3-34F1-824F-9EAE-7EDC0DAFD55A}"/>
          </ac:spMkLst>
        </pc:spChg>
      </pc:sldChg>
      <pc:sldChg chg="delSp modSp add ord replId modNotes">
        <pc:chgData name="Pajari Liisa" userId="S::pirkko-liisa.backlund@taitotalo.fi::0ba7ef12-7536-4f78-82e5-37dc94d8e5ec" providerId="AD" clId="Web-{A6DA8608-6CCD-FB02-1B1B-2688470AEE67}" dt="2024-03-28T11:11:10.685" v="47" actId="20577"/>
        <pc:sldMkLst>
          <pc:docMk/>
          <pc:sldMk cId="3044430135" sldId="283"/>
        </pc:sldMkLst>
        <pc:spChg chg="mod">
          <ac:chgData name="Pajari Liisa" userId="S::pirkko-liisa.backlund@taitotalo.fi::0ba7ef12-7536-4f78-82e5-37dc94d8e5ec" providerId="AD" clId="Web-{A6DA8608-6CCD-FB02-1B1B-2688470AEE67}" dt="2024-03-28T11:11:10.685" v="47" actId="20577"/>
          <ac:spMkLst>
            <pc:docMk/>
            <pc:sldMk cId="3044430135" sldId="283"/>
            <ac:spMk id="2" creationId="{F7399533-E73F-1B45-98F7-F7CBA0836AF8}"/>
          </ac:spMkLst>
        </pc:spChg>
        <pc:spChg chg="mod">
          <ac:chgData name="Pajari Liisa" userId="S::pirkko-liisa.backlund@taitotalo.fi::0ba7ef12-7536-4f78-82e5-37dc94d8e5ec" providerId="AD" clId="Web-{A6DA8608-6CCD-FB02-1B1B-2688470AEE67}" dt="2024-03-28T11:09:17.962" v="13" actId="20577"/>
          <ac:spMkLst>
            <pc:docMk/>
            <pc:sldMk cId="3044430135" sldId="283"/>
            <ac:spMk id="3" creationId="{9DFB6BE3-34F1-824F-9EAE-7EDC0DAFD55A}"/>
          </ac:spMkLst>
        </pc:spChg>
        <pc:picChg chg="del">
          <ac:chgData name="Pajari Liisa" userId="S::pirkko-liisa.backlund@taitotalo.fi::0ba7ef12-7536-4f78-82e5-37dc94d8e5ec" providerId="AD" clId="Web-{A6DA8608-6CCD-FB02-1B1B-2688470AEE67}" dt="2024-03-28T11:09:29.197" v="17"/>
          <ac:picMkLst>
            <pc:docMk/>
            <pc:sldMk cId="3044430135" sldId="283"/>
            <ac:picMk id="9" creationId="{1EDF76D2-5696-492C-CC8C-2F6D5A92EA36}"/>
          </ac:picMkLst>
        </pc:picChg>
      </pc:sldChg>
    </pc:docChg>
  </pc:docChgLst>
  <pc:docChgLst>
    <pc:chgData name="Pajari Liisa" userId="S::pirkko-liisa.backlund@taitotalo.fi::0ba7ef12-7536-4f78-82e5-37dc94d8e5ec" providerId="AD" clId="Web-{2475340D-3385-A4D6-5FF0-A08096D9D6AC}"/>
    <pc:docChg chg="addSld delSld modSld sldOrd">
      <pc:chgData name="Pajari Liisa" userId="S::pirkko-liisa.backlund@taitotalo.fi::0ba7ef12-7536-4f78-82e5-37dc94d8e5ec" providerId="AD" clId="Web-{2475340D-3385-A4D6-5FF0-A08096D9D6AC}" dt="2024-06-24T09:56:07.527" v="104" actId="20577"/>
      <pc:docMkLst>
        <pc:docMk/>
      </pc:docMkLst>
      <pc:sldChg chg="modSp ord">
        <pc:chgData name="Pajari Liisa" userId="S::pirkko-liisa.backlund@taitotalo.fi::0ba7ef12-7536-4f78-82e5-37dc94d8e5ec" providerId="AD" clId="Web-{2475340D-3385-A4D6-5FF0-A08096D9D6AC}" dt="2024-06-24T09:55:17.243" v="99" actId="20577"/>
        <pc:sldMkLst>
          <pc:docMk/>
          <pc:sldMk cId="1737644416" sldId="256"/>
        </pc:sldMkLst>
        <pc:spChg chg="mod">
          <ac:chgData name="Pajari Liisa" userId="S::pirkko-liisa.backlund@taitotalo.fi::0ba7ef12-7536-4f78-82e5-37dc94d8e5ec" providerId="AD" clId="Web-{2475340D-3385-A4D6-5FF0-A08096D9D6AC}" dt="2024-06-24T09:54:45.055" v="85" actId="20577"/>
          <ac:spMkLst>
            <pc:docMk/>
            <pc:sldMk cId="1737644416" sldId="256"/>
            <ac:spMk id="2" creationId="{CFA6CA49-F807-415F-4C5A-216234D30C1A}"/>
          </ac:spMkLst>
        </pc:spChg>
        <pc:spChg chg="mod">
          <ac:chgData name="Pajari Liisa" userId="S::pirkko-liisa.backlund@taitotalo.fi::0ba7ef12-7536-4f78-82e5-37dc94d8e5ec" providerId="AD" clId="Web-{2475340D-3385-A4D6-5FF0-A08096D9D6AC}" dt="2024-06-24T09:55:17.243" v="99" actId="20577"/>
          <ac:spMkLst>
            <pc:docMk/>
            <pc:sldMk cId="1737644416" sldId="256"/>
            <ac:spMk id="4" creationId="{C49580AE-CE56-9C3A-F847-9F4400D088F6}"/>
          </ac:spMkLst>
        </pc:spChg>
      </pc:sldChg>
      <pc:sldChg chg="del">
        <pc:chgData name="Pajari Liisa" userId="S::pirkko-liisa.backlund@taitotalo.fi::0ba7ef12-7536-4f78-82e5-37dc94d8e5ec" providerId="AD" clId="Web-{2475340D-3385-A4D6-5FF0-A08096D9D6AC}" dt="2024-06-24T09:50:27.093" v="0"/>
        <pc:sldMkLst>
          <pc:docMk/>
          <pc:sldMk cId="838149117" sldId="257"/>
        </pc:sldMkLst>
      </pc:sldChg>
      <pc:sldChg chg="ord">
        <pc:chgData name="Pajari Liisa" userId="S::pirkko-liisa.backlund@taitotalo.fi::0ba7ef12-7536-4f78-82e5-37dc94d8e5ec" providerId="AD" clId="Web-{2475340D-3385-A4D6-5FF0-A08096D9D6AC}" dt="2024-06-24T09:50:42.578" v="2"/>
        <pc:sldMkLst>
          <pc:docMk/>
          <pc:sldMk cId="733742922" sldId="262"/>
        </pc:sldMkLst>
      </pc:sldChg>
      <pc:sldChg chg="modSp">
        <pc:chgData name="Pajari Liisa" userId="S::pirkko-liisa.backlund@taitotalo.fi::0ba7ef12-7536-4f78-82e5-37dc94d8e5ec" providerId="AD" clId="Web-{2475340D-3385-A4D6-5FF0-A08096D9D6AC}" dt="2024-06-24T09:52:04.596" v="35" actId="20577"/>
        <pc:sldMkLst>
          <pc:docMk/>
          <pc:sldMk cId="2009049582" sldId="284"/>
        </pc:sldMkLst>
        <pc:spChg chg="mod">
          <ac:chgData name="Pajari Liisa" userId="S::pirkko-liisa.backlund@taitotalo.fi::0ba7ef12-7536-4f78-82e5-37dc94d8e5ec" providerId="AD" clId="Web-{2475340D-3385-A4D6-5FF0-A08096D9D6AC}" dt="2024-06-24T09:52:04.596" v="35" actId="20577"/>
          <ac:spMkLst>
            <pc:docMk/>
            <pc:sldMk cId="2009049582" sldId="284"/>
            <ac:spMk id="6" creationId="{6A31A490-13CD-1EB5-055F-1D9796078370}"/>
          </ac:spMkLst>
        </pc:spChg>
      </pc:sldChg>
      <pc:sldChg chg="modSp">
        <pc:chgData name="Pajari Liisa" userId="S::pirkko-liisa.backlund@taitotalo.fi::0ba7ef12-7536-4f78-82e5-37dc94d8e5ec" providerId="AD" clId="Web-{2475340D-3385-A4D6-5FF0-A08096D9D6AC}" dt="2024-06-24T09:56:07.527" v="104" actId="20577"/>
        <pc:sldMkLst>
          <pc:docMk/>
          <pc:sldMk cId="3846532985" sldId="288"/>
        </pc:sldMkLst>
        <pc:spChg chg="mod">
          <ac:chgData name="Pajari Liisa" userId="S::pirkko-liisa.backlund@taitotalo.fi::0ba7ef12-7536-4f78-82e5-37dc94d8e5ec" providerId="AD" clId="Web-{2475340D-3385-A4D6-5FF0-A08096D9D6AC}" dt="2024-06-24T09:56:07.527" v="104" actId="20577"/>
          <ac:spMkLst>
            <pc:docMk/>
            <pc:sldMk cId="3846532985" sldId="288"/>
            <ac:spMk id="4" creationId="{601DB84B-55C4-715C-3236-F202E2DE6765}"/>
          </ac:spMkLst>
        </pc:spChg>
      </pc:sldChg>
      <pc:sldChg chg="add replId">
        <pc:chgData name="Pajari Liisa" userId="S::pirkko-liisa.backlund@taitotalo.fi::0ba7ef12-7536-4f78-82e5-37dc94d8e5ec" providerId="AD" clId="Web-{2475340D-3385-A4D6-5FF0-A08096D9D6AC}" dt="2024-06-24T09:54:31.117" v="80"/>
        <pc:sldMkLst>
          <pc:docMk/>
          <pc:sldMk cId="427219817" sldId="655"/>
        </pc:sldMkLst>
      </pc:sldChg>
      <pc:sldChg chg="modSp new del">
        <pc:chgData name="Pajari Liisa" userId="S::pirkko-liisa.backlund@taitotalo.fi::0ba7ef12-7536-4f78-82e5-37dc94d8e5ec" providerId="AD" clId="Web-{2475340D-3385-A4D6-5FF0-A08096D9D6AC}" dt="2024-06-24T09:54:15.210" v="79"/>
        <pc:sldMkLst>
          <pc:docMk/>
          <pc:sldMk cId="1088343600" sldId="655"/>
        </pc:sldMkLst>
        <pc:spChg chg="mod">
          <ac:chgData name="Pajari Liisa" userId="S::pirkko-liisa.backlund@taitotalo.fi::0ba7ef12-7536-4f78-82e5-37dc94d8e5ec" providerId="AD" clId="Web-{2475340D-3385-A4D6-5FF0-A08096D9D6AC}" dt="2024-06-24T09:51:13.891" v="23" actId="20577"/>
          <ac:spMkLst>
            <pc:docMk/>
            <pc:sldMk cId="1088343600" sldId="655"/>
            <ac:spMk id="2" creationId="{D01531C7-0FB2-9852-7B4D-52601B068208}"/>
          </ac:spMkLst>
        </pc:spChg>
        <pc:spChg chg="mod">
          <ac:chgData name="Pajari Liisa" userId="S::pirkko-liisa.backlund@taitotalo.fi::0ba7ef12-7536-4f78-82e5-37dc94d8e5ec" providerId="AD" clId="Web-{2475340D-3385-A4D6-5FF0-A08096D9D6AC}" dt="2024-06-24T09:53:19.224" v="78" actId="20577"/>
          <ac:spMkLst>
            <pc:docMk/>
            <pc:sldMk cId="1088343600" sldId="655"/>
            <ac:spMk id="3" creationId="{49F1F564-BAB4-48B7-BA0E-0F9899F35168}"/>
          </ac:spMkLst>
        </pc:spChg>
      </pc:sldChg>
    </pc:docChg>
  </pc:docChgLst>
  <pc:docChgLst>
    <pc:chgData name="Ylimmäinen Seija" userId="ca43a6e6-5f5b-4301-8d8f-8726ecab432b" providerId="ADAL" clId="{CAE15857-5466-4133-93ED-1EB50511558D}"/>
    <pc:docChg chg="undo custSel addSld delSld modSld sldOrd">
      <pc:chgData name="Ylimmäinen Seija" userId="ca43a6e6-5f5b-4301-8d8f-8726ecab432b" providerId="ADAL" clId="{CAE15857-5466-4133-93ED-1EB50511558D}" dt="2024-06-24T08:31:33.548" v="9070" actId="27636"/>
      <pc:docMkLst>
        <pc:docMk/>
      </pc:docMkLst>
      <pc:sldChg chg="modSp mod">
        <pc:chgData name="Ylimmäinen Seija" userId="ca43a6e6-5f5b-4301-8d8f-8726ecab432b" providerId="ADAL" clId="{CAE15857-5466-4133-93ED-1EB50511558D}" dt="2024-06-23T20:36:58.831" v="8508" actId="1076"/>
        <pc:sldMkLst>
          <pc:docMk/>
          <pc:sldMk cId="1737644416" sldId="256"/>
        </pc:sldMkLst>
        <pc:spChg chg="mod">
          <ac:chgData name="Ylimmäinen Seija" userId="ca43a6e6-5f5b-4301-8d8f-8726ecab432b" providerId="ADAL" clId="{CAE15857-5466-4133-93ED-1EB50511558D}" dt="2024-06-23T20:36:58.831" v="8508" actId="1076"/>
          <ac:spMkLst>
            <pc:docMk/>
            <pc:sldMk cId="1737644416" sldId="256"/>
            <ac:spMk id="2" creationId="{CFA6CA49-F807-415F-4C5A-216234D30C1A}"/>
          </ac:spMkLst>
        </pc:spChg>
        <pc:spChg chg="mod">
          <ac:chgData name="Ylimmäinen Seija" userId="ca43a6e6-5f5b-4301-8d8f-8726ecab432b" providerId="ADAL" clId="{CAE15857-5466-4133-93ED-1EB50511558D}" dt="2024-06-23T20:36:50.430" v="8507" actId="1076"/>
          <ac:spMkLst>
            <pc:docMk/>
            <pc:sldMk cId="1737644416" sldId="256"/>
            <ac:spMk id="4" creationId="{C49580AE-CE56-9C3A-F847-9F4400D088F6}"/>
          </ac:spMkLst>
        </pc:spChg>
      </pc:sldChg>
      <pc:sldChg chg="modSp">
        <pc:chgData name="Ylimmäinen Seija" userId="ca43a6e6-5f5b-4301-8d8f-8726ecab432b" providerId="ADAL" clId="{CAE15857-5466-4133-93ED-1EB50511558D}" dt="2024-05-01T12:32:53.203" v="184" actId="1076"/>
        <pc:sldMkLst>
          <pc:docMk/>
          <pc:sldMk cId="838149117" sldId="257"/>
        </pc:sldMkLst>
        <pc:picChg chg="mod">
          <ac:chgData name="Ylimmäinen Seija" userId="ca43a6e6-5f5b-4301-8d8f-8726ecab432b" providerId="ADAL" clId="{CAE15857-5466-4133-93ED-1EB50511558D}" dt="2024-05-01T12:32:53.203" v="184" actId="1076"/>
          <ac:picMkLst>
            <pc:docMk/>
            <pc:sldMk cId="838149117" sldId="257"/>
            <ac:picMk id="1026" creationId="{04A9D793-02E7-020C-D0C9-0673514FFADA}"/>
          </ac:picMkLst>
        </pc:picChg>
      </pc:sldChg>
      <pc:sldChg chg="modSp del mod">
        <pc:chgData name="Ylimmäinen Seija" userId="ca43a6e6-5f5b-4301-8d8f-8726ecab432b" providerId="ADAL" clId="{CAE15857-5466-4133-93ED-1EB50511558D}" dt="2024-06-24T08:05:55.875" v="8931" actId="2696"/>
        <pc:sldMkLst>
          <pc:docMk/>
          <pc:sldMk cId="3848813571" sldId="259"/>
        </pc:sldMkLst>
        <pc:spChg chg="mod">
          <ac:chgData name="Ylimmäinen Seija" userId="ca43a6e6-5f5b-4301-8d8f-8726ecab432b" providerId="ADAL" clId="{CAE15857-5466-4133-93ED-1EB50511558D}" dt="2024-06-24T08:03:19.560" v="8912" actId="14100"/>
          <ac:spMkLst>
            <pc:docMk/>
            <pc:sldMk cId="3848813571" sldId="259"/>
            <ac:spMk id="2" creationId="{12996D57-09E7-A860-5CE8-D43D8739E95B}"/>
          </ac:spMkLst>
        </pc:spChg>
        <pc:picChg chg="mod">
          <ac:chgData name="Ylimmäinen Seija" userId="ca43a6e6-5f5b-4301-8d8f-8726ecab432b" providerId="ADAL" clId="{CAE15857-5466-4133-93ED-1EB50511558D}" dt="2024-06-24T08:05:52.196" v="8930" actId="1076"/>
          <ac:picMkLst>
            <pc:docMk/>
            <pc:sldMk cId="3848813571" sldId="259"/>
            <ac:picMk id="5" creationId="{DE872852-8B41-1612-6BEE-232B9A1C4703}"/>
          </ac:picMkLst>
        </pc:picChg>
      </pc:sldChg>
      <pc:sldChg chg="modSp mod">
        <pc:chgData name="Ylimmäinen Seija" userId="ca43a6e6-5f5b-4301-8d8f-8726ecab432b" providerId="ADAL" clId="{CAE15857-5466-4133-93ED-1EB50511558D}" dt="2024-04-11T10:38:11.076" v="145" actId="14100"/>
        <pc:sldMkLst>
          <pc:docMk/>
          <pc:sldMk cId="870360086" sldId="260"/>
        </pc:sldMkLst>
        <pc:spChg chg="mod">
          <ac:chgData name="Ylimmäinen Seija" userId="ca43a6e6-5f5b-4301-8d8f-8726ecab432b" providerId="ADAL" clId="{CAE15857-5466-4133-93ED-1EB50511558D}" dt="2024-04-11T10:38:11.076" v="145" actId="14100"/>
          <ac:spMkLst>
            <pc:docMk/>
            <pc:sldMk cId="870360086" sldId="260"/>
            <ac:spMk id="3" creationId="{EC2D3DE5-9453-E8DB-B3D6-B21F318E22C8}"/>
          </ac:spMkLst>
        </pc:spChg>
      </pc:sldChg>
      <pc:sldChg chg="modSp mod">
        <pc:chgData name="Ylimmäinen Seija" userId="ca43a6e6-5f5b-4301-8d8f-8726ecab432b" providerId="ADAL" clId="{CAE15857-5466-4133-93ED-1EB50511558D}" dt="2024-06-23T19:08:07.543" v="8061" actId="948"/>
        <pc:sldMkLst>
          <pc:docMk/>
          <pc:sldMk cId="733742922" sldId="262"/>
        </pc:sldMkLst>
        <pc:spChg chg="mod">
          <ac:chgData name="Ylimmäinen Seija" userId="ca43a6e6-5f5b-4301-8d8f-8726ecab432b" providerId="ADAL" clId="{CAE15857-5466-4133-93ED-1EB50511558D}" dt="2024-06-23T19:07:51.635" v="8060" actId="14100"/>
          <ac:spMkLst>
            <pc:docMk/>
            <pc:sldMk cId="733742922" sldId="262"/>
            <ac:spMk id="2" creationId="{F7399533-E73F-1B45-98F7-F7CBA0836AF8}"/>
          </ac:spMkLst>
        </pc:spChg>
        <pc:spChg chg="mod">
          <ac:chgData name="Ylimmäinen Seija" userId="ca43a6e6-5f5b-4301-8d8f-8726ecab432b" providerId="ADAL" clId="{CAE15857-5466-4133-93ED-1EB50511558D}" dt="2024-06-23T19:08:07.543" v="8061" actId="948"/>
          <ac:spMkLst>
            <pc:docMk/>
            <pc:sldMk cId="733742922" sldId="262"/>
            <ac:spMk id="3" creationId="{9DFB6BE3-34F1-824F-9EAE-7EDC0DAFD55A}"/>
          </ac:spMkLst>
        </pc:spChg>
      </pc:sldChg>
      <pc:sldChg chg="modSp mod">
        <pc:chgData name="Ylimmäinen Seija" userId="ca43a6e6-5f5b-4301-8d8f-8726ecab432b" providerId="ADAL" clId="{CAE15857-5466-4133-93ED-1EB50511558D}" dt="2024-06-24T08:01:51.812" v="8903" actId="113"/>
        <pc:sldMkLst>
          <pc:docMk/>
          <pc:sldMk cId="4224543554" sldId="280"/>
        </pc:sldMkLst>
        <pc:spChg chg="mod">
          <ac:chgData name="Ylimmäinen Seija" userId="ca43a6e6-5f5b-4301-8d8f-8726ecab432b" providerId="ADAL" clId="{CAE15857-5466-4133-93ED-1EB50511558D}" dt="2024-06-24T08:01:42.093" v="8901" actId="207"/>
          <ac:spMkLst>
            <pc:docMk/>
            <pc:sldMk cId="4224543554" sldId="280"/>
            <ac:spMk id="2" creationId="{00000000-0000-0000-0000-000000000000}"/>
          </ac:spMkLst>
        </pc:spChg>
        <pc:spChg chg="mod">
          <ac:chgData name="Ylimmäinen Seija" userId="ca43a6e6-5f5b-4301-8d8f-8726ecab432b" providerId="ADAL" clId="{CAE15857-5466-4133-93ED-1EB50511558D}" dt="2024-06-24T08:01:51.812" v="8903" actId="113"/>
          <ac:spMkLst>
            <pc:docMk/>
            <pc:sldMk cId="4224543554" sldId="280"/>
            <ac:spMk id="6" creationId="{6A31A490-13CD-1EB5-055F-1D9796078370}"/>
          </ac:spMkLst>
        </pc:spChg>
      </pc:sldChg>
      <pc:sldChg chg="modSp mod">
        <pc:chgData name="Ylimmäinen Seija" userId="ca43a6e6-5f5b-4301-8d8f-8726ecab432b" providerId="ADAL" clId="{CAE15857-5466-4133-93ED-1EB50511558D}" dt="2024-06-23T19:22:13.196" v="8163" actId="1440"/>
        <pc:sldMkLst>
          <pc:docMk/>
          <pc:sldMk cId="1663882137" sldId="281"/>
        </pc:sldMkLst>
        <pc:spChg chg="mod">
          <ac:chgData name="Ylimmäinen Seija" userId="ca43a6e6-5f5b-4301-8d8f-8726ecab432b" providerId="ADAL" clId="{CAE15857-5466-4133-93ED-1EB50511558D}" dt="2024-06-23T19:21:12.157" v="8150" actId="207"/>
          <ac:spMkLst>
            <pc:docMk/>
            <pc:sldMk cId="1663882137" sldId="281"/>
            <ac:spMk id="2" creationId="{F7399533-E73F-1B45-98F7-F7CBA0836AF8}"/>
          </ac:spMkLst>
        </pc:spChg>
        <pc:spChg chg="mod">
          <ac:chgData name="Ylimmäinen Seija" userId="ca43a6e6-5f5b-4301-8d8f-8726ecab432b" providerId="ADAL" clId="{CAE15857-5466-4133-93ED-1EB50511558D}" dt="2024-06-23T19:21:02.690" v="8148" actId="207"/>
          <ac:spMkLst>
            <pc:docMk/>
            <pc:sldMk cId="1663882137" sldId="281"/>
            <ac:spMk id="3" creationId="{9DFB6BE3-34F1-824F-9EAE-7EDC0DAFD55A}"/>
          </ac:spMkLst>
        </pc:spChg>
        <pc:picChg chg="mod">
          <ac:chgData name="Ylimmäinen Seija" userId="ca43a6e6-5f5b-4301-8d8f-8726ecab432b" providerId="ADAL" clId="{CAE15857-5466-4133-93ED-1EB50511558D}" dt="2024-06-23T19:22:13.196" v="8163" actId="1440"/>
          <ac:picMkLst>
            <pc:docMk/>
            <pc:sldMk cId="1663882137" sldId="281"/>
            <ac:picMk id="9" creationId="{1EDF76D2-5696-492C-CC8C-2F6D5A92EA36}"/>
          </ac:picMkLst>
        </pc:picChg>
      </pc:sldChg>
      <pc:sldChg chg="modSp mod">
        <pc:chgData name="Ylimmäinen Seija" userId="ca43a6e6-5f5b-4301-8d8f-8726ecab432b" providerId="ADAL" clId="{CAE15857-5466-4133-93ED-1EB50511558D}" dt="2024-06-23T19:21:57.998" v="8159" actId="1440"/>
        <pc:sldMkLst>
          <pc:docMk/>
          <pc:sldMk cId="3935834177" sldId="282"/>
        </pc:sldMkLst>
        <pc:spChg chg="mod">
          <ac:chgData name="Ylimmäinen Seija" userId="ca43a6e6-5f5b-4301-8d8f-8726ecab432b" providerId="ADAL" clId="{CAE15857-5466-4133-93ED-1EB50511558D}" dt="2024-06-23T19:21:22.022" v="8153" actId="207"/>
          <ac:spMkLst>
            <pc:docMk/>
            <pc:sldMk cId="3935834177" sldId="282"/>
            <ac:spMk id="2" creationId="{F7399533-E73F-1B45-98F7-F7CBA0836AF8}"/>
          </ac:spMkLst>
        </pc:spChg>
        <pc:spChg chg="mod">
          <ac:chgData name="Ylimmäinen Seija" userId="ca43a6e6-5f5b-4301-8d8f-8726ecab432b" providerId="ADAL" clId="{CAE15857-5466-4133-93ED-1EB50511558D}" dt="2024-06-23T19:21:45.845" v="8156" actId="207"/>
          <ac:spMkLst>
            <pc:docMk/>
            <pc:sldMk cId="3935834177" sldId="282"/>
            <ac:spMk id="3" creationId="{9DFB6BE3-34F1-824F-9EAE-7EDC0DAFD55A}"/>
          </ac:spMkLst>
        </pc:spChg>
        <pc:picChg chg="mod">
          <ac:chgData name="Ylimmäinen Seija" userId="ca43a6e6-5f5b-4301-8d8f-8726ecab432b" providerId="ADAL" clId="{CAE15857-5466-4133-93ED-1EB50511558D}" dt="2024-06-23T19:21:57.998" v="8159" actId="1440"/>
          <ac:picMkLst>
            <pc:docMk/>
            <pc:sldMk cId="3935834177" sldId="282"/>
            <ac:picMk id="9" creationId="{1EDF76D2-5696-492C-CC8C-2F6D5A92EA36}"/>
          </ac:picMkLst>
        </pc:picChg>
      </pc:sldChg>
      <pc:sldChg chg="del">
        <pc:chgData name="Ylimmäinen Seija" userId="ca43a6e6-5f5b-4301-8d8f-8726ecab432b" providerId="ADAL" clId="{CAE15857-5466-4133-93ED-1EB50511558D}" dt="2024-06-24T08:01:15.124" v="8900" actId="2696"/>
        <pc:sldMkLst>
          <pc:docMk/>
          <pc:sldMk cId="3044430135" sldId="283"/>
        </pc:sldMkLst>
      </pc:sldChg>
      <pc:sldChg chg="modSp mod">
        <pc:chgData name="Ylimmäinen Seija" userId="ca43a6e6-5f5b-4301-8d8f-8726ecab432b" providerId="ADAL" clId="{CAE15857-5466-4133-93ED-1EB50511558D}" dt="2024-06-24T08:02:26.262" v="8911" actId="14100"/>
        <pc:sldMkLst>
          <pc:docMk/>
          <pc:sldMk cId="2009049582" sldId="284"/>
        </pc:sldMkLst>
        <pc:spChg chg="mod">
          <ac:chgData name="Ylimmäinen Seija" userId="ca43a6e6-5f5b-4301-8d8f-8726ecab432b" providerId="ADAL" clId="{CAE15857-5466-4133-93ED-1EB50511558D}" dt="2024-06-24T08:02:21.534" v="8910" actId="14100"/>
          <ac:spMkLst>
            <pc:docMk/>
            <pc:sldMk cId="2009049582" sldId="284"/>
            <ac:spMk id="2" creationId="{00000000-0000-0000-0000-000000000000}"/>
          </ac:spMkLst>
        </pc:spChg>
        <pc:spChg chg="mod">
          <ac:chgData name="Ylimmäinen Seija" userId="ca43a6e6-5f5b-4301-8d8f-8726ecab432b" providerId="ADAL" clId="{CAE15857-5466-4133-93ED-1EB50511558D}" dt="2024-06-24T08:02:26.262" v="8911" actId="14100"/>
          <ac:spMkLst>
            <pc:docMk/>
            <pc:sldMk cId="2009049582" sldId="284"/>
            <ac:spMk id="6" creationId="{6A31A490-13CD-1EB5-055F-1D9796078370}"/>
          </ac:spMkLst>
        </pc:spChg>
      </pc:sldChg>
      <pc:sldChg chg="addSp delSp modSp mod">
        <pc:chgData name="Ylimmäinen Seija" userId="ca43a6e6-5f5b-4301-8d8f-8726ecab432b" providerId="ADAL" clId="{CAE15857-5466-4133-93ED-1EB50511558D}" dt="2024-06-23T20:42:08.333" v="8553" actId="1076"/>
        <pc:sldMkLst>
          <pc:docMk/>
          <pc:sldMk cId="2405600981" sldId="285"/>
        </pc:sldMkLst>
        <pc:spChg chg="mod">
          <ac:chgData name="Ylimmäinen Seija" userId="ca43a6e6-5f5b-4301-8d8f-8726ecab432b" providerId="ADAL" clId="{CAE15857-5466-4133-93ED-1EB50511558D}" dt="2024-06-23T20:41:54.763" v="8552" actId="255"/>
          <ac:spMkLst>
            <pc:docMk/>
            <pc:sldMk cId="2405600981" sldId="285"/>
            <ac:spMk id="2" creationId="{F7399533-E73F-1B45-98F7-F7CBA0836AF8}"/>
          </ac:spMkLst>
        </pc:spChg>
        <pc:spChg chg="mod">
          <ac:chgData name="Ylimmäinen Seija" userId="ca43a6e6-5f5b-4301-8d8f-8726ecab432b" providerId="ADAL" clId="{CAE15857-5466-4133-93ED-1EB50511558D}" dt="2024-06-23T20:41:37.990" v="8550" actId="27636"/>
          <ac:spMkLst>
            <pc:docMk/>
            <pc:sldMk cId="2405600981" sldId="285"/>
            <ac:spMk id="3" creationId="{9DFB6BE3-34F1-824F-9EAE-7EDC0DAFD55A}"/>
          </ac:spMkLst>
        </pc:spChg>
        <pc:spChg chg="add mod">
          <ac:chgData name="Ylimmäinen Seija" userId="ca43a6e6-5f5b-4301-8d8f-8726ecab432b" providerId="ADAL" clId="{CAE15857-5466-4133-93ED-1EB50511558D}" dt="2024-06-23T20:39:22.461" v="8513" actId="767"/>
          <ac:spMkLst>
            <pc:docMk/>
            <pc:sldMk cId="2405600981" sldId="285"/>
            <ac:spMk id="4" creationId="{55FE64D1-A3BF-D19F-3C8C-42FA366AB80A}"/>
          </ac:spMkLst>
        </pc:spChg>
        <pc:spChg chg="add del mod">
          <ac:chgData name="Ylimmäinen Seija" userId="ca43a6e6-5f5b-4301-8d8f-8726ecab432b" providerId="ADAL" clId="{CAE15857-5466-4133-93ED-1EB50511558D}" dt="2024-06-23T20:41:33.710" v="8548" actId="478"/>
          <ac:spMkLst>
            <pc:docMk/>
            <pc:sldMk cId="2405600981" sldId="285"/>
            <ac:spMk id="5" creationId="{98AE4CB6-03B3-43A2-AEC5-5FDD311BC3C2}"/>
          </ac:spMkLst>
        </pc:spChg>
        <pc:spChg chg="add mod">
          <ac:chgData name="Ylimmäinen Seija" userId="ca43a6e6-5f5b-4301-8d8f-8726ecab432b" providerId="ADAL" clId="{CAE15857-5466-4133-93ED-1EB50511558D}" dt="2024-06-23T20:42:08.333" v="8553" actId="1076"/>
          <ac:spMkLst>
            <pc:docMk/>
            <pc:sldMk cId="2405600981" sldId="285"/>
            <ac:spMk id="6" creationId="{3F79B6D1-BEF7-7226-BEF2-15E379C1A308}"/>
          </ac:spMkLst>
        </pc:spChg>
        <pc:picChg chg="del">
          <ac:chgData name="Ylimmäinen Seija" userId="ca43a6e6-5f5b-4301-8d8f-8726ecab432b" providerId="ADAL" clId="{CAE15857-5466-4133-93ED-1EB50511558D}" dt="2024-06-23T19:12:36.929" v="8082" actId="478"/>
          <ac:picMkLst>
            <pc:docMk/>
            <pc:sldMk cId="2405600981" sldId="285"/>
            <ac:picMk id="9" creationId="{1EDF76D2-5696-492C-CC8C-2F6D5A92EA36}"/>
          </ac:picMkLst>
        </pc:picChg>
        <pc:picChg chg="add mod">
          <ac:chgData name="Ylimmäinen Seija" userId="ca43a6e6-5f5b-4301-8d8f-8726ecab432b" providerId="ADAL" clId="{CAE15857-5466-4133-93ED-1EB50511558D}" dt="2024-06-23T20:36:20.200" v="8504" actId="1440"/>
          <ac:picMkLst>
            <pc:docMk/>
            <pc:sldMk cId="2405600981" sldId="285"/>
            <ac:picMk id="1026" creationId="{04E95916-961B-D9C6-8FDC-99C10910D5B6}"/>
          </ac:picMkLst>
        </pc:picChg>
      </pc:sldChg>
      <pc:sldChg chg="delSp modSp add mod">
        <pc:chgData name="Ylimmäinen Seija" userId="ca43a6e6-5f5b-4301-8d8f-8726ecab432b" providerId="ADAL" clId="{CAE15857-5466-4133-93ED-1EB50511558D}" dt="2024-04-11T10:32:26.866" v="63" actId="478"/>
        <pc:sldMkLst>
          <pc:docMk/>
          <pc:sldMk cId="3028469573" sldId="286"/>
        </pc:sldMkLst>
        <pc:spChg chg="mod">
          <ac:chgData name="Ylimmäinen Seija" userId="ca43a6e6-5f5b-4301-8d8f-8726ecab432b" providerId="ADAL" clId="{CAE15857-5466-4133-93ED-1EB50511558D}" dt="2024-04-11T10:32:17.654" v="61" actId="20577"/>
          <ac:spMkLst>
            <pc:docMk/>
            <pc:sldMk cId="3028469573" sldId="286"/>
            <ac:spMk id="2" creationId="{F7399533-E73F-1B45-98F7-F7CBA0836AF8}"/>
          </ac:spMkLst>
        </pc:spChg>
        <pc:spChg chg="mod">
          <ac:chgData name="Ylimmäinen Seija" userId="ca43a6e6-5f5b-4301-8d8f-8726ecab432b" providerId="ADAL" clId="{CAE15857-5466-4133-93ED-1EB50511558D}" dt="2024-04-11T10:32:23.943" v="62" actId="20577"/>
          <ac:spMkLst>
            <pc:docMk/>
            <pc:sldMk cId="3028469573" sldId="286"/>
            <ac:spMk id="3" creationId="{9DFB6BE3-34F1-824F-9EAE-7EDC0DAFD55A}"/>
          </ac:spMkLst>
        </pc:spChg>
        <pc:picChg chg="del">
          <ac:chgData name="Ylimmäinen Seija" userId="ca43a6e6-5f5b-4301-8d8f-8726ecab432b" providerId="ADAL" clId="{CAE15857-5466-4133-93ED-1EB50511558D}" dt="2024-04-11T10:32:26.866" v="63" actId="478"/>
          <ac:picMkLst>
            <pc:docMk/>
            <pc:sldMk cId="3028469573" sldId="286"/>
            <ac:picMk id="9" creationId="{1EDF76D2-5696-492C-CC8C-2F6D5A92EA36}"/>
          </ac:picMkLst>
        </pc:picChg>
      </pc:sldChg>
      <pc:sldChg chg="addSp delSp modSp add mod ord">
        <pc:chgData name="Ylimmäinen Seija" userId="ca43a6e6-5f5b-4301-8d8f-8726ecab432b" providerId="ADAL" clId="{CAE15857-5466-4133-93ED-1EB50511558D}" dt="2024-06-24T08:20:18.594" v="9005" actId="207"/>
        <pc:sldMkLst>
          <pc:docMk/>
          <pc:sldMk cId="1997961316" sldId="287"/>
        </pc:sldMkLst>
        <pc:spChg chg="mod">
          <ac:chgData name="Ylimmäinen Seija" userId="ca43a6e6-5f5b-4301-8d8f-8726ecab432b" providerId="ADAL" clId="{CAE15857-5466-4133-93ED-1EB50511558D}" dt="2024-06-24T08:20:13.274" v="9004" actId="403"/>
          <ac:spMkLst>
            <pc:docMk/>
            <pc:sldMk cId="1997961316" sldId="287"/>
            <ac:spMk id="2" creationId="{F7399533-E73F-1B45-98F7-F7CBA0836AF8}"/>
          </ac:spMkLst>
        </pc:spChg>
        <pc:spChg chg="del mod">
          <ac:chgData name="Ylimmäinen Seija" userId="ca43a6e6-5f5b-4301-8d8f-8726ecab432b" providerId="ADAL" clId="{CAE15857-5466-4133-93ED-1EB50511558D}" dt="2024-05-01T11:47:49.680" v="175" actId="478"/>
          <ac:spMkLst>
            <pc:docMk/>
            <pc:sldMk cId="1997961316" sldId="287"/>
            <ac:spMk id="3" creationId="{9DFB6BE3-34F1-824F-9EAE-7EDC0DAFD55A}"/>
          </ac:spMkLst>
        </pc:spChg>
        <pc:spChg chg="mod ord">
          <ac:chgData name="Ylimmäinen Seija" userId="ca43a6e6-5f5b-4301-8d8f-8726ecab432b" providerId="ADAL" clId="{CAE15857-5466-4133-93ED-1EB50511558D}" dt="2024-06-24T08:20:18.594" v="9005" actId="207"/>
          <ac:spMkLst>
            <pc:docMk/>
            <pc:sldMk cId="1997961316" sldId="287"/>
            <ac:spMk id="4" creationId="{6B3841D6-9820-E123-CC9F-77EBEC5EFB69}"/>
          </ac:spMkLst>
        </pc:spChg>
        <pc:spChg chg="add del mod">
          <ac:chgData name="Ylimmäinen Seija" userId="ca43a6e6-5f5b-4301-8d8f-8726ecab432b" providerId="ADAL" clId="{CAE15857-5466-4133-93ED-1EB50511558D}" dt="2024-05-01T11:48:15.500" v="177" actId="478"/>
          <ac:spMkLst>
            <pc:docMk/>
            <pc:sldMk cId="1997961316" sldId="287"/>
            <ac:spMk id="6" creationId="{36457E0A-A8C9-CC71-5F50-7F19341EAF78}"/>
          </ac:spMkLst>
        </pc:spChg>
        <pc:picChg chg="mod">
          <ac:chgData name="Ylimmäinen Seija" userId="ca43a6e6-5f5b-4301-8d8f-8726ecab432b" providerId="ADAL" clId="{CAE15857-5466-4133-93ED-1EB50511558D}" dt="2024-06-23T19:31:01.855" v="8238" actId="14100"/>
          <ac:picMkLst>
            <pc:docMk/>
            <pc:sldMk cId="1997961316" sldId="287"/>
            <ac:picMk id="5" creationId="{222DCF86-A16B-10EC-86DD-F38592F75EF8}"/>
          </ac:picMkLst>
        </pc:picChg>
        <pc:picChg chg="del">
          <ac:chgData name="Ylimmäinen Seija" userId="ca43a6e6-5f5b-4301-8d8f-8726ecab432b" providerId="ADAL" clId="{CAE15857-5466-4133-93ED-1EB50511558D}" dt="2024-04-11T10:33:16.219" v="86" actId="478"/>
          <ac:picMkLst>
            <pc:docMk/>
            <pc:sldMk cId="1997961316" sldId="287"/>
            <ac:picMk id="9" creationId="{1EDF76D2-5696-492C-CC8C-2F6D5A92EA36}"/>
          </ac:picMkLst>
        </pc:picChg>
        <pc:picChg chg="add del mod">
          <ac:chgData name="Ylimmäinen Seija" userId="ca43a6e6-5f5b-4301-8d8f-8726ecab432b" providerId="ADAL" clId="{CAE15857-5466-4133-93ED-1EB50511558D}" dt="2024-06-24T08:19:48.528" v="8996" actId="478"/>
          <ac:picMkLst>
            <pc:docMk/>
            <pc:sldMk cId="1997961316" sldId="287"/>
            <ac:picMk id="1026" creationId="{C55F466B-4EF8-24C7-CCD4-D19978ED4FEF}"/>
          </ac:picMkLst>
        </pc:picChg>
        <pc:picChg chg="add mod">
          <ac:chgData name="Ylimmäinen Seija" userId="ca43a6e6-5f5b-4301-8d8f-8726ecab432b" providerId="ADAL" clId="{CAE15857-5466-4133-93ED-1EB50511558D}" dt="2024-06-24T08:20:06.980" v="9001" actId="26606"/>
          <ac:picMkLst>
            <pc:docMk/>
            <pc:sldMk cId="1997961316" sldId="287"/>
            <ac:picMk id="2050" creationId="{3EA70F0D-D6D1-65C3-18AC-10BCFD70A037}"/>
          </ac:picMkLst>
        </pc:picChg>
      </pc:sldChg>
      <pc:sldChg chg="addSp delSp modSp mod">
        <pc:chgData name="Ylimmäinen Seija" userId="ca43a6e6-5f5b-4301-8d8f-8726ecab432b" providerId="ADAL" clId="{CAE15857-5466-4133-93ED-1EB50511558D}" dt="2024-06-24T08:06:48.973" v="8941" actId="21"/>
        <pc:sldMkLst>
          <pc:docMk/>
          <pc:sldMk cId="3846532985" sldId="288"/>
        </pc:sldMkLst>
        <pc:spChg chg="mod">
          <ac:chgData name="Ylimmäinen Seija" userId="ca43a6e6-5f5b-4301-8d8f-8726ecab432b" providerId="ADAL" clId="{CAE15857-5466-4133-93ED-1EB50511558D}" dt="2024-06-23T19:22:42.678" v="8166" actId="207"/>
          <ac:spMkLst>
            <pc:docMk/>
            <pc:sldMk cId="3846532985" sldId="288"/>
            <ac:spMk id="2" creationId="{F7399533-E73F-1B45-98F7-F7CBA0836AF8}"/>
          </ac:spMkLst>
        </pc:spChg>
        <pc:spChg chg="mod">
          <ac:chgData name="Ylimmäinen Seija" userId="ca43a6e6-5f5b-4301-8d8f-8726ecab432b" providerId="ADAL" clId="{CAE15857-5466-4133-93ED-1EB50511558D}" dt="2024-06-23T19:22:32.616" v="8164" actId="207"/>
          <ac:spMkLst>
            <pc:docMk/>
            <pc:sldMk cId="3846532985" sldId="288"/>
            <ac:spMk id="3" creationId="{9DFB6BE3-34F1-824F-9EAE-7EDC0DAFD55A}"/>
          </ac:spMkLst>
        </pc:spChg>
        <pc:spChg chg="add mod">
          <ac:chgData name="Ylimmäinen Seija" userId="ca43a6e6-5f5b-4301-8d8f-8726ecab432b" providerId="ADAL" clId="{CAE15857-5466-4133-93ED-1EB50511558D}" dt="2024-06-24T08:06:48.973" v="8941" actId="21"/>
          <ac:spMkLst>
            <pc:docMk/>
            <pc:sldMk cId="3846532985" sldId="288"/>
            <ac:spMk id="4" creationId="{601DB84B-55C4-715C-3236-F202E2DE6765}"/>
          </ac:spMkLst>
        </pc:spChg>
        <pc:spChg chg="add mod">
          <ac:chgData name="Ylimmäinen Seija" userId="ca43a6e6-5f5b-4301-8d8f-8726ecab432b" providerId="ADAL" clId="{CAE15857-5466-4133-93ED-1EB50511558D}" dt="2024-06-24T08:06:48.080" v="8940" actId="767"/>
          <ac:spMkLst>
            <pc:docMk/>
            <pc:sldMk cId="3846532985" sldId="288"/>
            <ac:spMk id="5" creationId="{5C860A23-7E6B-D534-7850-2052B686FB4B}"/>
          </ac:spMkLst>
        </pc:spChg>
        <pc:picChg chg="del">
          <ac:chgData name="Ylimmäinen Seija" userId="ca43a6e6-5f5b-4301-8d8f-8726ecab432b" providerId="ADAL" clId="{CAE15857-5466-4133-93ED-1EB50511558D}" dt="2024-06-23T19:14:43.681" v="8091" actId="478"/>
          <ac:picMkLst>
            <pc:docMk/>
            <pc:sldMk cId="3846532985" sldId="288"/>
            <ac:picMk id="9" creationId="{1EDF76D2-5696-492C-CC8C-2F6D5A92EA36}"/>
          </ac:picMkLst>
        </pc:picChg>
        <pc:picChg chg="add mod">
          <ac:chgData name="Ylimmäinen Seija" userId="ca43a6e6-5f5b-4301-8d8f-8726ecab432b" providerId="ADAL" clId="{CAE15857-5466-4133-93ED-1EB50511558D}" dt="2024-06-23T19:22:47.896" v="8168" actId="1440"/>
          <ac:picMkLst>
            <pc:docMk/>
            <pc:sldMk cId="3846532985" sldId="288"/>
            <ac:picMk id="2050" creationId="{98561476-B03B-1A8C-0ACF-6902023B76CB}"/>
          </ac:picMkLst>
        </pc:picChg>
      </pc:sldChg>
      <pc:sldChg chg="modSp mod">
        <pc:chgData name="Ylimmäinen Seija" userId="ca43a6e6-5f5b-4301-8d8f-8726ecab432b" providerId="ADAL" clId="{CAE15857-5466-4133-93ED-1EB50511558D}" dt="2024-06-23T19:26:50.476" v="8211" actId="27636"/>
        <pc:sldMkLst>
          <pc:docMk/>
          <pc:sldMk cId="3575989799" sldId="618"/>
        </pc:sldMkLst>
        <pc:spChg chg="mod">
          <ac:chgData name="Ylimmäinen Seija" userId="ca43a6e6-5f5b-4301-8d8f-8726ecab432b" providerId="ADAL" clId="{CAE15857-5466-4133-93ED-1EB50511558D}" dt="2024-06-23T19:26:50.476" v="8211" actId="27636"/>
          <ac:spMkLst>
            <pc:docMk/>
            <pc:sldMk cId="3575989799" sldId="618"/>
            <ac:spMk id="2" creationId="{BEA37E68-0993-0718-4522-1D00152AE5DD}"/>
          </ac:spMkLst>
        </pc:spChg>
        <pc:spChg chg="mod">
          <ac:chgData name="Ylimmäinen Seija" userId="ca43a6e6-5f5b-4301-8d8f-8726ecab432b" providerId="ADAL" clId="{CAE15857-5466-4133-93ED-1EB50511558D}" dt="2024-06-23T19:26:37.529" v="8207" actId="207"/>
          <ac:spMkLst>
            <pc:docMk/>
            <pc:sldMk cId="3575989799" sldId="618"/>
            <ac:spMk id="3" creationId="{13D8F417-B943-9ABD-FB93-54EBE6D29868}"/>
          </ac:spMkLst>
        </pc:spChg>
      </pc:sldChg>
      <pc:sldChg chg="addSp delSp modSp mod">
        <pc:chgData name="Ylimmäinen Seija" userId="ca43a6e6-5f5b-4301-8d8f-8726ecab432b" providerId="ADAL" clId="{CAE15857-5466-4133-93ED-1EB50511558D}" dt="2024-06-23T19:26:15.517" v="8205" actId="167"/>
        <pc:sldMkLst>
          <pc:docMk/>
          <pc:sldMk cId="30950686" sldId="619"/>
        </pc:sldMkLst>
        <pc:spChg chg="mod">
          <ac:chgData name="Ylimmäinen Seija" userId="ca43a6e6-5f5b-4301-8d8f-8726ecab432b" providerId="ADAL" clId="{CAE15857-5466-4133-93ED-1EB50511558D}" dt="2024-06-23T19:24:40.590" v="8194" actId="403"/>
          <ac:spMkLst>
            <pc:docMk/>
            <pc:sldMk cId="30950686" sldId="619"/>
            <ac:spMk id="2" creationId="{CB876AC8-EF51-9A0E-80AF-5CB83D12E2D9}"/>
          </ac:spMkLst>
        </pc:spChg>
        <pc:spChg chg="mod">
          <ac:chgData name="Ylimmäinen Seija" userId="ca43a6e6-5f5b-4301-8d8f-8726ecab432b" providerId="ADAL" clId="{CAE15857-5466-4133-93ED-1EB50511558D}" dt="2024-06-23T19:24:29.998" v="8191" actId="27636"/>
          <ac:spMkLst>
            <pc:docMk/>
            <pc:sldMk cId="30950686" sldId="619"/>
            <ac:spMk id="3" creationId="{2EF5B21F-5C50-C6A2-E27A-316D7F389FFF}"/>
          </ac:spMkLst>
        </pc:spChg>
        <pc:picChg chg="add mod ord">
          <ac:chgData name="Ylimmäinen Seija" userId="ca43a6e6-5f5b-4301-8d8f-8726ecab432b" providerId="ADAL" clId="{CAE15857-5466-4133-93ED-1EB50511558D}" dt="2024-06-23T19:26:15.517" v="8205" actId="167"/>
          <ac:picMkLst>
            <pc:docMk/>
            <pc:sldMk cId="30950686" sldId="619"/>
            <ac:picMk id="5" creationId="{3F99DB14-FCD0-E9C1-7C48-5AE2205C3BB1}"/>
          </ac:picMkLst>
        </pc:picChg>
        <pc:picChg chg="add del mod">
          <ac:chgData name="Ylimmäinen Seija" userId="ca43a6e6-5f5b-4301-8d8f-8726ecab432b" providerId="ADAL" clId="{CAE15857-5466-4133-93ED-1EB50511558D}" dt="2024-06-23T19:25:39.937" v="8200" actId="21"/>
          <ac:picMkLst>
            <pc:docMk/>
            <pc:sldMk cId="30950686" sldId="619"/>
            <ac:picMk id="3074" creationId="{2A227A2A-86F6-AE6E-3879-B7DBB578DE36}"/>
          </ac:picMkLst>
        </pc:picChg>
      </pc:sldChg>
      <pc:sldChg chg="modSp mod">
        <pc:chgData name="Ylimmäinen Seija" userId="ca43a6e6-5f5b-4301-8d8f-8726ecab432b" providerId="ADAL" clId="{CAE15857-5466-4133-93ED-1EB50511558D}" dt="2024-06-24T08:07:43.305" v="8952" actId="20577"/>
        <pc:sldMkLst>
          <pc:docMk/>
          <pc:sldMk cId="3904460609" sldId="620"/>
        </pc:sldMkLst>
        <pc:spChg chg="mod">
          <ac:chgData name="Ylimmäinen Seija" userId="ca43a6e6-5f5b-4301-8d8f-8726ecab432b" providerId="ADAL" clId="{CAE15857-5466-4133-93ED-1EB50511558D}" dt="2024-06-24T08:07:17.967" v="8943" actId="14100"/>
          <ac:spMkLst>
            <pc:docMk/>
            <pc:sldMk cId="3904460609" sldId="620"/>
            <ac:spMk id="2" creationId="{76099990-9424-EB81-28ED-FA484A3FA133}"/>
          </ac:spMkLst>
        </pc:spChg>
        <pc:spChg chg="mod">
          <ac:chgData name="Ylimmäinen Seija" userId="ca43a6e6-5f5b-4301-8d8f-8726ecab432b" providerId="ADAL" clId="{CAE15857-5466-4133-93ED-1EB50511558D}" dt="2024-06-24T08:07:43.305" v="8952" actId="20577"/>
          <ac:spMkLst>
            <pc:docMk/>
            <pc:sldMk cId="3904460609" sldId="620"/>
            <ac:spMk id="3" creationId="{6B6DB49C-9E52-80F6-265F-A91B4F68DFCE}"/>
          </ac:spMkLst>
        </pc:spChg>
      </pc:sldChg>
      <pc:sldChg chg="addSp delSp modSp mod">
        <pc:chgData name="Ylimmäinen Seija" userId="ca43a6e6-5f5b-4301-8d8f-8726ecab432b" providerId="ADAL" clId="{CAE15857-5466-4133-93ED-1EB50511558D}" dt="2024-06-23T19:30:03.807" v="8229" actId="1076"/>
        <pc:sldMkLst>
          <pc:docMk/>
          <pc:sldMk cId="2696489403" sldId="621"/>
        </pc:sldMkLst>
        <pc:spChg chg="mod">
          <ac:chgData name="Ylimmäinen Seija" userId="ca43a6e6-5f5b-4301-8d8f-8726ecab432b" providerId="ADAL" clId="{CAE15857-5466-4133-93ED-1EB50511558D}" dt="2024-06-23T19:28:02.001" v="8221" actId="403"/>
          <ac:spMkLst>
            <pc:docMk/>
            <pc:sldMk cId="2696489403" sldId="621"/>
            <ac:spMk id="2" creationId="{6C8F02F2-1866-4A15-A721-A29BED4B4576}"/>
          </ac:spMkLst>
        </pc:spChg>
        <pc:spChg chg="mod">
          <ac:chgData name="Ylimmäinen Seija" userId="ca43a6e6-5f5b-4301-8d8f-8726ecab432b" providerId="ADAL" clId="{CAE15857-5466-4133-93ED-1EB50511558D}" dt="2024-06-23T19:28:08.176" v="8222" actId="1076"/>
          <ac:spMkLst>
            <pc:docMk/>
            <pc:sldMk cId="2696489403" sldId="621"/>
            <ac:spMk id="3" creationId="{11C11C52-9D39-D3C0-9CB9-A856DD235EB0}"/>
          </ac:spMkLst>
        </pc:spChg>
        <pc:spChg chg="add mod">
          <ac:chgData name="Ylimmäinen Seija" userId="ca43a6e6-5f5b-4301-8d8f-8726ecab432b" providerId="ADAL" clId="{CAE15857-5466-4133-93ED-1EB50511558D}" dt="2024-06-23T19:27:53.281" v="8219" actId="207"/>
          <ac:spMkLst>
            <pc:docMk/>
            <pc:sldMk cId="2696489403" sldId="621"/>
            <ac:spMk id="4" creationId="{FD5BE519-767F-5821-596D-40B26CF0DB8D}"/>
          </ac:spMkLst>
        </pc:spChg>
        <pc:picChg chg="add del mod">
          <ac:chgData name="Ylimmäinen Seija" userId="ca43a6e6-5f5b-4301-8d8f-8726ecab432b" providerId="ADAL" clId="{CAE15857-5466-4133-93ED-1EB50511558D}" dt="2024-06-23T19:29:46.458" v="8226" actId="478"/>
          <ac:picMkLst>
            <pc:docMk/>
            <pc:sldMk cId="2696489403" sldId="621"/>
            <ac:picMk id="4098" creationId="{2A8A486B-A1DE-C489-5841-D16B54C2F77B}"/>
          </ac:picMkLst>
        </pc:picChg>
        <pc:picChg chg="add mod">
          <ac:chgData name="Ylimmäinen Seija" userId="ca43a6e6-5f5b-4301-8d8f-8726ecab432b" providerId="ADAL" clId="{CAE15857-5466-4133-93ED-1EB50511558D}" dt="2024-06-23T19:30:03.807" v="8229" actId="1076"/>
          <ac:picMkLst>
            <pc:docMk/>
            <pc:sldMk cId="2696489403" sldId="621"/>
            <ac:picMk id="4100" creationId="{3FC5B602-E435-4568-C67E-D507B8FA215A}"/>
          </ac:picMkLst>
        </pc:picChg>
      </pc:sldChg>
      <pc:sldChg chg="modSp mod">
        <pc:chgData name="Ylimmäinen Seija" userId="ca43a6e6-5f5b-4301-8d8f-8726ecab432b" providerId="ADAL" clId="{CAE15857-5466-4133-93ED-1EB50511558D}" dt="2024-06-23T19:30:50.250" v="8237" actId="1076"/>
        <pc:sldMkLst>
          <pc:docMk/>
          <pc:sldMk cId="248128465" sldId="624"/>
        </pc:sldMkLst>
        <pc:spChg chg="mod">
          <ac:chgData name="Ylimmäinen Seija" userId="ca43a6e6-5f5b-4301-8d8f-8726ecab432b" providerId="ADAL" clId="{CAE15857-5466-4133-93ED-1EB50511558D}" dt="2024-06-23T19:30:36.198" v="8234" actId="207"/>
          <ac:spMkLst>
            <pc:docMk/>
            <pc:sldMk cId="248128465" sldId="624"/>
            <ac:spMk id="2" creationId="{52A5A321-077E-8706-2A3C-69B2343757A2}"/>
          </ac:spMkLst>
        </pc:spChg>
        <pc:spChg chg="mod">
          <ac:chgData name="Ylimmäinen Seija" userId="ca43a6e6-5f5b-4301-8d8f-8726ecab432b" providerId="ADAL" clId="{CAE15857-5466-4133-93ED-1EB50511558D}" dt="2024-06-23T19:30:30.899" v="8232" actId="1076"/>
          <ac:spMkLst>
            <pc:docMk/>
            <pc:sldMk cId="248128465" sldId="624"/>
            <ac:spMk id="3" creationId="{9B864D31-8FB2-C73E-0666-36E31CADBB0F}"/>
          </ac:spMkLst>
        </pc:spChg>
        <pc:spChg chg="mod">
          <ac:chgData name="Ylimmäinen Seija" userId="ca43a6e6-5f5b-4301-8d8f-8726ecab432b" providerId="ADAL" clId="{CAE15857-5466-4133-93ED-1EB50511558D}" dt="2024-06-23T19:30:50.250" v="8237" actId="1076"/>
          <ac:spMkLst>
            <pc:docMk/>
            <pc:sldMk cId="248128465" sldId="624"/>
            <ac:spMk id="6" creationId="{DBFB0A49-521B-0C53-D718-0F7DF6D0F74A}"/>
          </ac:spMkLst>
        </pc:spChg>
        <pc:picChg chg="mod">
          <ac:chgData name="Ylimmäinen Seija" userId="ca43a6e6-5f5b-4301-8d8f-8726ecab432b" providerId="ADAL" clId="{CAE15857-5466-4133-93ED-1EB50511558D}" dt="2024-06-23T19:30:40.788" v="8235" actId="1076"/>
          <ac:picMkLst>
            <pc:docMk/>
            <pc:sldMk cId="248128465" sldId="624"/>
            <ac:picMk id="5" creationId="{A2BBCC46-77C7-E67E-8C6A-B8F7AEAFE299}"/>
          </ac:picMkLst>
        </pc:picChg>
      </pc:sldChg>
      <pc:sldChg chg="delSp modSp add del mod">
        <pc:chgData name="Ylimmäinen Seija" userId="ca43a6e6-5f5b-4301-8d8f-8726ecab432b" providerId="ADAL" clId="{CAE15857-5466-4133-93ED-1EB50511558D}" dt="2024-05-01T14:42:52.949" v="195" actId="2696"/>
        <pc:sldMkLst>
          <pc:docMk/>
          <pc:sldMk cId="2682614849" sldId="628"/>
        </pc:sldMkLst>
        <pc:spChg chg="mod">
          <ac:chgData name="Ylimmäinen Seija" userId="ca43a6e6-5f5b-4301-8d8f-8726ecab432b" providerId="ADAL" clId="{CAE15857-5466-4133-93ED-1EB50511558D}" dt="2024-05-01T11:47:30.477" v="169" actId="27636"/>
          <ac:spMkLst>
            <pc:docMk/>
            <pc:sldMk cId="2682614849" sldId="628"/>
            <ac:spMk id="3" creationId="{9DFB6BE3-34F1-824F-9EAE-7EDC0DAFD55A}"/>
          </ac:spMkLst>
        </pc:spChg>
        <pc:spChg chg="del mod">
          <ac:chgData name="Ylimmäinen Seija" userId="ca43a6e6-5f5b-4301-8d8f-8726ecab432b" providerId="ADAL" clId="{CAE15857-5466-4133-93ED-1EB50511558D}" dt="2024-05-01T11:47:34.845" v="171"/>
          <ac:spMkLst>
            <pc:docMk/>
            <pc:sldMk cId="2682614849" sldId="628"/>
            <ac:spMk id="4" creationId="{6B3841D6-9820-E123-CC9F-77EBEC5EFB69}"/>
          </ac:spMkLst>
        </pc:spChg>
      </pc:sldChg>
      <pc:sldChg chg="addSp modSp new del mod modClrScheme chgLayout modNotesTx">
        <pc:chgData name="Ylimmäinen Seija" userId="ca43a6e6-5f5b-4301-8d8f-8726ecab432b" providerId="ADAL" clId="{CAE15857-5466-4133-93ED-1EB50511558D}" dt="2024-06-24T08:00:00.912" v="8891" actId="2696"/>
        <pc:sldMkLst>
          <pc:docMk/>
          <pc:sldMk cId="3312234647" sldId="628"/>
        </pc:sldMkLst>
        <pc:spChg chg="add mod ord">
          <ac:chgData name="Ylimmäinen Seija" userId="ca43a6e6-5f5b-4301-8d8f-8726ecab432b" providerId="ADAL" clId="{CAE15857-5466-4133-93ED-1EB50511558D}" dt="2024-05-01T18:49:58.742" v="7706" actId="1076"/>
          <ac:spMkLst>
            <pc:docMk/>
            <pc:sldMk cId="3312234647" sldId="628"/>
            <ac:spMk id="2" creationId="{90D87653-A31F-E5FA-E33F-5D226B77F271}"/>
          </ac:spMkLst>
        </pc:spChg>
        <pc:spChg chg="add mod">
          <ac:chgData name="Ylimmäinen Seija" userId="ca43a6e6-5f5b-4301-8d8f-8726ecab432b" providerId="ADAL" clId="{CAE15857-5466-4133-93ED-1EB50511558D}" dt="2024-05-01T18:50:03.299" v="7707" actId="1076"/>
          <ac:spMkLst>
            <pc:docMk/>
            <pc:sldMk cId="3312234647" sldId="628"/>
            <ac:spMk id="9" creationId="{ED9BCF9A-DB3D-B29F-0AEB-3A58606BF508}"/>
          </ac:spMkLst>
        </pc:spChg>
        <pc:picChg chg="add mod">
          <ac:chgData name="Ylimmäinen Seija" userId="ca43a6e6-5f5b-4301-8d8f-8726ecab432b" providerId="ADAL" clId="{CAE15857-5466-4133-93ED-1EB50511558D}" dt="2024-05-01T14:47:18.638" v="228" actId="26606"/>
          <ac:picMkLst>
            <pc:docMk/>
            <pc:sldMk cId="3312234647" sldId="628"/>
            <ac:picMk id="4" creationId="{584A815D-E396-A3CD-66F8-04BCFF455084}"/>
          </ac:picMkLst>
        </pc:picChg>
      </pc:sldChg>
      <pc:sldChg chg="addSp modSp new del mod modShow">
        <pc:chgData name="Ylimmäinen Seija" userId="ca43a6e6-5f5b-4301-8d8f-8726ecab432b" providerId="ADAL" clId="{CAE15857-5466-4133-93ED-1EB50511558D}" dt="2024-05-01T14:42:24.005" v="194" actId="2696"/>
        <pc:sldMkLst>
          <pc:docMk/>
          <pc:sldMk cId="806448895" sldId="629"/>
        </pc:sldMkLst>
        <pc:picChg chg="add mod">
          <ac:chgData name="Ylimmäinen Seija" userId="ca43a6e6-5f5b-4301-8d8f-8726ecab432b" providerId="ADAL" clId="{CAE15857-5466-4133-93ED-1EB50511558D}" dt="2024-05-01T12:33:32.160" v="186"/>
          <ac:picMkLst>
            <pc:docMk/>
            <pc:sldMk cId="806448895" sldId="629"/>
            <ac:picMk id="2" creationId="{612DC2DF-3086-230B-7DF4-FE815F2B09D5}"/>
          </ac:picMkLst>
        </pc:picChg>
      </pc:sldChg>
      <pc:sldChg chg="modSp add mod">
        <pc:chgData name="Ylimmäinen Seija" userId="ca43a6e6-5f5b-4301-8d8f-8726ecab432b" providerId="ADAL" clId="{CAE15857-5466-4133-93ED-1EB50511558D}" dt="2024-06-24T08:31:03.984" v="9063" actId="27636"/>
        <pc:sldMkLst>
          <pc:docMk/>
          <pc:sldMk cId="4145339742" sldId="629"/>
        </pc:sldMkLst>
        <pc:spChg chg="mod">
          <ac:chgData name="Ylimmäinen Seija" userId="ca43a6e6-5f5b-4301-8d8f-8726ecab432b" providerId="ADAL" clId="{CAE15857-5466-4133-93ED-1EB50511558D}" dt="2024-06-24T08:31:03.984" v="9063" actId="27636"/>
          <ac:spMkLst>
            <pc:docMk/>
            <pc:sldMk cId="4145339742" sldId="629"/>
            <ac:spMk id="2" creationId="{90D87653-A31F-E5FA-E33F-5D226B77F271}"/>
          </ac:spMkLst>
        </pc:spChg>
        <pc:spChg chg="mod">
          <ac:chgData name="Ylimmäinen Seija" userId="ca43a6e6-5f5b-4301-8d8f-8726ecab432b" providerId="ADAL" clId="{CAE15857-5466-4133-93ED-1EB50511558D}" dt="2024-06-24T08:30:46.739" v="9060" actId="14100"/>
          <ac:spMkLst>
            <pc:docMk/>
            <pc:sldMk cId="4145339742" sldId="629"/>
            <ac:spMk id="9" creationId="{ED9BCF9A-DB3D-B29F-0AEB-3A58606BF508}"/>
          </ac:spMkLst>
        </pc:spChg>
      </pc:sldChg>
      <pc:sldChg chg="addSp delSp modSp new del">
        <pc:chgData name="Ylimmäinen Seija" userId="ca43a6e6-5f5b-4301-8d8f-8726ecab432b" providerId="ADAL" clId="{CAE15857-5466-4133-93ED-1EB50511558D}" dt="2024-05-01T12:45:36.195" v="193" actId="2696"/>
        <pc:sldMkLst>
          <pc:docMk/>
          <pc:sldMk cId="3084094979" sldId="630"/>
        </pc:sldMkLst>
        <pc:spChg chg="del">
          <ac:chgData name="Ylimmäinen Seija" userId="ca43a6e6-5f5b-4301-8d8f-8726ecab432b" providerId="ADAL" clId="{CAE15857-5466-4133-93ED-1EB50511558D}" dt="2024-05-01T12:44:07.299" v="189"/>
          <ac:spMkLst>
            <pc:docMk/>
            <pc:sldMk cId="3084094979" sldId="630"/>
            <ac:spMk id="3" creationId="{E4070B16-B52A-91D6-45C5-315A0AC23D14}"/>
          </ac:spMkLst>
        </pc:spChg>
        <pc:spChg chg="add mod">
          <ac:chgData name="Ylimmäinen Seija" userId="ca43a6e6-5f5b-4301-8d8f-8726ecab432b" providerId="ADAL" clId="{CAE15857-5466-4133-93ED-1EB50511558D}" dt="2024-05-01T12:44:07.299" v="189"/>
          <ac:spMkLst>
            <pc:docMk/>
            <pc:sldMk cId="3084094979" sldId="630"/>
            <ac:spMk id="4" creationId="{FDDF4499-1C94-3BFE-C1D0-306381DD9324}"/>
          </ac:spMkLst>
        </pc:spChg>
      </pc:sldChg>
      <pc:sldChg chg="addSp modSp new mod">
        <pc:chgData name="Ylimmäinen Seija" userId="ca43a6e6-5f5b-4301-8d8f-8726ecab432b" providerId="ADAL" clId="{CAE15857-5466-4133-93ED-1EB50511558D}" dt="2024-06-23T20:25:32.390" v="8423" actId="20577"/>
        <pc:sldMkLst>
          <pc:docMk/>
          <pc:sldMk cId="3634581971" sldId="630"/>
        </pc:sldMkLst>
        <pc:spChg chg="mod">
          <ac:chgData name="Ylimmäinen Seija" userId="ca43a6e6-5f5b-4301-8d8f-8726ecab432b" providerId="ADAL" clId="{CAE15857-5466-4133-93ED-1EB50511558D}" dt="2024-06-23T20:04:26.463" v="8293" actId="2711"/>
          <ac:spMkLst>
            <pc:docMk/>
            <pc:sldMk cId="3634581971" sldId="630"/>
            <ac:spMk id="2" creationId="{ABFA30CC-8167-0A2F-DDEF-28A9F67212AD}"/>
          </ac:spMkLst>
        </pc:spChg>
        <pc:spChg chg="add mod">
          <ac:chgData name="Ylimmäinen Seija" userId="ca43a6e6-5f5b-4301-8d8f-8726ecab432b" providerId="ADAL" clId="{CAE15857-5466-4133-93ED-1EB50511558D}" dt="2024-06-23T20:25:32.390" v="8423" actId="20577"/>
          <ac:spMkLst>
            <pc:docMk/>
            <pc:sldMk cId="3634581971" sldId="630"/>
            <ac:spMk id="3" creationId="{9DD801B7-1507-93E0-2130-83E1DA785A0D}"/>
          </ac:spMkLst>
        </pc:spChg>
      </pc:sldChg>
      <pc:sldChg chg="addSp delSp modSp new del mod modClrScheme chgLayout">
        <pc:chgData name="Ylimmäinen Seija" userId="ca43a6e6-5f5b-4301-8d8f-8726ecab432b" providerId="ADAL" clId="{CAE15857-5466-4133-93ED-1EB50511558D}" dt="2024-06-24T08:00:15.083" v="8892" actId="2696"/>
        <pc:sldMkLst>
          <pc:docMk/>
          <pc:sldMk cId="251995504" sldId="631"/>
        </pc:sldMkLst>
        <pc:spChg chg="add del">
          <ac:chgData name="Ylimmäinen Seija" userId="ca43a6e6-5f5b-4301-8d8f-8726ecab432b" providerId="ADAL" clId="{CAE15857-5466-4133-93ED-1EB50511558D}" dt="2024-05-01T15:17:07.411" v="1312" actId="26606"/>
          <ac:spMkLst>
            <pc:docMk/>
            <pc:sldMk cId="251995504" sldId="631"/>
            <ac:spMk id="2" creationId="{88DD9373-16EE-5047-6E15-CFC676434B08}"/>
          </ac:spMkLst>
        </pc:spChg>
        <pc:spChg chg="add mod">
          <ac:chgData name="Ylimmäinen Seija" userId="ca43a6e6-5f5b-4301-8d8f-8726ecab432b" providerId="ADAL" clId="{CAE15857-5466-4133-93ED-1EB50511558D}" dt="2024-05-01T15:17:29.261" v="1313"/>
          <ac:spMkLst>
            <pc:docMk/>
            <pc:sldMk cId="251995504" sldId="631"/>
            <ac:spMk id="9" creationId="{B9574DFF-6974-9331-8CFA-EB8A2940BDA2}"/>
          </ac:spMkLst>
        </pc:spChg>
        <pc:spChg chg="add mod">
          <ac:chgData name="Ylimmäinen Seija" userId="ca43a6e6-5f5b-4301-8d8f-8726ecab432b" providerId="ADAL" clId="{CAE15857-5466-4133-93ED-1EB50511558D}" dt="2024-05-01T15:32:49.197" v="1938" actId="20577"/>
          <ac:spMkLst>
            <pc:docMk/>
            <pc:sldMk cId="251995504" sldId="631"/>
            <ac:spMk id="11" creationId="{FDF402D2-27C6-82C0-B9D5-6C0184FA5456}"/>
          </ac:spMkLst>
        </pc:spChg>
        <pc:picChg chg="add mod">
          <ac:chgData name="Ylimmäinen Seija" userId="ca43a6e6-5f5b-4301-8d8f-8726ecab432b" providerId="ADAL" clId="{CAE15857-5466-4133-93ED-1EB50511558D}" dt="2024-05-01T15:17:07.411" v="1312" actId="26606"/>
          <ac:picMkLst>
            <pc:docMk/>
            <pc:sldMk cId="251995504" sldId="631"/>
            <ac:picMk id="4" creationId="{18460195-4E82-4992-62B3-4F6A871CFF24}"/>
          </ac:picMkLst>
        </pc:picChg>
      </pc:sldChg>
      <pc:sldChg chg="addSp new del">
        <pc:chgData name="Ylimmäinen Seija" userId="ca43a6e6-5f5b-4301-8d8f-8726ecab432b" providerId="ADAL" clId="{CAE15857-5466-4133-93ED-1EB50511558D}" dt="2024-05-01T12:45:32.567" v="192" actId="2696"/>
        <pc:sldMkLst>
          <pc:docMk/>
          <pc:sldMk cId="962752535" sldId="631"/>
        </pc:sldMkLst>
        <pc:spChg chg="add">
          <ac:chgData name="Ylimmäinen Seija" userId="ca43a6e6-5f5b-4301-8d8f-8726ecab432b" providerId="ADAL" clId="{CAE15857-5466-4133-93ED-1EB50511558D}" dt="2024-05-01T12:44:24.883" v="191"/>
          <ac:spMkLst>
            <pc:docMk/>
            <pc:sldMk cId="962752535" sldId="631"/>
            <ac:spMk id="4" creationId="{255F57CA-53D3-1F8E-1068-E631216C6D75}"/>
          </ac:spMkLst>
        </pc:spChg>
      </pc:sldChg>
      <pc:sldChg chg="modSp add del mod">
        <pc:chgData name="Ylimmäinen Seija" userId="ca43a6e6-5f5b-4301-8d8f-8726ecab432b" providerId="ADAL" clId="{CAE15857-5466-4133-93ED-1EB50511558D}" dt="2024-06-24T08:00:21.474" v="8893" actId="2696"/>
        <pc:sldMkLst>
          <pc:docMk/>
          <pc:sldMk cId="3225029934" sldId="632"/>
        </pc:sldMkLst>
        <pc:spChg chg="mod">
          <ac:chgData name="Ylimmäinen Seija" userId="ca43a6e6-5f5b-4301-8d8f-8726ecab432b" providerId="ADAL" clId="{CAE15857-5466-4133-93ED-1EB50511558D}" dt="2024-05-01T15:55:42.831" v="2596" actId="20577"/>
          <ac:spMkLst>
            <pc:docMk/>
            <pc:sldMk cId="3225029934" sldId="632"/>
            <ac:spMk id="11" creationId="{FDF402D2-27C6-82C0-B9D5-6C0184FA5456}"/>
          </ac:spMkLst>
        </pc:spChg>
      </pc:sldChg>
      <pc:sldChg chg="addSp delSp modSp new del mod modClrScheme chgLayout">
        <pc:chgData name="Ylimmäinen Seija" userId="ca43a6e6-5f5b-4301-8d8f-8726ecab432b" providerId="ADAL" clId="{CAE15857-5466-4133-93ED-1EB50511558D}" dt="2024-06-24T08:00:26.539" v="8894" actId="2696"/>
        <pc:sldMkLst>
          <pc:docMk/>
          <pc:sldMk cId="2642514427" sldId="633"/>
        </pc:sldMkLst>
        <pc:spChg chg="del">
          <ac:chgData name="Ylimmäinen Seija" userId="ca43a6e6-5f5b-4301-8d8f-8726ecab432b" providerId="ADAL" clId="{CAE15857-5466-4133-93ED-1EB50511558D}" dt="2024-05-01T15:57:43.075" v="2599" actId="26606"/>
          <ac:spMkLst>
            <pc:docMk/>
            <pc:sldMk cId="2642514427" sldId="633"/>
            <ac:spMk id="2" creationId="{0B135639-7E37-9C9E-0602-0D050F77FA89}"/>
          </ac:spMkLst>
        </pc:spChg>
        <pc:spChg chg="add mod">
          <ac:chgData name="Ylimmäinen Seija" userId="ca43a6e6-5f5b-4301-8d8f-8726ecab432b" providerId="ADAL" clId="{CAE15857-5466-4133-93ED-1EB50511558D}" dt="2024-05-01T15:58:51.675" v="2633" actId="403"/>
          <ac:spMkLst>
            <pc:docMk/>
            <pc:sldMk cId="2642514427" sldId="633"/>
            <ac:spMk id="5" creationId="{EC9129F7-B385-0C4E-6BF9-3C89D05638D0}"/>
          </ac:spMkLst>
        </pc:spChg>
        <pc:spChg chg="add mod">
          <ac:chgData name="Ylimmäinen Seija" userId="ca43a6e6-5f5b-4301-8d8f-8726ecab432b" providerId="ADAL" clId="{CAE15857-5466-4133-93ED-1EB50511558D}" dt="2024-05-01T16:16:18.755" v="3475" actId="20577"/>
          <ac:spMkLst>
            <pc:docMk/>
            <pc:sldMk cId="2642514427" sldId="633"/>
            <ac:spMk id="6" creationId="{F9611ECA-293F-B71B-F111-FC0F3BDF8790}"/>
          </ac:spMkLst>
        </pc:spChg>
        <pc:picChg chg="add mod">
          <ac:chgData name="Ylimmäinen Seija" userId="ca43a6e6-5f5b-4301-8d8f-8726ecab432b" providerId="ADAL" clId="{CAE15857-5466-4133-93ED-1EB50511558D}" dt="2024-05-01T16:14:44.597" v="3449" actId="29295"/>
          <ac:picMkLst>
            <pc:docMk/>
            <pc:sldMk cId="2642514427" sldId="633"/>
            <ac:picMk id="4" creationId="{99CAFF60-762B-DC53-6BBC-930C6A980F06}"/>
          </ac:picMkLst>
        </pc:picChg>
      </pc:sldChg>
      <pc:sldChg chg="modSp add del mod">
        <pc:chgData name="Ylimmäinen Seija" userId="ca43a6e6-5f5b-4301-8d8f-8726ecab432b" providerId="ADAL" clId="{CAE15857-5466-4133-93ED-1EB50511558D}" dt="2024-06-24T08:00:30.756" v="8895" actId="2696"/>
        <pc:sldMkLst>
          <pc:docMk/>
          <pc:sldMk cId="2912563227" sldId="634"/>
        </pc:sldMkLst>
        <pc:spChg chg="mod">
          <ac:chgData name="Ylimmäinen Seija" userId="ca43a6e6-5f5b-4301-8d8f-8726ecab432b" providerId="ADAL" clId="{CAE15857-5466-4133-93ED-1EB50511558D}" dt="2024-05-01T16:57:01.313" v="5459" actId="207"/>
          <ac:spMkLst>
            <pc:docMk/>
            <pc:sldMk cId="2912563227" sldId="634"/>
            <ac:spMk id="6" creationId="{F9611ECA-293F-B71B-F111-FC0F3BDF8790}"/>
          </ac:spMkLst>
        </pc:spChg>
      </pc:sldChg>
      <pc:sldChg chg="modSp add del mod">
        <pc:chgData name="Ylimmäinen Seija" userId="ca43a6e6-5f5b-4301-8d8f-8726ecab432b" providerId="ADAL" clId="{CAE15857-5466-4133-93ED-1EB50511558D}" dt="2024-06-24T08:00:34.065" v="8896" actId="2696"/>
        <pc:sldMkLst>
          <pc:docMk/>
          <pc:sldMk cId="429005372" sldId="635"/>
        </pc:sldMkLst>
        <pc:spChg chg="mod">
          <ac:chgData name="Ylimmäinen Seija" userId="ca43a6e6-5f5b-4301-8d8f-8726ecab432b" providerId="ADAL" clId="{CAE15857-5466-4133-93ED-1EB50511558D}" dt="2024-05-01T16:57:13.912" v="5460" actId="207"/>
          <ac:spMkLst>
            <pc:docMk/>
            <pc:sldMk cId="429005372" sldId="635"/>
            <ac:spMk id="6" creationId="{F9611ECA-293F-B71B-F111-FC0F3BDF8790}"/>
          </ac:spMkLst>
        </pc:spChg>
      </pc:sldChg>
      <pc:sldChg chg="modSp add del mod">
        <pc:chgData name="Ylimmäinen Seija" userId="ca43a6e6-5f5b-4301-8d8f-8726ecab432b" providerId="ADAL" clId="{CAE15857-5466-4133-93ED-1EB50511558D}" dt="2024-06-24T08:00:38.679" v="8897" actId="2696"/>
        <pc:sldMkLst>
          <pc:docMk/>
          <pc:sldMk cId="3017207725" sldId="636"/>
        </pc:sldMkLst>
        <pc:spChg chg="mod">
          <ac:chgData name="Ylimmäinen Seija" userId="ca43a6e6-5f5b-4301-8d8f-8726ecab432b" providerId="ADAL" clId="{CAE15857-5466-4133-93ED-1EB50511558D}" dt="2024-05-01T16:57:23.382" v="5461" actId="207"/>
          <ac:spMkLst>
            <pc:docMk/>
            <pc:sldMk cId="3017207725" sldId="636"/>
            <ac:spMk id="6" creationId="{F9611ECA-293F-B71B-F111-FC0F3BDF8790}"/>
          </ac:spMkLst>
        </pc:spChg>
      </pc:sldChg>
      <pc:sldChg chg="addSp modSp new del mod modClrScheme chgLayout">
        <pc:chgData name="Ylimmäinen Seija" userId="ca43a6e6-5f5b-4301-8d8f-8726ecab432b" providerId="ADAL" clId="{CAE15857-5466-4133-93ED-1EB50511558D}" dt="2024-06-24T08:00:56.596" v="8898" actId="2696"/>
        <pc:sldMkLst>
          <pc:docMk/>
          <pc:sldMk cId="2776092184" sldId="637"/>
        </pc:sldMkLst>
        <pc:spChg chg="mod">
          <ac:chgData name="Ylimmäinen Seija" userId="ca43a6e6-5f5b-4301-8d8f-8726ecab432b" providerId="ADAL" clId="{CAE15857-5466-4133-93ED-1EB50511558D}" dt="2024-05-01T16:50:36.246" v="5457" actId="26606"/>
          <ac:spMkLst>
            <pc:docMk/>
            <pc:sldMk cId="2776092184" sldId="637"/>
            <ac:spMk id="2" creationId="{DD66245B-D1D6-C79D-B37F-1E88735A758D}"/>
          </ac:spMkLst>
        </pc:spChg>
        <pc:spChg chg="add mod">
          <ac:chgData name="Ylimmäinen Seija" userId="ca43a6e6-5f5b-4301-8d8f-8726ecab432b" providerId="ADAL" clId="{CAE15857-5466-4133-93ED-1EB50511558D}" dt="2024-05-01T17:30:35.651" v="5647" actId="20577"/>
          <ac:spMkLst>
            <pc:docMk/>
            <pc:sldMk cId="2776092184" sldId="637"/>
            <ac:spMk id="3" creationId="{2BDE6713-29D9-B97E-6365-946478D60791}"/>
          </ac:spMkLst>
        </pc:spChg>
        <pc:picChg chg="add mod ord">
          <ac:chgData name="Ylimmäinen Seija" userId="ca43a6e6-5f5b-4301-8d8f-8726ecab432b" providerId="ADAL" clId="{CAE15857-5466-4133-93ED-1EB50511558D}" dt="2024-05-01T16:50:36.246" v="5457" actId="26606"/>
          <ac:picMkLst>
            <pc:docMk/>
            <pc:sldMk cId="2776092184" sldId="637"/>
            <ac:picMk id="5" creationId="{7A356CD1-4995-3DF6-431E-EA2FACBE9309}"/>
          </ac:picMkLst>
        </pc:picChg>
      </pc:sldChg>
      <pc:sldChg chg="addSp delSp modSp new mod ord modClrScheme chgLayout">
        <pc:chgData name="Ylimmäinen Seija" userId="ca43a6e6-5f5b-4301-8d8f-8726ecab432b" providerId="ADAL" clId="{CAE15857-5466-4133-93ED-1EB50511558D}" dt="2024-06-24T08:31:28.069" v="9068" actId="14100"/>
        <pc:sldMkLst>
          <pc:docMk/>
          <pc:sldMk cId="3895965753" sldId="638"/>
        </pc:sldMkLst>
        <pc:spChg chg="mod ord">
          <ac:chgData name="Ylimmäinen Seija" userId="ca43a6e6-5f5b-4301-8d8f-8726ecab432b" providerId="ADAL" clId="{CAE15857-5466-4133-93ED-1EB50511558D}" dt="2024-06-24T08:31:28.069" v="9068" actId="14100"/>
          <ac:spMkLst>
            <pc:docMk/>
            <pc:sldMk cId="3895965753" sldId="638"/>
            <ac:spMk id="2" creationId="{C93049AE-1FAE-9F02-DD86-035B2520679C}"/>
          </ac:spMkLst>
        </pc:spChg>
        <pc:spChg chg="add mod">
          <ac:chgData name="Ylimmäinen Seija" userId="ca43a6e6-5f5b-4301-8d8f-8726ecab432b" providerId="ADAL" clId="{CAE15857-5466-4133-93ED-1EB50511558D}" dt="2024-06-24T08:29:51.760" v="9056" actId="1076"/>
          <ac:spMkLst>
            <pc:docMk/>
            <pc:sldMk cId="3895965753" sldId="638"/>
            <ac:spMk id="6" creationId="{EA5315EF-0303-8B35-6EFB-C5F3751239F2}"/>
          </ac:spMkLst>
        </pc:spChg>
        <pc:spChg chg="add del mod">
          <ac:chgData name="Ylimmäinen Seija" userId="ca43a6e6-5f5b-4301-8d8f-8726ecab432b" providerId="ADAL" clId="{CAE15857-5466-4133-93ED-1EB50511558D}" dt="2024-05-01T17:34:39.041" v="5662" actId="26606"/>
          <ac:spMkLst>
            <pc:docMk/>
            <pc:sldMk cId="3895965753" sldId="638"/>
            <ac:spMk id="9" creationId="{282A9452-FD4E-FDC7-55FD-B02B7B1B1D2A}"/>
          </ac:spMkLst>
        </pc:spChg>
        <pc:picChg chg="add mod ord">
          <ac:chgData name="Ylimmäinen Seija" userId="ca43a6e6-5f5b-4301-8d8f-8726ecab432b" providerId="ADAL" clId="{CAE15857-5466-4133-93ED-1EB50511558D}" dt="2024-05-01T17:35:36.251" v="5669" actId="26606"/>
          <ac:picMkLst>
            <pc:docMk/>
            <pc:sldMk cId="3895965753" sldId="638"/>
            <ac:picMk id="4" creationId="{08C9BAF4-FAC5-6B32-8CE0-DAB1C0FF54E0}"/>
          </ac:picMkLst>
        </pc:picChg>
      </pc:sldChg>
      <pc:sldChg chg="modSp add mod">
        <pc:chgData name="Ylimmäinen Seija" userId="ca43a6e6-5f5b-4301-8d8f-8726ecab432b" providerId="ADAL" clId="{CAE15857-5466-4133-93ED-1EB50511558D}" dt="2024-06-24T08:31:23.703" v="9067" actId="14100"/>
        <pc:sldMkLst>
          <pc:docMk/>
          <pc:sldMk cId="3781811931" sldId="639"/>
        </pc:sldMkLst>
        <pc:spChg chg="mod">
          <ac:chgData name="Ylimmäinen Seija" userId="ca43a6e6-5f5b-4301-8d8f-8726ecab432b" providerId="ADAL" clId="{CAE15857-5466-4133-93ED-1EB50511558D}" dt="2024-06-24T08:31:23.703" v="9067" actId="14100"/>
          <ac:spMkLst>
            <pc:docMk/>
            <pc:sldMk cId="3781811931" sldId="639"/>
            <ac:spMk id="2" creationId="{C93049AE-1FAE-9F02-DD86-035B2520679C}"/>
          </ac:spMkLst>
        </pc:spChg>
        <pc:spChg chg="mod">
          <ac:chgData name="Ylimmäinen Seija" userId="ca43a6e6-5f5b-4301-8d8f-8726ecab432b" providerId="ADAL" clId="{CAE15857-5466-4133-93ED-1EB50511558D}" dt="2024-06-24T08:09:30.715" v="8963" actId="14100"/>
          <ac:spMkLst>
            <pc:docMk/>
            <pc:sldMk cId="3781811931" sldId="639"/>
            <ac:spMk id="6" creationId="{EA5315EF-0303-8B35-6EFB-C5F3751239F2}"/>
          </ac:spMkLst>
        </pc:spChg>
      </pc:sldChg>
      <pc:sldChg chg="modSp add mod">
        <pc:chgData name="Ylimmäinen Seija" userId="ca43a6e6-5f5b-4301-8d8f-8726ecab432b" providerId="ADAL" clId="{CAE15857-5466-4133-93ED-1EB50511558D}" dt="2024-06-24T08:31:18.863" v="9066" actId="14100"/>
        <pc:sldMkLst>
          <pc:docMk/>
          <pc:sldMk cId="1717764627" sldId="640"/>
        </pc:sldMkLst>
        <pc:spChg chg="mod">
          <ac:chgData name="Ylimmäinen Seija" userId="ca43a6e6-5f5b-4301-8d8f-8726ecab432b" providerId="ADAL" clId="{CAE15857-5466-4133-93ED-1EB50511558D}" dt="2024-06-24T08:31:18.863" v="9066" actId="14100"/>
          <ac:spMkLst>
            <pc:docMk/>
            <pc:sldMk cId="1717764627" sldId="640"/>
            <ac:spMk id="2" creationId="{C93049AE-1FAE-9F02-DD86-035B2520679C}"/>
          </ac:spMkLst>
        </pc:spChg>
        <pc:spChg chg="mod">
          <ac:chgData name="Ylimmäinen Seija" userId="ca43a6e6-5f5b-4301-8d8f-8726ecab432b" providerId="ADAL" clId="{CAE15857-5466-4133-93ED-1EB50511558D}" dt="2024-06-24T08:09:48.314" v="8966" actId="1076"/>
          <ac:spMkLst>
            <pc:docMk/>
            <pc:sldMk cId="1717764627" sldId="640"/>
            <ac:spMk id="6" creationId="{EA5315EF-0303-8B35-6EFB-C5F3751239F2}"/>
          </ac:spMkLst>
        </pc:spChg>
        <pc:picChg chg="mod">
          <ac:chgData name="Ylimmäinen Seija" userId="ca43a6e6-5f5b-4301-8d8f-8726ecab432b" providerId="ADAL" clId="{CAE15857-5466-4133-93ED-1EB50511558D}" dt="2024-05-01T18:49:16.096" v="7701" actId="1076"/>
          <ac:picMkLst>
            <pc:docMk/>
            <pc:sldMk cId="1717764627" sldId="640"/>
            <ac:picMk id="4" creationId="{08C9BAF4-FAC5-6B32-8CE0-DAB1C0FF54E0}"/>
          </ac:picMkLst>
        </pc:picChg>
      </pc:sldChg>
      <pc:sldChg chg="modSp add mod">
        <pc:chgData name="Ylimmäinen Seija" userId="ca43a6e6-5f5b-4301-8d8f-8726ecab432b" providerId="ADAL" clId="{CAE15857-5466-4133-93ED-1EB50511558D}" dt="2024-06-24T08:31:11.237" v="9065" actId="14100"/>
        <pc:sldMkLst>
          <pc:docMk/>
          <pc:sldMk cId="3170432301" sldId="641"/>
        </pc:sldMkLst>
        <pc:spChg chg="mod">
          <ac:chgData name="Ylimmäinen Seija" userId="ca43a6e6-5f5b-4301-8d8f-8726ecab432b" providerId="ADAL" clId="{CAE15857-5466-4133-93ED-1EB50511558D}" dt="2024-06-24T08:31:11.237" v="9065" actId="14100"/>
          <ac:spMkLst>
            <pc:docMk/>
            <pc:sldMk cId="3170432301" sldId="641"/>
            <ac:spMk id="2" creationId="{C93049AE-1FAE-9F02-DD86-035B2520679C}"/>
          </ac:spMkLst>
        </pc:spChg>
        <pc:spChg chg="mod">
          <ac:chgData name="Ylimmäinen Seija" userId="ca43a6e6-5f5b-4301-8d8f-8726ecab432b" providerId="ADAL" clId="{CAE15857-5466-4133-93ED-1EB50511558D}" dt="2024-06-24T08:30:04.607" v="9057" actId="1076"/>
          <ac:spMkLst>
            <pc:docMk/>
            <pc:sldMk cId="3170432301" sldId="641"/>
            <ac:spMk id="6" creationId="{EA5315EF-0303-8B35-6EFB-C5F3751239F2}"/>
          </ac:spMkLst>
        </pc:spChg>
      </pc:sldChg>
      <pc:sldChg chg="addSp delSp modSp new del mod modClrScheme chgLayout">
        <pc:chgData name="Ylimmäinen Seija" userId="ca43a6e6-5f5b-4301-8d8f-8726ecab432b" providerId="ADAL" clId="{CAE15857-5466-4133-93ED-1EB50511558D}" dt="2024-06-23T20:00:58.633" v="8273" actId="2696"/>
        <pc:sldMkLst>
          <pc:docMk/>
          <pc:sldMk cId="2268624014" sldId="642"/>
        </pc:sldMkLst>
        <pc:spChg chg="del">
          <ac:chgData name="Ylimmäinen Seija" userId="ca43a6e6-5f5b-4301-8d8f-8726ecab432b" providerId="ADAL" clId="{CAE15857-5466-4133-93ED-1EB50511558D}" dt="2024-05-01T18:05:29.497" v="6736" actId="26606"/>
          <ac:spMkLst>
            <pc:docMk/>
            <pc:sldMk cId="2268624014" sldId="642"/>
            <ac:spMk id="2" creationId="{07E5ECD5-0736-A8D4-B910-326269D30871}"/>
          </ac:spMkLst>
        </pc:spChg>
        <pc:spChg chg="add mod">
          <ac:chgData name="Ylimmäinen Seija" userId="ca43a6e6-5f5b-4301-8d8f-8726ecab432b" providerId="ADAL" clId="{CAE15857-5466-4133-93ED-1EB50511558D}" dt="2024-05-01T18:16:19.528" v="6889" actId="20577"/>
          <ac:spMkLst>
            <pc:docMk/>
            <pc:sldMk cId="2268624014" sldId="642"/>
            <ac:spMk id="7" creationId="{B1E9A0A8-1005-60E3-A852-7C45428A5601}"/>
          </ac:spMkLst>
        </pc:spChg>
        <pc:spChg chg="add mod">
          <ac:chgData name="Ylimmäinen Seija" userId="ca43a6e6-5f5b-4301-8d8f-8726ecab432b" providerId="ADAL" clId="{CAE15857-5466-4133-93ED-1EB50511558D}" dt="2024-05-01T18:15:23.421" v="6871" actId="403"/>
          <ac:spMkLst>
            <pc:docMk/>
            <pc:sldMk cId="2268624014" sldId="642"/>
            <ac:spMk id="12" creationId="{130D4448-8720-2490-A4CA-E2E31BB44A50}"/>
          </ac:spMkLst>
        </pc:spChg>
        <pc:picChg chg="add mod">
          <ac:chgData name="Ylimmäinen Seija" userId="ca43a6e6-5f5b-4301-8d8f-8726ecab432b" providerId="ADAL" clId="{CAE15857-5466-4133-93ED-1EB50511558D}" dt="2024-05-01T18:15:12.184" v="6867" actId="1076"/>
          <ac:picMkLst>
            <pc:docMk/>
            <pc:sldMk cId="2268624014" sldId="642"/>
            <ac:picMk id="4" creationId="{02973F19-A50E-D7F0-1A1B-00DD0A42C180}"/>
          </ac:picMkLst>
        </pc:picChg>
        <pc:picChg chg="add del mod">
          <ac:chgData name="Ylimmäinen Seija" userId="ca43a6e6-5f5b-4301-8d8f-8726ecab432b" providerId="ADAL" clId="{CAE15857-5466-4133-93ED-1EB50511558D}" dt="2024-05-01T18:06:49.001" v="6746" actId="21"/>
          <ac:picMkLst>
            <pc:docMk/>
            <pc:sldMk cId="2268624014" sldId="642"/>
            <ac:picMk id="6" creationId="{90DE6E7B-C081-8039-AC76-4F6E2102F8AF}"/>
          </ac:picMkLst>
        </pc:picChg>
      </pc:sldChg>
      <pc:sldChg chg="addSp delSp modSp new del mod modClrScheme chgLayout">
        <pc:chgData name="Ylimmäinen Seija" userId="ca43a6e6-5f5b-4301-8d8f-8726ecab432b" providerId="ADAL" clId="{CAE15857-5466-4133-93ED-1EB50511558D}" dt="2024-06-23T20:01:24.182" v="8275" actId="2696"/>
        <pc:sldMkLst>
          <pc:docMk/>
          <pc:sldMk cId="1112314210" sldId="643"/>
        </pc:sldMkLst>
        <pc:spChg chg="add del">
          <ac:chgData name="Ylimmäinen Seija" userId="ca43a6e6-5f5b-4301-8d8f-8726ecab432b" providerId="ADAL" clId="{CAE15857-5466-4133-93ED-1EB50511558D}" dt="2024-05-01T18:11:42.841" v="6795" actId="26606"/>
          <ac:spMkLst>
            <pc:docMk/>
            <pc:sldMk cId="1112314210" sldId="643"/>
            <ac:spMk id="2" creationId="{92D0D433-FF50-C741-3220-8EB5E0C0A677}"/>
          </ac:spMkLst>
        </pc:spChg>
        <pc:spChg chg="add mod">
          <ac:chgData name="Ylimmäinen Seija" userId="ca43a6e6-5f5b-4301-8d8f-8726ecab432b" providerId="ADAL" clId="{CAE15857-5466-4133-93ED-1EB50511558D}" dt="2024-05-01T18:14:45.091" v="6865" actId="1076"/>
          <ac:spMkLst>
            <pc:docMk/>
            <pc:sldMk cId="1112314210" sldId="643"/>
            <ac:spMk id="8" creationId="{86582B89-9B28-1CA7-0CCE-382A0D39C134}"/>
          </ac:spMkLst>
        </pc:spChg>
        <pc:spChg chg="add del mod">
          <ac:chgData name="Ylimmäinen Seija" userId="ca43a6e6-5f5b-4301-8d8f-8726ecab432b" providerId="ADAL" clId="{CAE15857-5466-4133-93ED-1EB50511558D}" dt="2024-05-01T18:11:42.841" v="6794" actId="26606"/>
          <ac:spMkLst>
            <pc:docMk/>
            <pc:sldMk cId="1112314210" sldId="643"/>
            <ac:spMk id="12" creationId="{1ECF94F8-C60D-073E-23EB-932953B89D6F}"/>
          </ac:spMkLst>
        </pc:spChg>
        <pc:spChg chg="add del mod">
          <ac:chgData name="Ylimmäinen Seija" userId="ca43a6e6-5f5b-4301-8d8f-8726ecab432b" providerId="ADAL" clId="{CAE15857-5466-4133-93ED-1EB50511558D}" dt="2024-05-01T18:11:42.841" v="6794" actId="26606"/>
          <ac:spMkLst>
            <pc:docMk/>
            <pc:sldMk cId="1112314210" sldId="643"/>
            <ac:spMk id="14" creationId="{103CF348-5031-C43C-2115-DAC3445032A5}"/>
          </ac:spMkLst>
        </pc:spChg>
        <pc:spChg chg="add mod">
          <ac:chgData name="Ylimmäinen Seija" userId="ca43a6e6-5f5b-4301-8d8f-8726ecab432b" providerId="ADAL" clId="{CAE15857-5466-4133-93ED-1EB50511558D}" dt="2024-05-01T18:13:08.053" v="6828" actId="14100"/>
          <ac:spMkLst>
            <pc:docMk/>
            <pc:sldMk cId="1112314210" sldId="643"/>
            <ac:spMk id="16" creationId="{8A60D4C4-B645-F1AC-8D70-3F83A2243703}"/>
          </ac:spMkLst>
        </pc:spChg>
        <pc:spChg chg="add del mod">
          <ac:chgData name="Ylimmäinen Seija" userId="ca43a6e6-5f5b-4301-8d8f-8726ecab432b" providerId="ADAL" clId="{CAE15857-5466-4133-93ED-1EB50511558D}" dt="2024-05-01T18:12:09.900" v="6798" actId="478"/>
          <ac:spMkLst>
            <pc:docMk/>
            <pc:sldMk cId="1112314210" sldId="643"/>
            <ac:spMk id="17" creationId="{90FC15E6-3390-258D-9D0C-AD0F2E2BBF79}"/>
          </ac:spMkLst>
        </pc:spChg>
        <pc:picChg chg="add mod">
          <ac:chgData name="Ylimmäinen Seija" userId="ca43a6e6-5f5b-4301-8d8f-8726ecab432b" providerId="ADAL" clId="{CAE15857-5466-4133-93ED-1EB50511558D}" dt="2024-05-01T18:11:42.841" v="6795" actId="26606"/>
          <ac:picMkLst>
            <pc:docMk/>
            <pc:sldMk cId="1112314210" sldId="643"/>
            <ac:picMk id="3" creationId="{7E3A86A0-F372-CD6A-54C1-94293269B1DD}"/>
          </ac:picMkLst>
        </pc:picChg>
        <pc:picChg chg="add mod">
          <ac:chgData name="Ylimmäinen Seija" userId="ca43a6e6-5f5b-4301-8d8f-8726ecab432b" providerId="ADAL" clId="{CAE15857-5466-4133-93ED-1EB50511558D}" dt="2024-05-01T18:13:16.397" v="6830" actId="1076"/>
          <ac:picMkLst>
            <pc:docMk/>
            <pc:sldMk cId="1112314210" sldId="643"/>
            <ac:picMk id="5" creationId="{76C80E62-D1C3-31F4-E88A-67B474596BC6}"/>
          </ac:picMkLst>
        </pc:picChg>
        <pc:picChg chg="add mod">
          <ac:chgData name="Ylimmäinen Seija" userId="ca43a6e6-5f5b-4301-8d8f-8726ecab432b" providerId="ADAL" clId="{CAE15857-5466-4133-93ED-1EB50511558D}" dt="2024-05-01T18:11:42.841" v="6795" actId="26606"/>
          <ac:picMkLst>
            <pc:docMk/>
            <pc:sldMk cId="1112314210" sldId="643"/>
            <ac:picMk id="7" creationId="{17F46662-35FE-862B-7917-9696950BC88A}"/>
          </ac:picMkLst>
        </pc:picChg>
      </pc:sldChg>
      <pc:sldChg chg="addSp delSp modSp new mod modClrScheme chgLayout">
        <pc:chgData name="Ylimmäinen Seija" userId="ca43a6e6-5f5b-4301-8d8f-8726ecab432b" providerId="ADAL" clId="{CAE15857-5466-4133-93ED-1EB50511558D}" dt="2024-06-24T08:31:33.548" v="9070" actId="27636"/>
        <pc:sldMkLst>
          <pc:docMk/>
          <pc:sldMk cId="980862173" sldId="644"/>
        </pc:sldMkLst>
        <pc:spChg chg="mod">
          <ac:chgData name="Ylimmäinen Seija" userId="ca43a6e6-5f5b-4301-8d8f-8726ecab432b" providerId="ADAL" clId="{CAE15857-5466-4133-93ED-1EB50511558D}" dt="2024-06-24T08:31:33.548" v="9070" actId="27636"/>
          <ac:spMkLst>
            <pc:docMk/>
            <pc:sldMk cId="980862173" sldId="644"/>
            <ac:spMk id="2" creationId="{82ED360A-BE86-A0F9-E604-227386DBC1EF}"/>
          </ac:spMkLst>
        </pc:spChg>
        <pc:spChg chg="add mod">
          <ac:chgData name="Ylimmäinen Seija" userId="ca43a6e6-5f5b-4301-8d8f-8726ecab432b" providerId="ADAL" clId="{CAE15857-5466-4133-93ED-1EB50511558D}" dt="2024-06-24T08:29:34.043" v="9054" actId="1076"/>
          <ac:spMkLst>
            <pc:docMk/>
            <pc:sldMk cId="980862173" sldId="644"/>
            <ac:spMk id="3" creationId="{D30B02EE-B8E2-8D4B-9A30-E6A8A5E314BD}"/>
          </ac:spMkLst>
        </pc:spChg>
        <pc:picChg chg="add del mod ord">
          <ac:chgData name="Ylimmäinen Seija" userId="ca43a6e6-5f5b-4301-8d8f-8726ecab432b" providerId="ADAL" clId="{CAE15857-5466-4133-93ED-1EB50511558D}" dt="2024-05-01T18:46:57.528" v="7684" actId="478"/>
          <ac:picMkLst>
            <pc:docMk/>
            <pc:sldMk cId="980862173" sldId="644"/>
            <ac:picMk id="5" creationId="{B79BCD9A-49D1-9560-C646-6282F5FEB811}"/>
          </ac:picMkLst>
        </pc:picChg>
        <pc:picChg chg="add mod ord">
          <ac:chgData name="Ylimmäinen Seija" userId="ca43a6e6-5f5b-4301-8d8f-8726ecab432b" providerId="ADAL" clId="{CAE15857-5466-4133-93ED-1EB50511558D}" dt="2024-05-01T18:47:37.074" v="7690" actId="26606"/>
          <ac:picMkLst>
            <pc:docMk/>
            <pc:sldMk cId="980862173" sldId="644"/>
            <ac:picMk id="7" creationId="{43831F51-CB65-576E-58D4-740A99D4DB8E}"/>
          </ac:picMkLst>
        </pc:picChg>
      </pc:sldChg>
      <pc:sldChg chg="addSp modSp new del">
        <pc:chgData name="Ylimmäinen Seija" userId="ca43a6e6-5f5b-4301-8d8f-8726ecab432b" providerId="ADAL" clId="{CAE15857-5466-4133-93ED-1EB50511558D}" dt="2024-05-01T18:48:15.871" v="7697" actId="2696"/>
        <pc:sldMkLst>
          <pc:docMk/>
          <pc:sldMk cId="746046269" sldId="645"/>
        </pc:sldMkLst>
        <pc:picChg chg="add mod">
          <ac:chgData name="Ylimmäinen Seija" userId="ca43a6e6-5f5b-4301-8d8f-8726ecab432b" providerId="ADAL" clId="{CAE15857-5466-4133-93ED-1EB50511558D}" dt="2024-05-01T18:46:50.391" v="7683" actId="931"/>
          <ac:picMkLst>
            <pc:docMk/>
            <pc:sldMk cId="746046269" sldId="645"/>
            <ac:picMk id="3" creationId="{0FB6ED95-B87D-741C-AC2F-D3AE44473D7A}"/>
          </ac:picMkLst>
        </pc:picChg>
        <pc:picChg chg="add mod">
          <ac:chgData name="Ylimmäinen Seija" userId="ca43a6e6-5f5b-4301-8d8f-8726ecab432b" providerId="ADAL" clId="{CAE15857-5466-4133-93ED-1EB50511558D}" dt="2024-05-01T18:46:50.391" v="7683" actId="931"/>
          <ac:picMkLst>
            <pc:docMk/>
            <pc:sldMk cId="746046269" sldId="645"/>
            <ac:picMk id="5" creationId="{7082EFBE-48F3-746C-2D51-73CE75F9DB46}"/>
          </ac:picMkLst>
        </pc:picChg>
      </pc:sldChg>
      <pc:sldChg chg="addSp modSp new del mod">
        <pc:chgData name="Ylimmäinen Seija" userId="ca43a6e6-5f5b-4301-8d8f-8726ecab432b" providerId="ADAL" clId="{CAE15857-5466-4133-93ED-1EB50511558D}" dt="2024-06-24T08:01:07.737" v="8899" actId="2696"/>
        <pc:sldMkLst>
          <pc:docMk/>
          <pc:sldMk cId="2014466458" sldId="645"/>
        </pc:sldMkLst>
        <pc:spChg chg="mod">
          <ac:chgData name="Ylimmäinen Seija" userId="ca43a6e6-5f5b-4301-8d8f-8726ecab432b" providerId="ADAL" clId="{CAE15857-5466-4133-93ED-1EB50511558D}" dt="2024-05-02T06:15:32.710" v="8049" actId="207"/>
          <ac:spMkLst>
            <pc:docMk/>
            <pc:sldMk cId="2014466458" sldId="645"/>
            <ac:spMk id="2" creationId="{862C30B0-BA89-7F5C-5CF4-AEBDC94608DD}"/>
          </ac:spMkLst>
        </pc:spChg>
        <pc:spChg chg="add mod">
          <ac:chgData name="Ylimmäinen Seija" userId="ca43a6e6-5f5b-4301-8d8f-8726ecab432b" providerId="ADAL" clId="{CAE15857-5466-4133-93ED-1EB50511558D}" dt="2024-05-02T05:50:03.078" v="7817" actId="20577"/>
          <ac:spMkLst>
            <pc:docMk/>
            <pc:sldMk cId="2014466458" sldId="645"/>
            <ac:spMk id="4" creationId="{A7A80F0F-0B16-2908-B548-A5CB8A4B13AC}"/>
          </ac:spMkLst>
        </pc:spChg>
        <pc:spChg chg="add mod">
          <ac:chgData name="Ylimmäinen Seija" userId="ca43a6e6-5f5b-4301-8d8f-8726ecab432b" providerId="ADAL" clId="{CAE15857-5466-4133-93ED-1EB50511558D}" dt="2024-05-02T06:15:42.002" v="8050" actId="207"/>
          <ac:spMkLst>
            <pc:docMk/>
            <pc:sldMk cId="2014466458" sldId="645"/>
            <ac:spMk id="5" creationId="{2322C1B0-D068-5431-0EE3-BE8D7B62BC67}"/>
          </ac:spMkLst>
        </pc:spChg>
      </pc:sldChg>
      <pc:sldChg chg="addSp delSp modSp new mod modClrScheme chgLayout">
        <pc:chgData name="Ylimmäinen Seija" userId="ca43a6e6-5f5b-4301-8d8f-8726ecab432b" providerId="ADAL" clId="{CAE15857-5466-4133-93ED-1EB50511558D}" dt="2024-06-24T08:20:36.801" v="9006" actId="14100"/>
        <pc:sldMkLst>
          <pc:docMk/>
          <pc:sldMk cId="2233957437" sldId="646"/>
        </pc:sldMkLst>
        <pc:spChg chg="mod">
          <ac:chgData name="Ylimmäinen Seija" userId="ca43a6e6-5f5b-4301-8d8f-8726ecab432b" providerId="ADAL" clId="{CAE15857-5466-4133-93ED-1EB50511558D}" dt="2024-06-24T08:14:13.713" v="8975" actId="207"/>
          <ac:spMkLst>
            <pc:docMk/>
            <pc:sldMk cId="2233957437" sldId="646"/>
            <ac:spMk id="2" creationId="{7C78DF55-FAB0-85C6-3271-E726212903BE}"/>
          </ac:spMkLst>
        </pc:spChg>
        <pc:spChg chg="add del">
          <ac:chgData name="Ylimmäinen Seija" userId="ca43a6e6-5f5b-4301-8d8f-8726ecab432b" providerId="ADAL" clId="{CAE15857-5466-4133-93ED-1EB50511558D}" dt="2024-06-23T20:06:23.850" v="8299" actId="478"/>
          <ac:spMkLst>
            <pc:docMk/>
            <pc:sldMk cId="2233957437" sldId="646"/>
            <ac:spMk id="4" creationId="{349A3BA5-06B8-8C2D-6EAC-5EF6F0D8CE26}"/>
          </ac:spMkLst>
        </pc:spChg>
        <pc:spChg chg="add mod ord">
          <ac:chgData name="Ylimmäinen Seija" userId="ca43a6e6-5f5b-4301-8d8f-8726ecab432b" providerId="ADAL" clId="{CAE15857-5466-4133-93ED-1EB50511558D}" dt="2024-06-24T08:20:36.801" v="9006" actId="14100"/>
          <ac:spMkLst>
            <pc:docMk/>
            <pc:sldMk cId="2233957437" sldId="646"/>
            <ac:spMk id="6" creationId="{8CE62E28-FD92-F981-08CF-9A28EF23A819}"/>
          </ac:spMkLst>
        </pc:spChg>
        <pc:picChg chg="add mod">
          <ac:chgData name="Ylimmäinen Seija" userId="ca43a6e6-5f5b-4301-8d8f-8726ecab432b" providerId="ADAL" clId="{CAE15857-5466-4133-93ED-1EB50511558D}" dt="2024-06-24T08:10:42.696" v="8970" actId="26606"/>
          <ac:picMkLst>
            <pc:docMk/>
            <pc:sldMk cId="2233957437" sldId="646"/>
            <ac:picMk id="3074" creationId="{C4D989C4-3F4B-9436-11DC-982741803F74}"/>
          </ac:picMkLst>
        </pc:picChg>
      </pc:sldChg>
      <pc:sldChg chg="addSp modSp new del">
        <pc:chgData name="Ylimmäinen Seija" userId="ca43a6e6-5f5b-4301-8d8f-8726ecab432b" providerId="ADAL" clId="{CAE15857-5466-4133-93ED-1EB50511558D}" dt="2024-06-23T19:26:29.067" v="8206" actId="2696"/>
        <pc:sldMkLst>
          <pc:docMk/>
          <pc:sldMk cId="3220608221" sldId="646"/>
        </pc:sldMkLst>
        <pc:picChg chg="add mod">
          <ac:chgData name="Ylimmäinen Seija" userId="ca43a6e6-5f5b-4301-8d8f-8726ecab432b" providerId="ADAL" clId="{CAE15857-5466-4133-93ED-1EB50511558D}" dt="2024-06-23T19:25:44.985" v="8202" actId="1076"/>
          <ac:picMkLst>
            <pc:docMk/>
            <pc:sldMk cId="3220608221" sldId="646"/>
            <ac:picMk id="3074" creationId="{2A227A2A-86F6-AE6E-3879-B7DBB578DE36}"/>
          </ac:picMkLst>
        </pc:picChg>
      </pc:sldChg>
      <pc:sldChg chg="addSp delSp modSp add mod">
        <pc:chgData name="Ylimmäinen Seija" userId="ca43a6e6-5f5b-4301-8d8f-8726ecab432b" providerId="ADAL" clId="{CAE15857-5466-4133-93ED-1EB50511558D}" dt="2024-06-24T07:35:19.020" v="8832" actId="2711"/>
        <pc:sldMkLst>
          <pc:docMk/>
          <pc:sldMk cId="3213656902" sldId="647"/>
        </pc:sldMkLst>
        <pc:spChg chg="mod">
          <ac:chgData name="Ylimmäinen Seija" userId="ca43a6e6-5f5b-4301-8d8f-8726ecab432b" providerId="ADAL" clId="{CAE15857-5466-4133-93ED-1EB50511558D}" dt="2024-06-23T20:10:23.777" v="8332" actId="14100"/>
          <ac:spMkLst>
            <pc:docMk/>
            <pc:sldMk cId="3213656902" sldId="647"/>
            <ac:spMk id="2" creationId="{7C78DF55-FAB0-85C6-3271-E726212903BE}"/>
          </ac:spMkLst>
        </pc:spChg>
        <pc:spChg chg="add del mod">
          <ac:chgData name="Ylimmäinen Seija" userId="ca43a6e6-5f5b-4301-8d8f-8726ecab432b" providerId="ADAL" clId="{CAE15857-5466-4133-93ED-1EB50511558D}" dt="2024-06-23T20:11:49.408" v="8343"/>
          <ac:spMkLst>
            <pc:docMk/>
            <pc:sldMk cId="3213656902" sldId="647"/>
            <ac:spMk id="3" creationId="{A2589FF4-41B8-E4A0-BA08-634A70DDEB03}"/>
          </ac:spMkLst>
        </pc:spChg>
        <pc:spChg chg="add mod">
          <ac:chgData name="Ylimmäinen Seija" userId="ca43a6e6-5f5b-4301-8d8f-8726ecab432b" providerId="ADAL" clId="{CAE15857-5466-4133-93ED-1EB50511558D}" dt="2024-06-23T20:44:51.773" v="8558" actId="14100"/>
          <ac:spMkLst>
            <pc:docMk/>
            <pc:sldMk cId="3213656902" sldId="647"/>
            <ac:spMk id="4" creationId="{87440BEA-5146-D3C0-9BF1-4F22408F3686}"/>
          </ac:spMkLst>
        </pc:spChg>
        <pc:spChg chg="mod">
          <ac:chgData name="Ylimmäinen Seija" userId="ca43a6e6-5f5b-4301-8d8f-8726ecab432b" providerId="ADAL" clId="{CAE15857-5466-4133-93ED-1EB50511558D}" dt="2024-06-24T07:35:19.020" v="8832" actId="2711"/>
          <ac:spMkLst>
            <pc:docMk/>
            <pc:sldMk cId="3213656902" sldId="647"/>
            <ac:spMk id="6" creationId="{8CE62E28-FD92-F981-08CF-9A28EF23A819}"/>
          </ac:spMkLst>
        </pc:spChg>
        <pc:picChg chg="add del mod">
          <ac:chgData name="Ylimmäinen Seija" userId="ca43a6e6-5f5b-4301-8d8f-8726ecab432b" providerId="ADAL" clId="{CAE15857-5466-4133-93ED-1EB50511558D}" dt="2024-06-23T20:14:30.961" v="8357" actId="478"/>
          <ac:picMkLst>
            <pc:docMk/>
            <pc:sldMk cId="3213656902" sldId="647"/>
            <ac:picMk id="2050" creationId="{825F7446-3B66-3812-CD90-08F18A9846E1}"/>
          </ac:picMkLst>
        </pc:picChg>
      </pc:sldChg>
      <pc:sldChg chg="addSp modSp add mod">
        <pc:chgData name="Ylimmäinen Seija" userId="ca43a6e6-5f5b-4301-8d8f-8726ecab432b" providerId="ADAL" clId="{CAE15857-5466-4133-93ED-1EB50511558D}" dt="2024-06-24T08:19:10.492" v="8995" actId="1440"/>
        <pc:sldMkLst>
          <pc:docMk/>
          <pc:sldMk cId="2940879433" sldId="648"/>
        </pc:sldMkLst>
        <pc:spChg chg="add mod">
          <ac:chgData name="Ylimmäinen Seija" userId="ca43a6e6-5f5b-4301-8d8f-8726ecab432b" providerId="ADAL" clId="{CAE15857-5466-4133-93ED-1EB50511558D}" dt="2024-06-24T07:41:08.845" v="8841" actId="1076"/>
          <ac:spMkLst>
            <pc:docMk/>
            <pc:sldMk cId="2940879433" sldId="648"/>
            <ac:spMk id="3" creationId="{2B679FB6-F0D3-67F4-2F7D-EE2D2EBDF5B8}"/>
          </ac:spMkLst>
        </pc:spChg>
        <pc:spChg chg="mod">
          <ac:chgData name="Ylimmäinen Seija" userId="ca43a6e6-5f5b-4301-8d8f-8726ecab432b" providerId="ADAL" clId="{CAE15857-5466-4133-93ED-1EB50511558D}" dt="2024-06-23T20:15:41.795" v="8365" actId="6549"/>
          <ac:spMkLst>
            <pc:docMk/>
            <pc:sldMk cId="2940879433" sldId="648"/>
            <ac:spMk id="4" creationId="{87440BEA-5146-D3C0-9BF1-4F22408F3686}"/>
          </ac:spMkLst>
        </pc:spChg>
        <pc:spChg chg="mod">
          <ac:chgData name="Ylimmäinen Seija" userId="ca43a6e6-5f5b-4301-8d8f-8726ecab432b" providerId="ADAL" clId="{CAE15857-5466-4133-93ED-1EB50511558D}" dt="2024-06-24T08:19:02.782" v="8994" actId="20577"/>
          <ac:spMkLst>
            <pc:docMk/>
            <pc:sldMk cId="2940879433" sldId="648"/>
            <ac:spMk id="6" creationId="{8CE62E28-FD92-F981-08CF-9A28EF23A819}"/>
          </ac:spMkLst>
        </pc:spChg>
        <pc:picChg chg="add mod">
          <ac:chgData name="Ylimmäinen Seija" userId="ca43a6e6-5f5b-4301-8d8f-8726ecab432b" providerId="ADAL" clId="{CAE15857-5466-4133-93ED-1EB50511558D}" dt="2024-06-24T08:19:10.492" v="8995" actId="1440"/>
          <ac:picMkLst>
            <pc:docMk/>
            <pc:sldMk cId="2940879433" sldId="648"/>
            <ac:picMk id="1026" creationId="{28DEAD1D-327D-ADA1-5FBC-789905447E65}"/>
          </ac:picMkLst>
        </pc:picChg>
      </pc:sldChg>
      <pc:sldChg chg="addSp delSp modSp add mod">
        <pc:chgData name="Ylimmäinen Seija" userId="ca43a6e6-5f5b-4301-8d8f-8726ecab432b" providerId="ADAL" clId="{CAE15857-5466-4133-93ED-1EB50511558D}" dt="2024-06-24T08:28:46.892" v="9050" actId="478"/>
        <pc:sldMkLst>
          <pc:docMk/>
          <pc:sldMk cId="2724480574" sldId="649"/>
        </pc:sldMkLst>
        <pc:spChg chg="mod">
          <ac:chgData name="Ylimmäinen Seija" userId="ca43a6e6-5f5b-4301-8d8f-8726ecab432b" providerId="ADAL" clId="{CAE15857-5466-4133-93ED-1EB50511558D}" dt="2024-06-24T08:28:01.173" v="9045" actId="404"/>
          <ac:spMkLst>
            <pc:docMk/>
            <pc:sldMk cId="2724480574" sldId="649"/>
            <ac:spMk id="2" creationId="{7C78DF55-FAB0-85C6-3271-E726212903BE}"/>
          </ac:spMkLst>
        </pc:spChg>
        <pc:spChg chg="add mod">
          <ac:chgData name="Ylimmäinen Seija" userId="ca43a6e6-5f5b-4301-8d8f-8726ecab432b" providerId="ADAL" clId="{CAE15857-5466-4133-93ED-1EB50511558D}" dt="2024-06-24T08:26:09.925" v="9040" actId="14100"/>
          <ac:spMkLst>
            <pc:docMk/>
            <pc:sldMk cId="2724480574" sldId="649"/>
            <ac:spMk id="3" creationId="{BD02009C-04E2-725B-4041-157D6A0F7BCE}"/>
          </ac:spMkLst>
        </pc:spChg>
        <pc:spChg chg="del mod">
          <ac:chgData name="Ylimmäinen Seija" userId="ca43a6e6-5f5b-4301-8d8f-8726ecab432b" providerId="ADAL" clId="{CAE15857-5466-4133-93ED-1EB50511558D}" dt="2024-06-24T08:28:46.892" v="9050" actId="478"/>
          <ac:spMkLst>
            <pc:docMk/>
            <pc:sldMk cId="2724480574" sldId="649"/>
            <ac:spMk id="4" creationId="{87440BEA-5146-D3C0-9BF1-4F22408F3686}"/>
          </ac:spMkLst>
        </pc:spChg>
        <pc:spChg chg="mod">
          <ac:chgData name="Ylimmäinen Seija" userId="ca43a6e6-5f5b-4301-8d8f-8726ecab432b" providerId="ADAL" clId="{CAE15857-5466-4133-93ED-1EB50511558D}" dt="2024-06-24T08:28:13.946" v="9046" actId="1076"/>
          <ac:spMkLst>
            <pc:docMk/>
            <pc:sldMk cId="2724480574" sldId="649"/>
            <ac:spMk id="6" creationId="{8CE62E28-FD92-F981-08CF-9A28EF23A819}"/>
          </ac:spMkLst>
        </pc:spChg>
        <pc:picChg chg="add mod">
          <ac:chgData name="Ylimmäinen Seija" userId="ca43a6e6-5f5b-4301-8d8f-8726ecab432b" providerId="ADAL" clId="{CAE15857-5466-4133-93ED-1EB50511558D}" dt="2024-06-24T08:28:27.735" v="9047" actId="1440"/>
          <ac:picMkLst>
            <pc:docMk/>
            <pc:sldMk cId="2724480574" sldId="649"/>
            <ac:picMk id="4098" creationId="{7694F691-10C2-256B-B0A6-4BAE22963383}"/>
          </ac:picMkLst>
        </pc:picChg>
      </pc:sldChg>
      <pc:sldChg chg="addSp delSp modSp add mod">
        <pc:chgData name="Ylimmäinen Seija" userId="ca43a6e6-5f5b-4301-8d8f-8726ecab432b" providerId="ADAL" clId="{CAE15857-5466-4133-93ED-1EB50511558D}" dt="2024-06-24T08:22:46.562" v="9014" actId="1076"/>
        <pc:sldMkLst>
          <pc:docMk/>
          <pc:sldMk cId="909060706" sldId="650"/>
        </pc:sldMkLst>
        <pc:spChg chg="del mod">
          <ac:chgData name="Ylimmäinen Seija" userId="ca43a6e6-5f5b-4301-8d8f-8726ecab432b" providerId="ADAL" clId="{CAE15857-5466-4133-93ED-1EB50511558D}" dt="2024-06-23T20:52:40.597" v="8595"/>
          <ac:spMkLst>
            <pc:docMk/>
            <pc:sldMk cId="909060706" sldId="650"/>
            <ac:spMk id="3" creationId="{BD02009C-04E2-725B-4041-157D6A0F7BCE}"/>
          </ac:spMkLst>
        </pc:spChg>
        <pc:spChg chg="mod">
          <ac:chgData name="Ylimmäinen Seija" userId="ca43a6e6-5f5b-4301-8d8f-8726ecab432b" providerId="ADAL" clId="{CAE15857-5466-4133-93ED-1EB50511558D}" dt="2024-06-23T20:54:01.857" v="8613" actId="207"/>
          <ac:spMkLst>
            <pc:docMk/>
            <pc:sldMk cId="909060706" sldId="650"/>
            <ac:spMk id="4" creationId="{87440BEA-5146-D3C0-9BF1-4F22408F3686}"/>
          </ac:spMkLst>
        </pc:spChg>
        <pc:spChg chg="add mod">
          <ac:chgData name="Ylimmäinen Seija" userId="ca43a6e6-5f5b-4301-8d8f-8726ecab432b" providerId="ADAL" clId="{CAE15857-5466-4133-93ED-1EB50511558D}" dt="2024-06-24T08:22:37.930" v="9013" actId="14100"/>
          <ac:spMkLst>
            <pc:docMk/>
            <pc:sldMk cId="909060706" sldId="650"/>
            <ac:spMk id="5" creationId="{440F5F47-4AB0-A6FF-2A2B-1C904B9476DF}"/>
          </ac:spMkLst>
        </pc:spChg>
        <pc:spChg chg="mod">
          <ac:chgData name="Ylimmäinen Seija" userId="ca43a6e6-5f5b-4301-8d8f-8726ecab432b" providerId="ADAL" clId="{CAE15857-5466-4133-93ED-1EB50511558D}" dt="2024-06-24T08:22:03.919" v="9008" actId="14100"/>
          <ac:spMkLst>
            <pc:docMk/>
            <pc:sldMk cId="909060706" sldId="650"/>
            <ac:spMk id="6" creationId="{8CE62E28-FD92-F981-08CF-9A28EF23A819}"/>
          </ac:spMkLst>
        </pc:spChg>
        <pc:picChg chg="add mod ord">
          <ac:chgData name="Ylimmäinen Seija" userId="ca43a6e6-5f5b-4301-8d8f-8726ecab432b" providerId="ADAL" clId="{CAE15857-5466-4133-93ED-1EB50511558D}" dt="2024-06-23T20:58:31.457" v="8616" actId="167"/>
          <ac:picMkLst>
            <pc:docMk/>
            <pc:sldMk cId="909060706" sldId="650"/>
            <ac:picMk id="7" creationId="{65F128F1-BCA8-C5E8-EF31-54E7873544E2}"/>
          </ac:picMkLst>
        </pc:picChg>
        <pc:picChg chg="add mod">
          <ac:chgData name="Ylimmäinen Seija" userId="ca43a6e6-5f5b-4301-8d8f-8726ecab432b" providerId="ADAL" clId="{CAE15857-5466-4133-93ED-1EB50511558D}" dt="2024-06-24T08:22:46.562" v="9014" actId="1076"/>
          <ac:picMkLst>
            <pc:docMk/>
            <pc:sldMk cId="909060706" sldId="650"/>
            <ac:picMk id="3074" creationId="{3E8EDE4E-7298-AEA8-F602-BD62ACCA604B}"/>
          </ac:picMkLst>
        </pc:picChg>
      </pc:sldChg>
      <pc:sldChg chg="delSp modSp add mod">
        <pc:chgData name="Ylimmäinen Seija" userId="ca43a6e6-5f5b-4301-8d8f-8726ecab432b" providerId="ADAL" clId="{CAE15857-5466-4133-93ED-1EB50511558D}" dt="2024-06-24T07:28:49.229" v="8807" actId="20577"/>
        <pc:sldMkLst>
          <pc:docMk/>
          <pc:sldMk cId="838992957" sldId="651"/>
        </pc:sldMkLst>
        <pc:spChg chg="del mod">
          <ac:chgData name="Ylimmäinen Seija" userId="ca43a6e6-5f5b-4301-8d8f-8726ecab432b" providerId="ADAL" clId="{CAE15857-5466-4133-93ED-1EB50511558D}" dt="2024-06-24T07:25:11.399" v="8641"/>
          <ac:spMkLst>
            <pc:docMk/>
            <pc:sldMk cId="838992957" sldId="651"/>
            <ac:spMk id="5" creationId="{440F5F47-4AB0-A6FF-2A2B-1C904B9476DF}"/>
          </ac:spMkLst>
        </pc:spChg>
        <pc:spChg chg="mod">
          <ac:chgData name="Ylimmäinen Seija" userId="ca43a6e6-5f5b-4301-8d8f-8726ecab432b" providerId="ADAL" clId="{CAE15857-5466-4133-93ED-1EB50511558D}" dt="2024-06-24T07:28:49.229" v="8807" actId="20577"/>
          <ac:spMkLst>
            <pc:docMk/>
            <pc:sldMk cId="838992957" sldId="651"/>
            <ac:spMk id="6" creationId="{8CE62E28-FD92-F981-08CF-9A28EF23A819}"/>
          </ac:spMkLst>
        </pc:spChg>
      </pc:sldChg>
      <pc:sldChg chg="addSp modSp add mod">
        <pc:chgData name="Ylimmäinen Seija" userId="ca43a6e6-5f5b-4301-8d8f-8726ecab432b" providerId="ADAL" clId="{CAE15857-5466-4133-93ED-1EB50511558D}" dt="2024-06-24T08:08:36.501" v="8954" actId="1076"/>
        <pc:sldMkLst>
          <pc:docMk/>
          <pc:sldMk cId="2080439651" sldId="652"/>
        </pc:sldMkLst>
        <pc:spChg chg="mod">
          <ac:chgData name="Ylimmäinen Seija" userId="ca43a6e6-5f5b-4301-8d8f-8726ecab432b" providerId="ADAL" clId="{CAE15857-5466-4133-93ED-1EB50511558D}" dt="2024-06-24T07:31:37.284" v="8821" actId="20577"/>
          <ac:spMkLst>
            <pc:docMk/>
            <pc:sldMk cId="2080439651" sldId="652"/>
            <ac:spMk id="6" creationId="{8CE62E28-FD92-F981-08CF-9A28EF23A819}"/>
          </ac:spMkLst>
        </pc:spChg>
        <pc:picChg chg="add mod">
          <ac:chgData name="Ylimmäinen Seija" userId="ca43a6e6-5f5b-4301-8d8f-8726ecab432b" providerId="ADAL" clId="{CAE15857-5466-4133-93ED-1EB50511558D}" dt="2024-06-24T08:08:36.501" v="8954" actId="1076"/>
          <ac:picMkLst>
            <pc:docMk/>
            <pc:sldMk cId="2080439651" sldId="652"/>
            <ac:picMk id="5" creationId="{4104DF49-CAD9-DD67-824C-BF401C128807}"/>
          </ac:picMkLst>
        </pc:picChg>
      </pc:sldChg>
      <pc:sldChg chg="addSp modSp new mod">
        <pc:chgData name="Ylimmäinen Seija" userId="ca43a6e6-5f5b-4301-8d8f-8726ecab432b" providerId="ADAL" clId="{CAE15857-5466-4133-93ED-1EB50511558D}" dt="2024-06-24T08:05:31.366" v="8929" actId="207"/>
        <pc:sldMkLst>
          <pc:docMk/>
          <pc:sldMk cId="3425955977" sldId="653"/>
        </pc:sldMkLst>
        <pc:spChg chg="add mod">
          <ac:chgData name="Ylimmäinen Seija" userId="ca43a6e6-5f5b-4301-8d8f-8726ecab432b" providerId="ADAL" clId="{CAE15857-5466-4133-93ED-1EB50511558D}" dt="2024-06-24T08:05:31.366" v="8929" actId="207"/>
          <ac:spMkLst>
            <pc:docMk/>
            <pc:sldMk cId="3425955977" sldId="653"/>
            <ac:spMk id="3" creationId="{AB085924-1993-D21D-9A11-E18BAA0F816E}"/>
          </ac:spMkLst>
        </pc:spChg>
        <pc:spChg chg="add mod">
          <ac:chgData name="Ylimmäinen Seija" userId="ca43a6e6-5f5b-4301-8d8f-8726ecab432b" providerId="ADAL" clId="{CAE15857-5466-4133-93ED-1EB50511558D}" dt="2024-06-24T08:05:27.366" v="8928" actId="1076"/>
          <ac:spMkLst>
            <pc:docMk/>
            <pc:sldMk cId="3425955977" sldId="653"/>
            <ac:spMk id="4" creationId="{9B29D913-CD5F-3105-CA83-F7EEF736E69D}"/>
          </ac:spMkLst>
        </pc:spChg>
        <pc:picChg chg="add mod">
          <ac:chgData name="Ylimmäinen Seija" userId="ca43a6e6-5f5b-4301-8d8f-8726ecab432b" providerId="ADAL" clId="{CAE15857-5466-4133-93ED-1EB50511558D}" dt="2024-06-24T08:05:15.947" v="8926" actId="29295"/>
          <ac:picMkLst>
            <pc:docMk/>
            <pc:sldMk cId="3425955977" sldId="653"/>
            <ac:picMk id="2" creationId="{DBCBDCAE-58CB-2BD5-7DAC-110B6D1A956F}"/>
          </ac:picMkLst>
        </pc:picChg>
      </pc:sldChg>
      <pc:sldChg chg="modSp add mod">
        <pc:chgData name="Ylimmäinen Seija" userId="ca43a6e6-5f5b-4301-8d8f-8726ecab432b" providerId="ADAL" clId="{CAE15857-5466-4133-93ED-1EB50511558D}" dt="2024-06-24T08:28:36.263" v="9048" actId="1440"/>
        <pc:sldMkLst>
          <pc:docMk/>
          <pc:sldMk cId="1106204965" sldId="654"/>
        </pc:sldMkLst>
        <pc:spChg chg="mod">
          <ac:chgData name="Ylimmäinen Seija" userId="ca43a6e6-5f5b-4301-8d8f-8726ecab432b" providerId="ADAL" clId="{CAE15857-5466-4133-93ED-1EB50511558D}" dt="2024-06-24T08:27:55.144" v="9044" actId="404"/>
          <ac:spMkLst>
            <pc:docMk/>
            <pc:sldMk cId="1106204965" sldId="654"/>
            <ac:spMk id="2" creationId="{7C78DF55-FAB0-85C6-3271-E726212903BE}"/>
          </ac:spMkLst>
        </pc:spChg>
        <pc:spChg chg="mod">
          <ac:chgData name="Ylimmäinen Seija" userId="ca43a6e6-5f5b-4301-8d8f-8726ecab432b" providerId="ADAL" clId="{CAE15857-5466-4133-93ED-1EB50511558D}" dt="2024-06-24T08:26:19.627" v="9041" actId="14100"/>
          <ac:spMkLst>
            <pc:docMk/>
            <pc:sldMk cId="1106204965" sldId="654"/>
            <ac:spMk id="3" creationId="{BD02009C-04E2-725B-4041-157D6A0F7BCE}"/>
          </ac:spMkLst>
        </pc:spChg>
        <pc:spChg chg="mod">
          <ac:chgData name="Ylimmäinen Seija" userId="ca43a6e6-5f5b-4301-8d8f-8726ecab432b" providerId="ADAL" clId="{CAE15857-5466-4133-93ED-1EB50511558D}" dt="2024-06-24T08:26:32.207" v="9043" actId="1076"/>
          <ac:spMkLst>
            <pc:docMk/>
            <pc:sldMk cId="1106204965" sldId="654"/>
            <ac:spMk id="6" creationId="{8CE62E28-FD92-F981-08CF-9A28EF23A819}"/>
          </ac:spMkLst>
        </pc:spChg>
        <pc:picChg chg="mod">
          <ac:chgData name="Ylimmäinen Seija" userId="ca43a6e6-5f5b-4301-8d8f-8726ecab432b" providerId="ADAL" clId="{CAE15857-5466-4133-93ED-1EB50511558D}" dt="2024-06-24T08:28:36.263" v="9048" actId="1440"/>
          <ac:picMkLst>
            <pc:docMk/>
            <pc:sldMk cId="1106204965" sldId="654"/>
            <ac:picMk id="4098" creationId="{7694F691-10C2-256B-B0A6-4BAE22963383}"/>
          </ac:picMkLst>
        </pc:picChg>
      </pc:sldChg>
    </pc:docChg>
  </pc:docChgLst>
  <pc:docChgLst>
    <pc:chgData name="Pajari Liisa" userId="S::pirkko-liisa.backlund@taitotalo.fi::0ba7ef12-7536-4f78-82e5-37dc94d8e5ec" providerId="AD" clId="Web-{725F2BD4-92EF-2BB3-7657-03D90CB29DA5}"/>
    <pc:docChg chg="modSld">
      <pc:chgData name="Pajari Liisa" userId="S::pirkko-liisa.backlund@taitotalo.fi::0ba7ef12-7536-4f78-82e5-37dc94d8e5ec" providerId="AD" clId="Web-{725F2BD4-92EF-2BB3-7657-03D90CB29DA5}" dt="2024-04-26T07:24:28.835" v="25" actId="20577"/>
      <pc:docMkLst>
        <pc:docMk/>
      </pc:docMkLst>
      <pc:sldChg chg="modSp">
        <pc:chgData name="Pajari Liisa" userId="S::pirkko-liisa.backlund@taitotalo.fi::0ba7ef12-7536-4f78-82e5-37dc94d8e5ec" providerId="AD" clId="Web-{725F2BD4-92EF-2BB3-7657-03D90CB29DA5}" dt="2024-04-26T07:24:28.835" v="25" actId="20577"/>
        <pc:sldMkLst>
          <pc:docMk/>
          <pc:sldMk cId="2405600981" sldId="285"/>
        </pc:sldMkLst>
        <pc:spChg chg="mod">
          <ac:chgData name="Pajari Liisa" userId="S::pirkko-liisa.backlund@taitotalo.fi::0ba7ef12-7536-4f78-82e5-37dc94d8e5ec" providerId="AD" clId="Web-{725F2BD4-92EF-2BB3-7657-03D90CB29DA5}" dt="2024-04-26T07:24:28.835" v="25" actId="20577"/>
          <ac:spMkLst>
            <pc:docMk/>
            <pc:sldMk cId="2405600981" sldId="285"/>
            <ac:spMk id="3" creationId="{9DFB6BE3-34F1-824F-9EAE-7EDC0DAFD55A}"/>
          </ac:spMkLst>
        </pc:spChg>
      </pc:sldChg>
    </pc:docChg>
  </pc:docChgLst>
  <pc:docChgLst>
    <pc:chgData name="Ylimmäinen Seija" userId="S::seija.ylimmainen@taitotalo.fi::ca43a6e6-5f5b-4301-8d8f-8726ecab432b" providerId="AD" clId="Web-{566432E8-0C86-A487-CDB2-36FB6E9E4960}"/>
    <pc:docChg chg="modSld">
      <pc:chgData name="Ylimmäinen Seija" userId="S::seija.ylimmainen@taitotalo.fi::ca43a6e6-5f5b-4301-8d8f-8726ecab432b" providerId="AD" clId="Web-{566432E8-0C86-A487-CDB2-36FB6E9E4960}" dt="2024-06-24T07:52:01.944" v="8" actId="14100"/>
      <pc:docMkLst>
        <pc:docMk/>
      </pc:docMkLst>
      <pc:sldChg chg="modSp">
        <pc:chgData name="Ylimmäinen Seija" userId="S::seija.ylimmainen@taitotalo.fi::ca43a6e6-5f5b-4301-8d8f-8726ecab432b" providerId="AD" clId="Web-{566432E8-0C86-A487-CDB2-36FB6E9E4960}" dt="2024-06-24T07:52:01.944" v="8" actId="14100"/>
        <pc:sldMkLst>
          <pc:docMk/>
          <pc:sldMk cId="1663882137" sldId="281"/>
        </pc:sldMkLst>
        <pc:spChg chg="mod">
          <ac:chgData name="Ylimmäinen Seija" userId="S::seija.ylimmainen@taitotalo.fi::ca43a6e6-5f5b-4301-8d8f-8726ecab432b" providerId="AD" clId="Web-{566432E8-0C86-A487-CDB2-36FB6E9E4960}" dt="2024-06-24T07:52:01.944" v="8" actId="14100"/>
          <ac:spMkLst>
            <pc:docMk/>
            <pc:sldMk cId="1663882137" sldId="281"/>
            <ac:spMk id="2" creationId="{F7399533-E73F-1B45-98F7-F7CBA0836AF8}"/>
          </ac:spMkLst>
        </pc:spChg>
        <pc:spChg chg="mod">
          <ac:chgData name="Ylimmäinen Seija" userId="S::seija.ylimmainen@taitotalo.fi::ca43a6e6-5f5b-4301-8d8f-8726ecab432b" providerId="AD" clId="Web-{566432E8-0C86-A487-CDB2-36FB6E9E4960}" dt="2024-06-24T07:51:53.960" v="7" actId="1076"/>
          <ac:spMkLst>
            <pc:docMk/>
            <pc:sldMk cId="1663882137" sldId="281"/>
            <ac:spMk id="3" creationId="{9DFB6BE3-34F1-824F-9EAE-7EDC0DAFD55A}"/>
          </ac:spMkLst>
        </pc:spChg>
        <pc:picChg chg="mod ord">
          <ac:chgData name="Ylimmäinen Seija" userId="S::seija.ylimmainen@taitotalo.fi::ca43a6e6-5f5b-4301-8d8f-8726ecab432b" providerId="AD" clId="Web-{566432E8-0C86-A487-CDB2-36FB6E9E4960}" dt="2024-06-24T07:51:45.194" v="6" actId="14100"/>
          <ac:picMkLst>
            <pc:docMk/>
            <pc:sldMk cId="1663882137" sldId="281"/>
            <ac:picMk id="9" creationId="{1EDF76D2-5696-492C-CC8C-2F6D5A92EA36}"/>
          </ac:picMkLst>
        </pc:picChg>
      </pc:sldChg>
    </pc:docChg>
  </pc:docChgLst>
  <pc:docChgLst>
    <pc:chgData name="Pajari Liisa" userId="S::pirkko-liisa.backlund@taitotalo.fi::0ba7ef12-7536-4f78-82e5-37dc94d8e5ec" providerId="AD" clId="Web-{B49BF276-A3AA-3CEF-1680-04D3F09A6943}"/>
    <pc:docChg chg="addSld delSld addMainMaster modMainMaster">
      <pc:chgData name="Pajari Liisa" userId="S::pirkko-liisa.backlund@taitotalo.fi::0ba7ef12-7536-4f78-82e5-37dc94d8e5ec" providerId="AD" clId="Web-{B49BF276-A3AA-3CEF-1680-04D3F09A6943}" dt="2024-03-14T07:59:56.174" v="3"/>
      <pc:docMkLst>
        <pc:docMk/>
      </pc:docMkLst>
      <pc:sldChg chg="add del">
        <pc:chgData name="Pajari Liisa" userId="S::pirkko-liisa.backlund@taitotalo.fi::0ba7ef12-7536-4f78-82e5-37dc94d8e5ec" providerId="AD" clId="Web-{B49BF276-A3AA-3CEF-1680-04D3F09A6943}" dt="2024-03-14T07:59:29.080" v="2"/>
        <pc:sldMkLst>
          <pc:docMk/>
          <pc:sldMk cId="733742922" sldId="262"/>
        </pc:sldMkLst>
      </pc:sldChg>
      <pc:sldChg chg="add">
        <pc:chgData name="Pajari Liisa" userId="S::pirkko-liisa.backlund@taitotalo.fi::0ba7ef12-7536-4f78-82e5-37dc94d8e5ec" providerId="AD" clId="Web-{B49BF276-A3AA-3CEF-1680-04D3F09A6943}" dt="2024-03-14T07:59:56.174" v="3"/>
        <pc:sldMkLst>
          <pc:docMk/>
          <pc:sldMk cId="4224543554" sldId="280"/>
        </pc:sldMkLst>
      </pc:sldChg>
      <pc:sldMasterChg chg="add addSldLayout">
        <pc:chgData name="Pajari Liisa" userId="S::pirkko-liisa.backlund@taitotalo.fi::0ba7ef12-7536-4f78-82e5-37dc94d8e5ec" providerId="AD" clId="Web-{B49BF276-A3AA-3CEF-1680-04D3F09A6943}" dt="2024-03-14T07:59:29.080" v="2"/>
        <pc:sldMasterMkLst>
          <pc:docMk/>
          <pc:sldMasterMk cId="1303894147" sldId="2147483648"/>
        </pc:sldMasterMkLst>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1486756832" sldId="2147483649"/>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3617910571" sldId="2147483650"/>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1156133756" sldId="2147483651"/>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3003337083" sldId="2147483652"/>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660543866" sldId="2147483653"/>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2105503977" sldId="2147483654"/>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1761520350" sldId="2147483655"/>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1440406299" sldId="2147483656"/>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461765326" sldId="2147483658"/>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3173706404" sldId="2147483659"/>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3029961314" sldId="2147483660"/>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1056046443" sldId="2147483661"/>
          </pc:sldLayoutMkLst>
        </pc:sldLayoutChg>
        <pc:sldLayoutChg chg="add">
          <pc:chgData name="Pajari Liisa" userId="S::pirkko-liisa.backlund@taitotalo.fi::0ba7ef12-7536-4f78-82e5-37dc94d8e5ec" providerId="AD" clId="Web-{B49BF276-A3AA-3CEF-1680-04D3F09A6943}" dt="2024-03-14T07:59:29.080" v="2"/>
          <pc:sldLayoutMkLst>
            <pc:docMk/>
            <pc:sldMasterMk cId="1303894147" sldId="2147483648"/>
            <pc:sldLayoutMk cId="3709268951" sldId="2147483662"/>
          </pc:sldLayoutMkLst>
        </pc:sldLayoutChg>
      </pc:sldMasterChg>
      <pc:sldMasterChg chg="replId modSldLayout">
        <pc:chgData name="Pajari Liisa" userId="S::pirkko-liisa.backlund@taitotalo.fi::0ba7ef12-7536-4f78-82e5-37dc94d8e5ec" providerId="AD" clId="Web-{B49BF276-A3AA-3CEF-1680-04D3F09A6943}" dt="2024-03-14T07:59:29.080" v="2"/>
        <pc:sldMasterMkLst>
          <pc:docMk/>
          <pc:sldMasterMk cId="1186678185" sldId="2147483663"/>
        </pc:sldMasterMkLst>
        <pc:sldLayoutChg chg="replId">
          <pc:chgData name="Pajari Liisa" userId="S::pirkko-liisa.backlund@taitotalo.fi::0ba7ef12-7536-4f78-82e5-37dc94d8e5ec" providerId="AD" clId="Web-{B49BF276-A3AA-3CEF-1680-04D3F09A6943}" dt="2024-03-14T07:59:29.080" v="2"/>
          <pc:sldLayoutMkLst>
            <pc:docMk/>
            <pc:sldMasterMk cId="1186678185" sldId="2147483663"/>
            <pc:sldLayoutMk cId="1554208140" sldId="2147483664"/>
          </pc:sldLayoutMkLst>
        </pc:sldLayoutChg>
        <pc:sldLayoutChg chg="replId">
          <pc:chgData name="Pajari Liisa" userId="S::pirkko-liisa.backlund@taitotalo.fi::0ba7ef12-7536-4f78-82e5-37dc94d8e5ec" providerId="AD" clId="Web-{B49BF276-A3AA-3CEF-1680-04D3F09A6943}" dt="2024-03-14T07:59:29.080" v="2"/>
          <pc:sldLayoutMkLst>
            <pc:docMk/>
            <pc:sldMasterMk cId="1186678185" sldId="2147483663"/>
            <pc:sldLayoutMk cId="3263933534" sldId="2147483665"/>
          </pc:sldLayoutMkLst>
        </pc:sldLayoutChg>
        <pc:sldLayoutChg chg="replId">
          <pc:chgData name="Pajari Liisa" userId="S::pirkko-liisa.backlund@taitotalo.fi::0ba7ef12-7536-4f78-82e5-37dc94d8e5ec" providerId="AD" clId="Web-{B49BF276-A3AA-3CEF-1680-04D3F09A6943}" dt="2024-03-14T07:59:29.080" v="2"/>
          <pc:sldLayoutMkLst>
            <pc:docMk/>
            <pc:sldMasterMk cId="1186678185" sldId="2147483663"/>
            <pc:sldLayoutMk cId="9924418" sldId="2147483666"/>
          </pc:sldLayoutMkLst>
        </pc:sldLayoutChg>
        <pc:sldLayoutChg chg="replId">
          <pc:chgData name="Pajari Liisa" userId="S::pirkko-liisa.backlund@taitotalo.fi::0ba7ef12-7536-4f78-82e5-37dc94d8e5ec" providerId="AD" clId="Web-{B49BF276-A3AA-3CEF-1680-04D3F09A6943}" dt="2024-03-14T07:59:29.080" v="2"/>
          <pc:sldLayoutMkLst>
            <pc:docMk/>
            <pc:sldMasterMk cId="1186678185" sldId="2147483663"/>
            <pc:sldLayoutMk cId="3257908533" sldId="2147483667"/>
          </pc:sldLayoutMkLst>
        </pc:sldLayoutChg>
        <pc:sldLayoutChg chg="replId">
          <pc:chgData name="Pajari Liisa" userId="S::pirkko-liisa.backlund@taitotalo.fi::0ba7ef12-7536-4f78-82e5-37dc94d8e5ec" providerId="AD" clId="Web-{B49BF276-A3AA-3CEF-1680-04D3F09A6943}" dt="2024-03-14T07:59:29.080" v="2"/>
          <pc:sldLayoutMkLst>
            <pc:docMk/>
            <pc:sldMasterMk cId="1186678185" sldId="2147483663"/>
            <pc:sldLayoutMk cId="2743649706" sldId="2147483668"/>
          </pc:sldLayoutMkLst>
        </pc:sldLayoutChg>
        <pc:sldLayoutChg chg="replId">
          <pc:chgData name="Pajari Liisa" userId="S::pirkko-liisa.backlund@taitotalo.fi::0ba7ef12-7536-4f78-82e5-37dc94d8e5ec" providerId="AD" clId="Web-{B49BF276-A3AA-3CEF-1680-04D3F09A6943}" dt="2024-03-14T07:59:29.080" v="2"/>
          <pc:sldLayoutMkLst>
            <pc:docMk/>
            <pc:sldMasterMk cId="1186678185" sldId="2147483663"/>
            <pc:sldLayoutMk cId="3352451780" sldId="2147483669"/>
          </pc:sldLayoutMkLst>
        </pc:sldLayoutChg>
        <pc:sldLayoutChg chg="replId">
          <pc:chgData name="Pajari Liisa" userId="S::pirkko-liisa.backlund@taitotalo.fi::0ba7ef12-7536-4f78-82e5-37dc94d8e5ec" providerId="AD" clId="Web-{B49BF276-A3AA-3CEF-1680-04D3F09A6943}" dt="2024-03-14T07:59:29.080" v="2"/>
          <pc:sldLayoutMkLst>
            <pc:docMk/>
            <pc:sldMasterMk cId="1186678185" sldId="2147483663"/>
            <pc:sldLayoutMk cId="403675100" sldId="2147483670"/>
          </pc:sldLayoutMkLst>
        </pc:sldLayoutChg>
        <pc:sldLayoutChg chg="replId">
          <pc:chgData name="Pajari Liisa" userId="S::pirkko-liisa.backlund@taitotalo.fi::0ba7ef12-7536-4f78-82e5-37dc94d8e5ec" providerId="AD" clId="Web-{B49BF276-A3AA-3CEF-1680-04D3F09A6943}" dt="2024-03-14T07:59:29.080" v="2"/>
          <pc:sldLayoutMkLst>
            <pc:docMk/>
            <pc:sldMasterMk cId="1186678185" sldId="2147483663"/>
            <pc:sldLayoutMk cId="2055774656" sldId="2147483671"/>
          </pc:sldLayoutMkLst>
        </pc:sldLayoutChg>
        <pc:sldLayoutChg chg="replId">
          <pc:chgData name="Pajari Liisa" userId="S::pirkko-liisa.backlund@taitotalo.fi::0ba7ef12-7536-4f78-82e5-37dc94d8e5ec" providerId="AD" clId="Web-{B49BF276-A3AA-3CEF-1680-04D3F09A6943}" dt="2024-03-14T07:59:29.080" v="2"/>
          <pc:sldLayoutMkLst>
            <pc:docMk/>
            <pc:sldMasterMk cId="1186678185" sldId="2147483663"/>
            <pc:sldLayoutMk cId="135480776" sldId="2147483672"/>
          </pc:sldLayoutMkLst>
        </pc:sldLayoutChg>
        <pc:sldLayoutChg chg="replId">
          <pc:chgData name="Pajari Liisa" userId="S::pirkko-liisa.backlund@taitotalo.fi::0ba7ef12-7536-4f78-82e5-37dc94d8e5ec" providerId="AD" clId="Web-{B49BF276-A3AA-3CEF-1680-04D3F09A6943}" dt="2024-03-14T07:59:29.080" v="2"/>
          <pc:sldLayoutMkLst>
            <pc:docMk/>
            <pc:sldMasterMk cId="1186678185" sldId="2147483663"/>
            <pc:sldLayoutMk cId="901898882" sldId="2147483673"/>
          </pc:sldLayoutMkLst>
        </pc:sldLayoutChg>
      </pc:sldMasterChg>
    </pc:docChg>
  </pc:docChgLst>
  <pc:docChgLst>
    <pc:chgData name="Pajari Liisa" userId="S::pirkko-liisa.backlund@taitotalo.fi::0ba7ef12-7536-4f78-82e5-37dc94d8e5ec" providerId="AD" clId="Web-{E23D53BD-1FF5-3630-F65A-EEADD6DC3BB8}"/>
    <pc:docChg chg="modSld">
      <pc:chgData name="Pajari Liisa" userId="S::pirkko-liisa.backlund@taitotalo.fi::0ba7ef12-7536-4f78-82e5-37dc94d8e5ec" providerId="AD" clId="Web-{E23D53BD-1FF5-3630-F65A-EEADD6DC3BB8}" dt="2024-03-08T07:40:09.652" v="296" actId="20577"/>
      <pc:docMkLst>
        <pc:docMk/>
      </pc:docMkLst>
      <pc:sldChg chg="modSp">
        <pc:chgData name="Pajari Liisa" userId="S::pirkko-liisa.backlund@taitotalo.fi::0ba7ef12-7536-4f78-82e5-37dc94d8e5ec" providerId="AD" clId="Web-{E23D53BD-1FF5-3630-F65A-EEADD6DC3BB8}" dt="2024-03-08T07:26:27.925" v="82" actId="14100"/>
        <pc:sldMkLst>
          <pc:docMk/>
          <pc:sldMk cId="2463575432" sldId="256"/>
        </pc:sldMkLst>
        <pc:spChg chg="mod">
          <ac:chgData name="Pajari Liisa" userId="S::pirkko-liisa.backlund@taitotalo.fi::0ba7ef12-7536-4f78-82e5-37dc94d8e5ec" providerId="AD" clId="Web-{E23D53BD-1FF5-3630-F65A-EEADD6DC3BB8}" dt="2024-03-08T07:26:27.925" v="82" actId="14100"/>
          <ac:spMkLst>
            <pc:docMk/>
            <pc:sldMk cId="2463575432" sldId="256"/>
            <ac:spMk id="3" creationId="{EC2D3DE5-9453-E8DB-B3D6-B21F318E22C8}"/>
          </ac:spMkLst>
        </pc:spChg>
      </pc:sldChg>
      <pc:sldChg chg="modSp">
        <pc:chgData name="Pajari Liisa" userId="S::pirkko-liisa.backlund@taitotalo.fi::0ba7ef12-7536-4f78-82e5-37dc94d8e5ec" providerId="AD" clId="Web-{E23D53BD-1FF5-3630-F65A-EEADD6DC3BB8}" dt="2024-03-08T07:40:09.652" v="296" actId="20577"/>
        <pc:sldMkLst>
          <pc:docMk/>
          <pc:sldMk cId="946312674" sldId="258"/>
        </pc:sldMkLst>
        <pc:spChg chg="mod">
          <ac:chgData name="Pajari Liisa" userId="S::pirkko-liisa.backlund@taitotalo.fi::0ba7ef12-7536-4f78-82e5-37dc94d8e5ec" providerId="AD" clId="Web-{E23D53BD-1FF5-3630-F65A-EEADD6DC3BB8}" dt="2024-03-08T07:40:09.652" v="296" actId="20577"/>
          <ac:spMkLst>
            <pc:docMk/>
            <pc:sldMk cId="946312674" sldId="258"/>
            <ac:spMk id="3" creationId="{EC2D3DE5-9453-E8DB-B3D6-B21F318E22C8}"/>
          </ac:spMkLst>
        </pc:spChg>
      </pc:sldChg>
      <pc:sldChg chg="modSp">
        <pc:chgData name="Pajari Liisa" userId="S::pirkko-liisa.backlund@taitotalo.fi::0ba7ef12-7536-4f78-82e5-37dc94d8e5ec" providerId="AD" clId="Web-{E23D53BD-1FF5-3630-F65A-EEADD6DC3BB8}" dt="2024-03-08T07:34:22.003" v="187" actId="14100"/>
        <pc:sldMkLst>
          <pc:docMk/>
          <pc:sldMk cId="3848813571" sldId="259"/>
        </pc:sldMkLst>
        <pc:spChg chg="mod">
          <ac:chgData name="Pajari Liisa" userId="S::pirkko-liisa.backlund@taitotalo.fi::0ba7ef12-7536-4f78-82e5-37dc94d8e5ec" providerId="AD" clId="Web-{E23D53BD-1FF5-3630-F65A-EEADD6DC3BB8}" dt="2024-03-08T07:34:22.003" v="187" actId="14100"/>
          <ac:spMkLst>
            <pc:docMk/>
            <pc:sldMk cId="3848813571" sldId="259"/>
            <ac:spMk id="2" creationId="{12996D57-09E7-A860-5CE8-D43D8739E95B}"/>
          </ac:spMkLst>
        </pc:spChg>
        <pc:spChg chg="mod">
          <ac:chgData name="Pajari Liisa" userId="S::pirkko-liisa.backlund@taitotalo.fi::0ba7ef12-7536-4f78-82e5-37dc94d8e5ec" providerId="AD" clId="Web-{E23D53BD-1FF5-3630-F65A-EEADD6DC3BB8}" dt="2024-03-08T07:34:15.956" v="186" actId="14100"/>
          <ac:spMkLst>
            <pc:docMk/>
            <pc:sldMk cId="3848813571" sldId="259"/>
            <ac:spMk id="3" creationId="{EC2D3DE5-9453-E8DB-B3D6-B21F318E22C8}"/>
          </ac:spMkLst>
        </pc:spChg>
      </pc:sldChg>
      <pc:sldChg chg="modSp modNotes">
        <pc:chgData name="Pajari Liisa" userId="S::pirkko-liisa.backlund@taitotalo.fi::0ba7ef12-7536-4f78-82e5-37dc94d8e5ec" providerId="AD" clId="Web-{E23D53BD-1FF5-3630-F65A-EEADD6DC3BB8}" dt="2024-03-08T07:33:50.001" v="184" actId="20577"/>
        <pc:sldMkLst>
          <pc:docMk/>
          <pc:sldMk cId="1739533665" sldId="261"/>
        </pc:sldMkLst>
        <pc:spChg chg="mod">
          <ac:chgData name="Pajari Liisa" userId="S::pirkko-liisa.backlund@taitotalo.fi::0ba7ef12-7536-4f78-82e5-37dc94d8e5ec" providerId="AD" clId="Web-{E23D53BD-1FF5-3630-F65A-EEADD6DC3BB8}" dt="2024-03-08T07:33:50.001" v="184" actId="20577"/>
          <ac:spMkLst>
            <pc:docMk/>
            <pc:sldMk cId="1739533665" sldId="261"/>
            <ac:spMk id="3" creationId="{9A94AE75-B8C9-1FC5-954C-8D203E61DA52}"/>
          </ac:spMkLst>
        </pc:spChg>
      </pc:sldChg>
    </pc:docChg>
  </pc:docChgLst>
  <pc:docChgLst>
    <pc:chgData name="Pajari Liisa" userId="S::pirkko-liisa.backlund@taitotalo.fi::0ba7ef12-7536-4f78-82e5-37dc94d8e5ec" providerId="AD" clId="Web-{AE31AABB-B911-D2FF-36C8-3D198142041A}"/>
    <pc:docChg chg="modSld">
      <pc:chgData name="Pajari Liisa" userId="S::pirkko-liisa.backlund@taitotalo.fi::0ba7ef12-7536-4f78-82e5-37dc94d8e5ec" providerId="AD" clId="Web-{AE31AABB-B911-D2FF-36C8-3D198142041A}" dt="2024-04-25T07:40:48.662" v="161" actId="20577"/>
      <pc:docMkLst>
        <pc:docMk/>
      </pc:docMkLst>
      <pc:sldChg chg="modSp modNotes">
        <pc:chgData name="Pajari Liisa" userId="S::pirkko-liisa.backlund@taitotalo.fi::0ba7ef12-7536-4f78-82e5-37dc94d8e5ec" providerId="AD" clId="Web-{AE31AABB-B911-D2FF-36C8-3D198142041A}" dt="2024-04-25T07:35:42.604" v="78"/>
        <pc:sldMkLst>
          <pc:docMk/>
          <pc:sldMk cId="3935834177" sldId="282"/>
        </pc:sldMkLst>
        <pc:spChg chg="mod">
          <ac:chgData name="Pajari Liisa" userId="S::pirkko-liisa.backlund@taitotalo.fi::0ba7ef12-7536-4f78-82e5-37dc94d8e5ec" providerId="AD" clId="Web-{AE31AABB-B911-D2FF-36C8-3D198142041A}" dt="2024-04-25T07:32:17.424" v="16" actId="20577"/>
          <ac:spMkLst>
            <pc:docMk/>
            <pc:sldMk cId="3935834177" sldId="282"/>
            <ac:spMk id="3" creationId="{9DFB6BE3-34F1-824F-9EAE-7EDC0DAFD55A}"/>
          </ac:spMkLst>
        </pc:spChg>
      </pc:sldChg>
      <pc:sldChg chg="addSp modSp modNotes">
        <pc:chgData name="Pajari Liisa" userId="S::pirkko-liisa.backlund@taitotalo.fi::0ba7ef12-7536-4f78-82e5-37dc94d8e5ec" providerId="AD" clId="Web-{AE31AABB-B911-D2FF-36C8-3D198142041A}" dt="2024-04-25T07:40:48.662" v="161" actId="20577"/>
        <pc:sldMkLst>
          <pc:docMk/>
          <pc:sldMk cId="1997961316" sldId="287"/>
        </pc:sldMkLst>
        <pc:spChg chg="mod">
          <ac:chgData name="Pajari Liisa" userId="S::pirkko-liisa.backlund@taitotalo.fi::0ba7ef12-7536-4f78-82e5-37dc94d8e5ec" providerId="AD" clId="Web-{AE31AABB-B911-D2FF-36C8-3D198142041A}" dt="2024-04-25T07:24:09.656" v="4" actId="20577"/>
          <ac:spMkLst>
            <pc:docMk/>
            <pc:sldMk cId="1997961316" sldId="287"/>
            <ac:spMk id="2" creationId="{F7399533-E73F-1B45-98F7-F7CBA0836AF8}"/>
          </ac:spMkLst>
        </pc:spChg>
        <pc:spChg chg="add mod">
          <ac:chgData name="Pajari Liisa" userId="S::pirkko-liisa.backlund@taitotalo.fi::0ba7ef12-7536-4f78-82e5-37dc94d8e5ec" providerId="AD" clId="Web-{AE31AABB-B911-D2FF-36C8-3D198142041A}" dt="2024-04-25T07:40:48.662" v="161" actId="20577"/>
          <ac:spMkLst>
            <pc:docMk/>
            <pc:sldMk cId="1997961316" sldId="287"/>
            <ac:spMk id="4" creationId="{6B3841D6-9820-E123-CC9F-77EBEC5EFB69}"/>
          </ac:spMkLst>
        </pc:spChg>
      </pc:sldChg>
    </pc:docChg>
  </pc:docChgLst>
  <pc:docChgLst>
    <pc:chgData name="Pajari Liisa" userId="S::pirkko-liisa.backlund@taitotalo.fi::0ba7ef12-7536-4f78-82e5-37dc94d8e5ec" providerId="AD" clId="Web-{2C1315DD-9692-3B36-408F-066551460A7B}"/>
    <pc:docChg chg="modSld">
      <pc:chgData name="Pajari Liisa" userId="S::pirkko-liisa.backlund@taitotalo.fi::0ba7ef12-7536-4f78-82e5-37dc94d8e5ec" providerId="AD" clId="Web-{2C1315DD-9692-3B36-408F-066551460A7B}" dt="2024-04-11T05:53:39.078" v="14" actId="20577"/>
      <pc:docMkLst>
        <pc:docMk/>
      </pc:docMkLst>
      <pc:sldChg chg="modSp">
        <pc:chgData name="Pajari Liisa" userId="S::pirkko-liisa.backlund@taitotalo.fi::0ba7ef12-7536-4f78-82e5-37dc94d8e5ec" providerId="AD" clId="Web-{2C1315DD-9692-3B36-408F-066551460A7B}" dt="2024-04-11T05:53:39.078" v="14" actId="20577"/>
        <pc:sldMkLst>
          <pc:docMk/>
          <pc:sldMk cId="2405600981" sldId="285"/>
        </pc:sldMkLst>
        <pc:spChg chg="mod">
          <ac:chgData name="Pajari Liisa" userId="S::pirkko-liisa.backlund@taitotalo.fi::0ba7ef12-7536-4f78-82e5-37dc94d8e5ec" providerId="AD" clId="Web-{2C1315DD-9692-3B36-408F-066551460A7B}" dt="2024-04-11T05:53:39.078" v="14" actId="20577"/>
          <ac:spMkLst>
            <pc:docMk/>
            <pc:sldMk cId="2405600981" sldId="285"/>
            <ac:spMk id="3" creationId="{9DFB6BE3-34F1-824F-9EAE-7EDC0DAFD55A}"/>
          </ac:spMkLst>
        </pc:spChg>
        <pc:picChg chg="mod">
          <ac:chgData name="Pajari Liisa" userId="S::pirkko-liisa.backlund@taitotalo.fi::0ba7ef12-7536-4f78-82e5-37dc94d8e5ec" providerId="AD" clId="Web-{2C1315DD-9692-3B36-408F-066551460A7B}" dt="2024-04-11T05:08:53.219" v="2" actId="1076"/>
          <ac:picMkLst>
            <pc:docMk/>
            <pc:sldMk cId="2405600981" sldId="285"/>
            <ac:picMk id="9" creationId="{1EDF76D2-5696-492C-CC8C-2F6D5A92EA36}"/>
          </ac:picMkLst>
        </pc:picChg>
      </pc:sldChg>
    </pc:docChg>
  </pc:docChgLst>
  <pc:docChgLst>
    <pc:chgData name="Pajari Liisa" userId="S::pirkko-liisa.backlund@taitotalo.fi::0ba7ef12-7536-4f78-82e5-37dc94d8e5ec" providerId="AD" clId="Web-{C0BDCBFE-2535-E65E-43F0-47E4220C3428}"/>
    <pc:docChg chg="modSld">
      <pc:chgData name="Pajari Liisa" userId="S::pirkko-liisa.backlund@taitotalo.fi::0ba7ef12-7536-4f78-82e5-37dc94d8e5ec" providerId="AD" clId="Web-{C0BDCBFE-2535-E65E-43F0-47E4220C3428}" dt="2024-03-13T10:49:03.124" v="1" actId="14100"/>
      <pc:docMkLst>
        <pc:docMk/>
      </pc:docMkLst>
      <pc:sldChg chg="modSp">
        <pc:chgData name="Pajari Liisa" userId="S::pirkko-liisa.backlund@taitotalo.fi::0ba7ef12-7536-4f78-82e5-37dc94d8e5ec" providerId="AD" clId="Web-{C0BDCBFE-2535-E65E-43F0-47E4220C3428}" dt="2024-03-13T10:49:03.124" v="1" actId="14100"/>
        <pc:sldMkLst>
          <pc:docMk/>
          <pc:sldMk cId="3848813571" sldId="259"/>
        </pc:sldMkLst>
        <pc:spChg chg="mod">
          <ac:chgData name="Pajari Liisa" userId="S::pirkko-liisa.backlund@taitotalo.fi::0ba7ef12-7536-4f78-82e5-37dc94d8e5ec" providerId="AD" clId="Web-{C0BDCBFE-2535-E65E-43F0-47E4220C3428}" dt="2024-03-13T10:49:03.124" v="1" actId="14100"/>
          <ac:spMkLst>
            <pc:docMk/>
            <pc:sldMk cId="3848813571" sldId="259"/>
            <ac:spMk id="2" creationId="{12996D57-09E7-A860-5CE8-D43D8739E95B}"/>
          </ac:spMkLst>
        </pc:spChg>
        <pc:spChg chg="mod">
          <ac:chgData name="Pajari Liisa" userId="S::pirkko-liisa.backlund@taitotalo.fi::0ba7ef12-7536-4f78-82e5-37dc94d8e5ec" providerId="AD" clId="Web-{C0BDCBFE-2535-E65E-43F0-47E4220C3428}" dt="2024-03-13T10:48:56.436" v="0" actId="14100"/>
          <ac:spMkLst>
            <pc:docMk/>
            <pc:sldMk cId="3848813571" sldId="259"/>
            <ac:spMk id="3" creationId="{EC2D3DE5-9453-E8DB-B3D6-B21F318E22C8}"/>
          </ac:spMkLst>
        </pc:spChg>
      </pc:sldChg>
    </pc:docChg>
  </pc:docChgLst>
  <pc:docChgLst>
    <pc:chgData name="Pajari Liisa" userId="S::pirkko-liisa.backlund@taitotalo.fi::0ba7ef12-7536-4f78-82e5-37dc94d8e5ec" providerId="AD" clId="Web-{3328FEBE-28FF-AA76-563E-E50AC965585E}"/>
    <pc:docChg chg="modSld">
      <pc:chgData name="Pajari Liisa" userId="S::pirkko-liisa.backlund@taitotalo.fi::0ba7ef12-7536-4f78-82e5-37dc94d8e5ec" providerId="AD" clId="Web-{3328FEBE-28FF-AA76-563E-E50AC965585E}" dt="2024-04-11T10:32:37.906" v="25" actId="20577"/>
      <pc:docMkLst>
        <pc:docMk/>
      </pc:docMkLst>
      <pc:sldChg chg="modSp">
        <pc:chgData name="Pajari Liisa" userId="S::pirkko-liisa.backlund@taitotalo.fi::0ba7ef12-7536-4f78-82e5-37dc94d8e5ec" providerId="AD" clId="Web-{3328FEBE-28FF-AA76-563E-E50AC965585E}" dt="2024-04-11T10:32:37.906" v="25" actId="20577"/>
        <pc:sldMkLst>
          <pc:docMk/>
          <pc:sldMk cId="2405600981" sldId="285"/>
        </pc:sldMkLst>
        <pc:spChg chg="mod">
          <ac:chgData name="Pajari Liisa" userId="S::pirkko-liisa.backlund@taitotalo.fi::0ba7ef12-7536-4f78-82e5-37dc94d8e5ec" providerId="AD" clId="Web-{3328FEBE-28FF-AA76-563E-E50AC965585E}" dt="2024-04-11T10:32:37.906" v="25" actId="20577"/>
          <ac:spMkLst>
            <pc:docMk/>
            <pc:sldMk cId="2405600981" sldId="285"/>
            <ac:spMk id="3" creationId="{9DFB6BE3-34F1-824F-9EAE-7EDC0DAFD55A}"/>
          </ac:spMkLst>
        </pc:spChg>
      </pc:sldChg>
    </pc:docChg>
  </pc:docChgLst>
  <pc:docChgLst>
    <pc:chgData name="Pajari Liisa" userId="S::pirkko-liisa.backlund@taitotalo.fi::0ba7ef12-7536-4f78-82e5-37dc94d8e5ec" providerId="AD" clId="Web-{6DBB36C6-46C8-A775-4EB5-E567F9685E3E}"/>
    <pc:docChg chg="modSld">
      <pc:chgData name="Pajari Liisa" userId="S::pirkko-liisa.backlund@taitotalo.fi::0ba7ef12-7536-4f78-82e5-37dc94d8e5ec" providerId="AD" clId="Web-{6DBB36C6-46C8-A775-4EB5-E567F9685E3E}" dt="2024-04-30T07:23:23.043" v="50" actId="20577"/>
      <pc:docMkLst>
        <pc:docMk/>
      </pc:docMkLst>
      <pc:sldChg chg="modSp">
        <pc:chgData name="Pajari Liisa" userId="S::pirkko-liisa.backlund@taitotalo.fi::0ba7ef12-7536-4f78-82e5-37dc94d8e5ec" providerId="AD" clId="Web-{6DBB36C6-46C8-A775-4EB5-E567F9685E3E}" dt="2024-04-30T07:08:47.081" v="30" actId="20577"/>
        <pc:sldMkLst>
          <pc:docMk/>
          <pc:sldMk cId="2405600981" sldId="285"/>
        </pc:sldMkLst>
        <pc:spChg chg="mod">
          <ac:chgData name="Pajari Liisa" userId="S::pirkko-liisa.backlund@taitotalo.fi::0ba7ef12-7536-4f78-82e5-37dc94d8e5ec" providerId="AD" clId="Web-{6DBB36C6-46C8-A775-4EB5-E567F9685E3E}" dt="2024-04-30T07:08:47.081" v="30" actId="20577"/>
          <ac:spMkLst>
            <pc:docMk/>
            <pc:sldMk cId="2405600981" sldId="285"/>
            <ac:spMk id="3" creationId="{9DFB6BE3-34F1-824F-9EAE-7EDC0DAFD55A}"/>
          </ac:spMkLst>
        </pc:spChg>
      </pc:sldChg>
      <pc:sldChg chg="modSp">
        <pc:chgData name="Pajari Liisa" userId="S::pirkko-liisa.backlund@taitotalo.fi::0ba7ef12-7536-4f78-82e5-37dc94d8e5ec" providerId="AD" clId="Web-{6DBB36C6-46C8-A775-4EB5-E567F9685E3E}" dt="2024-04-30T07:23:23.043" v="50" actId="20577"/>
        <pc:sldMkLst>
          <pc:docMk/>
          <pc:sldMk cId="3846532985" sldId="288"/>
        </pc:sldMkLst>
        <pc:spChg chg="mod">
          <ac:chgData name="Pajari Liisa" userId="S::pirkko-liisa.backlund@taitotalo.fi::0ba7ef12-7536-4f78-82e5-37dc94d8e5ec" providerId="AD" clId="Web-{6DBB36C6-46C8-A775-4EB5-E567F9685E3E}" dt="2024-04-30T07:23:23.043" v="50" actId="20577"/>
          <ac:spMkLst>
            <pc:docMk/>
            <pc:sldMk cId="3846532985" sldId="288"/>
            <ac:spMk id="3" creationId="{9DFB6BE3-34F1-824F-9EAE-7EDC0DAFD55A}"/>
          </ac:spMkLst>
        </pc:spChg>
      </pc:sldChg>
    </pc:docChg>
  </pc:docChgLst>
  <pc:docChgLst>
    <pc:chgData name="Pajari Liisa" userId="S::pirkko-liisa.backlund@taitotalo.fi::0ba7ef12-7536-4f78-82e5-37dc94d8e5ec" providerId="AD" clId="Web-{0E7EDCF2-FAEE-0C27-8F45-1DE2D7DA0549}"/>
    <pc:docChg chg="addSld modSld">
      <pc:chgData name="Pajari Liisa" userId="S::pirkko-liisa.backlund@taitotalo.fi::0ba7ef12-7536-4f78-82e5-37dc94d8e5ec" providerId="AD" clId="Web-{0E7EDCF2-FAEE-0C27-8F45-1DE2D7DA0549}" dt="2024-04-04T12:51:17.213" v="9" actId="1076"/>
      <pc:docMkLst>
        <pc:docMk/>
      </pc:docMkLst>
      <pc:sldChg chg="modSp add replId">
        <pc:chgData name="Pajari Liisa" userId="S::pirkko-liisa.backlund@taitotalo.fi::0ba7ef12-7536-4f78-82e5-37dc94d8e5ec" providerId="AD" clId="Web-{0E7EDCF2-FAEE-0C27-8F45-1DE2D7DA0549}" dt="2024-04-04T12:51:17.213" v="9" actId="1076"/>
        <pc:sldMkLst>
          <pc:docMk/>
          <pc:sldMk cId="2405600981" sldId="285"/>
        </pc:sldMkLst>
        <pc:spChg chg="mod">
          <ac:chgData name="Pajari Liisa" userId="S::pirkko-liisa.backlund@taitotalo.fi::0ba7ef12-7536-4f78-82e5-37dc94d8e5ec" providerId="AD" clId="Web-{0E7EDCF2-FAEE-0C27-8F45-1DE2D7DA0549}" dt="2024-04-04T12:51:14.713" v="8" actId="20577"/>
          <ac:spMkLst>
            <pc:docMk/>
            <pc:sldMk cId="2405600981" sldId="285"/>
            <ac:spMk id="3" creationId="{9DFB6BE3-34F1-824F-9EAE-7EDC0DAFD55A}"/>
          </ac:spMkLst>
        </pc:spChg>
        <pc:picChg chg="mod">
          <ac:chgData name="Pajari Liisa" userId="S::pirkko-liisa.backlund@taitotalo.fi::0ba7ef12-7536-4f78-82e5-37dc94d8e5ec" providerId="AD" clId="Web-{0E7EDCF2-FAEE-0C27-8F45-1DE2D7DA0549}" dt="2024-04-04T12:51:17.213" v="9" actId="1076"/>
          <ac:picMkLst>
            <pc:docMk/>
            <pc:sldMk cId="2405600981" sldId="285"/>
            <ac:picMk id="9" creationId="{1EDF76D2-5696-492C-CC8C-2F6D5A92EA36}"/>
          </ac:picMkLst>
        </pc:picChg>
      </pc:sldChg>
    </pc:docChg>
  </pc:docChgLst>
  <pc:docChgLst>
    <pc:chgData name="Pajari Liisa" userId="S::pirkko-liisa.backlund@taitotalo.fi::0ba7ef12-7536-4f78-82e5-37dc94d8e5ec" providerId="AD" clId="Web-{A5AB924D-7AC7-C894-314A-C37823F81825}"/>
    <pc:docChg chg="modSld">
      <pc:chgData name="Pajari Liisa" userId="S::pirkko-liisa.backlund@taitotalo.fi::0ba7ef12-7536-4f78-82e5-37dc94d8e5ec" providerId="AD" clId="Web-{A5AB924D-7AC7-C894-314A-C37823F81825}" dt="2024-06-25T05:19:54.425" v="75" actId="14100"/>
      <pc:docMkLst>
        <pc:docMk/>
      </pc:docMkLst>
      <pc:sldChg chg="modSp">
        <pc:chgData name="Pajari Liisa" userId="S::pirkko-liisa.backlund@taitotalo.fi::0ba7ef12-7536-4f78-82e5-37dc94d8e5ec" providerId="AD" clId="Web-{A5AB924D-7AC7-C894-314A-C37823F81825}" dt="2024-06-25T05:19:54.425" v="75" actId="14100"/>
        <pc:sldMkLst>
          <pc:docMk/>
          <pc:sldMk cId="3634581971" sldId="630"/>
        </pc:sldMkLst>
        <pc:spChg chg="mod">
          <ac:chgData name="Pajari Liisa" userId="S::pirkko-liisa.backlund@taitotalo.fi::0ba7ef12-7536-4f78-82e5-37dc94d8e5ec" providerId="AD" clId="Web-{A5AB924D-7AC7-C894-314A-C37823F81825}" dt="2024-06-25T05:19:54.425" v="75" actId="14100"/>
          <ac:spMkLst>
            <pc:docMk/>
            <pc:sldMk cId="3634581971" sldId="630"/>
            <ac:spMk id="3" creationId="{9DD801B7-1507-93E0-2130-83E1DA785A0D}"/>
          </ac:spMkLst>
        </pc:spChg>
      </pc:sldChg>
      <pc:sldChg chg="modSp">
        <pc:chgData name="Pajari Liisa" userId="S::pirkko-liisa.backlund@taitotalo.fi::0ba7ef12-7536-4f78-82e5-37dc94d8e5ec" providerId="AD" clId="Web-{A5AB924D-7AC7-C894-314A-C37823F81825}" dt="2024-06-25T05:17:35.202" v="33" actId="20577"/>
        <pc:sldMkLst>
          <pc:docMk/>
          <pc:sldMk cId="3425955977" sldId="653"/>
        </pc:sldMkLst>
        <pc:spChg chg="mod">
          <ac:chgData name="Pajari Liisa" userId="S::pirkko-liisa.backlund@taitotalo.fi::0ba7ef12-7536-4f78-82e5-37dc94d8e5ec" providerId="AD" clId="Web-{A5AB924D-7AC7-C894-314A-C37823F81825}" dt="2024-06-25T05:17:35.202" v="33" actId="20577"/>
          <ac:spMkLst>
            <pc:docMk/>
            <pc:sldMk cId="3425955977" sldId="653"/>
            <ac:spMk id="4" creationId="{9B29D913-CD5F-3105-CA83-F7EEF736E69D}"/>
          </ac:spMkLst>
        </pc:spChg>
      </pc:sldChg>
    </pc:docChg>
  </pc:docChgLst>
  <pc:docChgLst>
    <pc:chgData name="Pajari Liisa" userId="S::pirkko-liisa.backlund@taitotalo.fi::0ba7ef12-7536-4f78-82e5-37dc94d8e5ec" providerId="AD" clId="Web-{F3978B76-3C68-F96A-D970-7FFD71B4AB7F}"/>
    <pc:docChg chg="modSld">
      <pc:chgData name="Pajari Liisa" userId="S::pirkko-liisa.backlund@taitotalo.fi::0ba7ef12-7536-4f78-82e5-37dc94d8e5ec" providerId="AD" clId="Web-{F3978B76-3C68-F96A-D970-7FFD71B4AB7F}" dt="2024-04-11T06:24:10.891" v="103" actId="20577"/>
      <pc:docMkLst>
        <pc:docMk/>
      </pc:docMkLst>
      <pc:sldChg chg="modSp">
        <pc:chgData name="Pajari Liisa" userId="S::pirkko-liisa.backlund@taitotalo.fi::0ba7ef12-7536-4f78-82e5-37dc94d8e5ec" providerId="AD" clId="Web-{F3978B76-3C68-F96A-D970-7FFD71B4AB7F}" dt="2024-04-11T06:24:10.891" v="103" actId="20577"/>
        <pc:sldMkLst>
          <pc:docMk/>
          <pc:sldMk cId="2405600981" sldId="285"/>
        </pc:sldMkLst>
        <pc:spChg chg="mod">
          <ac:chgData name="Pajari Liisa" userId="S::pirkko-liisa.backlund@taitotalo.fi::0ba7ef12-7536-4f78-82e5-37dc94d8e5ec" providerId="AD" clId="Web-{F3978B76-3C68-F96A-D970-7FFD71B4AB7F}" dt="2024-04-11T06:24:10.891" v="103" actId="20577"/>
          <ac:spMkLst>
            <pc:docMk/>
            <pc:sldMk cId="2405600981" sldId="285"/>
            <ac:spMk id="3" creationId="{9DFB6BE3-34F1-824F-9EAE-7EDC0DAFD55A}"/>
          </ac:spMkLst>
        </pc:spChg>
      </pc:sldChg>
    </pc:docChg>
  </pc:docChgLst>
  <pc:docChgLst>
    <pc:chgData name="Pajari Liisa" userId="S::pirkko-liisa.backlund@taitotalo.fi::0ba7ef12-7536-4f78-82e5-37dc94d8e5ec" providerId="AD" clId="Web-{95375ABE-24B3-2557-306B-06E3E7E3436C}"/>
    <pc:docChg chg="modSld">
      <pc:chgData name="Pajari Liisa" userId="S::pirkko-liisa.backlund@taitotalo.fi::0ba7ef12-7536-4f78-82e5-37dc94d8e5ec" providerId="AD" clId="Web-{95375ABE-24B3-2557-306B-06E3E7E3436C}" dt="2024-04-09T09:19:00.229" v="0" actId="20577"/>
      <pc:docMkLst>
        <pc:docMk/>
      </pc:docMkLst>
      <pc:sldChg chg="modSp">
        <pc:chgData name="Pajari Liisa" userId="S::pirkko-liisa.backlund@taitotalo.fi::0ba7ef12-7536-4f78-82e5-37dc94d8e5ec" providerId="AD" clId="Web-{95375ABE-24B3-2557-306B-06E3E7E3436C}" dt="2024-04-09T09:19:00.229" v="0" actId="20577"/>
        <pc:sldMkLst>
          <pc:docMk/>
          <pc:sldMk cId="2405600981" sldId="285"/>
        </pc:sldMkLst>
        <pc:spChg chg="mod">
          <ac:chgData name="Pajari Liisa" userId="S::pirkko-liisa.backlund@taitotalo.fi::0ba7ef12-7536-4f78-82e5-37dc94d8e5ec" providerId="AD" clId="Web-{95375ABE-24B3-2557-306B-06E3E7E3436C}" dt="2024-04-09T09:19:00.229" v="0" actId="20577"/>
          <ac:spMkLst>
            <pc:docMk/>
            <pc:sldMk cId="2405600981" sldId="285"/>
            <ac:spMk id="3" creationId="{9DFB6BE3-34F1-824F-9EAE-7EDC0DAFD55A}"/>
          </ac:spMkLst>
        </pc:spChg>
      </pc:sldChg>
    </pc:docChg>
  </pc:docChgLst>
  <pc:docChgLst>
    <pc:chgData name="Pajari Liisa" userId="S::pirkko-liisa.backlund@taitotalo.fi::0ba7ef12-7536-4f78-82e5-37dc94d8e5ec" providerId="AD" clId="Web-{B8931B64-9607-DB34-2688-88E3BFC9F2A4}"/>
    <pc:docChg chg="modSld">
      <pc:chgData name="Pajari Liisa" userId="S::pirkko-liisa.backlund@taitotalo.fi::0ba7ef12-7536-4f78-82e5-37dc94d8e5ec" providerId="AD" clId="Web-{B8931B64-9607-DB34-2688-88E3BFC9F2A4}" dt="2024-03-11T07:14:47.602" v="169" actId="20577"/>
      <pc:docMkLst>
        <pc:docMk/>
      </pc:docMkLst>
      <pc:sldChg chg="modSp">
        <pc:chgData name="Pajari Liisa" userId="S::pirkko-liisa.backlund@taitotalo.fi::0ba7ef12-7536-4f78-82e5-37dc94d8e5ec" providerId="AD" clId="Web-{B8931B64-9607-DB34-2688-88E3BFC9F2A4}" dt="2024-03-11T07:14:47.602" v="169" actId="20577"/>
        <pc:sldMkLst>
          <pc:docMk/>
          <pc:sldMk cId="1739533665" sldId="261"/>
        </pc:sldMkLst>
        <pc:spChg chg="mod">
          <ac:chgData name="Pajari Liisa" userId="S::pirkko-liisa.backlund@taitotalo.fi::0ba7ef12-7536-4f78-82e5-37dc94d8e5ec" providerId="AD" clId="Web-{B8931B64-9607-DB34-2688-88E3BFC9F2A4}" dt="2024-03-11T07:14:47.602" v="169" actId="20577"/>
          <ac:spMkLst>
            <pc:docMk/>
            <pc:sldMk cId="1739533665" sldId="261"/>
            <ac:spMk id="3" creationId="{9A94AE75-B8C9-1FC5-954C-8D203E61DA52}"/>
          </ac:spMkLst>
        </pc:spChg>
      </pc:sldChg>
    </pc:docChg>
  </pc:docChgLst>
  <pc:docChgLst>
    <pc:chgData name="Pajari Liisa" userId="S::pirkko-liisa.backlund@taitotalo.fi::0ba7ef12-7536-4f78-82e5-37dc94d8e5ec" providerId="AD" clId="Web-{DD4D8B87-848E-3994-DF6C-28F7C1A4BC39}"/>
    <pc:docChg chg="addSld modSld">
      <pc:chgData name="Pajari Liisa" userId="S::pirkko-liisa.backlund@taitotalo.fi::0ba7ef12-7536-4f78-82e5-37dc94d8e5ec" providerId="AD" clId="Web-{DD4D8B87-848E-3994-DF6C-28F7C1A4BC39}" dt="2024-04-17T12:06:03.261" v="33" actId="20577"/>
      <pc:docMkLst>
        <pc:docMk/>
      </pc:docMkLst>
      <pc:sldChg chg="modSp">
        <pc:chgData name="Pajari Liisa" userId="S::pirkko-liisa.backlund@taitotalo.fi::0ba7ef12-7536-4f78-82e5-37dc94d8e5ec" providerId="AD" clId="Web-{DD4D8B87-848E-3994-DF6C-28F7C1A4BC39}" dt="2024-04-17T10:29:10.498" v="3" actId="20577"/>
        <pc:sldMkLst>
          <pc:docMk/>
          <pc:sldMk cId="2405600981" sldId="285"/>
        </pc:sldMkLst>
        <pc:spChg chg="mod">
          <ac:chgData name="Pajari Liisa" userId="S::pirkko-liisa.backlund@taitotalo.fi::0ba7ef12-7536-4f78-82e5-37dc94d8e5ec" providerId="AD" clId="Web-{DD4D8B87-848E-3994-DF6C-28F7C1A4BC39}" dt="2024-04-17T10:29:10.498" v="3" actId="20577"/>
          <ac:spMkLst>
            <pc:docMk/>
            <pc:sldMk cId="2405600981" sldId="285"/>
            <ac:spMk id="3" creationId="{9DFB6BE3-34F1-824F-9EAE-7EDC0DAFD55A}"/>
          </ac:spMkLst>
        </pc:spChg>
      </pc:sldChg>
      <pc:sldChg chg="modSp add replId">
        <pc:chgData name="Pajari Liisa" userId="S::pirkko-liisa.backlund@taitotalo.fi::0ba7ef12-7536-4f78-82e5-37dc94d8e5ec" providerId="AD" clId="Web-{DD4D8B87-848E-3994-DF6C-28F7C1A4BC39}" dt="2024-04-17T12:06:03.261" v="33" actId="20577"/>
        <pc:sldMkLst>
          <pc:docMk/>
          <pc:sldMk cId="3846532985" sldId="288"/>
        </pc:sldMkLst>
        <pc:spChg chg="mod">
          <ac:chgData name="Pajari Liisa" userId="S::pirkko-liisa.backlund@taitotalo.fi::0ba7ef12-7536-4f78-82e5-37dc94d8e5ec" providerId="AD" clId="Web-{DD4D8B87-848E-3994-DF6C-28F7C1A4BC39}" dt="2024-04-17T12:06:03.261" v="33" actId="20577"/>
          <ac:spMkLst>
            <pc:docMk/>
            <pc:sldMk cId="3846532985" sldId="288"/>
            <ac:spMk id="3" creationId="{9DFB6BE3-34F1-824F-9EAE-7EDC0DAFD55A}"/>
          </ac:spMkLst>
        </pc:spChg>
      </pc:sldChg>
    </pc:docChg>
  </pc:docChgLst>
  <pc:docChgLst>
    <pc:chgData name="Pajari Liisa" userId="0ba7ef12-7536-4f78-82e5-37dc94d8e5ec" providerId="ADAL" clId="{598DFA19-0B88-4E39-8D77-7FD3A3678069}"/>
    <pc:docChg chg="custSel addSld modSld">
      <pc:chgData name="Pajari Liisa" userId="0ba7ef12-7536-4f78-82e5-37dc94d8e5ec" providerId="ADAL" clId="{598DFA19-0B88-4E39-8D77-7FD3A3678069}" dt="2024-03-28T12:15:39.073" v="1249" actId="1076"/>
      <pc:docMkLst>
        <pc:docMk/>
      </pc:docMkLst>
      <pc:sldChg chg="addSp modSp mod modNotesTx">
        <pc:chgData name="Pajari Liisa" userId="0ba7ef12-7536-4f78-82e5-37dc94d8e5ec" providerId="ADAL" clId="{598DFA19-0B88-4E39-8D77-7FD3A3678069}" dt="2024-03-28T12:15:39.073" v="1249" actId="1076"/>
        <pc:sldMkLst>
          <pc:docMk/>
          <pc:sldMk cId="3848813571" sldId="259"/>
        </pc:sldMkLst>
        <pc:spChg chg="mod">
          <ac:chgData name="Pajari Liisa" userId="0ba7ef12-7536-4f78-82e5-37dc94d8e5ec" providerId="ADAL" clId="{598DFA19-0B88-4E39-8D77-7FD3A3678069}" dt="2024-03-28T12:15:34.849" v="1248" actId="14100"/>
          <ac:spMkLst>
            <pc:docMk/>
            <pc:sldMk cId="3848813571" sldId="259"/>
            <ac:spMk id="3" creationId="{EC2D3DE5-9453-E8DB-B3D6-B21F318E22C8}"/>
          </ac:spMkLst>
        </pc:spChg>
        <pc:spChg chg="add mod">
          <ac:chgData name="Pajari Liisa" userId="0ba7ef12-7536-4f78-82e5-37dc94d8e5ec" providerId="ADAL" clId="{598DFA19-0B88-4E39-8D77-7FD3A3678069}" dt="2024-03-28T12:15:39.073" v="1249" actId="1076"/>
          <ac:spMkLst>
            <pc:docMk/>
            <pc:sldMk cId="3848813571" sldId="259"/>
            <ac:spMk id="4" creationId="{C37CA9F6-8CCB-122F-925F-9828C263C520}"/>
          </ac:spMkLst>
        </pc:spChg>
      </pc:sldChg>
      <pc:sldChg chg="modSp mod modNotesTx">
        <pc:chgData name="Pajari Liisa" userId="0ba7ef12-7536-4f78-82e5-37dc94d8e5ec" providerId="ADAL" clId="{598DFA19-0B88-4E39-8D77-7FD3A3678069}" dt="2024-03-28T12:08:27.598" v="1006" actId="6549"/>
        <pc:sldMkLst>
          <pc:docMk/>
          <pc:sldMk cId="4224543554" sldId="280"/>
        </pc:sldMkLst>
        <pc:spChg chg="mod">
          <ac:chgData name="Pajari Liisa" userId="0ba7ef12-7536-4f78-82e5-37dc94d8e5ec" providerId="ADAL" clId="{598DFA19-0B88-4E39-8D77-7FD3A3678069}" dt="2024-03-28T12:08:27.598" v="1006" actId="6549"/>
          <ac:spMkLst>
            <pc:docMk/>
            <pc:sldMk cId="4224543554" sldId="280"/>
            <ac:spMk id="6" creationId="{6A31A490-13CD-1EB5-055F-1D9796078370}"/>
          </ac:spMkLst>
        </pc:spChg>
      </pc:sldChg>
      <pc:sldChg chg="modSp mod modNotesTx">
        <pc:chgData name="Pajari Liisa" userId="0ba7ef12-7536-4f78-82e5-37dc94d8e5ec" providerId="ADAL" clId="{598DFA19-0B88-4E39-8D77-7FD3A3678069}" dt="2024-03-28T12:08:19.523" v="1005" actId="20577"/>
        <pc:sldMkLst>
          <pc:docMk/>
          <pc:sldMk cId="3935834177" sldId="282"/>
        </pc:sldMkLst>
        <pc:spChg chg="mod">
          <ac:chgData name="Pajari Liisa" userId="0ba7ef12-7536-4f78-82e5-37dc94d8e5ec" providerId="ADAL" clId="{598DFA19-0B88-4E39-8D77-7FD3A3678069}" dt="2024-03-28T11:11:57.475" v="20" actId="20577"/>
          <ac:spMkLst>
            <pc:docMk/>
            <pc:sldMk cId="3935834177" sldId="282"/>
            <ac:spMk id="2" creationId="{F7399533-E73F-1B45-98F7-F7CBA0836AF8}"/>
          </ac:spMkLst>
        </pc:spChg>
        <pc:spChg chg="mod">
          <ac:chgData name="Pajari Liisa" userId="0ba7ef12-7536-4f78-82e5-37dc94d8e5ec" providerId="ADAL" clId="{598DFA19-0B88-4E39-8D77-7FD3A3678069}" dt="2024-03-28T12:08:19.523" v="1005" actId="20577"/>
          <ac:spMkLst>
            <pc:docMk/>
            <pc:sldMk cId="3935834177" sldId="282"/>
            <ac:spMk id="3" creationId="{9DFB6BE3-34F1-824F-9EAE-7EDC0DAFD55A}"/>
          </ac:spMkLst>
        </pc:spChg>
      </pc:sldChg>
      <pc:sldChg chg="modSp mod">
        <pc:chgData name="Pajari Liisa" userId="0ba7ef12-7536-4f78-82e5-37dc94d8e5ec" providerId="ADAL" clId="{598DFA19-0B88-4E39-8D77-7FD3A3678069}" dt="2024-03-28T12:07:43.967" v="981" actId="20577"/>
        <pc:sldMkLst>
          <pc:docMk/>
          <pc:sldMk cId="3044430135" sldId="283"/>
        </pc:sldMkLst>
        <pc:spChg chg="mod">
          <ac:chgData name="Pajari Liisa" userId="0ba7ef12-7536-4f78-82e5-37dc94d8e5ec" providerId="ADAL" clId="{598DFA19-0B88-4E39-8D77-7FD3A3678069}" dt="2024-03-28T11:12:07.631" v="24" actId="20577"/>
          <ac:spMkLst>
            <pc:docMk/>
            <pc:sldMk cId="3044430135" sldId="283"/>
            <ac:spMk id="2" creationId="{F7399533-E73F-1B45-98F7-F7CBA0836AF8}"/>
          </ac:spMkLst>
        </pc:spChg>
        <pc:spChg chg="mod">
          <ac:chgData name="Pajari Liisa" userId="0ba7ef12-7536-4f78-82e5-37dc94d8e5ec" providerId="ADAL" clId="{598DFA19-0B88-4E39-8D77-7FD3A3678069}" dt="2024-03-28T12:07:43.967" v="981" actId="20577"/>
          <ac:spMkLst>
            <pc:docMk/>
            <pc:sldMk cId="3044430135" sldId="283"/>
            <ac:spMk id="3" creationId="{9DFB6BE3-34F1-824F-9EAE-7EDC0DAFD55A}"/>
          </ac:spMkLst>
        </pc:spChg>
      </pc:sldChg>
      <pc:sldChg chg="modSp add mod">
        <pc:chgData name="Pajari Liisa" userId="0ba7ef12-7536-4f78-82e5-37dc94d8e5ec" providerId="ADAL" clId="{598DFA19-0B88-4E39-8D77-7FD3A3678069}" dt="2024-03-28T12:09:25.570" v="1060" actId="255"/>
        <pc:sldMkLst>
          <pc:docMk/>
          <pc:sldMk cId="2009049582" sldId="284"/>
        </pc:sldMkLst>
        <pc:spChg chg="mod">
          <ac:chgData name="Pajari Liisa" userId="0ba7ef12-7536-4f78-82e5-37dc94d8e5ec" providerId="ADAL" clId="{598DFA19-0B88-4E39-8D77-7FD3A3678069}" dt="2024-03-28T12:09:25.570" v="1060" actId="255"/>
          <ac:spMkLst>
            <pc:docMk/>
            <pc:sldMk cId="2009049582" sldId="284"/>
            <ac:spMk id="6" creationId="{6A31A490-13CD-1EB5-055F-1D9796078370}"/>
          </ac:spMkLst>
        </pc:spChg>
      </pc:sldChg>
    </pc:docChg>
  </pc:docChgLst>
  <pc:docChgLst>
    <pc:chgData name="Pajari Liisa" userId="S::pirkko-liisa.backlund@taitotalo.fi::0ba7ef12-7536-4f78-82e5-37dc94d8e5ec" providerId="AD" clId="Web-{8A4313F9-9CF7-CB6A-BAF1-0177E59D8A93}"/>
    <pc:docChg chg="modSld">
      <pc:chgData name="Pajari Liisa" userId="S::pirkko-liisa.backlund@taitotalo.fi::0ba7ef12-7536-4f78-82e5-37dc94d8e5ec" providerId="AD" clId="Web-{8A4313F9-9CF7-CB6A-BAF1-0177E59D8A93}" dt="2024-05-29T07:00:16.347" v="22" actId="20577"/>
      <pc:docMkLst>
        <pc:docMk/>
      </pc:docMkLst>
      <pc:sldChg chg="modSp">
        <pc:chgData name="Pajari Liisa" userId="S::pirkko-liisa.backlund@taitotalo.fi::0ba7ef12-7536-4f78-82e5-37dc94d8e5ec" providerId="AD" clId="Web-{8A4313F9-9CF7-CB6A-BAF1-0177E59D8A93}" dt="2024-05-29T06:57:29.171" v="2" actId="20577"/>
        <pc:sldMkLst>
          <pc:docMk/>
          <pc:sldMk cId="2405600981" sldId="285"/>
        </pc:sldMkLst>
        <pc:spChg chg="mod">
          <ac:chgData name="Pajari Liisa" userId="S::pirkko-liisa.backlund@taitotalo.fi::0ba7ef12-7536-4f78-82e5-37dc94d8e5ec" providerId="AD" clId="Web-{8A4313F9-9CF7-CB6A-BAF1-0177E59D8A93}" dt="2024-05-29T06:57:29.171" v="2" actId="20577"/>
          <ac:spMkLst>
            <pc:docMk/>
            <pc:sldMk cId="2405600981" sldId="285"/>
            <ac:spMk id="3" creationId="{9DFB6BE3-34F1-824F-9EAE-7EDC0DAFD55A}"/>
          </ac:spMkLst>
        </pc:spChg>
      </pc:sldChg>
      <pc:sldChg chg="modSp">
        <pc:chgData name="Pajari Liisa" userId="S::pirkko-liisa.backlund@taitotalo.fi::0ba7ef12-7536-4f78-82e5-37dc94d8e5ec" providerId="AD" clId="Web-{8A4313F9-9CF7-CB6A-BAF1-0177E59D8A93}" dt="2024-05-29T06:57:54.672" v="9" actId="20577"/>
        <pc:sldMkLst>
          <pc:docMk/>
          <pc:sldMk cId="3846532985" sldId="288"/>
        </pc:sldMkLst>
        <pc:spChg chg="mod">
          <ac:chgData name="Pajari Liisa" userId="S::pirkko-liisa.backlund@taitotalo.fi::0ba7ef12-7536-4f78-82e5-37dc94d8e5ec" providerId="AD" clId="Web-{8A4313F9-9CF7-CB6A-BAF1-0177E59D8A93}" dt="2024-05-29T06:57:54.672" v="9" actId="20577"/>
          <ac:spMkLst>
            <pc:docMk/>
            <pc:sldMk cId="3846532985" sldId="288"/>
            <ac:spMk id="3" creationId="{9DFB6BE3-34F1-824F-9EAE-7EDC0DAFD55A}"/>
          </ac:spMkLst>
        </pc:spChg>
      </pc:sldChg>
      <pc:sldChg chg="modSp">
        <pc:chgData name="Pajari Liisa" userId="S::pirkko-liisa.backlund@taitotalo.fi::0ba7ef12-7536-4f78-82e5-37dc94d8e5ec" providerId="AD" clId="Web-{8A4313F9-9CF7-CB6A-BAF1-0177E59D8A93}" dt="2024-05-29T06:59:35.596" v="16" actId="20577"/>
        <pc:sldMkLst>
          <pc:docMk/>
          <pc:sldMk cId="3312234647" sldId="628"/>
        </pc:sldMkLst>
        <pc:spChg chg="mod">
          <ac:chgData name="Pajari Liisa" userId="S::pirkko-liisa.backlund@taitotalo.fi::0ba7ef12-7536-4f78-82e5-37dc94d8e5ec" providerId="AD" clId="Web-{8A4313F9-9CF7-CB6A-BAF1-0177E59D8A93}" dt="2024-05-29T06:59:35.596" v="16" actId="20577"/>
          <ac:spMkLst>
            <pc:docMk/>
            <pc:sldMk cId="3312234647" sldId="628"/>
            <ac:spMk id="2" creationId="{90D87653-A31F-E5FA-E33F-5D226B77F271}"/>
          </ac:spMkLst>
        </pc:spChg>
      </pc:sldChg>
      <pc:sldChg chg="modSp">
        <pc:chgData name="Pajari Liisa" userId="S::pirkko-liisa.backlund@taitotalo.fi::0ba7ef12-7536-4f78-82e5-37dc94d8e5ec" providerId="AD" clId="Web-{8A4313F9-9CF7-CB6A-BAF1-0177E59D8A93}" dt="2024-05-29T07:00:16.347" v="22" actId="20577"/>
        <pc:sldMkLst>
          <pc:docMk/>
          <pc:sldMk cId="251995504" sldId="631"/>
        </pc:sldMkLst>
        <pc:spChg chg="mod">
          <ac:chgData name="Pajari Liisa" userId="S::pirkko-liisa.backlund@taitotalo.fi::0ba7ef12-7536-4f78-82e5-37dc94d8e5ec" providerId="AD" clId="Web-{8A4313F9-9CF7-CB6A-BAF1-0177E59D8A93}" dt="2024-05-29T07:00:05.440" v="19" actId="14100"/>
          <ac:spMkLst>
            <pc:docMk/>
            <pc:sldMk cId="251995504" sldId="631"/>
            <ac:spMk id="9" creationId="{B9574DFF-6974-9331-8CFA-EB8A2940BDA2}"/>
          </ac:spMkLst>
        </pc:spChg>
        <pc:spChg chg="mod">
          <ac:chgData name="Pajari Liisa" userId="S::pirkko-liisa.backlund@taitotalo.fi::0ba7ef12-7536-4f78-82e5-37dc94d8e5ec" providerId="AD" clId="Web-{8A4313F9-9CF7-CB6A-BAF1-0177E59D8A93}" dt="2024-05-29T07:00:16.347" v="22" actId="20577"/>
          <ac:spMkLst>
            <pc:docMk/>
            <pc:sldMk cId="251995504" sldId="631"/>
            <ac:spMk id="11" creationId="{FDF402D2-27C6-82C0-B9D5-6C0184FA5456}"/>
          </ac:spMkLst>
        </pc:spChg>
      </pc:sldChg>
      <pc:sldChg chg="modSp">
        <pc:chgData name="Pajari Liisa" userId="S::pirkko-liisa.backlund@taitotalo.fi::0ba7ef12-7536-4f78-82e5-37dc94d8e5ec" providerId="AD" clId="Web-{8A4313F9-9CF7-CB6A-BAF1-0177E59D8A93}" dt="2024-05-29T06:58:41.204" v="11" actId="20577"/>
        <pc:sldMkLst>
          <pc:docMk/>
          <pc:sldMk cId="3895965753" sldId="638"/>
        </pc:sldMkLst>
        <pc:spChg chg="mod">
          <ac:chgData name="Pajari Liisa" userId="S::pirkko-liisa.backlund@taitotalo.fi::0ba7ef12-7536-4f78-82e5-37dc94d8e5ec" providerId="AD" clId="Web-{8A4313F9-9CF7-CB6A-BAF1-0177E59D8A93}" dt="2024-05-29T06:58:41.204" v="11" actId="20577"/>
          <ac:spMkLst>
            <pc:docMk/>
            <pc:sldMk cId="3895965753" sldId="638"/>
            <ac:spMk id="2" creationId="{C93049AE-1FAE-9F02-DD86-035B2520679C}"/>
          </ac:spMkLst>
        </pc:spChg>
      </pc:sldChg>
      <pc:sldChg chg="modSp">
        <pc:chgData name="Pajari Liisa" userId="S::pirkko-liisa.backlund@taitotalo.fi::0ba7ef12-7536-4f78-82e5-37dc94d8e5ec" providerId="AD" clId="Web-{8A4313F9-9CF7-CB6A-BAF1-0177E59D8A93}" dt="2024-05-29T06:58:49.782" v="12" actId="20577"/>
        <pc:sldMkLst>
          <pc:docMk/>
          <pc:sldMk cId="3781811931" sldId="639"/>
        </pc:sldMkLst>
        <pc:spChg chg="mod">
          <ac:chgData name="Pajari Liisa" userId="S::pirkko-liisa.backlund@taitotalo.fi::0ba7ef12-7536-4f78-82e5-37dc94d8e5ec" providerId="AD" clId="Web-{8A4313F9-9CF7-CB6A-BAF1-0177E59D8A93}" dt="2024-05-29T06:58:49.782" v="12" actId="20577"/>
          <ac:spMkLst>
            <pc:docMk/>
            <pc:sldMk cId="3781811931" sldId="639"/>
            <ac:spMk id="2" creationId="{C93049AE-1FAE-9F02-DD86-035B2520679C}"/>
          </ac:spMkLst>
        </pc:spChg>
      </pc:sldChg>
      <pc:sldChg chg="modSp">
        <pc:chgData name="Pajari Liisa" userId="S::pirkko-liisa.backlund@taitotalo.fi::0ba7ef12-7536-4f78-82e5-37dc94d8e5ec" providerId="AD" clId="Web-{8A4313F9-9CF7-CB6A-BAF1-0177E59D8A93}" dt="2024-05-29T06:59:16.252" v="14" actId="20577"/>
        <pc:sldMkLst>
          <pc:docMk/>
          <pc:sldMk cId="1717764627" sldId="640"/>
        </pc:sldMkLst>
        <pc:spChg chg="mod">
          <ac:chgData name="Pajari Liisa" userId="S::pirkko-liisa.backlund@taitotalo.fi::0ba7ef12-7536-4f78-82e5-37dc94d8e5ec" providerId="AD" clId="Web-{8A4313F9-9CF7-CB6A-BAF1-0177E59D8A93}" dt="2024-05-29T06:59:04.033" v="13" actId="20577"/>
          <ac:spMkLst>
            <pc:docMk/>
            <pc:sldMk cId="1717764627" sldId="640"/>
            <ac:spMk id="2" creationId="{C93049AE-1FAE-9F02-DD86-035B2520679C}"/>
          </ac:spMkLst>
        </pc:spChg>
        <pc:spChg chg="mod">
          <ac:chgData name="Pajari Liisa" userId="S::pirkko-liisa.backlund@taitotalo.fi::0ba7ef12-7536-4f78-82e5-37dc94d8e5ec" providerId="AD" clId="Web-{8A4313F9-9CF7-CB6A-BAF1-0177E59D8A93}" dt="2024-05-29T06:59:16.252" v="14" actId="20577"/>
          <ac:spMkLst>
            <pc:docMk/>
            <pc:sldMk cId="1717764627" sldId="640"/>
            <ac:spMk id="6" creationId="{EA5315EF-0303-8B35-6EFB-C5F3751239F2}"/>
          </ac:spMkLst>
        </pc:spChg>
      </pc:sldChg>
      <pc:sldChg chg="modSp">
        <pc:chgData name="Pajari Liisa" userId="S::pirkko-liisa.backlund@taitotalo.fi::0ba7ef12-7536-4f78-82e5-37dc94d8e5ec" providerId="AD" clId="Web-{8A4313F9-9CF7-CB6A-BAF1-0177E59D8A93}" dt="2024-05-29T06:59:23.189" v="15" actId="20577"/>
        <pc:sldMkLst>
          <pc:docMk/>
          <pc:sldMk cId="3170432301" sldId="641"/>
        </pc:sldMkLst>
        <pc:spChg chg="mod">
          <ac:chgData name="Pajari Liisa" userId="S::pirkko-liisa.backlund@taitotalo.fi::0ba7ef12-7536-4f78-82e5-37dc94d8e5ec" providerId="AD" clId="Web-{8A4313F9-9CF7-CB6A-BAF1-0177E59D8A93}" dt="2024-05-29T06:59:23.189" v="15" actId="20577"/>
          <ac:spMkLst>
            <pc:docMk/>
            <pc:sldMk cId="3170432301" sldId="641"/>
            <ac:spMk id="2" creationId="{C93049AE-1FAE-9F02-DD86-035B2520679C}"/>
          </ac:spMkLst>
        </pc:spChg>
      </pc:sldChg>
      <pc:sldChg chg="modSp">
        <pc:chgData name="Pajari Liisa" userId="S::pirkko-liisa.backlund@taitotalo.fi::0ba7ef12-7536-4f78-82e5-37dc94d8e5ec" providerId="AD" clId="Web-{8A4313F9-9CF7-CB6A-BAF1-0177E59D8A93}" dt="2024-05-29T06:58:30.782" v="10" actId="20577"/>
        <pc:sldMkLst>
          <pc:docMk/>
          <pc:sldMk cId="980862173" sldId="644"/>
        </pc:sldMkLst>
        <pc:spChg chg="mod">
          <ac:chgData name="Pajari Liisa" userId="S::pirkko-liisa.backlund@taitotalo.fi::0ba7ef12-7536-4f78-82e5-37dc94d8e5ec" providerId="AD" clId="Web-{8A4313F9-9CF7-CB6A-BAF1-0177E59D8A93}" dt="2024-05-29T06:58:30.782" v="10" actId="20577"/>
          <ac:spMkLst>
            <pc:docMk/>
            <pc:sldMk cId="980862173" sldId="644"/>
            <ac:spMk id="2" creationId="{82ED360A-BE86-A0F9-E604-227386DBC1EF}"/>
          </ac:spMkLst>
        </pc:spChg>
      </pc:sldChg>
    </pc:docChg>
  </pc:docChgLst>
  <pc:docChgLst>
    <pc:chgData name="Pajari Liisa" userId="S::pirkko-liisa.backlund@taitotalo.fi::0ba7ef12-7536-4f78-82e5-37dc94d8e5ec" providerId="AD" clId="Web-{D14FCE74-FFD4-EB60-6DB2-C9116B1CD015}"/>
    <pc:docChg chg="delSld modSld">
      <pc:chgData name="Pajari Liisa" userId="S::pirkko-liisa.backlund@taitotalo.fi::0ba7ef12-7536-4f78-82e5-37dc94d8e5ec" providerId="AD" clId="Web-{D14FCE74-FFD4-EB60-6DB2-C9116B1CD015}" dt="2024-05-02T09:31:41.313" v="13" actId="1076"/>
      <pc:docMkLst>
        <pc:docMk/>
      </pc:docMkLst>
      <pc:sldChg chg="del">
        <pc:chgData name="Pajari Liisa" userId="S::pirkko-liisa.backlund@taitotalo.fi::0ba7ef12-7536-4f78-82e5-37dc94d8e5ec" providerId="AD" clId="Web-{D14FCE74-FFD4-EB60-6DB2-C9116B1CD015}" dt="2024-05-02T09:15:40.434" v="6"/>
        <pc:sldMkLst>
          <pc:docMk/>
          <pc:sldMk cId="3028469573" sldId="286"/>
        </pc:sldMkLst>
      </pc:sldChg>
      <pc:sldChg chg="addSp modSp mod modClrScheme chgLayout">
        <pc:chgData name="Pajari Liisa" userId="S::pirkko-liisa.backlund@taitotalo.fi::0ba7ef12-7536-4f78-82e5-37dc94d8e5ec" providerId="AD" clId="Web-{D14FCE74-FFD4-EB60-6DB2-C9116B1CD015}" dt="2024-05-02T09:31:15.328" v="9"/>
        <pc:sldMkLst>
          <pc:docMk/>
          <pc:sldMk cId="1997961316" sldId="287"/>
        </pc:sldMkLst>
        <pc:spChg chg="mod">
          <ac:chgData name="Pajari Liisa" userId="S::pirkko-liisa.backlund@taitotalo.fi::0ba7ef12-7536-4f78-82e5-37dc94d8e5ec" providerId="AD" clId="Web-{D14FCE74-FFD4-EB60-6DB2-C9116B1CD015}" dt="2024-05-02T09:31:15.328" v="9"/>
          <ac:spMkLst>
            <pc:docMk/>
            <pc:sldMk cId="1997961316" sldId="287"/>
            <ac:spMk id="2" creationId="{F7399533-E73F-1B45-98F7-F7CBA0836AF8}"/>
          </ac:spMkLst>
        </pc:spChg>
        <pc:spChg chg="mod">
          <ac:chgData name="Pajari Liisa" userId="S::pirkko-liisa.backlund@taitotalo.fi::0ba7ef12-7536-4f78-82e5-37dc94d8e5ec" providerId="AD" clId="Web-{D14FCE74-FFD4-EB60-6DB2-C9116B1CD015}" dt="2024-05-02T09:31:15.328" v="9"/>
          <ac:spMkLst>
            <pc:docMk/>
            <pc:sldMk cId="1997961316" sldId="287"/>
            <ac:spMk id="4" creationId="{6B3841D6-9820-E123-CC9F-77EBEC5EFB69}"/>
          </ac:spMkLst>
        </pc:spChg>
        <pc:picChg chg="add mod">
          <ac:chgData name="Pajari Liisa" userId="S::pirkko-liisa.backlund@taitotalo.fi::0ba7ef12-7536-4f78-82e5-37dc94d8e5ec" providerId="AD" clId="Web-{D14FCE74-FFD4-EB60-6DB2-C9116B1CD015}" dt="2024-05-02T09:31:15.328" v="9"/>
          <ac:picMkLst>
            <pc:docMk/>
            <pc:sldMk cId="1997961316" sldId="287"/>
            <ac:picMk id="5" creationId="{222DCF86-A16B-10EC-86DD-F38592F75EF8}"/>
          </ac:picMkLst>
        </pc:picChg>
      </pc:sldChg>
      <pc:sldChg chg="modSp">
        <pc:chgData name="Pajari Liisa" userId="S::pirkko-liisa.backlund@taitotalo.fi::0ba7ef12-7536-4f78-82e5-37dc94d8e5ec" providerId="AD" clId="Web-{D14FCE74-FFD4-EB60-6DB2-C9116B1CD015}" dt="2024-05-02T09:11:16.023" v="5" actId="20577"/>
        <pc:sldMkLst>
          <pc:docMk/>
          <pc:sldMk cId="3634581971" sldId="630"/>
        </pc:sldMkLst>
        <pc:spChg chg="mod">
          <ac:chgData name="Pajari Liisa" userId="S::pirkko-liisa.backlund@taitotalo.fi::0ba7ef12-7536-4f78-82e5-37dc94d8e5ec" providerId="AD" clId="Web-{D14FCE74-FFD4-EB60-6DB2-C9116B1CD015}" dt="2024-05-02T09:11:16.023" v="5" actId="20577"/>
          <ac:spMkLst>
            <pc:docMk/>
            <pc:sldMk cId="3634581971" sldId="630"/>
            <ac:spMk id="3" creationId="{9DD801B7-1507-93E0-2130-83E1DA785A0D}"/>
          </ac:spMkLst>
        </pc:spChg>
      </pc:sldChg>
      <pc:sldChg chg="delSp modSp">
        <pc:chgData name="Pajari Liisa" userId="S::pirkko-liisa.backlund@taitotalo.fi::0ba7ef12-7536-4f78-82e5-37dc94d8e5ec" providerId="AD" clId="Web-{D14FCE74-FFD4-EB60-6DB2-C9116B1CD015}" dt="2024-05-02T09:31:41.313" v="13" actId="1076"/>
        <pc:sldMkLst>
          <pc:docMk/>
          <pc:sldMk cId="1112314210" sldId="643"/>
        </pc:sldMkLst>
        <pc:spChg chg="mod">
          <ac:chgData name="Pajari Liisa" userId="S::pirkko-liisa.backlund@taitotalo.fi::0ba7ef12-7536-4f78-82e5-37dc94d8e5ec" providerId="AD" clId="Web-{D14FCE74-FFD4-EB60-6DB2-C9116B1CD015}" dt="2024-05-02T09:31:37.110" v="11" actId="1076"/>
          <ac:spMkLst>
            <pc:docMk/>
            <pc:sldMk cId="1112314210" sldId="643"/>
            <ac:spMk id="16" creationId="{8A60D4C4-B645-F1AC-8D70-3F83A2243703}"/>
          </ac:spMkLst>
        </pc:spChg>
        <pc:picChg chg="mod">
          <ac:chgData name="Pajari Liisa" userId="S::pirkko-liisa.backlund@taitotalo.fi::0ba7ef12-7536-4f78-82e5-37dc94d8e5ec" providerId="AD" clId="Web-{D14FCE74-FFD4-EB60-6DB2-C9116B1CD015}" dt="2024-05-02T09:31:39.469" v="12" actId="1076"/>
          <ac:picMkLst>
            <pc:docMk/>
            <pc:sldMk cId="1112314210" sldId="643"/>
            <ac:picMk id="3" creationId="{7E3A86A0-F372-CD6A-54C1-94293269B1DD}"/>
          </ac:picMkLst>
        </pc:picChg>
        <pc:picChg chg="del">
          <ac:chgData name="Pajari Liisa" userId="S::pirkko-liisa.backlund@taitotalo.fi::0ba7ef12-7536-4f78-82e5-37dc94d8e5ec" providerId="AD" clId="Web-{D14FCE74-FFD4-EB60-6DB2-C9116B1CD015}" dt="2024-05-02T09:31:21.828" v="10"/>
          <ac:picMkLst>
            <pc:docMk/>
            <pc:sldMk cId="1112314210" sldId="643"/>
            <ac:picMk id="5" creationId="{76C80E62-D1C3-31F4-E88A-67B474596BC6}"/>
          </ac:picMkLst>
        </pc:picChg>
        <pc:picChg chg="mod">
          <ac:chgData name="Pajari Liisa" userId="S::pirkko-liisa.backlund@taitotalo.fi::0ba7ef12-7536-4f78-82e5-37dc94d8e5ec" providerId="AD" clId="Web-{D14FCE74-FFD4-EB60-6DB2-C9116B1CD015}" dt="2024-05-02T09:31:41.313" v="13" actId="1076"/>
          <ac:picMkLst>
            <pc:docMk/>
            <pc:sldMk cId="1112314210" sldId="643"/>
            <ac:picMk id="7" creationId="{17F46662-35FE-862B-7917-9696950BC8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9117C-31FF-4B5A-9A31-F60E0B87A250}" type="datetimeFigureOut">
              <a:t>24.6.2024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2F273-2FF0-4F67-BEF7-0F4B2005CAC5}" type="slidenum">
              <a:t>‹#›</a:t>
            </a:fld>
            <a:endParaRPr lang="fi-FI"/>
          </a:p>
        </p:txBody>
      </p:sp>
    </p:spTree>
    <p:extLst>
      <p:ext uri="{BB962C8B-B14F-4D97-AF65-F5344CB8AC3E}">
        <p14:creationId xmlns:p14="http://schemas.microsoft.com/office/powerpoint/2010/main" val="700453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Hiekka ja kiviaineksen päästöt ovat suuret ja sementin valmistus tuottaa globaalisti jopa 5% </a:t>
            </a:r>
            <a:r>
              <a:rPr lang="fi-FI" err="1"/>
              <a:t>hiilidioksipäästöistä</a:t>
            </a:r>
            <a:r>
              <a:rPr lang="fi-FI"/>
              <a:t>. </a:t>
            </a:r>
          </a:p>
          <a:p>
            <a:r>
              <a:rPr lang="fi-FI"/>
              <a:t>Hiekkaharjut, pohjavedet</a:t>
            </a:r>
            <a:endParaRPr lang="fi-FI">
              <a:cs typeface="Calibri"/>
            </a:endParaRPr>
          </a:p>
          <a:p>
            <a:r>
              <a:rPr lang="fi-FI"/>
              <a:t>Ekobetoni? Lentotuhka, kipsi, monia erilaisia vaihtoehtoja on yritetty löytää. Vaaditaan lujuutta, kestävyyttä</a:t>
            </a:r>
            <a:endParaRPr lang="fi-FI">
              <a:cs typeface="Calibri"/>
            </a:endParaRPr>
          </a:p>
          <a:p>
            <a:r>
              <a:rPr lang="fi-FI"/>
              <a:t>Teräksen valmistus on erittäin energiaintensiivistä</a:t>
            </a:r>
            <a:endParaRPr lang="fi-FI">
              <a:cs typeface="Calibri"/>
            </a:endParaRPr>
          </a:p>
          <a:p>
            <a:r>
              <a:rPr lang="fi-FI">
                <a:cs typeface="Calibri"/>
              </a:rPr>
              <a:t>Muovimateriaalit- eritemateriaalina- </a:t>
            </a:r>
            <a:r>
              <a:rPr lang="fi-FI" err="1">
                <a:cs typeface="Calibri"/>
              </a:rPr>
              <a:t>polyfoam</a:t>
            </a:r>
            <a:r>
              <a:rPr lang="fi-FI">
                <a:cs typeface="Calibri"/>
              </a:rPr>
              <a:t> ja styroksi</a:t>
            </a:r>
          </a:p>
          <a:p>
            <a:r>
              <a:rPr lang="fi-FI">
                <a:cs typeface="Calibri"/>
              </a:rPr>
              <a:t>Pakkausjäte- muoviin pakataan lähes kaikki... muovissa on paljon hyviä puolia ja paljon huonoja puolia- </a:t>
            </a:r>
          </a:p>
        </p:txBody>
      </p:sp>
      <p:sp>
        <p:nvSpPr>
          <p:cNvPr id="4" name="Dian numeron paikkamerkki 3"/>
          <p:cNvSpPr>
            <a:spLocks noGrp="1"/>
          </p:cNvSpPr>
          <p:nvPr>
            <p:ph type="sldNum" sz="quarter" idx="5"/>
          </p:nvPr>
        </p:nvSpPr>
        <p:spPr/>
        <p:txBody>
          <a:bodyPr/>
          <a:lstStyle/>
          <a:p>
            <a:fld id="{F092F273-2FF0-4F67-BEF7-0F4B2005CAC5}" type="slidenum">
              <a:rPr lang="fi-FI" smtClean="0"/>
              <a:t>3</a:t>
            </a:fld>
            <a:endParaRPr lang="fi-FI"/>
          </a:p>
        </p:txBody>
      </p:sp>
    </p:spTree>
    <p:extLst>
      <p:ext uri="{BB962C8B-B14F-4D97-AF65-F5344CB8AC3E}">
        <p14:creationId xmlns:p14="http://schemas.microsoft.com/office/powerpoint/2010/main" val="339004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Hiekka ja kiviaineksen päästöt ovat suuret ja sementin valmistus tuottaa globaalisti jopa 5% </a:t>
            </a:r>
            <a:r>
              <a:rPr lang="fi-FI" err="1"/>
              <a:t>hiilidioksipäästöistä</a:t>
            </a:r>
            <a:r>
              <a:rPr lang="fi-FI"/>
              <a:t>. </a:t>
            </a:r>
          </a:p>
          <a:p>
            <a:r>
              <a:rPr lang="fi-FI"/>
              <a:t>Hiekkaharjut, pohjavedet</a:t>
            </a:r>
          </a:p>
          <a:p>
            <a:r>
              <a:rPr lang="fi-FI"/>
              <a:t>Ekobetoni? Lentotuhka, kipsi, monia erilaisia vaihtoehtoja on yritetty löytää. Vaaditaan lujuutta, kestävyyttä</a:t>
            </a:r>
          </a:p>
          <a:p>
            <a:r>
              <a:rPr lang="fi-FI"/>
              <a:t>Teräksen valmistus on erittäin energiaintensiivistä</a:t>
            </a:r>
          </a:p>
        </p:txBody>
      </p:sp>
      <p:sp>
        <p:nvSpPr>
          <p:cNvPr id="4" name="Dian numeron paikkamerkki 3"/>
          <p:cNvSpPr>
            <a:spLocks noGrp="1"/>
          </p:cNvSpPr>
          <p:nvPr>
            <p:ph type="sldNum" sz="quarter" idx="5"/>
          </p:nvPr>
        </p:nvSpPr>
        <p:spPr/>
        <p:txBody>
          <a:bodyPr/>
          <a:lstStyle/>
          <a:p>
            <a:fld id="{F092F273-2FF0-4F67-BEF7-0F4B2005CAC5}" type="slidenum">
              <a:rPr lang="fi-FI" smtClean="0"/>
              <a:t>5</a:t>
            </a:fld>
            <a:endParaRPr lang="fi-FI"/>
          </a:p>
        </p:txBody>
      </p:sp>
    </p:spTree>
    <p:extLst>
      <p:ext uri="{BB962C8B-B14F-4D97-AF65-F5344CB8AC3E}">
        <p14:creationId xmlns:p14="http://schemas.microsoft.com/office/powerpoint/2010/main" val="1035337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Hiekka ja kiviaineksen päästöt ovat suuret ja sementin valmistus tuottaa globaalisti jopa 5% </a:t>
            </a:r>
            <a:r>
              <a:rPr lang="fi-FI" err="1"/>
              <a:t>hiilidioksipäästöistä</a:t>
            </a:r>
            <a:r>
              <a:rPr lang="fi-FI"/>
              <a:t>. </a:t>
            </a:r>
          </a:p>
          <a:p>
            <a:r>
              <a:rPr lang="fi-FI"/>
              <a:t>Hiekkaharjut, pohjavedet</a:t>
            </a:r>
          </a:p>
          <a:p>
            <a:r>
              <a:rPr lang="fi-FI"/>
              <a:t>Ekobetoni? Lentotuhka, kipsi, monia erilaisia vaihtoehtoja on yritetty löytää. Vaaditaan lujuutta, kestävyyttä</a:t>
            </a:r>
          </a:p>
          <a:p>
            <a:r>
              <a:rPr lang="fi-FI"/>
              <a:t>Teräksen valmistus on erittäin energiaintensiivistä</a:t>
            </a:r>
          </a:p>
        </p:txBody>
      </p:sp>
      <p:sp>
        <p:nvSpPr>
          <p:cNvPr id="4" name="Dian numeron paikkamerkki 3"/>
          <p:cNvSpPr>
            <a:spLocks noGrp="1"/>
          </p:cNvSpPr>
          <p:nvPr>
            <p:ph type="sldNum" sz="quarter" idx="5"/>
          </p:nvPr>
        </p:nvSpPr>
        <p:spPr/>
        <p:txBody>
          <a:bodyPr/>
          <a:lstStyle/>
          <a:p>
            <a:fld id="{F092F273-2FF0-4F67-BEF7-0F4B2005CAC5}" type="slidenum">
              <a:rPr lang="fi-FI" smtClean="0"/>
              <a:t>6</a:t>
            </a:fld>
            <a:endParaRPr lang="fi-FI"/>
          </a:p>
        </p:txBody>
      </p:sp>
    </p:spTree>
    <p:extLst>
      <p:ext uri="{BB962C8B-B14F-4D97-AF65-F5344CB8AC3E}">
        <p14:creationId xmlns:p14="http://schemas.microsoft.com/office/powerpoint/2010/main" val="2361883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Terästä syntyy kun raudan kiderakenteeseen lisätään hiiltä. Seppä takoo puuhiili hiilloksen päällä…</a:t>
            </a:r>
          </a:p>
        </p:txBody>
      </p:sp>
      <p:sp>
        <p:nvSpPr>
          <p:cNvPr id="4" name="Dian numeron paikkamerkki 3"/>
          <p:cNvSpPr>
            <a:spLocks noGrp="1"/>
          </p:cNvSpPr>
          <p:nvPr>
            <p:ph type="sldNum" sz="quarter" idx="5"/>
          </p:nvPr>
        </p:nvSpPr>
        <p:spPr/>
        <p:txBody>
          <a:bodyPr/>
          <a:lstStyle/>
          <a:p>
            <a:fld id="{7583130A-4204-4C45-9773-04E24B5718A4}" type="slidenum">
              <a:rPr lang="fi-FI" smtClean="0"/>
              <a:t>10</a:t>
            </a:fld>
            <a:endParaRPr lang="fi-FI"/>
          </a:p>
        </p:txBody>
      </p:sp>
    </p:spTree>
    <p:extLst>
      <p:ext uri="{BB962C8B-B14F-4D97-AF65-F5344CB8AC3E}">
        <p14:creationId xmlns:p14="http://schemas.microsoft.com/office/powerpoint/2010/main" val="894530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Global </a:t>
            </a:r>
            <a:r>
              <a:rPr lang="fi-FI" err="1"/>
              <a:t>Warming</a:t>
            </a:r>
            <a:r>
              <a:rPr lang="fi-FI"/>
              <a:t> </a:t>
            </a:r>
            <a:r>
              <a:rPr lang="fi-FI" err="1"/>
              <a:t>Potential</a:t>
            </a:r>
            <a:endParaRPr lang="fi-FI"/>
          </a:p>
        </p:txBody>
      </p:sp>
      <p:sp>
        <p:nvSpPr>
          <p:cNvPr id="4" name="Dian numeron paikkamerkki 3"/>
          <p:cNvSpPr>
            <a:spLocks noGrp="1"/>
          </p:cNvSpPr>
          <p:nvPr>
            <p:ph type="sldNum" sz="quarter" idx="5"/>
          </p:nvPr>
        </p:nvSpPr>
        <p:spPr/>
        <p:txBody>
          <a:bodyPr/>
          <a:lstStyle/>
          <a:p>
            <a:fld id="{7583130A-4204-4C45-9773-04E24B5718A4}" type="slidenum">
              <a:rPr lang="fi-FI" smtClean="0"/>
              <a:t>17</a:t>
            </a:fld>
            <a:endParaRPr lang="fi-FI"/>
          </a:p>
        </p:txBody>
      </p:sp>
    </p:spTree>
    <p:extLst>
      <p:ext uri="{BB962C8B-B14F-4D97-AF65-F5344CB8AC3E}">
        <p14:creationId xmlns:p14="http://schemas.microsoft.com/office/powerpoint/2010/main" val="288249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cs typeface="Calibri"/>
            </a:endParaRPr>
          </a:p>
        </p:txBody>
      </p:sp>
      <p:sp>
        <p:nvSpPr>
          <p:cNvPr id="4" name="Dian numeron paikkamerkki 3"/>
          <p:cNvSpPr>
            <a:spLocks noGrp="1"/>
          </p:cNvSpPr>
          <p:nvPr>
            <p:ph type="sldNum" sz="quarter" idx="5"/>
          </p:nvPr>
        </p:nvSpPr>
        <p:spPr/>
        <p:txBody>
          <a:bodyPr/>
          <a:lstStyle/>
          <a:p>
            <a:fld id="{F092F273-2FF0-4F67-BEF7-0F4B2005CAC5}" type="slidenum">
              <a:rPr lang="fi-FI" smtClean="0"/>
              <a:t>18</a:t>
            </a:fld>
            <a:endParaRPr lang="fi-FI"/>
          </a:p>
        </p:txBody>
      </p:sp>
    </p:spTree>
    <p:extLst>
      <p:ext uri="{BB962C8B-B14F-4D97-AF65-F5344CB8AC3E}">
        <p14:creationId xmlns:p14="http://schemas.microsoft.com/office/powerpoint/2010/main" val="162072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a:solidFill>
                  <a:srgbClr val="1F1F1F"/>
                </a:solidFill>
                <a:effectLst/>
                <a:highlight>
                  <a:srgbClr val="FFFFFF"/>
                </a:highlight>
                <a:latin typeface="Google Sans"/>
              </a:rPr>
              <a:t>Puu on luonnostaan antibakteerinen materiaali, tarkoittaen, että sillä on kyky tuhota bakteereja ja taistella homehtumista vastaan. Puu on reaktiokyvytön materiaali, eli se ei reagoi kemiallisesti muiden aineiden kanssa. Tämä tarkoittaa siis sitä, että </a:t>
            </a:r>
            <a:r>
              <a:rPr lang="fi-FI" b="0" i="0">
                <a:solidFill>
                  <a:srgbClr val="040C28"/>
                </a:solidFill>
                <a:effectLst/>
                <a:highlight>
                  <a:srgbClr val="D3E3FD"/>
                </a:highlight>
                <a:latin typeface="Google Sans"/>
              </a:rPr>
              <a:t>puu-tuotteita on hyvin turvallista ja terveellistä käyttää</a:t>
            </a:r>
            <a:endParaRPr lang="fi-FI"/>
          </a:p>
        </p:txBody>
      </p:sp>
      <p:sp>
        <p:nvSpPr>
          <p:cNvPr id="4" name="Dian numeron paikkamerkki 3"/>
          <p:cNvSpPr>
            <a:spLocks noGrp="1"/>
          </p:cNvSpPr>
          <p:nvPr>
            <p:ph type="sldNum" sz="quarter" idx="5"/>
          </p:nvPr>
        </p:nvSpPr>
        <p:spPr/>
        <p:txBody>
          <a:bodyPr/>
          <a:lstStyle/>
          <a:p>
            <a:fld id="{F092F273-2FF0-4F67-BEF7-0F4B2005CAC5}" type="slidenum">
              <a:rPr lang="fi-FI" smtClean="0"/>
              <a:t>32</a:t>
            </a:fld>
            <a:endParaRPr lang="fi-FI"/>
          </a:p>
        </p:txBody>
      </p:sp>
    </p:spTree>
    <p:extLst>
      <p:ext uri="{BB962C8B-B14F-4D97-AF65-F5344CB8AC3E}">
        <p14:creationId xmlns:p14="http://schemas.microsoft.com/office/powerpoint/2010/main" val="4628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331C54"/>
                </a:solidFill>
                <a:effectLst/>
                <a:uLnTx/>
                <a:uFillTx/>
                <a:latin typeface="Arial" panose="020B0604020202020204"/>
                <a:ea typeface="+mn-ea"/>
                <a:cs typeface="+mn-cs"/>
              </a:rPr>
              <a:t>(Taloudellinen näkökulma, </a:t>
            </a:r>
            <a:r>
              <a:rPr kumimoji="0" lang="fi-FI" sz="1800" b="0" i="0" u="none" strike="noStrike" kern="1200" cap="none" spc="0" normalizeH="0" baseline="0" noProof="0" err="1">
                <a:ln>
                  <a:noFill/>
                </a:ln>
                <a:solidFill>
                  <a:srgbClr val="331C54"/>
                </a:solidFill>
                <a:effectLst/>
                <a:uLnTx/>
                <a:uFillTx/>
                <a:latin typeface="Arial" panose="020B0604020202020204"/>
                <a:ea typeface="+mn-ea"/>
                <a:cs typeface="+mn-cs"/>
              </a:rPr>
              <a:t>Hygieninen</a:t>
            </a:r>
            <a:r>
              <a:rPr kumimoji="0" lang="fi-FI" sz="1800" b="0" i="0" u="none" strike="noStrike" kern="1200" cap="none" spc="0" normalizeH="0" baseline="0" noProof="0">
                <a:ln>
                  <a:noFill/>
                </a:ln>
                <a:solidFill>
                  <a:srgbClr val="331C54"/>
                </a:solidFill>
                <a:effectLst/>
                <a:uLnTx/>
                <a:uFillTx/>
                <a:latin typeface="Arial" panose="020B0604020202020204"/>
                <a:ea typeface="+mn-ea"/>
                <a:cs typeface="+mn-cs"/>
              </a:rPr>
              <a:t> </a:t>
            </a:r>
            <a:r>
              <a:rPr kumimoji="0" lang="fi-FI" sz="1800" b="0" i="0" u="none" strike="noStrike" kern="1200" cap="none" spc="0" normalizeH="0" baseline="0" noProof="0" err="1">
                <a:ln>
                  <a:noFill/>
                </a:ln>
                <a:solidFill>
                  <a:srgbClr val="331C54"/>
                </a:solidFill>
                <a:effectLst/>
                <a:uLnTx/>
                <a:uFillTx/>
                <a:latin typeface="Arial" panose="020B0604020202020204"/>
                <a:ea typeface="+mn-ea"/>
                <a:cs typeface="+mn-cs"/>
              </a:rPr>
              <a:t>näkökulma,Turvallisuus</a:t>
            </a:r>
            <a:r>
              <a:rPr kumimoji="0" lang="fi-FI" sz="1800" b="0" i="0" u="none" strike="noStrike" kern="1200" cap="none" spc="0" normalizeH="0" baseline="0" noProof="0">
                <a:ln>
                  <a:noFill/>
                </a:ln>
                <a:solidFill>
                  <a:srgbClr val="331C54"/>
                </a:solidFill>
                <a:effectLst/>
                <a:uLnTx/>
                <a:uFillTx/>
                <a:latin typeface="Arial" panose="020B0604020202020204"/>
                <a:ea typeface="+mn-ea"/>
                <a:cs typeface="+mn-cs"/>
              </a:rPr>
              <a:t> näkökulma, Onko tutkittua tietoa käytänteistä joita noudatetaan?)</a:t>
            </a:r>
          </a:p>
          <a:p>
            <a:endParaRPr lang="fi-FI"/>
          </a:p>
        </p:txBody>
      </p:sp>
      <p:sp>
        <p:nvSpPr>
          <p:cNvPr id="4" name="Dian numeron paikkamerkki 3"/>
          <p:cNvSpPr>
            <a:spLocks noGrp="1"/>
          </p:cNvSpPr>
          <p:nvPr>
            <p:ph type="sldNum" sz="quarter" idx="5"/>
          </p:nvPr>
        </p:nvSpPr>
        <p:spPr/>
        <p:txBody>
          <a:bodyPr/>
          <a:lstStyle/>
          <a:p>
            <a:fld id="{F092F273-2FF0-4F67-BEF7-0F4B2005CAC5}" type="slidenum">
              <a:rPr lang="fi-FI" smtClean="0"/>
              <a:t>33</a:t>
            </a:fld>
            <a:endParaRPr lang="fi-FI"/>
          </a:p>
        </p:txBody>
      </p:sp>
    </p:spTree>
    <p:extLst>
      <p:ext uri="{BB962C8B-B14F-4D97-AF65-F5344CB8AC3E}">
        <p14:creationId xmlns:p14="http://schemas.microsoft.com/office/powerpoint/2010/main" val="4201297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331C54"/>
                </a:solidFill>
                <a:effectLst/>
                <a:uLnTx/>
                <a:uFillTx/>
                <a:latin typeface="Arial" panose="020B0604020202020204"/>
                <a:ea typeface="+mn-ea"/>
                <a:cs typeface="+mn-cs"/>
              </a:rPr>
              <a:t>(Taloudellinen näkökulma, </a:t>
            </a:r>
            <a:r>
              <a:rPr kumimoji="0" lang="fi-FI" sz="1800" b="0" i="0" u="none" strike="noStrike" kern="1200" cap="none" spc="0" normalizeH="0" baseline="0" noProof="0" dirty="0" err="1">
                <a:ln>
                  <a:noFill/>
                </a:ln>
                <a:solidFill>
                  <a:srgbClr val="331C54"/>
                </a:solidFill>
                <a:effectLst/>
                <a:uLnTx/>
                <a:uFillTx/>
                <a:latin typeface="Arial" panose="020B0604020202020204"/>
                <a:ea typeface="+mn-ea"/>
                <a:cs typeface="+mn-cs"/>
              </a:rPr>
              <a:t>Hygieninen</a:t>
            </a:r>
            <a:r>
              <a:rPr kumimoji="0" lang="fi-FI" sz="1800" b="0" i="0" u="none" strike="noStrike" kern="1200" cap="none" spc="0" normalizeH="0" baseline="0" noProof="0" dirty="0">
                <a:ln>
                  <a:noFill/>
                </a:ln>
                <a:solidFill>
                  <a:srgbClr val="331C54"/>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srgbClr val="331C54"/>
                </a:solidFill>
                <a:effectLst/>
                <a:uLnTx/>
                <a:uFillTx/>
                <a:latin typeface="Arial" panose="020B0604020202020204"/>
                <a:ea typeface="+mn-ea"/>
                <a:cs typeface="+mn-cs"/>
              </a:rPr>
              <a:t>näkökulma,Turvallisuus</a:t>
            </a:r>
            <a:r>
              <a:rPr kumimoji="0" lang="fi-FI" sz="1800" b="0" i="0" u="none" strike="noStrike" kern="1200" cap="none" spc="0" normalizeH="0" baseline="0" noProof="0" dirty="0">
                <a:ln>
                  <a:noFill/>
                </a:ln>
                <a:solidFill>
                  <a:srgbClr val="331C54"/>
                </a:solidFill>
                <a:effectLst/>
                <a:uLnTx/>
                <a:uFillTx/>
                <a:latin typeface="Arial" panose="020B0604020202020204"/>
                <a:ea typeface="+mn-ea"/>
                <a:cs typeface="+mn-cs"/>
              </a:rPr>
              <a:t> näkökulma, Onko tutkittua tietoa käytänteistä joita noudatetaan?)</a:t>
            </a:r>
          </a:p>
          <a:p>
            <a:endParaRPr lang="fi-FI" dirty="0"/>
          </a:p>
        </p:txBody>
      </p:sp>
      <p:sp>
        <p:nvSpPr>
          <p:cNvPr id="4" name="Dian numeron paikkamerkki 3"/>
          <p:cNvSpPr>
            <a:spLocks noGrp="1"/>
          </p:cNvSpPr>
          <p:nvPr>
            <p:ph type="sldNum" sz="quarter" idx="5"/>
          </p:nvPr>
        </p:nvSpPr>
        <p:spPr/>
        <p:txBody>
          <a:bodyPr/>
          <a:lstStyle/>
          <a:p>
            <a:fld id="{F092F273-2FF0-4F67-BEF7-0F4B2005CAC5}" type="slidenum">
              <a:rPr lang="fi-FI" smtClean="0"/>
              <a:t>34</a:t>
            </a:fld>
            <a:endParaRPr lang="fi-FI"/>
          </a:p>
        </p:txBody>
      </p:sp>
    </p:spTree>
    <p:extLst>
      <p:ext uri="{BB962C8B-B14F-4D97-AF65-F5344CB8AC3E}">
        <p14:creationId xmlns:p14="http://schemas.microsoft.com/office/powerpoint/2010/main" val="2903191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B97326-9ED5-D86E-122E-7A3935A25B7F}"/>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ACF4AD6E-3F34-6C34-8DCA-0DBB156CBD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394AC927-4EF0-1F37-ABEC-BA68454038D4}"/>
              </a:ext>
            </a:extLst>
          </p:cNvPr>
          <p:cNvSpPr>
            <a:spLocks noGrp="1"/>
          </p:cNvSpPr>
          <p:nvPr>
            <p:ph type="dt" sz="half" idx="10"/>
          </p:nvPr>
        </p:nvSpPr>
        <p:spPr/>
        <p:txBody>
          <a:bodyPr/>
          <a:lstStyle/>
          <a:p>
            <a:fld id="{623D75DE-49FB-4E55-8138-4F7A42889C4A}" type="datetimeFigureOut">
              <a:rPr lang="fi-FI" smtClean="0"/>
              <a:t>24.6.2024</a:t>
            </a:fld>
            <a:endParaRPr lang="fi-FI"/>
          </a:p>
        </p:txBody>
      </p:sp>
      <p:sp>
        <p:nvSpPr>
          <p:cNvPr id="5" name="Alatunnisteen paikkamerkki 4">
            <a:extLst>
              <a:ext uri="{FF2B5EF4-FFF2-40B4-BE49-F238E27FC236}">
                <a16:creationId xmlns:a16="http://schemas.microsoft.com/office/drawing/2014/main" id="{8DA0A1AC-F551-995E-E337-58A9FF17EE6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F48F3A2-13DA-CAF5-130C-21A0F33B3150}"/>
              </a:ext>
            </a:extLst>
          </p:cNvPr>
          <p:cNvSpPr>
            <a:spLocks noGrp="1"/>
          </p:cNvSpPr>
          <p:nvPr>
            <p:ph type="sldNum" sz="quarter" idx="12"/>
          </p:nvPr>
        </p:nvSpPr>
        <p:spPr/>
        <p:txBody>
          <a:bodyPr/>
          <a:lstStyle/>
          <a:p>
            <a:fld id="{339E43F9-7BF2-4C47-8894-3414D39304AE}" type="slidenum">
              <a:rPr lang="fi-FI" smtClean="0"/>
              <a:t>‹#›</a:t>
            </a:fld>
            <a:endParaRPr lang="fi-FI"/>
          </a:p>
        </p:txBody>
      </p:sp>
    </p:spTree>
    <p:extLst>
      <p:ext uri="{BB962C8B-B14F-4D97-AF65-F5344CB8AC3E}">
        <p14:creationId xmlns:p14="http://schemas.microsoft.com/office/powerpoint/2010/main" val="1554208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F4B66D-A2B3-1CDC-5B1F-C7A57C4ED3C6}"/>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3C34FF94-CBA7-782C-1CD2-22E28D20844F}"/>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B7F864E-F5CC-6403-3797-9481D7906281}"/>
              </a:ext>
            </a:extLst>
          </p:cNvPr>
          <p:cNvSpPr>
            <a:spLocks noGrp="1"/>
          </p:cNvSpPr>
          <p:nvPr>
            <p:ph type="dt" sz="half" idx="10"/>
          </p:nvPr>
        </p:nvSpPr>
        <p:spPr/>
        <p:txBody>
          <a:bodyPr/>
          <a:lstStyle/>
          <a:p>
            <a:fld id="{623D75DE-49FB-4E55-8138-4F7A42889C4A}" type="datetimeFigureOut">
              <a:rPr lang="fi-FI" smtClean="0"/>
              <a:t>24.6.2024</a:t>
            </a:fld>
            <a:endParaRPr lang="fi-FI"/>
          </a:p>
        </p:txBody>
      </p:sp>
      <p:sp>
        <p:nvSpPr>
          <p:cNvPr id="5" name="Alatunnisteen paikkamerkki 4">
            <a:extLst>
              <a:ext uri="{FF2B5EF4-FFF2-40B4-BE49-F238E27FC236}">
                <a16:creationId xmlns:a16="http://schemas.microsoft.com/office/drawing/2014/main" id="{FDB0ACCB-B524-A857-100A-51F99592BB8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3965863-AA63-4EDA-64C8-5609291E77FC}"/>
              </a:ext>
            </a:extLst>
          </p:cNvPr>
          <p:cNvSpPr>
            <a:spLocks noGrp="1"/>
          </p:cNvSpPr>
          <p:nvPr>
            <p:ph type="sldNum" sz="quarter" idx="12"/>
          </p:nvPr>
        </p:nvSpPr>
        <p:spPr/>
        <p:txBody>
          <a:bodyPr/>
          <a:lstStyle/>
          <a:p>
            <a:fld id="{339E43F9-7BF2-4C47-8894-3414D39304AE}" type="slidenum">
              <a:rPr lang="fi-FI" smtClean="0"/>
              <a:t>‹#›</a:t>
            </a:fld>
            <a:endParaRPr lang="fi-FI"/>
          </a:p>
        </p:txBody>
      </p:sp>
    </p:spTree>
    <p:extLst>
      <p:ext uri="{BB962C8B-B14F-4D97-AF65-F5344CB8AC3E}">
        <p14:creationId xmlns:p14="http://schemas.microsoft.com/office/powerpoint/2010/main" val="13548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1F3B941-209D-0AAE-F54B-CCF96C6536D7}"/>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FE9999F7-9063-0C93-C3E2-261806AF10D3}"/>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AF1E47F-2BCB-9C50-667E-592FB692501A}"/>
              </a:ext>
            </a:extLst>
          </p:cNvPr>
          <p:cNvSpPr>
            <a:spLocks noGrp="1"/>
          </p:cNvSpPr>
          <p:nvPr>
            <p:ph type="dt" sz="half" idx="10"/>
          </p:nvPr>
        </p:nvSpPr>
        <p:spPr/>
        <p:txBody>
          <a:bodyPr/>
          <a:lstStyle/>
          <a:p>
            <a:fld id="{623D75DE-49FB-4E55-8138-4F7A42889C4A}" type="datetimeFigureOut">
              <a:rPr lang="fi-FI" smtClean="0"/>
              <a:t>24.6.2024</a:t>
            </a:fld>
            <a:endParaRPr lang="fi-FI"/>
          </a:p>
        </p:txBody>
      </p:sp>
      <p:sp>
        <p:nvSpPr>
          <p:cNvPr id="5" name="Alatunnisteen paikkamerkki 4">
            <a:extLst>
              <a:ext uri="{FF2B5EF4-FFF2-40B4-BE49-F238E27FC236}">
                <a16:creationId xmlns:a16="http://schemas.microsoft.com/office/drawing/2014/main" id="{62BF3B29-CE3F-4837-0237-3D1DE9328DA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9744685-EA84-6FEE-1BE4-7ECC786A3F91}"/>
              </a:ext>
            </a:extLst>
          </p:cNvPr>
          <p:cNvSpPr>
            <a:spLocks noGrp="1"/>
          </p:cNvSpPr>
          <p:nvPr>
            <p:ph type="sldNum" sz="quarter" idx="12"/>
          </p:nvPr>
        </p:nvSpPr>
        <p:spPr/>
        <p:txBody>
          <a:bodyPr/>
          <a:lstStyle/>
          <a:p>
            <a:fld id="{339E43F9-7BF2-4C47-8894-3414D39304AE}" type="slidenum">
              <a:rPr lang="fi-FI" smtClean="0"/>
              <a:t>‹#›</a:t>
            </a:fld>
            <a:endParaRPr lang="fi-FI"/>
          </a:p>
        </p:txBody>
      </p:sp>
    </p:spTree>
    <p:extLst>
      <p:ext uri="{BB962C8B-B14F-4D97-AF65-F5344CB8AC3E}">
        <p14:creationId xmlns:p14="http://schemas.microsoft.com/office/powerpoint/2010/main" val="901898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ienellä palkki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24.6.2024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486756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Otsikkodia isolla 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24.6.2024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2588655"/>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183469"/>
            <a:ext cx="9144000" cy="1305201"/>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4">
            <a:extLst>
              <a:ext uri="{FF2B5EF4-FFF2-40B4-BE49-F238E27FC236}">
                <a16:creationId xmlns:a16="http://schemas.microsoft.com/office/drawing/2014/main" id="{DBCCA9B1-1015-8749-99D7-26F5CAD6D892}"/>
              </a:ext>
            </a:extLst>
          </p:cNvPr>
          <p:cNvPicPr>
            <a:picLocks noChangeAspect="1"/>
          </p:cNvPicPr>
          <p:nvPr userDrawn="1"/>
        </p:nvPicPr>
        <p:blipFill>
          <a:blip r:embed="rId2"/>
          <a:stretch>
            <a:fillRect/>
          </a:stretch>
        </p:blipFill>
        <p:spPr>
          <a:xfrm>
            <a:off x="4826342" y="1012032"/>
            <a:ext cx="1815316" cy="1448922"/>
          </a:xfrm>
          <a:prstGeom prst="rect">
            <a:avLst/>
          </a:prstGeom>
        </p:spPr>
      </p:pic>
      <p:sp>
        <p:nvSpPr>
          <p:cNvPr id="9" name="Suorakulmio 8"/>
          <p:cNvSpPr/>
          <p:nvPr userDrawn="1"/>
        </p:nvSpPr>
        <p:spPr>
          <a:xfrm>
            <a:off x="11404980" y="6046573"/>
            <a:ext cx="742292" cy="6749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268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Otsikkodia asiakkaan logon kanssa (oikeal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24.6.2024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1056046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24.6.2024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617910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24.6.2024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156133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24.6.2024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03337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24.6.2024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660543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24.6.2024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10550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C776FB-70E8-218D-D389-53F3382693F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34321EC-D67B-2342-3781-6EC3E90D28D6}"/>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B6F9163-B9DD-169C-73E9-4B032B42C6C6}"/>
              </a:ext>
            </a:extLst>
          </p:cNvPr>
          <p:cNvSpPr>
            <a:spLocks noGrp="1"/>
          </p:cNvSpPr>
          <p:nvPr>
            <p:ph type="dt" sz="half" idx="10"/>
          </p:nvPr>
        </p:nvSpPr>
        <p:spPr/>
        <p:txBody>
          <a:bodyPr/>
          <a:lstStyle/>
          <a:p>
            <a:fld id="{623D75DE-49FB-4E55-8138-4F7A42889C4A}" type="datetimeFigureOut">
              <a:rPr lang="fi-FI" smtClean="0"/>
              <a:t>24.6.2024</a:t>
            </a:fld>
            <a:endParaRPr lang="fi-FI"/>
          </a:p>
        </p:txBody>
      </p:sp>
      <p:sp>
        <p:nvSpPr>
          <p:cNvPr id="5" name="Alatunnisteen paikkamerkki 4">
            <a:extLst>
              <a:ext uri="{FF2B5EF4-FFF2-40B4-BE49-F238E27FC236}">
                <a16:creationId xmlns:a16="http://schemas.microsoft.com/office/drawing/2014/main" id="{30C3B2C3-5100-D6DB-BD0F-AB63E8A4369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8780D0-9A07-299D-A485-B37D809C122F}"/>
              </a:ext>
            </a:extLst>
          </p:cNvPr>
          <p:cNvSpPr>
            <a:spLocks noGrp="1"/>
          </p:cNvSpPr>
          <p:nvPr>
            <p:ph type="sldNum" sz="quarter" idx="12"/>
          </p:nvPr>
        </p:nvSpPr>
        <p:spPr/>
        <p:txBody>
          <a:bodyPr/>
          <a:lstStyle/>
          <a:p>
            <a:fld id="{339E43F9-7BF2-4C47-8894-3414D39304AE}" type="slidenum">
              <a:rPr lang="fi-FI" smtClean="0"/>
              <a:t>‹#›</a:t>
            </a:fld>
            <a:endParaRPr lang="fi-FI"/>
          </a:p>
        </p:txBody>
      </p:sp>
    </p:spTree>
    <p:extLst>
      <p:ext uri="{BB962C8B-B14F-4D97-AF65-F5344CB8AC3E}">
        <p14:creationId xmlns:p14="http://schemas.microsoft.com/office/powerpoint/2010/main" val="326393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24.6.2024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761520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24.6.2024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440406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135997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24.6.2024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Tree>
    <p:extLst>
      <p:ext uri="{BB962C8B-B14F-4D97-AF65-F5344CB8AC3E}">
        <p14:creationId xmlns:p14="http://schemas.microsoft.com/office/powerpoint/2010/main" val="3029961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24.6.2024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461765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24.6.2024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17370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348B6C-E815-0F2D-C862-978E4CCCAFEE}"/>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1BF67DE8-3DDB-4E7F-2298-BDDD6A9E24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D6DE99D-6EC1-EF94-A961-E011686DB838}"/>
              </a:ext>
            </a:extLst>
          </p:cNvPr>
          <p:cNvSpPr>
            <a:spLocks noGrp="1"/>
          </p:cNvSpPr>
          <p:nvPr>
            <p:ph type="dt" sz="half" idx="10"/>
          </p:nvPr>
        </p:nvSpPr>
        <p:spPr/>
        <p:txBody>
          <a:bodyPr/>
          <a:lstStyle/>
          <a:p>
            <a:fld id="{623D75DE-49FB-4E55-8138-4F7A42889C4A}" type="datetimeFigureOut">
              <a:rPr lang="fi-FI" smtClean="0"/>
              <a:t>24.6.2024</a:t>
            </a:fld>
            <a:endParaRPr lang="fi-FI"/>
          </a:p>
        </p:txBody>
      </p:sp>
      <p:sp>
        <p:nvSpPr>
          <p:cNvPr id="5" name="Alatunnisteen paikkamerkki 4">
            <a:extLst>
              <a:ext uri="{FF2B5EF4-FFF2-40B4-BE49-F238E27FC236}">
                <a16:creationId xmlns:a16="http://schemas.microsoft.com/office/drawing/2014/main" id="{63A1B793-5D0A-207E-FCFA-B523958FB3D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6C91A06-4D43-51E3-DD88-F85CC41A0773}"/>
              </a:ext>
            </a:extLst>
          </p:cNvPr>
          <p:cNvSpPr>
            <a:spLocks noGrp="1"/>
          </p:cNvSpPr>
          <p:nvPr>
            <p:ph type="sldNum" sz="quarter" idx="12"/>
          </p:nvPr>
        </p:nvSpPr>
        <p:spPr/>
        <p:txBody>
          <a:bodyPr/>
          <a:lstStyle/>
          <a:p>
            <a:fld id="{339E43F9-7BF2-4C47-8894-3414D39304AE}" type="slidenum">
              <a:rPr lang="fi-FI" smtClean="0"/>
              <a:t>‹#›</a:t>
            </a:fld>
            <a:endParaRPr lang="fi-FI"/>
          </a:p>
        </p:txBody>
      </p:sp>
    </p:spTree>
    <p:extLst>
      <p:ext uri="{BB962C8B-B14F-4D97-AF65-F5344CB8AC3E}">
        <p14:creationId xmlns:p14="http://schemas.microsoft.com/office/powerpoint/2010/main" val="9924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47C0B0-2BF0-5500-8E87-B532DDE4E9A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167561FC-70E3-6D9F-A71D-5BC8FFD1532C}"/>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09ACFE6-9671-52EE-22E4-B4DE44A0F150}"/>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6678E084-B802-0043-40AA-A576D1AFE220}"/>
              </a:ext>
            </a:extLst>
          </p:cNvPr>
          <p:cNvSpPr>
            <a:spLocks noGrp="1"/>
          </p:cNvSpPr>
          <p:nvPr>
            <p:ph type="dt" sz="half" idx="10"/>
          </p:nvPr>
        </p:nvSpPr>
        <p:spPr/>
        <p:txBody>
          <a:bodyPr/>
          <a:lstStyle/>
          <a:p>
            <a:fld id="{623D75DE-49FB-4E55-8138-4F7A42889C4A}" type="datetimeFigureOut">
              <a:rPr lang="fi-FI" smtClean="0"/>
              <a:t>24.6.2024</a:t>
            </a:fld>
            <a:endParaRPr lang="fi-FI"/>
          </a:p>
        </p:txBody>
      </p:sp>
      <p:sp>
        <p:nvSpPr>
          <p:cNvPr id="6" name="Alatunnisteen paikkamerkki 5">
            <a:extLst>
              <a:ext uri="{FF2B5EF4-FFF2-40B4-BE49-F238E27FC236}">
                <a16:creationId xmlns:a16="http://schemas.microsoft.com/office/drawing/2014/main" id="{A745876A-ACA7-1372-B1F0-CE53A98A1EF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498D0D4-DFFF-E10D-B2E3-74FC916F4ADE}"/>
              </a:ext>
            </a:extLst>
          </p:cNvPr>
          <p:cNvSpPr>
            <a:spLocks noGrp="1"/>
          </p:cNvSpPr>
          <p:nvPr>
            <p:ph type="sldNum" sz="quarter" idx="12"/>
          </p:nvPr>
        </p:nvSpPr>
        <p:spPr/>
        <p:txBody>
          <a:bodyPr/>
          <a:lstStyle/>
          <a:p>
            <a:fld id="{339E43F9-7BF2-4C47-8894-3414D39304AE}" type="slidenum">
              <a:rPr lang="fi-FI" smtClean="0"/>
              <a:t>‹#›</a:t>
            </a:fld>
            <a:endParaRPr lang="fi-FI"/>
          </a:p>
        </p:txBody>
      </p:sp>
    </p:spTree>
    <p:extLst>
      <p:ext uri="{BB962C8B-B14F-4D97-AF65-F5344CB8AC3E}">
        <p14:creationId xmlns:p14="http://schemas.microsoft.com/office/powerpoint/2010/main" val="3257908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F08DE2-210C-F727-C43D-F61BD555C47B}"/>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9F28A66-5CCF-44A6-C408-CFE47F73F8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6EC69466-76DD-BFEC-6550-460A1277181D}"/>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5E032624-7534-362E-4DDB-D4DF99FAF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05EFFC2-B2EB-D7E1-3E84-F1BFE611C4D5}"/>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F21FAC9B-A771-3C06-7628-CB5BCC472F85}"/>
              </a:ext>
            </a:extLst>
          </p:cNvPr>
          <p:cNvSpPr>
            <a:spLocks noGrp="1"/>
          </p:cNvSpPr>
          <p:nvPr>
            <p:ph type="dt" sz="half" idx="10"/>
          </p:nvPr>
        </p:nvSpPr>
        <p:spPr/>
        <p:txBody>
          <a:bodyPr/>
          <a:lstStyle/>
          <a:p>
            <a:fld id="{623D75DE-49FB-4E55-8138-4F7A42889C4A}" type="datetimeFigureOut">
              <a:rPr lang="fi-FI" smtClean="0"/>
              <a:t>24.6.2024</a:t>
            </a:fld>
            <a:endParaRPr lang="fi-FI"/>
          </a:p>
        </p:txBody>
      </p:sp>
      <p:sp>
        <p:nvSpPr>
          <p:cNvPr id="8" name="Alatunnisteen paikkamerkki 7">
            <a:extLst>
              <a:ext uri="{FF2B5EF4-FFF2-40B4-BE49-F238E27FC236}">
                <a16:creationId xmlns:a16="http://schemas.microsoft.com/office/drawing/2014/main" id="{F86CD556-F624-4EE1-68FB-0BAC51B4196C}"/>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F47B2470-13A1-D042-3778-5C8EF4661441}"/>
              </a:ext>
            </a:extLst>
          </p:cNvPr>
          <p:cNvSpPr>
            <a:spLocks noGrp="1"/>
          </p:cNvSpPr>
          <p:nvPr>
            <p:ph type="sldNum" sz="quarter" idx="12"/>
          </p:nvPr>
        </p:nvSpPr>
        <p:spPr/>
        <p:txBody>
          <a:bodyPr/>
          <a:lstStyle/>
          <a:p>
            <a:fld id="{339E43F9-7BF2-4C47-8894-3414D39304AE}" type="slidenum">
              <a:rPr lang="fi-FI" smtClean="0"/>
              <a:t>‹#›</a:t>
            </a:fld>
            <a:endParaRPr lang="fi-FI"/>
          </a:p>
        </p:txBody>
      </p:sp>
    </p:spTree>
    <p:extLst>
      <p:ext uri="{BB962C8B-B14F-4D97-AF65-F5344CB8AC3E}">
        <p14:creationId xmlns:p14="http://schemas.microsoft.com/office/powerpoint/2010/main" val="274364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972211-2330-59DE-7A77-E0D72F803C71}"/>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E71D07B-1E11-B6AD-9DB2-AF072016DF66}"/>
              </a:ext>
            </a:extLst>
          </p:cNvPr>
          <p:cNvSpPr>
            <a:spLocks noGrp="1"/>
          </p:cNvSpPr>
          <p:nvPr>
            <p:ph type="dt" sz="half" idx="10"/>
          </p:nvPr>
        </p:nvSpPr>
        <p:spPr/>
        <p:txBody>
          <a:bodyPr/>
          <a:lstStyle/>
          <a:p>
            <a:fld id="{623D75DE-49FB-4E55-8138-4F7A42889C4A}" type="datetimeFigureOut">
              <a:rPr lang="fi-FI" smtClean="0"/>
              <a:t>24.6.2024</a:t>
            </a:fld>
            <a:endParaRPr lang="fi-FI"/>
          </a:p>
        </p:txBody>
      </p:sp>
      <p:sp>
        <p:nvSpPr>
          <p:cNvPr id="4" name="Alatunnisteen paikkamerkki 3">
            <a:extLst>
              <a:ext uri="{FF2B5EF4-FFF2-40B4-BE49-F238E27FC236}">
                <a16:creationId xmlns:a16="http://schemas.microsoft.com/office/drawing/2014/main" id="{ED3719D4-3421-8AFC-1C00-DE1C9A294AF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A27484E-9AEB-D246-0226-9F2811BA30A4}"/>
              </a:ext>
            </a:extLst>
          </p:cNvPr>
          <p:cNvSpPr>
            <a:spLocks noGrp="1"/>
          </p:cNvSpPr>
          <p:nvPr>
            <p:ph type="sldNum" sz="quarter" idx="12"/>
          </p:nvPr>
        </p:nvSpPr>
        <p:spPr/>
        <p:txBody>
          <a:bodyPr/>
          <a:lstStyle/>
          <a:p>
            <a:fld id="{339E43F9-7BF2-4C47-8894-3414D39304AE}" type="slidenum">
              <a:rPr lang="fi-FI" smtClean="0"/>
              <a:t>‹#›</a:t>
            </a:fld>
            <a:endParaRPr lang="fi-FI"/>
          </a:p>
        </p:txBody>
      </p:sp>
    </p:spTree>
    <p:extLst>
      <p:ext uri="{BB962C8B-B14F-4D97-AF65-F5344CB8AC3E}">
        <p14:creationId xmlns:p14="http://schemas.microsoft.com/office/powerpoint/2010/main" val="3352451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A1EE76C-05E3-EBF0-5E7C-7E44E3BCFE62}"/>
              </a:ext>
            </a:extLst>
          </p:cNvPr>
          <p:cNvSpPr>
            <a:spLocks noGrp="1"/>
          </p:cNvSpPr>
          <p:nvPr>
            <p:ph type="dt" sz="half" idx="10"/>
          </p:nvPr>
        </p:nvSpPr>
        <p:spPr/>
        <p:txBody>
          <a:bodyPr/>
          <a:lstStyle/>
          <a:p>
            <a:fld id="{623D75DE-49FB-4E55-8138-4F7A42889C4A}" type="datetimeFigureOut">
              <a:rPr lang="fi-FI" smtClean="0"/>
              <a:t>24.6.2024</a:t>
            </a:fld>
            <a:endParaRPr lang="fi-FI"/>
          </a:p>
        </p:txBody>
      </p:sp>
      <p:sp>
        <p:nvSpPr>
          <p:cNvPr id="3" name="Alatunnisteen paikkamerkki 2">
            <a:extLst>
              <a:ext uri="{FF2B5EF4-FFF2-40B4-BE49-F238E27FC236}">
                <a16:creationId xmlns:a16="http://schemas.microsoft.com/office/drawing/2014/main" id="{A2339D0E-3AB1-0B48-DAC9-27E4D52FAE7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D56613A-57AD-11E2-3809-A50CE32C3106}"/>
              </a:ext>
            </a:extLst>
          </p:cNvPr>
          <p:cNvSpPr>
            <a:spLocks noGrp="1"/>
          </p:cNvSpPr>
          <p:nvPr>
            <p:ph type="sldNum" sz="quarter" idx="12"/>
          </p:nvPr>
        </p:nvSpPr>
        <p:spPr/>
        <p:txBody>
          <a:bodyPr/>
          <a:lstStyle/>
          <a:p>
            <a:fld id="{339E43F9-7BF2-4C47-8894-3414D39304AE}" type="slidenum">
              <a:rPr lang="fi-FI" smtClean="0"/>
              <a:t>‹#›</a:t>
            </a:fld>
            <a:endParaRPr lang="fi-FI"/>
          </a:p>
        </p:txBody>
      </p:sp>
    </p:spTree>
    <p:extLst>
      <p:ext uri="{BB962C8B-B14F-4D97-AF65-F5344CB8AC3E}">
        <p14:creationId xmlns:p14="http://schemas.microsoft.com/office/powerpoint/2010/main" val="40367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E02041-D402-0E27-DDAC-7A6747DCCD85}"/>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CA1B280-FBBF-74FB-86F9-BE5DABE42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A0BDF4DF-CF16-88CB-84CD-DA1288D57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C76E863-4EF7-675C-F2D3-355263754B8E}"/>
              </a:ext>
            </a:extLst>
          </p:cNvPr>
          <p:cNvSpPr>
            <a:spLocks noGrp="1"/>
          </p:cNvSpPr>
          <p:nvPr>
            <p:ph type="dt" sz="half" idx="10"/>
          </p:nvPr>
        </p:nvSpPr>
        <p:spPr/>
        <p:txBody>
          <a:bodyPr/>
          <a:lstStyle/>
          <a:p>
            <a:fld id="{623D75DE-49FB-4E55-8138-4F7A42889C4A}" type="datetimeFigureOut">
              <a:rPr lang="fi-FI" smtClean="0"/>
              <a:t>24.6.2024</a:t>
            </a:fld>
            <a:endParaRPr lang="fi-FI"/>
          </a:p>
        </p:txBody>
      </p:sp>
      <p:sp>
        <p:nvSpPr>
          <p:cNvPr id="6" name="Alatunnisteen paikkamerkki 5">
            <a:extLst>
              <a:ext uri="{FF2B5EF4-FFF2-40B4-BE49-F238E27FC236}">
                <a16:creationId xmlns:a16="http://schemas.microsoft.com/office/drawing/2014/main" id="{4613D285-E0E8-7D25-3FC9-DF967E31171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C03338-E999-79DC-0B3D-E910C049F836}"/>
              </a:ext>
            </a:extLst>
          </p:cNvPr>
          <p:cNvSpPr>
            <a:spLocks noGrp="1"/>
          </p:cNvSpPr>
          <p:nvPr>
            <p:ph type="sldNum" sz="quarter" idx="12"/>
          </p:nvPr>
        </p:nvSpPr>
        <p:spPr/>
        <p:txBody>
          <a:bodyPr/>
          <a:lstStyle/>
          <a:p>
            <a:fld id="{339E43F9-7BF2-4C47-8894-3414D39304AE}" type="slidenum">
              <a:rPr lang="fi-FI" smtClean="0"/>
              <a:t>‹#›</a:t>
            </a:fld>
            <a:endParaRPr lang="fi-FI"/>
          </a:p>
        </p:txBody>
      </p:sp>
    </p:spTree>
    <p:extLst>
      <p:ext uri="{BB962C8B-B14F-4D97-AF65-F5344CB8AC3E}">
        <p14:creationId xmlns:p14="http://schemas.microsoft.com/office/powerpoint/2010/main" val="205577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A3490B-5E22-A9A5-CE12-A27D77A9CD85}"/>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F6B103FD-3E45-687F-D8FE-D3413A937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C106C18-72E6-258E-94B4-9A436C69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E3FF55A-898D-7189-0586-BFDBBC3E95A3}"/>
              </a:ext>
            </a:extLst>
          </p:cNvPr>
          <p:cNvSpPr>
            <a:spLocks noGrp="1"/>
          </p:cNvSpPr>
          <p:nvPr>
            <p:ph type="dt" sz="half" idx="10"/>
          </p:nvPr>
        </p:nvSpPr>
        <p:spPr/>
        <p:txBody>
          <a:bodyPr/>
          <a:lstStyle/>
          <a:p>
            <a:fld id="{623D75DE-49FB-4E55-8138-4F7A42889C4A}" type="datetimeFigureOut">
              <a:rPr lang="fi-FI" smtClean="0"/>
              <a:t>24.6.2024</a:t>
            </a:fld>
            <a:endParaRPr lang="fi-FI"/>
          </a:p>
        </p:txBody>
      </p:sp>
      <p:sp>
        <p:nvSpPr>
          <p:cNvPr id="6" name="Alatunnisteen paikkamerkki 5">
            <a:extLst>
              <a:ext uri="{FF2B5EF4-FFF2-40B4-BE49-F238E27FC236}">
                <a16:creationId xmlns:a16="http://schemas.microsoft.com/office/drawing/2014/main" id="{9B23344F-AD29-3228-06A5-74D491A677E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95D3C3A-61CA-B6C3-5D72-612D8D6225A1}"/>
              </a:ext>
            </a:extLst>
          </p:cNvPr>
          <p:cNvSpPr>
            <a:spLocks noGrp="1"/>
          </p:cNvSpPr>
          <p:nvPr>
            <p:ph type="sldNum" sz="quarter" idx="12"/>
          </p:nvPr>
        </p:nvSpPr>
        <p:spPr/>
        <p:txBody>
          <a:bodyPr/>
          <a:lstStyle/>
          <a:p>
            <a:fld id="{339E43F9-7BF2-4C47-8894-3414D39304AE}" type="slidenum">
              <a:rPr lang="fi-FI" smtClean="0"/>
              <a:t>‹#›</a:t>
            </a:fld>
            <a:endParaRPr lang="fi-FI"/>
          </a:p>
        </p:txBody>
      </p:sp>
    </p:spTree>
    <p:extLst>
      <p:ext uri="{BB962C8B-B14F-4D97-AF65-F5344CB8AC3E}">
        <p14:creationId xmlns:p14="http://schemas.microsoft.com/office/powerpoint/2010/main" val="279961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C71DC9D-DB17-5F90-4D35-E7D861254D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37B0C32-E031-C48E-2A7B-73080BF4C2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703983D-879A-BF0D-9820-249699080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3D75DE-49FB-4E55-8138-4F7A42889C4A}" type="datetimeFigureOut">
              <a:rPr lang="fi-FI" smtClean="0"/>
              <a:t>24.6.2024</a:t>
            </a:fld>
            <a:endParaRPr lang="fi-FI"/>
          </a:p>
        </p:txBody>
      </p:sp>
      <p:sp>
        <p:nvSpPr>
          <p:cNvPr id="5" name="Alatunnisteen paikkamerkki 4">
            <a:extLst>
              <a:ext uri="{FF2B5EF4-FFF2-40B4-BE49-F238E27FC236}">
                <a16:creationId xmlns:a16="http://schemas.microsoft.com/office/drawing/2014/main" id="{624194CC-617B-D1C7-9A7F-C77EF8669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DDCEBE4E-6C35-92DA-65A7-1248103485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9E43F9-7BF2-4C47-8894-3414D39304AE}" type="slidenum">
              <a:rPr lang="fi-FI" smtClean="0"/>
              <a:t>‹#›</a:t>
            </a:fld>
            <a:endParaRPr lang="fi-FI"/>
          </a:p>
        </p:txBody>
      </p:sp>
    </p:spTree>
    <p:extLst>
      <p:ext uri="{BB962C8B-B14F-4D97-AF65-F5344CB8AC3E}">
        <p14:creationId xmlns:p14="http://schemas.microsoft.com/office/powerpoint/2010/main" val="118667818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57"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24.6.2024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5"/>
          <a:srcRect/>
          <a:stretch/>
        </p:blipFill>
        <p:spPr>
          <a:xfrm>
            <a:off x="11471304" y="6115626"/>
            <a:ext cx="603192" cy="481447"/>
          </a:xfrm>
          <a:prstGeom prst="rect">
            <a:avLst/>
          </a:prstGeom>
        </p:spPr>
      </p:pic>
    </p:spTree>
    <p:extLst>
      <p:ext uri="{BB962C8B-B14F-4D97-AF65-F5344CB8AC3E}">
        <p14:creationId xmlns:p14="http://schemas.microsoft.com/office/powerpoint/2010/main" val="130389414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60" r:id="rId11"/>
    <p:sldLayoutId id="2147483658" r:id="rId12"/>
    <p:sldLayoutId id="2147483659" r:id="rId13"/>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s://fi.wikipedia.org/wiki/Valurauta" TargetMode="External"/><Relationship Id="rId5" Type="http://schemas.openxmlformats.org/officeDocument/2006/relationships/hyperlink" Target="https://fi.wikipedia.org/wiki/Takominen" TargetMode="External"/><Relationship Id="rId4" Type="http://schemas.openxmlformats.org/officeDocument/2006/relationships/hyperlink" Target="https://fi.wikipedia.org/wiki/Hiil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hyperlink" Target="https://www.bing.com/ck/a?!&amp;&amp;p=0e99579353f4b273JmltdHM9MTcxOTEwMDgwMCZpZ3VpZD0zNTNhNzA4OC1mYmIxLTZlYzgtMTk0Ni02MzVmZmEzZTZmYTQmaW5zaWQ9NTQ2MQ&amp;ptn=3&amp;ver=2&amp;hsh=3&amp;fclid=353a7088-fbb1-6ec8-1946-635ffa3e6fa4&amp;psq=Puu%2c+p%c3%a4%c3%a4st%c3%b6t+ja+p%c3%a4%c3%a4st%c3%b6jen+l%c3%a4hteet&amp;u=a1aHR0cHM6Ly9oaWlsaW5ldXRyYWFsaXN1b21pLmZpL2ZpLUZJL0lsbWFzdG90eW8vTWV0c2F0Izp-OnRleHQ9UHV1c3RvbiUyMGthc3Z1JTIwamElMjBrYXJpa2VzeSVDMyVCNnRlJTIwbWFhcGVyJUMzJUE0JUMzJUE0biUyMG92YXQlMjBtZXRzaWVuJTIwaGlpbGl2YXJhc3RvYSxtaW5rJUMzJUE0JTIwc2V1cmF1a3NlbmElMjBtZXRzJUMzJUE0dCUyMG92YXQlMjBqb2tvJTIwbmV0dG9uaWVsdWphJTIwdGFpJTIwbmV0dG9sJUMzJUE0aHRlaXQlQzMlQTQu&amp;ntb=1" TargetMode="Externa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hyperlink" Target="https://smy.fi/metsayhdistyksen-blogi-puurakentamisessa-itaa-hyva-tulevaisuus/" TargetMode="External"/><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smy.fi/metsayhdistyksen-blogi-puurakentamisessa-itaa-hyva-tulevaisuus/" TargetMode="Externa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hiilineutraalisuomi.fi/fi-fi/ilmastotyo/Metsat" TargetMode="External"/><Relationship Id="rId7" Type="http://schemas.openxmlformats.org/officeDocument/2006/relationships/hyperlink" Target="https://www.hs.fi/talous/art-2000010244302.html" TargetMode="External"/><Relationship Id="rId2" Type="http://schemas.openxmlformats.org/officeDocument/2006/relationships/hyperlink" Target="https://www.tampereenenergia.fi/julkaisut/selvitys-puun-energiakayton-kestavyydesta/" TargetMode="External"/><Relationship Id="rId1" Type="http://schemas.openxmlformats.org/officeDocument/2006/relationships/slideLayout" Target="../slideLayouts/slideLayout6.xml"/><Relationship Id="rId6" Type="http://schemas.openxmlformats.org/officeDocument/2006/relationships/hyperlink" Target="http://www.ruukki.fi" TargetMode="External"/><Relationship Id="rId5" Type="http://schemas.openxmlformats.org/officeDocument/2006/relationships/hyperlink" Target="http://www.siparila.com" TargetMode="External"/><Relationship Id="rId4" Type="http://schemas.openxmlformats.org/officeDocument/2006/relationships/hyperlink" Target="https://www.hankeportaali.f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729343" y="365125"/>
            <a:ext cx="10591800" cy="1325563"/>
          </a:xfrm>
        </p:spPr>
        <p:txBody>
          <a:bodyPr/>
          <a:lstStyle/>
          <a:p>
            <a:r>
              <a:rPr lang="fi-FI" sz="3600" dirty="0">
                <a:solidFill>
                  <a:srgbClr val="522398"/>
                </a:solidFill>
              </a:rPr>
              <a:t>Oman toimialan vaikutukset ilmastonmuutokseen</a:t>
            </a:r>
            <a:endParaRPr lang="fi-FI" dirty="0">
              <a:solidFill>
                <a:srgbClr val="522398"/>
              </a:solidFill>
            </a:endParaRPr>
          </a:p>
        </p:txBody>
      </p:sp>
      <p:sp>
        <p:nvSpPr>
          <p:cNvPr id="3" name="Content Placeholder 2">
            <a:extLst>
              <a:ext uri="{FF2B5EF4-FFF2-40B4-BE49-F238E27FC236}">
                <a16:creationId xmlns:a16="http://schemas.microsoft.com/office/drawing/2014/main" id="{9DFB6BE3-34F1-824F-9EAE-7EDC0DAFD55A}"/>
              </a:ext>
            </a:extLst>
          </p:cNvPr>
          <p:cNvSpPr>
            <a:spLocks noGrp="1"/>
          </p:cNvSpPr>
          <p:nvPr>
            <p:ph idx="1"/>
          </p:nvPr>
        </p:nvSpPr>
        <p:spPr>
          <a:xfrm>
            <a:off x="729343" y="1825625"/>
            <a:ext cx="10250053" cy="4379232"/>
          </a:xfrm>
        </p:spPr>
        <p:txBody>
          <a:bodyPr vert="horz" lIns="91440" tIns="45720" rIns="91440" bIns="45720" rtlCol="0" anchor="t">
            <a:noAutofit/>
          </a:bodyPr>
          <a:lstStyle/>
          <a:p>
            <a:pPr marL="0" indent="0">
              <a:buNone/>
            </a:pPr>
            <a:r>
              <a:rPr lang="fi-FI" dirty="0">
                <a:solidFill>
                  <a:srgbClr val="522398"/>
                </a:solidFill>
              </a:rPr>
              <a:t>Keskitytään kahteen kokonaisuuteen:</a:t>
            </a:r>
          </a:p>
          <a:p>
            <a:pPr marL="0" indent="0">
              <a:buNone/>
            </a:pPr>
            <a:r>
              <a:rPr lang="fi-FI" dirty="0">
                <a:solidFill>
                  <a:srgbClr val="522398"/>
                </a:solidFill>
              </a:rPr>
              <a:t> </a:t>
            </a:r>
            <a:r>
              <a:rPr lang="fi-FI" i="1" dirty="0">
                <a:solidFill>
                  <a:srgbClr val="522398"/>
                </a:solidFill>
              </a:rPr>
              <a:t>Rakentamisen</a:t>
            </a:r>
            <a:r>
              <a:rPr lang="fi-FI" dirty="0">
                <a:solidFill>
                  <a:srgbClr val="522398"/>
                </a:solidFill>
              </a:rPr>
              <a:t> aikaiset päästöt vs. </a:t>
            </a:r>
            <a:r>
              <a:rPr lang="fi-FI" i="1" dirty="0">
                <a:solidFill>
                  <a:srgbClr val="522398"/>
                </a:solidFill>
              </a:rPr>
              <a:t>Ylläpidon </a:t>
            </a:r>
            <a:r>
              <a:rPr lang="fi-FI" dirty="0">
                <a:solidFill>
                  <a:srgbClr val="522398"/>
                </a:solidFill>
              </a:rPr>
              <a:t>aiheuttamat päästöt</a:t>
            </a:r>
          </a:p>
          <a:p>
            <a:pPr lvl="1"/>
            <a:r>
              <a:rPr lang="fi-FI" sz="2400" dirty="0">
                <a:solidFill>
                  <a:srgbClr val="522398"/>
                </a:solidFill>
              </a:rPr>
              <a:t>Rakentaminen</a:t>
            </a:r>
          </a:p>
          <a:p>
            <a:pPr lvl="1"/>
            <a:r>
              <a:rPr lang="fi-FI" sz="2400" dirty="0">
                <a:solidFill>
                  <a:srgbClr val="522398"/>
                </a:solidFill>
              </a:rPr>
              <a:t>Kiinteistö</a:t>
            </a:r>
          </a:p>
          <a:p>
            <a:pPr lvl="1"/>
            <a:r>
              <a:rPr lang="fi-FI" sz="2400" dirty="0">
                <a:solidFill>
                  <a:srgbClr val="522398"/>
                </a:solidFill>
              </a:rPr>
              <a:t>Kiinteistöhuolto</a:t>
            </a:r>
          </a:p>
          <a:p>
            <a:pPr lvl="1"/>
            <a:r>
              <a:rPr lang="fi-FI" sz="2400" dirty="0">
                <a:solidFill>
                  <a:srgbClr val="522398"/>
                </a:solidFill>
              </a:rPr>
              <a:t>Puhtaanapito</a:t>
            </a:r>
          </a:p>
          <a:p>
            <a:pPr marL="0" indent="0">
              <a:buNone/>
            </a:pPr>
            <a:endParaRPr lang="fi-FI" dirty="0">
              <a:solidFill>
                <a:srgbClr val="522398"/>
              </a:solidFill>
            </a:endParaRPr>
          </a:p>
          <a:p>
            <a:pPr marL="0" indent="0">
              <a:buNone/>
            </a:pPr>
            <a:r>
              <a:rPr lang="fi-FI" dirty="0">
                <a:solidFill>
                  <a:srgbClr val="522398"/>
                </a:solidFill>
              </a:rPr>
              <a:t>Pohdintoja:</a:t>
            </a:r>
          </a:p>
          <a:p>
            <a:pPr>
              <a:lnSpc>
                <a:spcPct val="100000"/>
              </a:lnSpc>
              <a:spcBef>
                <a:spcPts val="0"/>
              </a:spcBef>
            </a:pPr>
            <a:r>
              <a:rPr lang="fi-FI" dirty="0">
                <a:solidFill>
                  <a:srgbClr val="522398"/>
                </a:solidFill>
              </a:rPr>
              <a:t>Mitä käsitetään toimialalla?</a:t>
            </a:r>
          </a:p>
          <a:p>
            <a:pPr>
              <a:lnSpc>
                <a:spcPct val="100000"/>
              </a:lnSpc>
              <a:spcBef>
                <a:spcPts val="0"/>
              </a:spcBef>
            </a:pPr>
            <a:r>
              <a:rPr lang="fi-FI" dirty="0">
                <a:solidFill>
                  <a:srgbClr val="522398"/>
                </a:solidFill>
              </a:rPr>
              <a:t>Fokus olennaisissa asioissa!</a:t>
            </a:r>
          </a:p>
          <a:p>
            <a:endParaRPr lang="fi-FI" dirty="0"/>
          </a:p>
        </p:txBody>
      </p:sp>
    </p:spTree>
    <p:extLst>
      <p:ext uri="{BB962C8B-B14F-4D97-AF65-F5344CB8AC3E}">
        <p14:creationId xmlns:p14="http://schemas.microsoft.com/office/powerpoint/2010/main" val="733742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F99DB14-FCD0-E9C1-7C48-5AE2205C3BB1}"/>
              </a:ext>
            </a:extLst>
          </p:cNvPr>
          <p:cNvPicPr>
            <a:picLocks noChangeAspect="1"/>
          </p:cNvPicPr>
          <p:nvPr/>
        </p:nvPicPr>
        <p:blipFill>
          <a:blip r:embed="rId3"/>
          <a:stretch>
            <a:fillRect/>
          </a:stretch>
        </p:blipFill>
        <p:spPr>
          <a:xfrm>
            <a:off x="6096000" y="2552761"/>
            <a:ext cx="5229955" cy="3277057"/>
          </a:xfrm>
          <a:prstGeom prst="rect">
            <a:avLst/>
          </a:prstGeom>
        </p:spPr>
      </p:pic>
      <p:sp>
        <p:nvSpPr>
          <p:cNvPr id="2" name="Otsikko 1">
            <a:extLst>
              <a:ext uri="{FF2B5EF4-FFF2-40B4-BE49-F238E27FC236}">
                <a16:creationId xmlns:a16="http://schemas.microsoft.com/office/drawing/2014/main" id="{CB876AC8-EF51-9A0E-80AF-5CB83D12E2D9}"/>
              </a:ext>
            </a:extLst>
          </p:cNvPr>
          <p:cNvSpPr>
            <a:spLocks noGrp="1"/>
          </p:cNvSpPr>
          <p:nvPr>
            <p:ph type="title"/>
          </p:nvPr>
        </p:nvSpPr>
        <p:spPr/>
        <p:txBody>
          <a:bodyPr>
            <a:normAutofit/>
          </a:bodyPr>
          <a:lstStyle/>
          <a:p>
            <a:r>
              <a:rPr lang="fi-FI" sz="4400" dirty="0">
                <a:solidFill>
                  <a:srgbClr val="522398"/>
                </a:solidFill>
              </a:rPr>
              <a:t>Teräs verkotti koko maailman </a:t>
            </a:r>
          </a:p>
        </p:txBody>
      </p:sp>
      <p:sp>
        <p:nvSpPr>
          <p:cNvPr id="3" name="Sisällön paikkamerkki 2">
            <a:extLst>
              <a:ext uri="{FF2B5EF4-FFF2-40B4-BE49-F238E27FC236}">
                <a16:creationId xmlns:a16="http://schemas.microsoft.com/office/drawing/2014/main" id="{2EF5B21F-5C50-C6A2-E27A-316D7F389FFF}"/>
              </a:ext>
            </a:extLst>
          </p:cNvPr>
          <p:cNvSpPr>
            <a:spLocks noGrp="1"/>
          </p:cNvSpPr>
          <p:nvPr>
            <p:ph idx="1"/>
          </p:nvPr>
        </p:nvSpPr>
        <p:spPr>
          <a:xfrm>
            <a:off x="374731" y="1825625"/>
            <a:ext cx="6330869" cy="4004193"/>
          </a:xfrm>
        </p:spPr>
        <p:txBody>
          <a:bodyPr>
            <a:normAutofit lnSpcReduction="10000"/>
          </a:bodyPr>
          <a:lstStyle/>
          <a:p>
            <a:r>
              <a:rPr lang="fi-FI" b="0" i="0" dirty="0">
                <a:solidFill>
                  <a:srgbClr val="522398"/>
                </a:solidFill>
                <a:effectLst/>
                <a:highlight>
                  <a:srgbClr val="FFFFFF"/>
                </a:highlight>
              </a:rPr>
              <a:t>Nykyään sanotaan teräkseksi kaikkia rautaseoksia, joissa on alle 1,7 % </a:t>
            </a:r>
            <a:r>
              <a:rPr lang="fi-FI" b="0" i="0" u="none" strike="noStrike" dirty="0">
                <a:solidFill>
                  <a:srgbClr val="522398"/>
                </a:solidFill>
                <a:effectLst/>
                <a:highlight>
                  <a:srgbClr val="FFFFFF"/>
                </a:highlight>
                <a:hlinkClick r:id="rId4" tooltip="Hiili">
                  <a:extLst>
                    <a:ext uri="{A12FA001-AC4F-418D-AE19-62706E023703}">
                      <ahyp:hlinkClr xmlns:ahyp="http://schemas.microsoft.com/office/drawing/2018/hyperlinkcolor" val="tx"/>
                    </a:ext>
                  </a:extLst>
                </a:hlinkClick>
              </a:rPr>
              <a:t>hiiltä</a:t>
            </a:r>
            <a:r>
              <a:rPr lang="fi-FI" b="0" i="0" dirty="0">
                <a:solidFill>
                  <a:srgbClr val="522398"/>
                </a:solidFill>
                <a:effectLst/>
                <a:highlight>
                  <a:srgbClr val="FFFFFF"/>
                </a:highlight>
              </a:rPr>
              <a:t> ja joita sen vuoksi voidaan </a:t>
            </a:r>
            <a:r>
              <a:rPr lang="fi-FI" b="0" i="0" u="none" strike="noStrike" dirty="0">
                <a:solidFill>
                  <a:srgbClr val="522398"/>
                </a:solidFill>
                <a:effectLst/>
                <a:highlight>
                  <a:srgbClr val="FFFFFF"/>
                </a:highlight>
                <a:hlinkClick r:id="rId5" tooltip="Takominen">
                  <a:extLst>
                    <a:ext uri="{A12FA001-AC4F-418D-AE19-62706E023703}">
                      <ahyp:hlinkClr xmlns:ahyp="http://schemas.microsoft.com/office/drawing/2018/hyperlinkcolor" val="tx"/>
                    </a:ext>
                  </a:extLst>
                </a:hlinkClick>
              </a:rPr>
              <a:t>takoa</a:t>
            </a:r>
            <a:r>
              <a:rPr lang="fi-FI" b="0" i="0" dirty="0">
                <a:solidFill>
                  <a:srgbClr val="522398"/>
                </a:solidFill>
                <a:effectLst/>
                <a:highlight>
                  <a:srgbClr val="FFFFFF"/>
                </a:highlight>
              </a:rPr>
              <a:t>. Yli 2,11 % hiiltä sisältävät rautaseokset ovat </a:t>
            </a:r>
            <a:r>
              <a:rPr lang="fi-FI" b="0" i="0" u="none" strike="noStrike" dirty="0">
                <a:solidFill>
                  <a:srgbClr val="522398"/>
                </a:solidFill>
                <a:effectLst/>
                <a:highlight>
                  <a:srgbClr val="FFFFFF"/>
                </a:highlight>
                <a:hlinkClick r:id="rId6" tooltip="Valurauta">
                  <a:extLst>
                    <a:ext uri="{A12FA001-AC4F-418D-AE19-62706E023703}">
                      <ahyp:hlinkClr xmlns:ahyp="http://schemas.microsoft.com/office/drawing/2018/hyperlinkcolor" val="tx"/>
                    </a:ext>
                  </a:extLst>
                </a:hlinkClick>
              </a:rPr>
              <a:t>valurautaa</a:t>
            </a:r>
            <a:r>
              <a:rPr lang="fi-FI" b="0" i="0" dirty="0">
                <a:solidFill>
                  <a:srgbClr val="522398"/>
                </a:solidFill>
                <a:effectLst/>
                <a:highlight>
                  <a:srgbClr val="FFFFFF"/>
                </a:highlight>
              </a:rPr>
              <a:t>.</a:t>
            </a:r>
            <a:endParaRPr lang="fi-FI" dirty="0">
              <a:solidFill>
                <a:srgbClr val="522398"/>
              </a:solidFill>
            </a:endParaRPr>
          </a:p>
          <a:p>
            <a:r>
              <a:rPr lang="fi-FI" dirty="0">
                <a:solidFill>
                  <a:srgbClr val="522398"/>
                </a:solidFill>
              </a:rPr>
              <a:t>Teräksen valmistus on syönyt valtavasti metsää ja kivihiiltä</a:t>
            </a:r>
          </a:p>
          <a:p>
            <a:r>
              <a:rPr lang="fi-FI" dirty="0">
                <a:solidFill>
                  <a:srgbClr val="522398"/>
                </a:solidFill>
              </a:rPr>
              <a:t>Teräksen massavalmistus tuottaa tänään lähes 10% hiilijalanjäljestämme</a:t>
            </a:r>
          </a:p>
          <a:p>
            <a:r>
              <a:rPr lang="fi-FI" dirty="0">
                <a:solidFill>
                  <a:srgbClr val="522398"/>
                </a:solidFill>
              </a:rPr>
              <a:t>1920 pölyt ongelmallisiksi 1890-luvulta valmistui teollistui</a:t>
            </a:r>
          </a:p>
        </p:txBody>
      </p:sp>
    </p:spTree>
    <p:extLst>
      <p:ext uri="{BB962C8B-B14F-4D97-AF65-F5344CB8AC3E}">
        <p14:creationId xmlns:p14="http://schemas.microsoft.com/office/powerpoint/2010/main" val="30950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A37E68-0993-0718-4522-1D00152AE5DD}"/>
              </a:ext>
            </a:extLst>
          </p:cNvPr>
          <p:cNvSpPr>
            <a:spLocks noGrp="1"/>
          </p:cNvSpPr>
          <p:nvPr>
            <p:ph type="title"/>
          </p:nvPr>
        </p:nvSpPr>
        <p:spPr>
          <a:xfrm>
            <a:off x="374731" y="631371"/>
            <a:ext cx="10604665" cy="1059317"/>
          </a:xfrm>
        </p:spPr>
        <p:txBody>
          <a:bodyPr>
            <a:normAutofit fontScale="90000"/>
          </a:bodyPr>
          <a:lstStyle/>
          <a:p>
            <a:r>
              <a:rPr lang="fi-FI" sz="4400" dirty="0">
                <a:solidFill>
                  <a:srgbClr val="522398"/>
                </a:solidFill>
              </a:rPr>
              <a:t>Energiassa kiinni tämäkin!</a:t>
            </a:r>
            <a:br>
              <a:rPr lang="fi-FI" dirty="0"/>
            </a:br>
            <a:endParaRPr lang="fi-FI" dirty="0"/>
          </a:p>
        </p:txBody>
      </p:sp>
      <p:sp>
        <p:nvSpPr>
          <p:cNvPr id="3" name="Sisällön paikkamerkki 2">
            <a:extLst>
              <a:ext uri="{FF2B5EF4-FFF2-40B4-BE49-F238E27FC236}">
                <a16:creationId xmlns:a16="http://schemas.microsoft.com/office/drawing/2014/main" id="{13D8F417-B943-9ABD-FB93-54EBE6D29868}"/>
              </a:ext>
            </a:extLst>
          </p:cNvPr>
          <p:cNvSpPr>
            <a:spLocks noGrp="1"/>
          </p:cNvSpPr>
          <p:nvPr>
            <p:ph idx="1"/>
          </p:nvPr>
        </p:nvSpPr>
        <p:spPr/>
        <p:txBody>
          <a:bodyPr vert="horz" lIns="91440" tIns="45720" rIns="91440" bIns="45720" rtlCol="0" anchor="t">
            <a:normAutofit fontScale="92500" lnSpcReduction="10000"/>
          </a:bodyPr>
          <a:lstStyle/>
          <a:p>
            <a:r>
              <a:rPr lang="fi-FI" dirty="0">
                <a:solidFill>
                  <a:srgbClr val="522398"/>
                </a:solidFill>
              </a:rPr>
              <a:t>Masuunit &gt; valtava tarve puuhiilelle</a:t>
            </a:r>
          </a:p>
          <a:p>
            <a:r>
              <a:rPr lang="fi-FI" dirty="0">
                <a:solidFill>
                  <a:srgbClr val="522398"/>
                </a:solidFill>
              </a:rPr>
              <a:t>3000 vuotta aina 1700 luvun lopulle teräksen valmistus oli pienimuotoista</a:t>
            </a:r>
            <a:endParaRPr lang="fi-FI" dirty="0">
              <a:solidFill>
                <a:srgbClr val="522398"/>
              </a:solidFill>
              <a:cs typeface="Arial"/>
            </a:endParaRPr>
          </a:p>
          <a:p>
            <a:r>
              <a:rPr lang="fi-FI" dirty="0">
                <a:solidFill>
                  <a:srgbClr val="522398"/>
                </a:solidFill>
              </a:rPr>
              <a:t>Metallien valmistus</a:t>
            </a:r>
            <a:endParaRPr lang="fi-FI" dirty="0">
              <a:solidFill>
                <a:srgbClr val="522398"/>
              </a:solidFill>
              <a:cs typeface="Arial"/>
            </a:endParaRPr>
          </a:p>
          <a:p>
            <a:r>
              <a:rPr lang="fi-FI" dirty="0">
                <a:solidFill>
                  <a:srgbClr val="522398"/>
                </a:solidFill>
              </a:rPr>
              <a:t>	1) osaaminen   2) tekeminen</a:t>
            </a:r>
            <a:endParaRPr lang="fi-FI" dirty="0">
              <a:solidFill>
                <a:srgbClr val="522398"/>
              </a:solidFill>
              <a:cs typeface="Arial"/>
            </a:endParaRPr>
          </a:p>
          <a:p>
            <a:r>
              <a:rPr lang="fi-FI" dirty="0">
                <a:solidFill>
                  <a:srgbClr val="522398"/>
                </a:solidFill>
              </a:rPr>
              <a:t>1856 </a:t>
            </a:r>
            <a:r>
              <a:rPr lang="fi-FI" dirty="0" err="1">
                <a:solidFill>
                  <a:srgbClr val="522398"/>
                </a:solidFill>
              </a:rPr>
              <a:t>Bessemer</a:t>
            </a:r>
            <a:r>
              <a:rPr lang="fi-FI" dirty="0">
                <a:solidFill>
                  <a:srgbClr val="522398"/>
                </a:solidFill>
              </a:rPr>
              <a:t> </a:t>
            </a:r>
            <a:r>
              <a:rPr lang="fi-FI" dirty="0" err="1">
                <a:solidFill>
                  <a:srgbClr val="522398"/>
                </a:solidFill>
              </a:rPr>
              <a:t>konvektori</a:t>
            </a:r>
            <a:r>
              <a:rPr lang="fi-FI" dirty="0">
                <a:solidFill>
                  <a:srgbClr val="522398"/>
                </a:solidFill>
              </a:rPr>
              <a:t> (sulaa </a:t>
            </a:r>
            <a:r>
              <a:rPr lang="fi-FI" dirty="0" err="1">
                <a:solidFill>
                  <a:srgbClr val="522398"/>
                </a:solidFill>
              </a:rPr>
              <a:t>rautaa+ilmaa</a:t>
            </a:r>
            <a:r>
              <a:rPr lang="fi-FI" dirty="0">
                <a:solidFill>
                  <a:srgbClr val="522398"/>
                </a:solidFill>
              </a:rPr>
              <a:t> pohjan kautta, jopa10 tn rautaa) hiilen määrä teräksen valmistamiseksi ”räjäyttämällä” hiiltä pois (20 min. ennen jopa </a:t>
            </a:r>
            <a:r>
              <a:rPr lang="fi-FI" dirty="0" err="1">
                <a:solidFill>
                  <a:srgbClr val="522398"/>
                </a:solidFill>
              </a:rPr>
              <a:t>vkojen</a:t>
            </a:r>
            <a:r>
              <a:rPr lang="fi-FI" dirty="0">
                <a:solidFill>
                  <a:srgbClr val="522398"/>
                </a:solidFill>
              </a:rPr>
              <a:t> poltto)</a:t>
            </a:r>
            <a:endParaRPr lang="fi-FI" dirty="0">
              <a:solidFill>
                <a:srgbClr val="522398"/>
              </a:solidFill>
              <a:cs typeface="Arial"/>
            </a:endParaRPr>
          </a:p>
          <a:p>
            <a:r>
              <a:rPr lang="fi-FI" dirty="0">
                <a:solidFill>
                  <a:srgbClr val="522398"/>
                </a:solidFill>
              </a:rPr>
              <a:t>Terästä tasalaatuisesti isoja määriä &gt; mm. rautatiet </a:t>
            </a:r>
            <a:endParaRPr lang="fi-FI" dirty="0">
              <a:solidFill>
                <a:srgbClr val="522398"/>
              </a:solidFill>
              <a:cs typeface="Arial"/>
            </a:endParaRPr>
          </a:p>
          <a:p>
            <a:r>
              <a:rPr lang="fi-FI" dirty="0">
                <a:solidFill>
                  <a:srgbClr val="522398"/>
                </a:solidFill>
              </a:rPr>
              <a:t>Raudasta voidaan alkaa valaa palkkeja &gt; pilvenpiirtäjien rakentaminen</a:t>
            </a:r>
            <a:endParaRPr lang="fi-FI" dirty="0">
              <a:solidFill>
                <a:srgbClr val="522398"/>
              </a:solidFill>
              <a:cs typeface="Arial"/>
            </a:endParaRPr>
          </a:p>
          <a:p>
            <a:r>
              <a:rPr lang="fi-FI" dirty="0">
                <a:solidFill>
                  <a:srgbClr val="522398"/>
                </a:solidFill>
              </a:rPr>
              <a:t>Raudan käyttö Eiffelin torni teräsrakenteen riemuvoitto &gt;kaupunkiympäristön muuttuminen</a:t>
            </a:r>
            <a:endParaRPr lang="fi-FI" dirty="0">
              <a:solidFill>
                <a:srgbClr val="522398"/>
              </a:solidFill>
              <a:cs typeface="Arial"/>
            </a:endParaRPr>
          </a:p>
          <a:p>
            <a:endParaRPr lang="fi-FI" dirty="0"/>
          </a:p>
          <a:p>
            <a:endParaRPr lang="fi-FI" dirty="0"/>
          </a:p>
          <a:p>
            <a:pPr marL="3657600" lvl="8" indent="0">
              <a:buNone/>
            </a:pPr>
            <a:endParaRPr lang="fi-FI" dirty="0"/>
          </a:p>
          <a:p>
            <a:endParaRPr lang="fi-FI" dirty="0"/>
          </a:p>
        </p:txBody>
      </p:sp>
    </p:spTree>
    <p:extLst>
      <p:ext uri="{BB962C8B-B14F-4D97-AF65-F5344CB8AC3E}">
        <p14:creationId xmlns:p14="http://schemas.microsoft.com/office/powerpoint/2010/main" val="3575989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8F02F2-1866-4A15-A721-A29BED4B4576}"/>
              </a:ext>
            </a:extLst>
          </p:cNvPr>
          <p:cNvSpPr>
            <a:spLocks noGrp="1"/>
          </p:cNvSpPr>
          <p:nvPr>
            <p:ph type="title"/>
          </p:nvPr>
        </p:nvSpPr>
        <p:spPr>
          <a:xfrm>
            <a:off x="576943" y="365125"/>
            <a:ext cx="10402453" cy="1325563"/>
          </a:xfrm>
        </p:spPr>
        <p:txBody>
          <a:bodyPr>
            <a:normAutofit/>
          </a:bodyPr>
          <a:lstStyle/>
          <a:p>
            <a:r>
              <a:rPr lang="fi-FI" sz="4000" dirty="0">
                <a:solidFill>
                  <a:srgbClr val="522398"/>
                </a:solidFill>
              </a:rPr>
              <a:t>Teräksen hiilijalanjälki</a:t>
            </a:r>
          </a:p>
        </p:txBody>
      </p:sp>
      <p:sp>
        <p:nvSpPr>
          <p:cNvPr id="3" name="Sisällön paikkamerkki 2">
            <a:extLst>
              <a:ext uri="{FF2B5EF4-FFF2-40B4-BE49-F238E27FC236}">
                <a16:creationId xmlns:a16="http://schemas.microsoft.com/office/drawing/2014/main" id="{11C11C52-9D39-D3C0-9CB9-A856DD235EB0}"/>
              </a:ext>
            </a:extLst>
          </p:cNvPr>
          <p:cNvSpPr>
            <a:spLocks noGrp="1"/>
          </p:cNvSpPr>
          <p:nvPr>
            <p:ph idx="1"/>
          </p:nvPr>
        </p:nvSpPr>
        <p:spPr>
          <a:xfrm>
            <a:off x="576943" y="2157121"/>
            <a:ext cx="6106887" cy="4004193"/>
          </a:xfrm>
        </p:spPr>
        <p:txBody>
          <a:bodyPr>
            <a:normAutofit/>
          </a:bodyPr>
          <a:lstStyle/>
          <a:p>
            <a:pPr marL="0" indent="0">
              <a:buNone/>
            </a:pPr>
            <a:r>
              <a:rPr lang="fi-FI" b="0" i="0" dirty="0">
                <a:solidFill>
                  <a:srgbClr val="522398"/>
                </a:solidFill>
                <a:effectLst/>
                <a:highlight>
                  <a:srgbClr val="FFFFFF"/>
                </a:highlight>
              </a:rPr>
              <a:t>”Terästeollisuus aiheuttaa nykyisin n. 8% maailman hiilidioksidipäästöistä. </a:t>
            </a:r>
          </a:p>
          <a:p>
            <a:pPr marL="0" indent="0">
              <a:buNone/>
            </a:pPr>
            <a:r>
              <a:rPr lang="fi-FI" b="0" i="0" dirty="0">
                <a:solidFill>
                  <a:srgbClr val="522398"/>
                </a:solidFill>
                <a:effectLst/>
                <a:highlight>
                  <a:srgbClr val="FFFFFF"/>
                </a:highlight>
              </a:rPr>
              <a:t>SSAB on vuodesta 2016 alkaen kehittänyt yhteistyössä </a:t>
            </a:r>
            <a:r>
              <a:rPr lang="fi-FI" b="0" i="0" dirty="0" err="1">
                <a:solidFill>
                  <a:srgbClr val="522398"/>
                </a:solidFill>
                <a:effectLst/>
                <a:highlight>
                  <a:srgbClr val="FFFFFF"/>
                </a:highlight>
              </a:rPr>
              <a:t>Vattenfall:n</a:t>
            </a:r>
            <a:r>
              <a:rPr lang="fi-FI" b="0" i="0" dirty="0">
                <a:solidFill>
                  <a:srgbClr val="522398"/>
                </a:solidFill>
                <a:effectLst/>
                <a:highlight>
                  <a:srgbClr val="FFFFFF"/>
                </a:highlight>
              </a:rPr>
              <a:t> ja </a:t>
            </a:r>
            <a:r>
              <a:rPr lang="fi-FI" b="0" i="0" dirty="0" err="1">
                <a:solidFill>
                  <a:srgbClr val="522398"/>
                </a:solidFill>
                <a:effectLst/>
                <a:highlight>
                  <a:srgbClr val="FFFFFF"/>
                </a:highlight>
              </a:rPr>
              <a:t>LKAB:n</a:t>
            </a:r>
            <a:r>
              <a:rPr lang="fi-FI" b="0" i="0" dirty="0">
                <a:solidFill>
                  <a:srgbClr val="522398"/>
                </a:solidFill>
                <a:effectLst/>
                <a:highlight>
                  <a:srgbClr val="FFFFFF"/>
                </a:highlight>
              </a:rPr>
              <a:t> kanssa HYBRIT-hankkeen, jonka tavoitteena on kehittää ensimmäisenä maailmassa fossiilivapaa teräksenvalmistusteknologia, jossa raudan pelkistys tapahtuu vedyn avulla hiilen ja koksin sijaan.”</a:t>
            </a:r>
          </a:p>
        </p:txBody>
      </p:sp>
      <p:sp>
        <p:nvSpPr>
          <p:cNvPr id="4" name="Tekstiruutu 3">
            <a:extLst>
              <a:ext uri="{FF2B5EF4-FFF2-40B4-BE49-F238E27FC236}">
                <a16:creationId xmlns:a16="http://schemas.microsoft.com/office/drawing/2014/main" id="{FD5BE519-767F-5821-596D-40B26CF0DB8D}"/>
              </a:ext>
            </a:extLst>
          </p:cNvPr>
          <p:cNvSpPr txBox="1"/>
          <p:nvPr/>
        </p:nvSpPr>
        <p:spPr>
          <a:xfrm>
            <a:off x="7402286" y="6161314"/>
            <a:ext cx="3657600" cy="369332"/>
          </a:xfrm>
          <a:prstGeom prst="rect">
            <a:avLst/>
          </a:prstGeom>
          <a:noFill/>
        </p:spPr>
        <p:txBody>
          <a:bodyPr wrap="square" rtlCol="0">
            <a:spAutoFit/>
          </a:bodyPr>
          <a:lstStyle/>
          <a:p>
            <a:pPr marL="0" indent="0" algn="r">
              <a:buNone/>
            </a:pPr>
            <a:r>
              <a:rPr lang="fi-FI" b="0" i="0" dirty="0">
                <a:solidFill>
                  <a:srgbClr val="522398"/>
                </a:solidFill>
                <a:effectLst/>
                <a:highlight>
                  <a:srgbClr val="FFFFFF"/>
                </a:highlight>
              </a:rPr>
              <a:t>Lähde  </a:t>
            </a:r>
            <a:r>
              <a:rPr lang="fi-FI" b="0" i="0" dirty="0" err="1">
                <a:solidFill>
                  <a:srgbClr val="522398"/>
                </a:solidFill>
                <a:effectLst/>
                <a:highlight>
                  <a:srgbClr val="FFFFFF"/>
                </a:highlight>
              </a:rPr>
              <a:t>eo</a:t>
            </a:r>
            <a:r>
              <a:rPr lang="fi-FI" b="0" i="0" dirty="0">
                <a:solidFill>
                  <a:srgbClr val="522398"/>
                </a:solidFill>
                <a:effectLst/>
                <a:highlight>
                  <a:srgbClr val="FFFFFF"/>
                </a:highlight>
              </a:rPr>
              <a:t>. Teräsrakenneyhdistys</a:t>
            </a:r>
          </a:p>
        </p:txBody>
      </p:sp>
      <p:pic>
        <p:nvPicPr>
          <p:cNvPr id="4100" name="Picture 4" descr="Tehdas, Ala, Soita, Neula, Vahvuus">
            <a:extLst>
              <a:ext uri="{FF2B5EF4-FFF2-40B4-BE49-F238E27FC236}">
                <a16:creationId xmlns:a16="http://schemas.microsoft.com/office/drawing/2014/main" id="{3FC5B602-E435-4568-C67E-D507B8FA2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053" y="2562791"/>
            <a:ext cx="4280066" cy="285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489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teksti, kuvakaappaus, Fontti, diagrammi&#10;&#10;Kuvaus luotu automaattisesti">
            <a:extLst>
              <a:ext uri="{FF2B5EF4-FFF2-40B4-BE49-F238E27FC236}">
                <a16:creationId xmlns:a16="http://schemas.microsoft.com/office/drawing/2014/main" id="{A06C0989-5BE3-64AB-3C38-35E30A3F5B24}"/>
              </a:ext>
            </a:extLst>
          </p:cNvPr>
          <p:cNvPicPr>
            <a:picLocks noChangeAspect="1"/>
          </p:cNvPicPr>
          <p:nvPr/>
        </p:nvPicPr>
        <p:blipFill>
          <a:blip r:embed="rId2"/>
          <a:stretch>
            <a:fillRect/>
          </a:stretch>
        </p:blipFill>
        <p:spPr>
          <a:xfrm>
            <a:off x="321143" y="68263"/>
            <a:ext cx="10711513" cy="6721475"/>
          </a:xfrm>
          <a:prstGeom prst="rect">
            <a:avLst/>
          </a:prstGeom>
          <a:noFill/>
        </p:spPr>
      </p:pic>
    </p:spTree>
    <p:extLst>
      <p:ext uri="{BB962C8B-B14F-4D97-AF65-F5344CB8AC3E}">
        <p14:creationId xmlns:p14="http://schemas.microsoft.com/office/powerpoint/2010/main" val="285520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7C941C89-C269-2C84-6BA9-90C79F559F00}"/>
              </a:ext>
            </a:extLst>
          </p:cNvPr>
          <p:cNvPicPr>
            <a:picLocks noChangeAspect="1"/>
          </p:cNvPicPr>
          <p:nvPr/>
        </p:nvPicPr>
        <p:blipFill>
          <a:blip r:embed="rId2"/>
          <a:stretch>
            <a:fillRect/>
          </a:stretch>
        </p:blipFill>
        <p:spPr>
          <a:xfrm>
            <a:off x="120650" y="553642"/>
            <a:ext cx="11112500" cy="5750717"/>
          </a:xfrm>
          <a:prstGeom prst="rect">
            <a:avLst/>
          </a:prstGeom>
          <a:noFill/>
        </p:spPr>
      </p:pic>
    </p:spTree>
    <p:extLst>
      <p:ext uri="{BB962C8B-B14F-4D97-AF65-F5344CB8AC3E}">
        <p14:creationId xmlns:p14="http://schemas.microsoft.com/office/powerpoint/2010/main" val="3568969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3A937ED5-0DA2-EF5F-9C0B-0B8CC6A9600A}"/>
              </a:ext>
            </a:extLst>
          </p:cNvPr>
          <p:cNvPicPr>
            <a:picLocks noChangeAspect="1"/>
          </p:cNvPicPr>
          <p:nvPr/>
        </p:nvPicPr>
        <p:blipFill>
          <a:blip r:embed="rId2"/>
          <a:stretch>
            <a:fillRect/>
          </a:stretch>
        </p:blipFill>
        <p:spPr>
          <a:xfrm>
            <a:off x="120650" y="261938"/>
            <a:ext cx="11112500" cy="6334124"/>
          </a:xfrm>
          <a:prstGeom prst="rect">
            <a:avLst/>
          </a:prstGeom>
          <a:noFill/>
        </p:spPr>
      </p:pic>
    </p:spTree>
    <p:extLst>
      <p:ext uri="{BB962C8B-B14F-4D97-AF65-F5344CB8AC3E}">
        <p14:creationId xmlns:p14="http://schemas.microsoft.com/office/powerpoint/2010/main" val="3563174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B77A595-3A1E-6F79-13C3-5AB56D16BF9B}"/>
              </a:ext>
            </a:extLst>
          </p:cNvPr>
          <p:cNvPicPr>
            <a:picLocks noChangeAspect="1"/>
          </p:cNvPicPr>
          <p:nvPr/>
        </p:nvPicPr>
        <p:blipFill>
          <a:blip r:embed="rId2"/>
          <a:stretch>
            <a:fillRect/>
          </a:stretch>
        </p:blipFill>
        <p:spPr>
          <a:xfrm>
            <a:off x="120650" y="261938"/>
            <a:ext cx="11112500" cy="6334124"/>
          </a:xfrm>
          <a:prstGeom prst="rect">
            <a:avLst/>
          </a:prstGeom>
          <a:noFill/>
        </p:spPr>
      </p:pic>
    </p:spTree>
    <p:extLst>
      <p:ext uri="{BB962C8B-B14F-4D97-AF65-F5344CB8AC3E}">
        <p14:creationId xmlns:p14="http://schemas.microsoft.com/office/powerpoint/2010/main" val="948660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A5A321-077E-8706-2A3C-69B2343757A2}"/>
              </a:ext>
            </a:extLst>
          </p:cNvPr>
          <p:cNvSpPr>
            <a:spLocks noGrp="1"/>
          </p:cNvSpPr>
          <p:nvPr>
            <p:ph type="title"/>
          </p:nvPr>
        </p:nvSpPr>
        <p:spPr/>
        <p:txBody>
          <a:bodyPr>
            <a:normAutofit/>
          </a:bodyPr>
          <a:lstStyle/>
          <a:p>
            <a:r>
              <a:rPr lang="fi-FI" sz="4000" dirty="0">
                <a:solidFill>
                  <a:srgbClr val="522398"/>
                </a:solidFill>
              </a:rPr>
              <a:t>Hiilijalanjäljen yksiköt ja elinkaari </a:t>
            </a:r>
          </a:p>
        </p:txBody>
      </p:sp>
      <p:sp>
        <p:nvSpPr>
          <p:cNvPr id="3" name="Sisällön paikkamerkki 2">
            <a:extLst>
              <a:ext uri="{FF2B5EF4-FFF2-40B4-BE49-F238E27FC236}">
                <a16:creationId xmlns:a16="http://schemas.microsoft.com/office/drawing/2014/main" id="{9B864D31-8FB2-C73E-0666-36E31CADBB0F}"/>
              </a:ext>
            </a:extLst>
          </p:cNvPr>
          <p:cNvSpPr>
            <a:spLocks noGrp="1"/>
          </p:cNvSpPr>
          <p:nvPr>
            <p:ph idx="1"/>
          </p:nvPr>
        </p:nvSpPr>
        <p:spPr>
          <a:xfrm>
            <a:off x="374731" y="1532176"/>
            <a:ext cx="10604665" cy="1325564"/>
          </a:xfrm>
        </p:spPr>
        <p:txBody>
          <a:bodyPr/>
          <a:lstStyle/>
          <a:p>
            <a:r>
              <a:rPr lang="fi-FI" dirty="0">
                <a:solidFill>
                  <a:srgbClr val="522398"/>
                </a:solidFill>
              </a:rPr>
              <a:t>HJJ kuvaa tuotteen tai rakennuksen CO</a:t>
            </a:r>
            <a:r>
              <a:rPr lang="fi-FI" baseline="-25000" dirty="0">
                <a:solidFill>
                  <a:srgbClr val="522398"/>
                </a:solidFill>
              </a:rPr>
              <a:t>2</a:t>
            </a:r>
            <a:r>
              <a:rPr lang="fi-FI" dirty="0">
                <a:solidFill>
                  <a:srgbClr val="522398"/>
                </a:solidFill>
              </a:rPr>
              <a:t> päästöjä elinkaaren aikana, yksikkönä CO</a:t>
            </a:r>
            <a:r>
              <a:rPr lang="fi-FI" baseline="-25000" dirty="0">
                <a:solidFill>
                  <a:srgbClr val="522398"/>
                </a:solidFill>
              </a:rPr>
              <a:t>2 </a:t>
            </a:r>
            <a:r>
              <a:rPr lang="fi-FI" dirty="0">
                <a:solidFill>
                  <a:srgbClr val="522398"/>
                </a:solidFill>
              </a:rPr>
              <a:t> ekvivalentti</a:t>
            </a:r>
          </a:p>
          <a:p>
            <a:r>
              <a:rPr lang="fi-FI" dirty="0">
                <a:solidFill>
                  <a:srgbClr val="522398"/>
                </a:solidFill>
              </a:rPr>
              <a:t>HJJ voidaan nimetä myös kasvihuonepäästöiksi (GWP)</a:t>
            </a:r>
          </a:p>
        </p:txBody>
      </p:sp>
      <p:pic>
        <p:nvPicPr>
          <p:cNvPr id="5" name="Kuva 4">
            <a:extLst>
              <a:ext uri="{FF2B5EF4-FFF2-40B4-BE49-F238E27FC236}">
                <a16:creationId xmlns:a16="http://schemas.microsoft.com/office/drawing/2014/main" id="{A2BBCC46-77C7-E67E-8C6A-B8F7AEAFE299}"/>
              </a:ext>
            </a:extLst>
          </p:cNvPr>
          <p:cNvPicPr>
            <a:picLocks noChangeAspect="1"/>
          </p:cNvPicPr>
          <p:nvPr/>
        </p:nvPicPr>
        <p:blipFill>
          <a:blip r:embed="rId3"/>
          <a:stretch>
            <a:fillRect/>
          </a:stretch>
        </p:blipFill>
        <p:spPr>
          <a:xfrm>
            <a:off x="591193" y="2857739"/>
            <a:ext cx="8610153" cy="3583051"/>
          </a:xfrm>
          <a:prstGeom prst="rect">
            <a:avLst/>
          </a:prstGeom>
        </p:spPr>
      </p:pic>
      <p:sp>
        <p:nvSpPr>
          <p:cNvPr id="6" name="Tekstiruutu 5">
            <a:extLst>
              <a:ext uri="{FF2B5EF4-FFF2-40B4-BE49-F238E27FC236}">
                <a16:creationId xmlns:a16="http://schemas.microsoft.com/office/drawing/2014/main" id="{DBFB0A49-521B-0C53-D718-0F7DF6D0F74A}"/>
              </a:ext>
            </a:extLst>
          </p:cNvPr>
          <p:cNvSpPr txBox="1"/>
          <p:nvPr/>
        </p:nvSpPr>
        <p:spPr>
          <a:xfrm>
            <a:off x="8695577" y="6440790"/>
            <a:ext cx="2582758" cy="369332"/>
          </a:xfrm>
          <a:prstGeom prst="rect">
            <a:avLst/>
          </a:prstGeom>
          <a:noFill/>
        </p:spPr>
        <p:txBody>
          <a:bodyPr wrap="none" rtlCol="0">
            <a:spAutoFit/>
          </a:bodyPr>
          <a:lstStyle/>
          <a:p>
            <a:r>
              <a:rPr lang="fi-FI" dirty="0">
                <a:solidFill>
                  <a:srgbClr val="522398"/>
                </a:solidFill>
              </a:rPr>
              <a:t>Kuvan lähde EPD 2023</a:t>
            </a:r>
          </a:p>
        </p:txBody>
      </p:sp>
    </p:spTree>
    <p:extLst>
      <p:ext uri="{BB962C8B-B14F-4D97-AF65-F5344CB8AC3E}">
        <p14:creationId xmlns:p14="http://schemas.microsoft.com/office/powerpoint/2010/main" val="248128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1" y="365125"/>
            <a:ext cx="10604665" cy="1325563"/>
          </a:xfrm>
        </p:spPr>
        <p:txBody>
          <a:bodyPr vert="horz" lIns="91440" tIns="45720" rIns="91440" bIns="45720" rtlCol="0" anchor="ctr">
            <a:normAutofit/>
          </a:bodyPr>
          <a:lstStyle/>
          <a:p>
            <a:r>
              <a:rPr lang="fi-FI" sz="4400" kern="1200" dirty="0">
                <a:solidFill>
                  <a:srgbClr val="522398"/>
                </a:solidFill>
                <a:latin typeface="+mj-lt"/>
                <a:ea typeface="+mj-ea"/>
                <a:cs typeface="+mj-cs"/>
              </a:rPr>
              <a:t>Puu</a:t>
            </a:r>
          </a:p>
        </p:txBody>
      </p:sp>
      <p:sp>
        <p:nvSpPr>
          <p:cNvPr id="4" name="Tekstiruutu 3">
            <a:extLst>
              <a:ext uri="{FF2B5EF4-FFF2-40B4-BE49-F238E27FC236}">
                <a16:creationId xmlns:a16="http://schemas.microsoft.com/office/drawing/2014/main" id="{6B3841D6-9820-E123-CC9F-77EBEC5EFB69}"/>
              </a:ext>
            </a:extLst>
          </p:cNvPr>
          <p:cNvSpPr txBox="1"/>
          <p:nvPr/>
        </p:nvSpPr>
        <p:spPr>
          <a:xfrm>
            <a:off x="374731" y="1825625"/>
            <a:ext cx="5165765" cy="435133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28600" indent="-228600">
              <a:lnSpc>
                <a:spcPct val="90000"/>
              </a:lnSpc>
              <a:spcBef>
                <a:spcPts val="1000"/>
              </a:spcBef>
              <a:buFont typeface="Arial" panose="020B0604020202020204" pitchFamily="34" charset="0"/>
              <a:buChar char="•"/>
            </a:pPr>
            <a:r>
              <a:rPr lang="fi-FI" sz="2400" b="1" dirty="0">
                <a:solidFill>
                  <a:srgbClr val="522398"/>
                </a:solidFill>
              </a:rPr>
              <a:t>Materiaalina: </a:t>
            </a:r>
          </a:p>
          <a:p>
            <a:pPr marL="228600" indent="-228600">
              <a:lnSpc>
                <a:spcPct val="90000"/>
              </a:lnSpc>
              <a:spcBef>
                <a:spcPts val="1000"/>
              </a:spcBef>
              <a:buFont typeface="Arial" panose="020B0604020202020204" pitchFamily="34" charset="0"/>
              <a:buChar char="•"/>
            </a:pPr>
            <a:endParaRPr lang="fi-FI" sz="2400" dirty="0">
              <a:solidFill>
                <a:srgbClr val="522398"/>
              </a:solidFill>
            </a:endParaRPr>
          </a:p>
          <a:p>
            <a:pPr marL="228600" indent="-228600">
              <a:lnSpc>
                <a:spcPct val="90000"/>
              </a:lnSpc>
              <a:spcBef>
                <a:spcPts val="1000"/>
              </a:spcBef>
              <a:buFont typeface="Arial" panose="020B0604020202020204" pitchFamily="34" charset="0"/>
              <a:buChar char="•"/>
            </a:pPr>
            <a:r>
              <a:rPr lang="fi-FI" sz="2400" dirty="0">
                <a:solidFill>
                  <a:srgbClr val="522398"/>
                </a:solidFill>
              </a:rPr>
              <a:t>Paljon hyviä puolia </a:t>
            </a:r>
          </a:p>
          <a:p>
            <a:pPr marL="228600" indent="-228600">
              <a:lnSpc>
                <a:spcPct val="90000"/>
              </a:lnSpc>
              <a:spcBef>
                <a:spcPts val="1000"/>
              </a:spcBef>
              <a:buFont typeface="Arial" panose="020B0604020202020204" pitchFamily="34" charset="0"/>
              <a:buChar char="•"/>
            </a:pPr>
            <a:r>
              <a:rPr lang="fi-FI" sz="2400" dirty="0">
                <a:solidFill>
                  <a:srgbClr val="522398"/>
                </a:solidFill>
              </a:rPr>
              <a:t>Myös huonoja puolia</a:t>
            </a:r>
          </a:p>
          <a:p>
            <a:pPr marL="228600" indent="-228600">
              <a:lnSpc>
                <a:spcPct val="90000"/>
              </a:lnSpc>
              <a:spcBef>
                <a:spcPts val="1000"/>
              </a:spcBef>
              <a:buFont typeface="Arial" panose="020B0604020202020204" pitchFamily="34" charset="0"/>
              <a:buChar char="•"/>
            </a:pPr>
            <a:r>
              <a:rPr lang="fi-FI" sz="2400" dirty="0">
                <a:solidFill>
                  <a:srgbClr val="522398"/>
                </a:solidFill>
              </a:rPr>
              <a:t>Kasvaa ja toimii hiilinieluna</a:t>
            </a:r>
          </a:p>
          <a:p>
            <a:pPr marL="228600" indent="-228600">
              <a:lnSpc>
                <a:spcPct val="90000"/>
              </a:lnSpc>
              <a:spcBef>
                <a:spcPts val="1000"/>
              </a:spcBef>
              <a:buFont typeface="Arial" panose="020B0604020202020204" pitchFamily="34" charset="0"/>
              <a:buChar char="•"/>
            </a:pPr>
            <a:r>
              <a:rPr lang="fi-FI" sz="2400" dirty="0">
                <a:solidFill>
                  <a:srgbClr val="522398"/>
                </a:solidFill>
              </a:rPr>
              <a:t>- kaadetaan rakennusmateriaaliksi</a:t>
            </a:r>
          </a:p>
          <a:p>
            <a:pPr marL="228600" indent="-228600">
              <a:lnSpc>
                <a:spcPct val="90000"/>
              </a:lnSpc>
              <a:spcBef>
                <a:spcPts val="1000"/>
              </a:spcBef>
              <a:buFont typeface="Arial" panose="020B0604020202020204" pitchFamily="34" charset="0"/>
              <a:buChar char="•"/>
            </a:pPr>
            <a:r>
              <a:rPr lang="fi-FI" sz="2400" dirty="0">
                <a:solidFill>
                  <a:srgbClr val="522398"/>
                </a:solidFill>
              </a:rPr>
              <a:t>Puun elinkaari pitäisi saada mahdollisimman pitkäksi</a:t>
            </a:r>
          </a:p>
          <a:p>
            <a:pPr marL="228600" indent="-228600">
              <a:lnSpc>
                <a:spcPct val="90000"/>
              </a:lnSpc>
              <a:spcBef>
                <a:spcPts val="1000"/>
              </a:spcBef>
              <a:buFont typeface="Arial" panose="020B0604020202020204" pitchFamily="34" charset="0"/>
              <a:buChar char="•"/>
            </a:pPr>
            <a:r>
              <a:rPr lang="fi-FI" sz="2400" dirty="0">
                <a:solidFill>
                  <a:srgbClr val="522398"/>
                </a:solidFill>
              </a:rPr>
              <a:t>- puu kannattaa olla polttamatta</a:t>
            </a:r>
          </a:p>
          <a:p>
            <a:pPr marL="228600" indent="-228600">
              <a:lnSpc>
                <a:spcPct val="90000"/>
              </a:lnSpc>
              <a:spcBef>
                <a:spcPts val="1000"/>
              </a:spcBef>
              <a:buFont typeface="Arial" panose="020B0604020202020204" pitchFamily="34" charset="0"/>
              <a:buChar char="•"/>
            </a:pPr>
            <a:endParaRPr lang="fi-FI" sz="2400" dirty="0"/>
          </a:p>
        </p:txBody>
      </p:sp>
      <p:pic>
        <p:nvPicPr>
          <p:cNvPr id="2050" name="Picture 2" descr="Sydän, Puu, Kaiverrus, Rakkaus, Luonto">
            <a:extLst>
              <a:ext uri="{FF2B5EF4-FFF2-40B4-BE49-F238E27FC236}">
                <a16:creationId xmlns:a16="http://schemas.microsoft.com/office/drawing/2014/main" id="{3EA70F0D-D6D1-65C3-18AC-10BCFD70A0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55" r="2301" b="-1"/>
          <a:stretch/>
        </p:blipFill>
        <p:spPr bwMode="auto">
          <a:xfrm>
            <a:off x="5813631" y="1825625"/>
            <a:ext cx="5165765" cy="4351338"/>
          </a:xfrm>
          <a:prstGeom prst="rect">
            <a:avLst/>
          </a:prstGeom>
          <a:solidFill>
            <a:srgbClr val="FFFFFF"/>
          </a:solidFill>
        </p:spPr>
      </p:pic>
    </p:spTree>
    <p:extLst>
      <p:ext uri="{BB962C8B-B14F-4D97-AF65-F5344CB8AC3E}">
        <p14:creationId xmlns:p14="http://schemas.microsoft.com/office/powerpoint/2010/main" val="199796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78DF55-FAB0-85C6-3271-E726212903BE}"/>
              </a:ext>
            </a:extLst>
          </p:cNvPr>
          <p:cNvSpPr>
            <a:spLocks noGrp="1"/>
          </p:cNvSpPr>
          <p:nvPr>
            <p:ph type="title"/>
          </p:nvPr>
        </p:nvSpPr>
        <p:spPr>
          <a:xfrm>
            <a:off x="374731" y="365125"/>
            <a:ext cx="10604665" cy="1325563"/>
          </a:xfrm>
        </p:spPr>
        <p:txBody>
          <a:bodyPr vert="horz" lIns="91440" tIns="45720" rIns="91440" bIns="45720" rtlCol="0" anchor="ctr">
            <a:normAutofit/>
          </a:bodyPr>
          <a:lstStyle/>
          <a:p>
            <a:r>
              <a:rPr lang="fi-FI" sz="4400" kern="1200" dirty="0">
                <a:solidFill>
                  <a:srgbClr val="522398"/>
                </a:solidFill>
                <a:latin typeface="+mj-lt"/>
                <a:ea typeface="+mj-ea"/>
                <a:cs typeface="+mj-cs"/>
              </a:rPr>
              <a:t>Puu, päästöt ja päästöjen lähteet</a:t>
            </a:r>
          </a:p>
        </p:txBody>
      </p:sp>
      <p:pic>
        <p:nvPicPr>
          <p:cNvPr id="3074" name="Picture 2" descr="Juuri, Laho Puu, Puun Juuri, Vanha">
            <a:extLst>
              <a:ext uri="{FF2B5EF4-FFF2-40B4-BE49-F238E27FC236}">
                <a16:creationId xmlns:a16="http://schemas.microsoft.com/office/drawing/2014/main" id="{C4D989C4-3F4B-9436-11DC-982741803F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20" r="15036" b="-1"/>
          <a:stretch/>
        </p:blipFill>
        <p:spPr bwMode="auto">
          <a:xfrm>
            <a:off x="374731" y="1825625"/>
            <a:ext cx="5165765" cy="4351338"/>
          </a:xfrm>
          <a:prstGeom prst="rect">
            <a:avLst/>
          </a:prstGeom>
          <a:solidFill>
            <a:srgbClr val="FFFFFF"/>
          </a:solidFill>
          <a:ln>
            <a:noFill/>
          </a:ln>
          <a:effectLst>
            <a:outerShdw blurRad="292100" dist="139700" dir="2700000" algn="tl" rotWithShape="0">
              <a:srgbClr val="333333">
                <a:alpha val="65000"/>
              </a:srgbClr>
            </a:outerShdw>
          </a:effectLst>
        </p:spPr>
      </p:pic>
      <p:sp>
        <p:nvSpPr>
          <p:cNvPr id="6" name="Tekstiruutu 5">
            <a:extLst>
              <a:ext uri="{FF2B5EF4-FFF2-40B4-BE49-F238E27FC236}">
                <a16:creationId xmlns:a16="http://schemas.microsoft.com/office/drawing/2014/main" id="{8CE62E28-FD92-F981-08CF-9A28EF23A819}"/>
              </a:ext>
            </a:extLst>
          </p:cNvPr>
          <p:cNvSpPr txBox="1"/>
          <p:nvPr/>
        </p:nvSpPr>
        <p:spPr>
          <a:xfrm>
            <a:off x="5813631" y="3026229"/>
            <a:ext cx="5165765" cy="3150734"/>
          </a:xfrm>
          <a:prstGeom prst="rect">
            <a:avLst/>
          </a:prstGeom>
        </p:spPr>
        <p:txBody>
          <a:bodyPr vert="horz" lIns="91440" tIns="45720" rIns="91440" bIns="45720" rtlCol="0">
            <a:normAutofit/>
          </a:bodyPr>
          <a:lstStyle/>
          <a:p>
            <a:pPr>
              <a:lnSpc>
                <a:spcPct val="90000"/>
              </a:lnSpc>
              <a:spcBef>
                <a:spcPts val="1000"/>
              </a:spcBef>
            </a:pPr>
            <a:r>
              <a:rPr lang="fi-FI" sz="2400" b="1" dirty="0">
                <a:solidFill>
                  <a:srgbClr val="522398"/>
                </a:solidFill>
              </a:rPr>
              <a:t>Metsän hiilinielu</a:t>
            </a:r>
          </a:p>
          <a:p>
            <a:pPr>
              <a:lnSpc>
                <a:spcPct val="90000"/>
              </a:lnSpc>
              <a:spcBef>
                <a:spcPts val="1000"/>
              </a:spcBef>
            </a:pPr>
            <a:endParaRPr lang="fi-FI" sz="2400" dirty="0">
              <a:solidFill>
                <a:srgbClr val="522398"/>
              </a:solidFill>
            </a:endParaRPr>
          </a:p>
          <a:p>
            <a:pPr>
              <a:lnSpc>
                <a:spcPct val="90000"/>
              </a:lnSpc>
              <a:spcBef>
                <a:spcPts val="1000"/>
              </a:spcBef>
            </a:pPr>
            <a:r>
              <a:rPr lang="fi-FI" sz="2400" dirty="0">
                <a:solidFill>
                  <a:srgbClr val="522398"/>
                </a:solidFill>
              </a:rPr>
              <a:t>https://www.youtube.com/watch?v=SFMuN9gztS4&amp;t=34s</a:t>
            </a:r>
          </a:p>
        </p:txBody>
      </p:sp>
    </p:spTree>
    <p:extLst>
      <p:ext uri="{BB962C8B-B14F-4D97-AF65-F5344CB8AC3E}">
        <p14:creationId xmlns:p14="http://schemas.microsoft.com/office/powerpoint/2010/main" val="2233957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596981" y="365125"/>
            <a:ext cx="10382415" cy="1314980"/>
          </a:xfrm>
        </p:spPr>
        <p:txBody>
          <a:bodyPr>
            <a:normAutofit/>
          </a:bodyPr>
          <a:lstStyle/>
          <a:p>
            <a:r>
              <a:rPr lang="fi-FI" sz="4400" dirty="0">
                <a:solidFill>
                  <a:srgbClr val="522398"/>
                </a:solidFill>
              </a:rPr>
              <a:t>Päästöt ja päästöjen lähteet</a:t>
            </a:r>
          </a:p>
        </p:txBody>
      </p:sp>
      <p:pic>
        <p:nvPicPr>
          <p:cNvPr id="9" name="Kuva 8">
            <a:extLst>
              <a:ext uri="{FF2B5EF4-FFF2-40B4-BE49-F238E27FC236}">
                <a16:creationId xmlns:a16="http://schemas.microsoft.com/office/drawing/2014/main" id="{1EDF76D2-5696-492C-CC8C-2F6D5A92EA36}"/>
              </a:ext>
            </a:extLst>
          </p:cNvPr>
          <p:cNvPicPr>
            <a:picLocks noChangeAspect="1"/>
          </p:cNvPicPr>
          <p:nvPr/>
        </p:nvPicPr>
        <p:blipFill>
          <a:blip r:embed="rId2"/>
          <a:stretch>
            <a:fillRect/>
          </a:stretch>
        </p:blipFill>
        <p:spPr>
          <a:xfrm>
            <a:off x="7273580" y="1391965"/>
            <a:ext cx="3250688" cy="2502748"/>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9DFB6BE3-34F1-824F-9EAE-7EDC0DAFD55A}"/>
              </a:ext>
            </a:extLst>
          </p:cNvPr>
          <p:cNvSpPr>
            <a:spLocks noGrp="1"/>
          </p:cNvSpPr>
          <p:nvPr>
            <p:ph idx="1"/>
          </p:nvPr>
        </p:nvSpPr>
        <p:spPr>
          <a:xfrm>
            <a:off x="596981" y="1688042"/>
            <a:ext cx="10604665" cy="4755515"/>
          </a:xfrm>
        </p:spPr>
        <p:txBody>
          <a:bodyPr vert="horz" lIns="91440" tIns="45720" rIns="91440" bIns="45720" rtlCol="0" anchor="t">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600" b="1" i="0" u="none" strike="noStrike" kern="1200" cap="none" spc="0" normalizeH="0" baseline="0" noProof="0" dirty="0">
                <a:ln>
                  <a:noFill/>
                </a:ln>
                <a:solidFill>
                  <a:srgbClr val="522398"/>
                </a:solidFill>
                <a:effectLst/>
                <a:uLnTx/>
                <a:uFillTx/>
                <a:latin typeface="Aptos" panose="02110004020202020204"/>
                <a:ea typeface="+mn-ea"/>
                <a:cs typeface="+mn-cs"/>
              </a:rPr>
              <a:t>Rakentaminen</a:t>
            </a:r>
            <a:r>
              <a:rPr kumimoji="0" lang="fi-FI" sz="2600" b="0" i="0" u="none" strike="noStrike" kern="1200" cap="none" spc="0" normalizeH="0" baseline="0" noProof="0" dirty="0">
                <a:ln>
                  <a:noFill/>
                </a:ln>
                <a:solidFill>
                  <a:srgbClr val="522398"/>
                </a:solidFill>
                <a:effectLst/>
                <a:uLnTx/>
                <a:uFillTx/>
                <a:latin typeface="Aptos" panose="02110004020202020204"/>
                <a:ea typeface="+mn-ea"/>
                <a:cs typeface="+mn-cs"/>
              </a:rPr>
              <a:t> ja rakentamisen aikaiset päästöt</a:t>
            </a: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fi-FI" sz="2200" b="0" i="0" u="none" strike="noStrike" kern="1200" cap="none" spc="0" normalizeH="0" baseline="0" noProof="0" dirty="0">
                <a:ln>
                  <a:noFill/>
                </a:ln>
                <a:solidFill>
                  <a:srgbClr val="522398"/>
                </a:solidFill>
                <a:effectLst/>
                <a:uLnTx/>
                <a:uFillTx/>
                <a:latin typeface="Aptos" panose="02110004020202020204"/>
                <a:ea typeface="+mn-ea"/>
                <a:cs typeface="+mn-cs"/>
              </a:rPr>
              <a:t>Maanmuokkaus</a:t>
            </a: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fi-FI" sz="2200" b="0" i="0" u="none" strike="noStrike" kern="1200" cap="none" spc="0" normalizeH="0" baseline="0" noProof="0" dirty="0">
                <a:ln>
                  <a:noFill/>
                </a:ln>
                <a:solidFill>
                  <a:srgbClr val="522398"/>
                </a:solidFill>
                <a:effectLst/>
                <a:uLnTx/>
                <a:uFillTx/>
                <a:latin typeface="Aptos" panose="02110004020202020204"/>
                <a:ea typeface="+mn-ea"/>
                <a:cs typeface="+mn-cs"/>
              </a:rPr>
              <a:t>Materiaalit, betoni</a:t>
            </a: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fi-FI" sz="2200" b="0" i="0" u="none" strike="noStrike" kern="1200" cap="none" spc="0" normalizeH="0" baseline="0" noProof="0" dirty="0">
                <a:ln>
                  <a:noFill/>
                </a:ln>
                <a:solidFill>
                  <a:srgbClr val="522398"/>
                </a:solidFill>
                <a:effectLst/>
                <a:uLnTx/>
                <a:uFillTx/>
                <a:latin typeface="Aptos" panose="02110004020202020204"/>
                <a:ea typeface="+mn-ea"/>
                <a:cs typeface="+mn-cs"/>
              </a:rPr>
              <a:t>Elinkaariajattelu</a:t>
            </a:r>
          </a:p>
          <a:p>
            <a:pPr lvl="1">
              <a:buFont typeface="Courier New" panose="020B0604020202020204" pitchFamily="34" charset="0"/>
              <a:buChar char="o"/>
              <a:defRPr/>
            </a:pPr>
            <a:endParaRPr lang="fi-FI" sz="2200" dirty="0">
              <a:solidFill>
                <a:srgbClr val="522398"/>
              </a:solidFill>
              <a:latin typeface="Aptos" panose="02110004020202020204"/>
            </a:endParaRP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600" b="0" i="0" u="none" strike="noStrike" kern="1200" cap="none" spc="0" normalizeH="0" baseline="0" noProof="0" dirty="0">
                <a:ln>
                  <a:noFill/>
                </a:ln>
                <a:solidFill>
                  <a:srgbClr val="522398"/>
                </a:solidFill>
                <a:effectLst/>
                <a:uLnTx/>
                <a:uFillTx/>
                <a:latin typeface="Aptos" panose="02110004020202020204"/>
                <a:ea typeface="+mn-ea"/>
                <a:cs typeface="+mn-cs"/>
              </a:rPr>
              <a:t>Kiinteistön </a:t>
            </a:r>
            <a:r>
              <a:rPr kumimoji="0" lang="fi-FI" sz="2600" b="1" i="0" u="none" strike="noStrike" kern="1200" cap="none" spc="0" normalizeH="0" baseline="0" noProof="0" dirty="0">
                <a:ln>
                  <a:noFill/>
                </a:ln>
                <a:solidFill>
                  <a:srgbClr val="522398"/>
                </a:solidFill>
                <a:effectLst/>
                <a:uLnTx/>
                <a:uFillTx/>
                <a:latin typeface="Aptos" panose="02110004020202020204"/>
                <a:ea typeface="+mn-ea"/>
                <a:cs typeface="+mn-cs"/>
              </a:rPr>
              <a:t>ylläpidon</a:t>
            </a:r>
            <a:r>
              <a:rPr kumimoji="0" lang="fi-FI" sz="2600" b="0" i="0" u="none" strike="noStrike" kern="1200" cap="none" spc="0" normalizeH="0" baseline="0" noProof="0" dirty="0">
                <a:ln>
                  <a:noFill/>
                </a:ln>
                <a:solidFill>
                  <a:srgbClr val="522398"/>
                </a:solidFill>
                <a:effectLst/>
                <a:uLnTx/>
                <a:uFillTx/>
                <a:latin typeface="Aptos" panose="02110004020202020204"/>
                <a:ea typeface="+mn-ea"/>
                <a:cs typeface="+mn-cs"/>
              </a:rPr>
              <a:t> aikaiset päästöt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2600" b="0" i="0" u="none" strike="noStrike" kern="1200" cap="none" spc="0" normalizeH="0" baseline="0" noProof="0" dirty="0">
                <a:ln>
                  <a:noFill/>
                </a:ln>
                <a:solidFill>
                  <a:srgbClr val="522398"/>
                </a:solidFill>
                <a:effectLst/>
                <a:uLnTx/>
                <a:uFillTx/>
                <a:latin typeface="Aptos" panose="02110004020202020204"/>
                <a:ea typeface="+mn-ea"/>
                <a:cs typeface="+mn-cs"/>
              </a:rPr>
              <a:t>Kiinteistönhoito ja puhtauspalvelut</a:t>
            </a:r>
            <a:endParaRPr kumimoji="0" lang="fi-FI" sz="2200" b="0" i="0" u="none" strike="noStrike" kern="1200" cap="none" spc="0" normalizeH="0" baseline="0" noProof="0" dirty="0">
              <a:ln>
                <a:noFill/>
              </a:ln>
              <a:solidFill>
                <a:srgbClr val="522398"/>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fi-FI" sz="1900" b="0" i="0" u="none" strike="noStrike" kern="1200" cap="none" spc="0" normalizeH="0" baseline="0" noProof="0" dirty="0">
                <a:ln>
                  <a:noFill/>
                </a:ln>
                <a:solidFill>
                  <a:srgbClr val="522398"/>
                </a:solidFill>
                <a:effectLst/>
                <a:uLnTx/>
                <a:uFillTx/>
                <a:latin typeface="Aptos" panose="02110004020202020204"/>
                <a:ea typeface="+mn-ea"/>
                <a:cs typeface="+mn-cs"/>
              </a:rPr>
              <a:t>Energian kulutus- tehokkuus (lämmitys/jäähdytys, ilmastointi, valaistus, energian kierrätys)</a:t>
            </a: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fi-FI" sz="1900" b="0" i="0" u="none" strike="noStrike" kern="1200" cap="none" spc="0" normalizeH="0" baseline="0" noProof="0" dirty="0">
                <a:ln>
                  <a:noFill/>
                </a:ln>
                <a:solidFill>
                  <a:srgbClr val="522398"/>
                </a:solidFill>
                <a:effectLst/>
                <a:uLnTx/>
                <a:uFillTx/>
                <a:latin typeface="Aptos" panose="02110004020202020204"/>
                <a:ea typeface="+mn-ea"/>
                <a:cs typeface="+mn-cs"/>
              </a:rPr>
              <a:t>Kemikaalit (pysyvyys, kertyvyys, SHVC-aineet, raaka-aineet, kierrätysmuovit, annostelu, kemikaaliton siivous, otsonoituvesi)</a:t>
            </a: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fi-FI" sz="1900" b="0" i="0" u="none" strike="noStrike" kern="1200" cap="none" spc="0" normalizeH="0" baseline="0" noProof="0" dirty="0">
                <a:ln>
                  <a:noFill/>
                </a:ln>
                <a:solidFill>
                  <a:srgbClr val="522398"/>
                </a:solidFill>
                <a:effectLst/>
                <a:uLnTx/>
                <a:uFillTx/>
                <a:latin typeface="Aptos" panose="02110004020202020204"/>
                <a:ea typeface="+mn-ea"/>
                <a:cs typeface="+mn-cs"/>
              </a:rPr>
              <a:t>Työkoneet ja välineet (siivouskoneet, </a:t>
            </a: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fi-FI" sz="1900" b="0" i="0" u="none" strike="noStrike" kern="1200" cap="none" spc="0" normalizeH="0" baseline="0" noProof="0" dirty="0">
                <a:ln>
                  <a:noFill/>
                </a:ln>
                <a:solidFill>
                  <a:srgbClr val="522398"/>
                </a:solidFill>
                <a:effectLst/>
                <a:uLnTx/>
                <a:uFillTx/>
                <a:latin typeface="Aptos" panose="02110004020202020204"/>
                <a:ea typeface="+mn-ea"/>
                <a:cs typeface="+mn-cs"/>
              </a:rPr>
              <a:t>Liikenne, liikkuminen (suunnitelmallisuus, minimoidaan-pois turhat matkat, työnantajan tuki liikkumiseen)</a:t>
            </a: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lang="fi-FI" sz="1900" dirty="0">
                <a:solidFill>
                  <a:srgbClr val="522398"/>
                </a:solidFill>
                <a:latin typeface="Aptos" panose="02110004020202020204"/>
              </a:rPr>
              <a:t>Elinkaariajattelu</a:t>
            </a:r>
            <a:endParaRPr kumimoji="0" lang="fi-FI" sz="1900" b="0" i="0" u="none" strike="noStrike" kern="1200" cap="none" spc="0" normalizeH="0" baseline="0" noProof="0" dirty="0">
              <a:ln>
                <a:noFill/>
              </a:ln>
              <a:solidFill>
                <a:srgbClr val="522398"/>
              </a:solidFill>
              <a:effectLst/>
              <a:uLnTx/>
              <a:uFillTx/>
              <a:latin typeface="Aptos" panose="02110004020202020204"/>
              <a:ea typeface="+mn-ea"/>
              <a:cs typeface="+mn-cs"/>
            </a:endParaRPr>
          </a:p>
          <a:p>
            <a:endParaRPr lang="fi-FI" dirty="0"/>
          </a:p>
        </p:txBody>
      </p:sp>
    </p:spTree>
    <p:extLst>
      <p:ext uri="{BB962C8B-B14F-4D97-AF65-F5344CB8AC3E}">
        <p14:creationId xmlns:p14="http://schemas.microsoft.com/office/powerpoint/2010/main" val="1663882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78DF55-FAB0-85C6-3271-E726212903BE}"/>
              </a:ext>
            </a:extLst>
          </p:cNvPr>
          <p:cNvSpPr>
            <a:spLocks noGrp="1"/>
          </p:cNvSpPr>
          <p:nvPr>
            <p:ph type="title"/>
          </p:nvPr>
        </p:nvSpPr>
        <p:spPr>
          <a:xfrm>
            <a:off x="718457" y="365125"/>
            <a:ext cx="10260939" cy="1325563"/>
          </a:xfrm>
        </p:spPr>
        <p:txBody>
          <a:bodyPr>
            <a:normAutofit/>
          </a:bodyPr>
          <a:lstStyle/>
          <a:p>
            <a:r>
              <a:rPr lang="fi-FI" sz="4400" dirty="0">
                <a:solidFill>
                  <a:srgbClr val="522398"/>
                </a:solidFill>
              </a:rPr>
              <a:t>Puu, päästöt ja päästöjen lähteet</a:t>
            </a:r>
            <a:endParaRPr lang="fi-FI" sz="4400" dirty="0"/>
          </a:p>
        </p:txBody>
      </p:sp>
      <p:sp>
        <p:nvSpPr>
          <p:cNvPr id="6" name="Tekstiruutu 5">
            <a:extLst>
              <a:ext uri="{FF2B5EF4-FFF2-40B4-BE49-F238E27FC236}">
                <a16:creationId xmlns:a16="http://schemas.microsoft.com/office/drawing/2014/main" id="{8CE62E28-FD92-F981-08CF-9A28EF23A819}"/>
              </a:ext>
            </a:extLst>
          </p:cNvPr>
          <p:cNvSpPr txBox="1"/>
          <p:nvPr/>
        </p:nvSpPr>
        <p:spPr>
          <a:xfrm>
            <a:off x="718457" y="2406134"/>
            <a:ext cx="9231086" cy="2308324"/>
          </a:xfrm>
          <a:prstGeom prst="rect">
            <a:avLst/>
          </a:prstGeom>
          <a:noFill/>
        </p:spPr>
        <p:txBody>
          <a:bodyPr wrap="square">
            <a:spAutoFit/>
          </a:bodyPr>
          <a:lstStyle/>
          <a:p>
            <a:r>
              <a:rPr lang="fi-FI" sz="2400" b="1" i="0" dirty="0">
                <a:solidFill>
                  <a:srgbClr val="522398"/>
                </a:solidFill>
                <a:effectLst/>
              </a:rPr>
              <a:t>”</a:t>
            </a:r>
            <a:r>
              <a:rPr lang="fi-FI" sz="2400" i="0" dirty="0">
                <a:solidFill>
                  <a:srgbClr val="522398"/>
                </a:solidFill>
                <a:effectLst/>
              </a:rPr>
              <a:t>Puuston</a:t>
            </a:r>
            <a:r>
              <a:rPr lang="fi-FI" sz="2400" b="0" i="0" dirty="0">
                <a:solidFill>
                  <a:srgbClr val="522398"/>
                </a:solidFill>
                <a:effectLst/>
                <a:highlight>
                  <a:srgbClr val="FFFFFF"/>
                </a:highlight>
              </a:rPr>
              <a:t> kasvu ja karikesyöte maaperään ovat metsien hiilivarastoa lisääviä tekijöitä. Hakkuut ja puunkorjuu sekä puuston lahoaminen ja maahengitys ovat puolestaan metsien hiilivarastoa pienentäviä tekijöitä. Metsissä tapahtuu aina kasvihuonekaasujen päästöjä ja poistumia, minkä seurauksena metsät ovat joko nettonieluja tai nettolähteitä.”</a:t>
            </a:r>
            <a:endParaRPr lang="fi-FI" sz="2400" dirty="0">
              <a:solidFill>
                <a:srgbClr val="522398"/>
              </a:solidFill>
            </a:endParaRPr>
          </a:p>
        </p:txBody>
      </p:sp>
      <p:sp>
        <p:nvSpPr>
          <p:cNvPr id="4" name="Rectangle 1">
            <a:extLst>
              <a:ext uri="{FF2B5EF4-FFF2-40B4-BE49-F238E27FC236}">
                <a16:creationId xmlns:a16="http://schemas.microsoft.com/office/drawing/2014/main" id="{87440BEA-5146-D3C0-9BF1-4F22408F3686}"/>
              </a:ext>
            </a:extLst>
          </p:cNvPr>
          <p:cNvSpPr>
            <a:spLocks noChangeArrowheads="1"/>
          </p:cNvSpPr>
          <p:nvPr/>
        </p:nvSpPr>
        <p:spPr bwMode="auto">
          <a:xfrm>
            <a:off x="5584371" y="5967495"/>
            <a:ext cx="5540829" cy="6771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600" b="1" i="0" u="sng" strike="noStrike" cap="none" normalizeH="0" baseline="0" dirty="0">
                <a:ln>
                  <a:noFill/>
                </a:ln>
                <a:solidFill>
                  <a:srgbClr val="522398"/>
                </a:solidFill>
                <a:effectLst/>
                <a:latin typeface="+mn-lt"/>
                <a:hlinkClick r:id="rId2">
                  <a:extLst>
                    <a:ext uri="{A12FA001-AC4F-418D-AE19-62706E023703}">
                      <ahyp:hlinkClr xmlns:ahyp="http://schemas.microsoft.com/office/drawing/2018/hyperlinkcolor" val="tx"/>
                    </a:ext>
                  </a:extLst>
                </a:hlinkClick>
              </a:rPr>
              <a:t>Hiilineutraalisuomi &gt; </a:t>
            </a:r>
            <a:r>
              <a:rPr kumimoji="0" lang="fi-FI" altLang="fi-FI" sz="1600" b="0" i="0" u="sng" strike="noStrike" cap="none" normalizeH="0" baseline="0" dirty="0">
                <a:ln>
                  <a:noFill/>
                </a:ln>
                <a:solidFill>
                  <a:srgbClr val="522398"/>
                </a:solidFill>
                <a:effectLst/>
                <a:latin typeface="+mn-lt"/>
                <a:hlinkClick r:id="rId2">
                  <a:extLst>
                    <a:ext uri="{A12FA001-AC4F-418D-AE19-62706E023703}">
                      <ahyp:hlinkClr xmlns:ahyp="http://schemas.microsoft.com/office/drawing/2018/hyperlinkcolor" val="tx"/>
                    </a:ext>
                  </a:extLst>
                </a:hlinkClick>
              </a:rPr>
              <a:t>Puun käytön ilmastovaikutukset</a:t>
            </a:r>
            <a:endParaRPr kumimoji="0" lang="fi-FI" altLang="fi-FI" sz="1600" b="1" i="0" u="none" strike="noStrike" cap="none" normalizeH="0" baseline="0" dirty="0">
              <a:ln>
                <a:noFill/>
              </a:ln>
              <a:solidFill>
                <a:srgbClr val="522398"/>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400" b="0" i="0" u="none" strike="noStrike" cap="none" normalizeH="0" baseline="0" dirty="0">
                <a:ln>
                  <a:noFill/>
                </a:ln>
                <a:solidFill>
                  <a:srgbClr val="522398"/>
                </a:solidFill>
                <a:effectLst/>
                <a:latin typeface="+mn-lt"/>
              </a:rPr>
              <a:t>  </a:t>
            </a:r>
            <a:r>
              <a:rPr kumimoji="0" lang="fi-FI" altLang="fi-FI" sz="1000" b="0" i="0" u="none" strike="noStrike" cap="none" normalizeH="0" baseline="0" dirty="0">
                <a:ln>
                  <a:noFill/>
                </a:ln>
                <a:solidFill>
                  <a:srgbClr val="522398"/>
                </a:solidFill>
                <a:effectLst/>
                <a:latin typeface="+mn-lt"/>
              </a:rPr>
              <a:t>      </a:t>
            </a:r>
            <a:endParaRPr kumimoji="0" lang="fi-FI" altLang="fi-FI" sz="1400" b="0" i="0" u="none" strike="noStrike" cap="none" normalizeH="0" baseline="0" dirty="0">
              <a:ln>
                <a:noFill/>
              </a:ln>
              <a:solidFill>
                <a:srgbClr val="522398"/>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400" b="0" i="0" u="none" strike="noStrike" cap="none" normalizeH="0" baseline="0" dirty="0">
                <a:ln>
                  <a:noFill/>
                </a:ln>
                <a:solidFill>
                  <a:srgbClr val="522398"/>
                </a:solidFill>
                <a:effectLst/>
                <a:latin typeface="+mn-lt"/>
              </a:rPr>
              <a:t>hiilineutraalisuomi.fi/fi-FI/</a:t>
            </a:r>
            <a:r>
              <a:rPr kumimoji="0" lang="fi-FI" altLang="fi-FI" sz="1400" b="0" i="0" u="none" strike="noStrike" cap="none" normalizeH="0" baseline="0" dirty="0" err="1">
                <a:ln>
                  <a:noFill/>
                </a:ln>
                <a:solidFill>
                  <a:srgbClr val="522398"/>
                </a:solidFill>
                <a:effectLst/>
                <a:latin typeface="+mn-lt"/>
              </a:rPr>
              <a:t>Ilmastotyo</a:t>
            </a:r>
            <a:r>
              <a:rPr kumimoji="0" lang="fi-FI" altLang="fi-FI" sz="1400" b="0" i="0" u="none" strike="noStrike" cap="none" normalizeH="0" baseline="0" dirty="0">
                <a:ln>
                  <a:noFill/>
                </a:ln>
                <a:solidFill>
                  <a:srgbClr val="522398"/>
                </a:solidFill>
                <a:effectLst/>
                <a:latin typeface="+mn-lt"/>
              </a:rPr>
              <a:t>/</a:t>
            </a:r>
            <a:r>
              <a:rPr kumimoji="0" lang="fi-FI" altLang="fi-FI" sz="1400" b="0" i="0" u="none" strike="noStrike" cap="none" normalizeH="0" baseline="0" dirty="0" err="1">
                <a:ln>
                  <a:noFill/>
                </a:ln>
                <a:solidFill>
                  <a:srgbClr val="522398"/>
                </a:solidFill>
                <a:effectLst/>
                <a:latin typeface="+mn-lt"/>
              </a:rPr>
              <a:t>Metsat</a:t>
            </a:r>
            <a:endParaRPr kumimoji="0" lang="fi-FI" altLang="fi-FI" sz="2000" b="0" i="0" u="none" strike="noStrike" cap="none" normalizeH="0" baseline="0" dirty="0">
              <a:ln>
                <a:noFill/>
              </a:ln>
              <a:solidFill>
                <a:srgbClr val="522398"/>
              </a:solidFill>
              <a:effectLst/>
              <a:latin typeface="+mn-lt"/>
            </a:endParaRPr>
          </a:p>
        </p:txBody>
      </p:sp>
    </p:spTree>
    <p:extLst>
      <p:ext uri="{BB962C8B-B14F-4D97-AF65-F5344CB8AC3E}">
        <p14:creationId xmlns:p14="http://schemas.microsoft.com/office/powerpoint/2010/main" val="3213656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78DF55-FAB0-85C6-3271-E726212903BE}"/>
              </a:ext>
            </a:extLst>
          </p:cNvPr>
          <p:cNvSpPr>
            <a:spLocks noGrp="1"/>
          </p:cNvSpPr>
          <p:nvPr>
            <p:ph type="title"/>
          </p:nvPr>
        </p:nvSpPr>
        <p:spPr>
          <a:xfrm>
            <a:off x="718457" y="365125"/>
            <a:ext cx="10260939" cy="1325563"/>
          </a:xfrm>
        </p:spPr>
        <p:txBody>
          <a:bodyPr>
            <a:normAutofit/>
          </a:bodyPr>
          <a:lstStyle/>
          <a:p>
            <a:r>
              <a:rPr lang="fi-FI" sz="4400" dirty="0">
                <a:solidFill>
                  <a:srgbClr val="522398"/>
                </a:solidFill>
              </a:rPr>
              <a:t>Puu, päästöt ja päästöjen lähteet</a:t>
            </a:r>
            <a:endParaRPr lang="fi-FI" sz="4400" dirty="0"/>
          </a:p>
        </p:txBody>
      </p:sp>
      <p:sp>
        <p:nvSpPr>
          <p:cNvPr id="6" name="Tekstiruutu 5">
            <a:extLst>
              <a:ext uri="{FF2B5EF4-FFF2-40B4-BE49-F238E27FC236}">
                <a16:creationId xmlns:a16="http://schemas.microsoft.com/office/drawing/2014/main" id="{8CE62E28-FD92-F981-08CF-9A28EF23A819}"/>
              </a:ext>
            </a:extLst>
          </p:cNvPr>
          <p:cNvSpPr txBox="1"/>
          <p:nvPr/>
        </p:nvSpPr>
        <p:spPr>
          <a:xfrm>
            <a:off x="4691743" y="2013858"/>
            <a:ext cx="5067947" cy="4005944"/>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fi-FI" sz="2400" i="0" u="none" strike="noStrike" kern="1200" cap="none" spc="0" normalizeH="0" baseline="0" noProof="0" dirty="0">
                <a:ln>
                  <a:noFill/>
                </a:ln>
                <a:solidFill>
                  <a:srgbClr val="522398"/>
                </a:solidFill>
                <a:effectLst/>
                <a:uLnTx/>
                <a:uFillTx/>
                <a:ea typeface="+mn-ea"/>
                <a:cs typeface="+mn-cs"/>
              </a:rPr>
              <a:t>Rakentaminen</a:t>
            </a:r>
            <a:r>
              <a:rPr kumimoji="0" lang="fi-FI" sz="2400" b="0" i="0" u="none" strike="noStrike" kern="1200" cap="none" spc="0" normalizeH="0" baseline="0" noProof="0" dirty="0">
                <a:ln>
                  <a:noFill/>
                </a:ln>
                <a:solidFill>
                  <a:srgbClr val="522398"/>
                </a:solidFill>
                <a:effectLst/>
                <a:uLnTx/>
                <a:uFillTx/>
                <a:ea typeface="+mn-ea"/>
                <a:cs typeface="+mn-cs"/>
              </a:rPr>
              <a:t> ja rakentamisen aikaiset päästöt</a:t>
            </a:r>
          </a:p>
          <a:p>
            <a:pPr marR="0" lvl="0" algn="l" defTabSz="914400" rtl="0" eaLnBrk="1" fontAlgn="auto" latinLnBrk="0" hangingPunct="1">
              <a:lnSpc>
                <a:spcPct val="90000"/>
              </a:lnSpc>
              <a:spcBef>
                <a:spcPts val="1000"/>
              </a:spcBef>
              <a:spcAft>
                <a:spcPts val="0"/>
              </a:spcAft>
              <a:buClrTx/>
              <a:buSzTx/>
              <a:tabLst/>
              <a:defRPr/>
            </a:pPr>
            <a:r>
              <a:rPr lang="fi-FI" sz="2400" dirty="0">
                <a:solidFill>
                  <a:srgbClr val="522398"/>
                </a:solidFill>
              </a:rPr>
              <a:t>Puurakentamisen hiilijalanjälki on miinusmerkkinen, valmis puurakennus sitoo hiilidioksidia ilmasta niin kauan kuin rakennus on olemassa. </a:t>
            </a:r>
          </a:p>
          <a:p>
            <a:pPr marR="0" lvl="0" algn="l" defTabSz="914400" rtl="0" eaLnBrk="1" fontAlgn="auto" latinLnBrk="0" hangingPunct="1">
              <a:lnSpc>
                <a:spcPct val="90000"/>
              </a:lnSpc>
              <a:spcBef>
                <a:spcPts val="1000"/>
              </a:spcBef>
              <a:spcAft>
                <a:spcPts val="0"/>
              </a:spcAft>
              <a:buClrTx/>
              <a:buSzTx/>
              <a:tabLst/>
              <a:defRPr/>
            </a:pPr>
            <a:r>
              <a:rPr lang="fi-FI" sz="2400" dirty="0">
                <a:solidFill>
                  <a:srgbClr val="522398"/>
                </a:solidFill>
              </a:rPr>
              <a:t>Yksi puinen omakotitalo sitoo 25 000 kg hiilidioksidia itseensä. Saman kuin keskiverto autoilija tuottaa päästöjä 10 vuodessa </a:t>
            </a:r>
          </a:p>
        </p:txBody>
      </p:sp>
      <p:sp>
        <p:nvSpPr>
          <p:cNvPr id="4" name="Rectangle 1">
            <a:extLst>
              <a:ext uri="{FF2B5EF4-FFF2-40B4-BE49-F238E27FC236}">
                <a16:creationId xmlns:a16="http://schemas.microsoft.com/office/drawing/2014/main" id="{87440BEA-5146-D3C0-9BF1-4F22408F3686}"/>
              </a:ext>
            </a:extLst>
          </p:cNvPr>
          <p:cNvSpPr>
            <a:spLocks noChangeArrowheads="1"/>
          </p:cNvSpPr>
          <p:nvPr/>
        </p:nvSpPr>
        <p:spPr bwMode="auto">
          <a:xfrm>
            <a:off x="6302828" y="6167549"/>
            <a:ext cx="4822372"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
        <p:nvSpPr>
          <p:cNvPr id="3" name="Tekstiruutu 2">
            <a:extLst>
              <a:ext uri="{FF2B5EF4-FFF2-40B4-BE49-F238E27FC236}">
                <a16:creationId xmlns:a16="http://schemas.microsoft.com/office/drawing/2014/main" id="{2B679FB6-F0D3-67F4-2F7D-EE2D2EBDF5B8}"/>
              </a:ext>
            </a:extLst>
          </p:cNvPr>
          <p:cNvSpPr txBox="1"/>
          <p:nvPr/>
        </p:nvSpPr>
        <p:spPr>
          <a:xfrm>
            <a:off x="9241972" y="6019801"/>
            <a:ext cx="1894114" cy="341632"/>
          </a:xfrm>
          <a:prstGeom prst="rect">
            <a:avLst/>
          </a:prstGeom>
          <a:noFill/>
        </p:spPr>
        <p:txBody>
          <a:bodyPr wrap="square" rtlCol="0">
            <a:spAutoFit/>
          </a:bodyPr>
          <a:lstStyle/>
          <a:p>
            <a:pPr marR="0" lvl="0" algn="r" defTabSz="914400" rtl="0" eaLnBrk="1" fontAlgn="auto" latinLnBrk="0" hangingPunct="1">
              <a:lnSpc>
                <a:spcPct val="90000"/>
              </a:lnSpc>
              <a:spcBef>
                <a:spcPts val="1000"/>
              </a:spcBef>
              <a:spcAft>
                <a:spcPts val="0"/>
              </a:spcAft>
              <a:buClrTx/>
              <a:buSzTx/>
              <a:tabLst/>
              <a:defRPr/>
            </a:pPr>
            <a:r>
              <a:rPr lang="fi-FI" sz="1800">
                <a:solidFill>
                  <a:srgbClr val="522398"/>
                </a:solidFill>
              </a:rPr>
              <a:t>www.puuinfo.fi</a:t>
            </a:r>
            <a:endParaRPr lang="fi-FI" sz="1800" dirty="0">
              <a:solidFill>
                <a:srgbClr val="522398"/>
              </a:solidFill>
            </a:endParaRPr>
          </a:p>
        </p:txBody>
      </p:sp>
      <p:pic>
        <p:nvPicPr>
          <p:cNvPr id="1026" name="Picture 2" descr="Puu, Puinen Liitäntä, Piikit">
            <a:extLst>
              <a:ext uri="{FF2B5EF4-FFF2-40B4-BE49-F238E27FC236}">
                <a16:creationId xmlns:a16="http://schemas.microsoft.com/office/drawing/2014/main" id="{28DEAD1D-327D-ADA1-5FBC-789905447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501" y="1690688"/>
            <a:ext cx="3043618" cy="45670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879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uunrungot, Puu, Mäntytukin, Polttopuut">
            <a:extLst>
              <a:ext uri="{FF2B5EF4-FFF2-40B4-BE49-F238E27FC236}">
                <a16:creationId xmlns:a16="http://schemas.microsoft.com/office/drawing/2014/main" id="{7694F691-10C2-256B-B0A6-4BAE22963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680" y="0"/>
            <a:ext cx="3852863"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7C78DF55-FAB0-85C6-3271-E726212903BE}"/>
              </a:ext>
            </a:extLst>
          </p:cNvPr>
          <p:cNvSpPr>
            <a:spLocks noGrp="1"/>
          </p:cNvSpPr>
          <p:nvPr>
            <p:ph type="title"/>
          </p:nvPr>
        </p:nvSpPr>
        <p:spPr>
          <a:xfrm>
            <a:off x="718457" y="694924"/>
            <a:ext cx="10260939" cy="1325563"/>
          </a:xfrm>
        </p:spPr>
        <p:txBody>
          <a:bodyPr>
            <a:normAutofit/>
          </a:bodyPr>
          <a:lstStyle/>
          <a:p>
            <a:r>
              <a:rPr lang="fi-FI" sz="4000" dirty="0">
                <a:solidFill>
                  <a:srgbClr val="522398"/>
                </a:solidFill>
              </a:rPr>
              <a:t>Puu: </a:t>
            </a:r>
            <a:br>
              <a:rPr lang="fi-FI" sz="4000" dirty="0">
                <a:solidFill>
                  <a:srgbClr val="522398"/>
                </a:solidFill>
              </a:rPr>
            </a:br>
            <a:r>
              <a:rPr lang="fi-FI" sz="4000" dirty="0">
                <a:solidFill>
                  <a:srgbClr val="522398"/>
                </a:solidFill>
              </a:rPr>
              <a:t>päästöt ja päästöjen lähteet</a:t>
            </a:r>
            <a:endParaRPr lang="fi-FI" sz="4000" dirty="0"/>
          </a:p>
        </p:txBody>
      </p:sp>
      <p:sp>
        <p:nvSpPr>
          <p:cNvPr id="6" name="Tekstiruutu 5">
            <a:extLst>
              <a:ext uri="{FF2B5EF4-FFF2-40B4-BE49-F238E27FC236}">
                <a16:creationId xmlns:a16="http://schemas.microsoft.com/office/drawing/2014/main" id="{8CE62E28-FD92-F981-08CF-9A28EF23A819}"/>
              </a:ext>
            </a:extLst>
          </p:cNvPr>
          <p:cNvSpPr txBox="1"/>
          <p:nvPr/>
        </p:nvSpPr>
        <p:spPr>
          <a:xfrm>
            <a:off x="779481" y="2927824"/>
            <a:ext cx="5377543" cy="2308324"/>
          </a:xfrm>
          <a:prstGeom prst="rect">
            <a:avLst/>
          </a:prstGeom>
          <a:noFill/>
        </p:spPr>
        <p:txBody>
          <a:bodyPr wrap="square">
            <a:spAutoFit/>
          </a:bodyPr>
          <a:lstStyle/>
          <a:p>
            <a:pPr algn="l"/>
            <a:r>
              <a:rPr lang="fi-FI" sz="2400" b="1" i="0" dirty="0">
                <a:solidFill>
                  <a:srgbClr val="522398"/>
                </a:solidFill>
                <a:effectLst/>
                <a:latin typeface="+mj-lt"/>
              </a:rPr>
              <a:t>Elinkaariajattelu </a:t>
            </a:r>
          </a:p>
          <a:p>
            <a:pPr algn="l"/>
            <a:endParaRPr lang="fi-FI" sz="2000" b="1" i="0" dirty="0">
              <a:solidFill>
                <a:srgbClr val="522398"/>
              </a:solidFill>
              <a:effectLst/>
            </a:endParaRPr>
          </a:p>
          <a:p>
            <a:pPr algn="l"/>
            <a:r>
              <a:rPr lang="fi-FI" sz="2000" i="0" dirty="0">
                <a:solidFill>
                  <a:srgbClr val="522398"/>
                </a:solidFill>
                <a:effectLst/>
              </a:rPr>
              <a:t>Puurakentamisen lisääminen pienentää rakennus­materiaalien valmistuksen kasvihuonekaasupäästöjä ja kasvattaa puutuotteisiin sitoutuvan hiilen määrää.</a:t>
            </a:r>
          </a:p>
          <a:p>
            <a:pPr algn="l"/>
            <a:endParaRPr lang="fi-FI" sz="2000" i="0" dirty="0">
              <a:solidFill>
                <a:srgbClr val="522398"/>
              </a:solidFill>
              <a:effectLst/>
            </a:endParaRPr>
          </a:p>
        </p:txBody>
      </p:sp>
      <p:sp>
        <p:nvSpPr>
          <p:cNvPr id="3" name="Tekstiruutu 2">
            <a:extLst>
              <a:ext uri="{FF2B5EF4-FFF2-40B4-BE49-F238E27FC236}">
                <a16:creationId xmlns:a16="http://schemas.microsoft.com/office/drawing/2014/main" id="{BD02009C-04E2-725B-4041-157D6A0F7BCE}"/>
              </a:ext>
            </a:extLst>
          </p:cNvPr>
          <p:cNvSpPr txBox="1"/>
          <p:nvPr/>
        </p:nvSpPr>
        <p:spPr>
          <a:xfrm>
            <a:off x="718457" y="6291943"/>
            <a:ext cx="10406743" cy="338554"/>
          </a:xfrm>
          <a:prstGeom prst="rect">
            <a:avLst/>
          </a:prstGeom>
          <a:noFill/>
        </p:spPr>
        <p:txBody>
          <a:bodyPr wrap="square" rtlCol="0">
            <a:spAutoFit/>
          </a:bodyPr>
          <a:lstStyle/>
          <a:p>
            <a:r>
              <a:rPr lang="fi-FI" sz="1600" dirty="0">
                <a:solidFill>
                  <a:srgbClr val="522398"/>
                </a:solidFill>
                <a:hlinkClick r:id="rId3">
                  <a:extLst>
                    <a:ext uri="{A12FA001-AC4F-418D-AE19-62706E023703}">
                      <ahyp:hlinkClr xmlns:ahyp="http://schemas.microsoft.com/office/drawing/2018/hyperlinkcolor" val="tx"/>
                    </a:ext>
                  </a:extLst>
                </a:hlinkClick>
              </a:rPr>
              <a:t>Metsäyhdistyksen blogi: Puurakentamisessa itää hyvä tulevaisuus - Suomen Metsäyhdistys ry (smy.fi)</a:t>
            </a:r>
            <a:endParaRPr lang="fi-FI" sz="1600" dirty="0">
              <a:solidFill>
                <a:srgbClr val="522398"/>
              </a:solidFill>
            </a:endParaRPr>
          </a:p>
        </p:txBody>
      </p:sp>
    </p:spTree>
    <p:extLst>
      <p:ext uri="{BB962C8B-B14F-4D97-AF65-F5344CB8AC3E}">
        <p14:creationId xmlns:p14="http://schemas.microsoft.com/office/powerpoint/2010/main" val="2724480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78DF55-FAB0-85C6-3271-E726212903BE}"/>
              </a:ext>
            </a:extLst>
          </p:cNvPr>
          <p:cNvSpPr>
            <a:spLocks noGrp="1"/>
          </p:cNvSpPr>
          <p:nvPr>
            <p:ph type="title"/>
          </p:nvPr>
        </p:nvSpPr>
        <p:spPr>
          <a:xfrm>
            <a:off x="718457" y="365125"/>
            <a:ext cx="10260939" cy="1325563"/>
          </a:xfrm>
        </p:spPr>
        <p:txBody>
          <a:bodyPr>
            <a:normAutofit/>
          </a:bodyPr>
          <a:lstStyle/>
          <a:p>
            <a:r>
              <a:rPr lang="fi-FI" sz="4000" dirty="0">
                <a:solidFill>
                  <a:srgbClr val="522398"/>
                </a:solidFill>
              </a:rPr>
              <a:t>Puu:</a:t>
            </a:r>
            <a:br>
              <a:rPr lang="fi-FI" sz="4000" dirty="0">
                <a:solidFill>
                  <a:srgbClr val="522398"/>
                </a:solidFill>
              </a:rPr>
            </a:br>
            <a:r>
              <a:rPr lang="fi-FI" sz="4000" dirty="0">
                <a:solidFill>
                  <a:srgbClr val="522398"/>
                </a:solidFill>
              </a:rPr>
              <a:t>päästöt ja päästöjen lähteet</a:t>
            </a:r>
            <a:endParaRPr lang="fi-FI" sz="4000" dirty="0"/>
          </a:p>
        </p:txBody>
      </p:sp>
      <p:sp>
        <p:nvSpPr>
          <p:cNvPr id="6" name="Tekstiruutu 5">
            <a:extLst>
              <a:ext uri="{FF2B5EF4-FFF2-40B4-BE49-F238E27FC236}">
                <a16:creationId xmlns:a16="http://schemas.microsoft.com/office/drawing/2014/main" id="{8CE62E28-FD92-F981-08CF-9A28EF23A819}"/>
              </a:ext>
            </a:extLst>
          </p:cNvPr>
          <p:cNvSpPr txBox="1"/>
          <p:nvPr/>
        </p:nvSpPr>
        <p:spPr>
          <a:xfrm>
            <a:off x="718457" y="2136967"/>
            <a:ext cx="6825343" cy="3847207"/>
          </a:xfrm>
          <a:prstGeom prst="rect">
            <a:avLst/>
          </a:prstGeom>
          <a:noFill/>
        </p:spPr>
        <p:txBody>
          <a:bodyPr wrap="square">
            <a:spAutoFit/>
          </a:bodyPr>
          <a:lstStyle/>
          <a:p>
            <a:pPr algn="l"/>
            <a:r>
              <a:rPr lang="fi-FI" sz="2400" b="1" i="0" dirty="0">
                <a:solidFill>
                  <a:srgbClr val="522398"/>
                </a:solidFill>
                <a:effectLst/>
                <a:latin typeface="+mj-lt"/>
              </a:rPr>
              <a:t>Elinkaariajattelu </a:t>
            </a:r>
          </a:p>
          <a:p>
            <a:pPr algn="l"/>
            <a:endParaRPr lang="fi-FI" sz="2000" b="1" i="0" dirty="0">
              <a:solidFill>
                <a:srgbClr val="522398"/>
              </a:solidFill>
              <a:effectLst/>
            </a:endParaRPr>
          </a:p>
          <a:p>
            <a:pPr algn="l"/>
            <a:endParaRPr lang="fi-FI" sz="2000" i="0" dirty="0">
              <a:solidFill>
                <a:srgbClr val="522398"/>
              </a:solidFill>
              <a:effectLst/>
            </a:endParaRPr>
          </a:p>
          <a:p>
            <a:pPr algn="l"/>
            <a:r>
              <a:rPr lang="fi-FI" sz="2000" i="0" dirty="0">
                <a:solidFill>
                  <a:srgbClr val="522398"/>
                </a:solidFill>
                <a:effectLst/>
              </a:rPr>
              <a:t>Elinkaaren lopussa puutuotteen voi muuttaa bioenergiaksi. </a:t>
            </a:r>
            <a:r>
              <a:rPr lang="fi-FI" sz="2000" dirty="0">
                <a:solidFill>
                  <a:srgbClr val="522398"/>
                </a:solidFill>
              </a:rPr>
              <a:t>P</a:t>
            </a:r>
            <a:r>
              <a:rPr lang="fi-FI" sz="2000" i="0" dirty="0">
                <a:solidFill>
                  <a:srgbClr val="522398"/>
                </a:solidFill>
                <a:effectLst/>
              </a:rPr>
              <a:t>uutuotteiden valmistuksen aiheuttamat ympäristöhaitat ovat vähäisiä verrattuna teräkseen ja betoniin. </a:t>
            </a:r>
          </a:p>
          <a:p>
            <a:pPr algn="l"/>
            <a:r>
              <a:rPr lang="fi-FI" sz="2000" i="0" dirty="0">
                <a:solidFill>
                  <a:srgbClr val="522398"/>
                </a:solidFill>
                <a:effectLst/>
              </a:rPr>
              <a:t>Puurakennuksen hiilijalanjälki on 3-5 kertaa pienempi kuin betonisen rakennuksen. </a:t>
            </a:r>
          </a:p>
          <a:p>
            <a:pPr algn="l"/>
            <a:endParaRPr lang="fi-FI" sz="2000" dirty="0">
              <a:solidFill>
                <a:srgbClr val="522398"/>
              </a:solidFill>
            </a:endParaRPr>
          </a:p>
          <a:p>
            <a:pPr algn="l"/>
            <a:r>
              <a:rPr lang="fi-FI" sz="2000" i="0" dirty="0">
                <a:solidFill>
                  <a:srgbClr val="522398"/>
                </a:solidFill>
                <a:effectLst/>
              </a:rPr>
              <a:t>Jos kaikki Suomessa rakennettavat asunnot tehtäisiin puusta, siihen tarvittava puu kasvaisi takaisin noin 11 tunnissa.</a:t>
            </a:r>
          </a:p>
        </p:txBody>
      </p:sp>
      <p:sp>
        <p:nvSpPr>
          <p:cNvPr id="4" name="Rectangle 1">
            <a:extLst>
              <a:ext uri="{FF2B5EF4-FFF2-40B4-BE49-F238E27FC236}">
                <a16:creationId xmlns:a16="http://schemas.microsoft.com/office/drawing/2014/main" id="{87440BEA-5146-D3C0-9BF1-4F22408F3686}"/>
              </a:ext>
            </a:extLst>
          </p:cNvPr>
          <p:cNvSpPr>
            <a:spLocks noChangeArrowheads="1"/>
          </p:cNvSpPr>
          <p:nvPr/>
        </p:nvSpPr>
        <p:spPr bwMode="auto">
          <a:xfrm>
            <a:off x="6157024" y="5999559"/>
            <a:ext cx="4822372"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
        <p:nvSpPr>
          <p:cNvPr id="3" name="Tekstiruutu 2">
            <a:extLst>
              <a:ext uri="{FF2B5EF4-FFF2-40B4-BE49-F238E27FC236}">
                <a16:creationId xmlns:a16="http://schemas.microsoft.com/office/drawing/2014/main" id="{BD02009C-04E2-725B-4041-157D6A0F7BCE}"/>
              </a:ext>
            </a:extLst>
          </p:cNvPr>
          <p:cNvSpPr txBox="1"/>
          <p:nvPr/>
        </p:nvSpPr>
        <p:spPr>
          <a:xfrm>
            <a:off x="718457" y="6291943"/>
            <a:ext cx="10406743" cy="338554"/>
          </a:xfrm>
          <a:prstGeom prst="rect">
            <a:avLst/>
          </a:prstGeom>
          <a:noFill/>
        </p:spPr>
        <p:txBody>
          <a:bodyPr wrap="square" rtlCol="0">
            <a:spAutoFit/>
          </a:bodyPr>
          <a:lstStyle/>
          <a:p>
            <a:r>
              <a:rPr lang="fi-FI" sz="1600" dirty="0">
                <a:solidFill>
                  <a:srgbClr val="522398"/>
                </a:solidFill>
                <a:hlinkClick r:id="rId2">
                  <a:extLst>
                    <a:ext uri="{A12FA001-AC4F-418D-AE19-62706E023703}">
                      <ahyp:hlinkClr xmlns:ahyp="http://schemas.microsoft.com/office/drawing/2018/hyperlinkcolor" val="tx"/>
                    </a:ext>
                  </a:extLst>
                </a:hlinkClick>
              </a:rPr>
              <a:t>Metsäyhdistyksen blogi: Puurakentamisessa itää hyvä tulevaisuus - Suomen Metsäyhdistys ry (smy.fi)</a:t>
            </a:r>
            <a:endParaRPr lang="fi-FI" sz="1600" dirty="0">
              <a:solidFill>
                <a:srgbClr val="522398"/>
              </a:solidFill>
            </a:endParaRPr>
          </a:p>
        </p:txBody>
      </p:sp>
      <p:pic>
        <p:nvPicPr>
          <p:cNvPr id="4098" name="Picture 2" descr="Puunrungot, Puu, Mäntytukin, Polttopuut">
            <a:extLst>
              <a:ext uri="{FF2B5EF4-FFF2-40B4-BE49-F238E27FC236}">
                <a16:creationId xmlns:a16="http://schemas.microsoft.com/office/drawing/2014/main" id="{7694F691-10C2-256B-B0A6-4BAE22963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680" y="0"/>
            <a:ext cx="3852863"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204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jakka, Puurakentaminen">
            <a:extLst>
              <a:ext uri="{FF2B5EF4-FFF2-40B4-BE49-F238E27FC236}">
                <a16:creationId xmlns:a16="http://schemas.microsoft.com/office/drawing/2014/main" id="{3E8EDE4E-7298-AEA8-F602-BD62ACCA6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825" y="1458686"/>
            <a:ext cx="3429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7C78DF55-FAB0-85C6-3271-E726212903BE}"/>
              </a:ext>
            </a:extLst>
          </p:cNvPr>
          <p:cNvSpPr>
            <a:spLocks noGrp="1"/>
          </p:cNvSpPr>
          <p:nvPr>
            <p:ph type="title"/>
          </p:nvPr>
        </p:nvSpPr>
        <p:spPr>
          <a:xfrm>
            <a:off x="718457" y="365125"/>
            <a:ext cx="10260939" cy="1325563"/>
          </a:xfrm>
        </p:spPr>
        <p:txBody>
          <a:bodyPr>
            <a:normAutofit/>
          </a:bodyPr>
          <a:lstStyle/>
          <a:p>
            <a:r>
              <a:rPr lang="fi-FI" sz="4400" dirty="0">
                <a:solidFill>
                  <a:srgbClr val="522398"/>
                </a:solidFill>
              </a:rPr>
              <a:t>Puu, päästöt ja päästöjen lähteet</a:t>
            </a:r>
            <a:endParaRPr lang="fi-FI" sz="4400" dirty="0"/>
          </a:p>
        </p:txBody>
      </p:sp>
      <p:sp>
        <p:nvSpPr>
          <p:cNvPr id="6" name="Tekstiruutu 5">
            <a:extLst>
              <a:ext uri="{FF2B5EF4-FFF2-40B4-BE49-F238E27FC236}">
                <a16:creationId xmlns:a16="http://schemas.microsoft.com/office/drawing/2014/main" id="{8CE62E28-FD92-F981-08CF-9A28EF23A819}"/>
              </a:ext>
            </a:extLst>
          </p:cNvPr>
          <p:cNvSpPr txBox="1"/>
          <p:nvPr/>
        </p:nvSpPr>
        <p:spPr>
          <a:xfrm>
            <a:off x="718457" y="1829191"/>
            <a:ext cx="7500257" cy="2246769"/>
          </a:xfrm>
          <a:prstGeom prst="rect">
            <a:avLst/>
          </a:prstGeom>
          <a:noFill/>
        </p:spPr>
        <p:txBody>
          <a:bodyPr wrap="square">
            <a:spAutoFit/>
          </a:bodyPr>
          <a:lstStyle/>
          <a:p>
            <a:pPr algn="l"/>
            <a:r>
              <a:rPr lang="fi-FI" sz="2400" b="1" i="0" dirty="0">
                <a:solidFill>
                  <a:srgbClr val="522398"/>
                </a:solidFill>
                <a:effectLst/>
                <a:latin typeface="+mj-lt"/>
              </a:rPr>
              <a:t>Puurakentamisen päästöt </a:t>
            </a:r>
          </a:p>
          <a:p>
            <a:pPr algn="l"/>
            <a:endParaRPr lang="fi-FI" sz="2000" b="1" i="0" dirty="0">
              <a:solidFill>
                <a:srgbClr val="522398"/>
              </a:solidFill>
              <a:effectLst/>
            </a:endParaRPr>
          </a:p>
          <a:p>
            <a:pPr algn="l"/>
            <a:r>
              <a:rPr lang="fi-FI" sz="2400" i="0" dirty="0">
                <a:solidFill>
                  <a:srgbClr val="522398"/>
                </a:solidFill>
                <a:effectLst/>
              </a:rPr>
              <a:t>Jos kaikki Euroopan talot rakennettaisiin betonin sijaan puusta, rakentamisen hiilidioksidipäästöt tippuisivat 60 %. Uusiutumattomien luonnonvarojen käyttö vähenisi jopa 70 %.</a:t>
            </a:r>
          </a:p>
        </p:txBody>
      </p:sp>
      <p:sp>
        <p:nvSpPr>
          <p:cNvPr id="4" name="Rectangle 1">
            <a:extLst>
              <a:ext uri="{FF2B5EF4-FFF2-40B4-BE49-F238E27FC236}">
                <a16:creationId xmlns:a16="http://schemas.microsoft.com/office/drawing/2014/main" id="{87440BEA-5146-D3C0-9BF1-4F22408F3686}"/>
              </a:ext>
            </a:extLst>
          </p:cNvPr>
          <p:cNvSpPr>
            <a:spLocks noChangeArrowheads="1"/>
          </p:cNvSpPr>
          <p:nvPr/>
        </p:nvSpPr>
        <p:spPr bwMode="auto">
          <a:xfrm>
            <a:off x="9220200" y="6191712"/>
            <a:ext cx="1905000"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fi-FI" altLang="fi-FI" dirty="0">
                <a:solidFill>
                  <a:srgbClr val="522398"/>
                </a:solidFill>
              </a:rPr>
              <a:t>www.siparila.com</a:t>
            </a:r>
            <a:endParaRPr kumimoji="0" lang="fi-FI" altLang="fi-FI" sz="1800" b="0" i="0" u="none" strike="noStrike" cap="none" normalizeH="0" baseline="0" dirty="0">
              <a:ln>
                <a:noFill/>
              </a:ln>
              <a:solidFill>
                <a:srgbClr val="522398"/>
              </a:solidFill>
              <a:effectLst/>
              <a:latin typeface="Arial" panose="020B0604020202020204" pitchFamily="34" charset="0"/>
            </a:endParaRPr>
          </a:p>
        </p:txBody>
      </p:sp>
      <p:sp>
        <p:nvSpPr>
          <p:cNvPr id="5" name="Tekstiruutu 4">
            <a:extLst>
              <a:ext uri="{FF2B5EF4-FFF2-40B4-BE49-F238E27FC236}">
                <a16:creationId xmlns:a16="http://schemas.microsoft.com/office/drawing/2014/main" id="{440F5F47-4AB0-A6FF-2A2B-1C904B9476DF}"/>
              </a:ext>
            </a:extLst>
          </p:cNvPr>
          <p:cNvSpPr txBox="1"/>
          <p:nvPr/>
        </p:nvSpPr>
        <p:spPr>
          <a:xfrm>
            <a:off x="718458" y="4147457"/>
            <a:ext cx="7630885" cy="2308324"/>
          </a:xfrm>
          <a:prstGeom prst="rect">
            <a:avLst/>
          </a:prstGeom>
          <a:noFill/>
        </p:spPr>
        <p:txBody>
          <a:bodyPr wrap="square" rtlCol="0">
            <a:spAutoFit/>
          </a:bodyPr>
          <a:lstStyle/>
          <a:p>
            <a:r>
              <a:rPr lang="fi-FI" sz="2400" dirty="0">
                <a:solidFill>
                  <a:srgbClr val="522398"/>
                </a:solidFill>
              </a:rPr>
              <a:t>Rakennussektori tuottaa 1/3 kaikista hiilidioksidipäästöistä. Rakentamisessa puu on oiva ratkaisu, puurakennus sitoo hiilidioksidia ilmakehästä niin kauan kuin puurakennusta käytetään. Kun rakennus puretaan, puu voidaan käyttää energiantuotantoon.</a:t>
            </a:r>
          </a:p>
        </p:txBody>
      </p:sp>
    </p:spTree>
    <p:extLst>
      <p:ext uri="{BB962C8B-B14F-4D97-AF65-F5344CB8AC3E}">
        <p14:creationId xmlns:p14="http://schemas.microsoft.com/office/powerpoint/2010/main" val="909060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78DF55-FAB0-85C6-3271-E726212903BE}"/>
              </a:ext>
            </a:extLst>
          </p:cNvPr>
          <p:cNvSpPr>
            <a:spLocks noGrp="1"/>
          </p:cNvSpPr>
          <p:nvPr>
            <p:ph type="title"/>
          </p:nvPr>
        </p:nvSpPr>
        <p:spPr>
          <a:xfrm>
            <a:off x="718457" y="365125"/>
            <a:ext cx="10260939" cy="1325563"/>
          </a:xfrm>
        </p:spPr>
        <p:txBody>
          <a:bodyPr>
            <a:normAutofit/>
          </a:bodyPr>
          <a:lstStyle/>
          <a:p>
            <a:r>
              <a:rPr lang="fi-FI" sz="4400" dirty="0">
                <a:solidFill>
                  <a:srgbClr val="522398"/>
                </a:solidFill>
              </a:rPr>
              <a:t>Puu, päästöt ja päästöjen lähteet</a:t>
            </a:r>
            <a:endParaRPr lang="fi-FI" sz="4400" dirty="0"/>
          </a:p>
        </p:txBody>
      </p:sp>
      <p:sp>
        <p:nvSpPr>
          <p:cNvPr id="6" name="Tekstiruutu 5">
            <a:extLst>
              <a:ext uri="{FF2B5EF4-FFF2-40B4-BE49-F238E27FC236}">
                <a16:creationId xmlns:a16="http://schemas.microsoft.com/office/drawing/2014/main" id="{8CE62E28-FD92-F981-08CF-9A28EF23A819}"/>
              </a:ext>
            </a:extLst>
          </p:cNvPr>
          <p:cNvSpPr txBox="1"/>
          <p:nvPr/>
        </p:nvSpPr>
        <p:spPr>
          <a:xfrm>
            <a:off x="718457" y="1829191"/>
            <a:ext cx="9231086" cy="4893647"/>
          </a:xfrm>
          <a:prstGeom prst="rect">
            <a:avLst/>
          </a:prstGeom>
          <a:noFill/>
        </p:spPr>
        <p:txBody>
          <a:bodyPr wrap="square">
            <a:spAutoFit/>
          </a:bodyPr>
          <a:lstStyle/>
          <a:p>
            <a:pPr algn="l"/>
            <a:r>
              <a:rPr lang="fi-FI" sz="2400" b="1" i="0" dirty="0">
                <a:solidFill>
                  <a:srgbClr val="522398"/>
                </a:solidFill>
                <a:effectLst/>
                <a:latin typeface="+mj-lt"/>
              </a:rPr>
              <a:t>Puurakentamisen päästöt </a:t>
            </a:r>
          </a:p>
          <a:p>
            <a:pPr algn="l"/>
            <a:endParaRPr lang="fi-FI" sz="2400" b="1" i="0" dirty="0">
              <a:solidFill>
                <a:srgbClr val="522398"/>
              </a:solidFill>
              <a:effectLst/>
              <a:latin typeface="+mj-lt"/>
            </a:endParaRPr>
          </a:p>
          <a:p>
            <a:pPr marL="342900" indent="-342900" algn="l">
              <a:buFont typeface="Wingdings" panose="05000000000000000000" pitchFamily="2" charset="2"/>
              <a:buChar char="§"/>
            </a:pPr>
            <a:r>
              <a:rPr lang="fi-FI" sz="2400" i="0" dirty="0">
                <a:solidFill>
                  <a:srgbClr val="522398"/>
                </a:solidFill>
                <a:effectLst/>
              </a:rPr>
              <a:t>Puurakennus on n. 80 % kevyempi kuin vastaava betonista valmistettu rakennus. </a:t>
            </a:r>
          </a:p>
          <a:p>
            <a:pPr marL="342900" indent="-342900" algn="l">
              <a:buFont typeface="Wingdings" panose="05000000000000000000" pitchFamily="2" charset="2"/>
              <a:buChar char="§"/>
            </a:pPr>
            <a:r>
              <a:rPr lang="fi-FI" sz="2400" i="0" dirty="0">
                <a:solidFill>
                  <a:srgbClr val="522398"/>
                </a:solidFill>
                <a:effectLst/>
              </a:rPr>
              <a:t>Keveyden ansiosta puutalon rakentaminen vaatii vähemmän logistiikkaa, elementtejä voidaan tuoda suurissa ja valmiissa paketeissa pelkän raaka-aineen sijaan.</a:t>
            </a:r>
          </a:p>
          <a:p>
            <a:pPr marL="342900" indent="-342900" algn="l">
              <a:buFont typeface="Wingdings" panose="05000000000000000000" pitchFamily="2" charset="2"/>
              <a:buChar char="§"/>
            </a:pPr>
            <a:r>
              <a:rPr lang="fi-FI" sz="2400" dirty="0">
                <a:solidFill>
                  <a:srgbClr val="522398"/>
                </a:solidFill>
              </a:rPr>
              <a:t>P</a:t>
            </a:r>
            <a:r>
              <a:rPr lang="fi-FI" sz="2400" i="0" dirty="0">
                <a:solidFill>
                  <a:srgbClr val="522398"/>
                </a:solidFill>
                <a:effectLst/>
              </a:rPr>
              <a:t>uu on kevyttä ja sitä on helppo muokata, </a:t>
            </a:r>
            <a:endParaRPr lang="fi-FI" sz="2400" dirty="0">
              <a:solidFill>
                <a:srgbClr val="522398"/>
              </a:solidFill>
            </a:endParaRPr>
          </a:p>
          <a:p>
            <a:pPr algn="l"/>
            <a:r>
              <a:rPr lang="fi-FI" sz="2400" i="0" dirty="0">
                <a:solidFill>
                  <a:srgbClr val="522398"/>
                </a:solidFill>
                <a:effectLst/>
              </a:rPr>
              <a:t>→ vahva materiaali, joka kestää hyvin hoidettuna satoja vuosia.</a:t>
            </a:r>
          </a:p>
          <a:p>
            <a:pPr algn="l"/>
            <a:endParaRPr lang="fi-FI" sz="2400" dirty="0">
              <a:solidFill>
                <a:srgbClr val="522398"/>
              </a:solidFill>
            </a:endParaRPr>
          </a:p>
          <a:p>
            <a:pPr algn="l"/>
            <a:r>
              <a:rPr lang="fi-FI" sz="2400" i="0" dirty="0">
                <a:solidFill>
                  <a:srgbClr val="522398"/>
                </a:solidFill>
                <a:effectLst/>
              </a:rPr>
              <a:t>Puurakennuksen purkamisesta ei juurikaan synny jätettä </a:t>
            </a:r>
          </a:p>
          <a:p>
            <a:pPr algn="l"/>
            <a:r>
              <a:rPr lang="fi-FI" sz="2400" i="0" dirty="0">
                <a:solidFill>
                  <a:srgbClr val="522398"/>
                </a:solidFill>
                <a:effectLst/>
              </a:rPr>
              <a:t>→ syntynyt jäte voidaan kierrättää energiantuotantoon</a:t>
            </a:r>
          </a:p>
          <a:p>
            <a:pPr algn="l"/>
            <a:r>
              <a:rPr lang="fi-FI" sz="2400" dirty="0">
                <a:solidFill>
                  <a:srgbClr val="522398"/>
                </a:solidFill>
              </a:rPr>
              <a:t>Puulla rakentaminen ei vaadi tuontia</a:t>
            </a:r>
            <a:endParaRPr lang="fi-FI" sz="2400" i="0" dirty="0">
              <a:solidFill>
                <a:srgbClr val="522398"/>
              </a:solidFill>
              <a:effectLst/>
            </a:endParaRPr>
          </a:p>
        </p:txBody>
      </p:sp>
      <p:sp>
        <p:nvSpPr>
          <p:cNvPr id="4" name="Rectangle 1">
            <a:extLst>
              <a:ext uri="{FF2B5EF4-FFF2-40B4-BE49-F238E27FC236}">
                <a16:creationId xmlns:a16="http://schemas.microsoft.com/office/drawing/2014/main" id="{87440BEA-5146-D3C0-9BF1-4F22408F3686}"/>
              </a:ext>
            </a:extLst>
          </p:cNvPr>
          <p:cNvSpPr>
            <a:spLocks noChangeArrowheads="1"/>
          </p:cNvSpPr>
          <p:nvPr/>
        </p:nvSpPr>
        <p:spPr bwMode="auto">
          <a:xfrm>
            <a:off x="9220200" y="6191712"/>
            <a:ext cx="1905000"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fi-FI" altLang="fi-FI" dirty="0">
                <a:solidFill>
                  <a:srgbClr val="522398"/>
                </a:solidFill>
              </a:rPr>
              <a:t>www.siparila.com</a:t>
            </a:r>
            <a:endParaRPr kumimoji="0" lang="fi-FI" altLang="fi-FI" sz="1800" b="0" i="0" u="none" strike="noStrike" cap="none" normalizeH="0" baseline="0" dirty="0">
              <a:ln>
                <a:noFill/>
              </a:ln>
              <a:solidFill>
                <a:srgbClr val="522398"/>
              </a:solidFill>
              <a:effectLst/>
              <a:latin typeface="Arial" panose="020B0604020202020204" pitchFamily="34" charset="0"/>
            </a:endParaRPr>
          </a:p>
        </p:txBody>
      </p:sp>
    </p:spTree>
    <p:extLst>
      <p:ext uri="{BB962C8B-B14F-4D97-AF65-F5344CB8AC3E}">
        <p14:creationId xmlns:p14="http://schemas.microsoft.com/office/powerpoint/2010/main" val="838992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78DF55-FAB0-85C6-3271-E726212903BE}"/>
              </a:ext>
            </a:extLst>
          </p:cNvPr>
          <p:cNvSpPr>
            <a:spLocks noGrp="1"/>
          </p:cNvSpPr>
          <p:nvPr>
            <p:ph type="title"/>
          </p:nvPr>
        </p:nvSpPr>
        <p:spPr>
          <a:xfrm>
            <a:off x="718457" y="365125"/>
            <a:ext cx="10260939" cy="1325563"/>
          </a:xfrm>
        </p:spPr>
        <p:txBody>
          <a:bodyPr>
            <a:normAutofit/>
          </a:bodyPr>
          <a:lstStyle/>
          <a:p>
            <a:r>
              <a:rPr lang="fi-FI" sz="4400" dirty="0">
                <a:solidFill>
                  <a:srgbClr val="522398"/>
                </a:solidFill>
              </a:rPr>
              <a:t>Puu, päästöt ja päästöjen lähteet</a:t>
            </a:r>
            <a:endParaRPr lang="fi-FI" sz="4400" dirty="0"/>
          </a:p>
        </p:txBody>
      </p:sp>
      <p:sp>
        <p:nvSpPr>
          <p:cNvPr id="6" name="Tekstiruutu 5">
            <a:extLst>
              <a:ext uri="{FF2B5EF4-FFF2-40B4-BE49-F238E27FC236}">
                <a16:creationId xmlns:a16="http://schemas.microsoft.com/office/drawing/2014/main" id="{8CE62E28-FD92-F981-08CF-9A28EF23A819}"/>
              </a:ext>
            </a:extLst>
          </p:cNvPr>
          <p:cNvSpPr txBox="1"/>
          <p:nvPr/>
        </p:nvSpPr>
        <p:spPr>
          <a:xfrm>
            <a:off x="718457" y="1586710"/>
            <a:ext cx="3712029" cy="4524315"/>
          </a:xfrm>
          <a:prstGeom prst="rect">
            <a:avLst/>
          </a:prstGeom>
          <a:noFill/>
        </p:spPr>
        <p:txBody>
          <a:bodyPr wrap="square">
            <a:spAutoFit/>
          </a:bodyPr>
          <a:lstStyle/>
          <a:p>
            <a:pPr algn="l"/>
            <a:r>
              <a:rPr lang="fi-FI" sz="2400" i="0" dirty="0">
                <a:solidFill>
                  <a:srgbClr val="522398"/>
                </a:solidFill>
                <a:effectLst/>
                <a:latin typeface="+mj-lt"/>
              </a:rPr>
              <a:t>Rakennussektori aiheuttaa n. 30 % maamme hiilidioksidipäästöistä. </a:t>
            </a:r>
          </a:p>
          <a:p>
            <a:pPr algn="l"/>
            <a:r>
              <a:rPr lang="fi-FI" sz="2400" i="0" dirty="0">
                <a:solidFill>
                  <a:srgbClr val="522398"/>
                </a:solidFill>
                <a:effectLst/>
                <a:latin typeface="+mj-lt"/>
              </a:rPr>
              <a:t>5–12 % kaikista hiilidioksidipäästöistä syntyy pelkästään rakennusmateriaalien valmistamisesta. 90 % tuosta luvusta on peräisin teräksen ja betonin valmistamisesta.</a:t>
            </a:r>
          </a:p>
        </p:txBody>
      </p:sp>
      <p:sp>
        <p:nvSpPr>
          <p:cNvPr id="4" name="Rectangle 1">
            <a:extLst>
              <a:ext uri="{FF2B5EF4-FFF2-40B4-BE49-F238E27FC236}">
                <a16:creationId xmlns:a16="http://schemas.microsoft.com/office/drawing/2014/main" id="{87440BEA-5146-D3C0-9BF1-4F22408F3686}"/>
              </a:ext>
            </a:extLst>
          </p:cNvPr>
          <p:cNvSpPr>
            <a:spLocks noChangeArrowheads="1"/>
          </p:cNvSpPr>
          <p:nvPr/>
        </p:nvSpPr>
        <p:spPr bwMode="auto">
          <a:xfrm>
            <a:off x="9220200" y="6191712"/>
            <a:ext cx="1905000"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fi-FI" altLang="fi-FI" dirty="0">
                <a:solidFill>
                  <a:srgbClr val="522398"/>
                </a:solidFill>
              </a:rPr>
              <a:t>www.siparila.com</a:t>
            </a:r>
            <a:endParaRPr kumimoji="0" lang="fi-FI" altLang="fi-FI" sz="1800" b="0" i="0" u="none" strike="noStrike" cap="none" normalizeH="0" baseline="0" dirty="0">
              <a:ln>
                <a:noFill/>
              </a:ln>
              <a:solidFill>
                <a:srgbClr val="522398"/>
              </a:solidFill>
              <a:effectLst/>
              <a:latin typeface="Arial" panose="020B0604020202020204" pitchFamily="34" charset="0"/>
            </a:endParaRPr>
          </a:p>
        </p:txBody>
      </p:sp>
      <p:pic>
        <p:nvPicPr>
          <p:cNvPr id="5" name="Kuva 4">
            <a:extLst>
              <a:ext uri="{FF2B5EF4-FFF2-40B4-BE49-F238E27FC236}">
                <a16:creationId xmlns:a16="http://schemas.microsoft.com/office/drawing/2014/main" id="{4104DF49-CAD9-DD67-824C-BF401C128807}"/>
              </a:ext>
            </a:extLst>
          </p:cNvPr>
          <p:cNvPicPr>
            <a:picLocks noChangeAspect="1"/>
          </p:cNvPicPr>
          <p:nvPr/>
        </p:nvPicPr>
        <p:blipFill>
          <a:blip r:embed="rId2"/>
          <a:stretch>
            <a:fillRect/>
          </a:stretch>
        </p:blipFill>
        <p:spPr>
          <a:xfrm>
            <a:off x="4562563" y="1640007"/>
            <a:ext cx="6763459" cy="4471018"/>
          </a:xfrm>
          <a:prstGeom prst="rect">
            <a:avLst/>
          </a:prstGeom>
        </p:spPr>
      </p:pic>
    </p:spTree>
    <p:extLst>
      <p:ext uri="{BB962C8B-B14F-4D97-AF65-F5344CB8AC3E}">
        <p14:creationId xmlns:p14="http://schemas.microsoft.com/office/powerpoint/2010/main" val="2080439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Pino katkaistuja puita">
            <a:extLst>
              <a:ext uri="{FF2B5EF4-FFF2-40B4-BE49-F238E27FC236}">
                <a16:creationId xmlns:a16="http://schemas.microsoft.com/office/drawing/2014/main" id="{43831F51-CB65-576E-58D4-740A99D4DB8E}"/>
              </a:ext>
            </a:extLst>
          </p:cNvPr>
          <p:cNvPicPr>
            <a:picLocks noChangeAspect="1"/>
          </p:cNvPicPr>
          <p:nvPr/>
        </p:nvPicPr>
        <p:blipFill rotWithShape="1">
          <a:blip r:embed="rId2">
            <a:extLst>
              <a:ext uri="{28A0092B-C50C-407E-A947-70E740481C1C}">
                <a14:useLocalDpi xmlns:a14="http://schemas.microsoft.com/office/drawing/2010/main" val="0"/>
              </a:ext>
            </a:extLst>
          </a:blip>
          <a:srcRect t="7381" b="10762"/>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82ED360A-BE86-A0F9-E604-227386DBC1EF}"/>
              </a:ext>
            </a:extLst>
          </p:cNvPr>
          <p:cNvSpPr>
            <a:spLocks noGrp="1"/>
          </p:cNvSpPr>
          <p:nvPr>
            <p:ph type="title"/>
          </p:nvPr>
        </p:nvSpPr>
        <p:spPr>
          <a:xfrm>
            <a:off x="615773" y="990600"/>
            <a:ext cx="5480226" cy="752103"/>
          </a:xfrm>
        </p:spPr>
        <p:txBody>
          <a:bodyPr vert="horz" lIns="251999" tIns="251999" rIns="251999" bIns="108000" rtlCol="0" anchor="b">
            <a:normAutofit fontScale="90000"/>
          </a:bodyPr>
          <a:lstStyle/>
          <a:p>
            <a:r>
              <a:rPr lang="fi-FI" sz="3600" kern="1200" dirty="0">
                <a:latin typeface="+mj-lt"/>
                <a:ea typeface="+mj-ea"/>
                <a:cs typeface="+mj-cs"/>
              </a:rPr>
              <a:t>Miksi </a:t>
            </a:r>
            <a:r>
              <a:rPr lang="fi-FI" sz="3600" dirty="0"/>
              <a:t>p</a:t>
            </a:r>
            <a:r>
              <a:rPr lang="fi-FI" sz="3600" kern="1200" dirty="0">
                <a:latin typeface="+mj-lt"/>
                <a:ea typeface="+mj-ea"/>
                <a:cs typeface="+mj-cs"/>
              </a:rPr>
              <a:t>uu</a:t>
            </a:r>
          </a:p>
        </p:txBody>
      </p:sp>
      <p:sp>
        <p:nvSpPr>
          <p:cNvPr id="3" name="Tekstiruutu 2">
            <a:extLst>
              <a:ext uri="{FF2B5EF4-FFF2-40B4-BE49-F238E27FC236}">
                <a16:creationId xmlns:a16="http://schemas.microsoft.com/office/drawing/2014/main" id="{D30B02EE-B8E2-8D4B-9A30-E6A8A5E314BD}"/>
              </a:ext>
            </a:extLst>
          </p:cNvPr>
          <p:cNvSpPr txBox="1"/>
          <p:nvPr/>
        </p:nvSpPr>
        <p:spPr>
          <a:xfrm>
            <a:off x="615773" y="1978221"/>
            <a:ext cx="5480227" cy="4879769"/>
          </a:xfrm>
          <a:prstGeom prst="rect">
            <a:avLst/>
          </a:prstGeom>
          <a:solidFill>
            <a:schemeClr val="tx2">
              <a:alpha val="90000"/>
            </a:schemeClr>
          </a:solidFill>
        </p:spPr>
        <p:txBody>
          <a:bodyPr vert="horz" lIns="251999" tIns="180000" rIns="251999" bIns="324000" rtlCol="0">
            <a:normAutofit fontScale="92500" lnSpcReduction="20000"/>
          </a:bodyPr>
          <a:lstStyle/>
          <a:p>
            <a:pPr>
              <a:lnSpc>
                <a:spcPct val="90000"/>
              </a:lnSpc>
              <a:spcBef>
                <a:spcPts val="1000"/>
              </a:spcBef>
            </a:pPr>
            <a:endParaRPr lang="fi-FI" sz="1000" kern="1200" dirty="0">
              <a:solidFill>
                <a:schemeClr val="bg1"/>
              </a:solidFill>
              <a:latin typeface="+mn-lt"/>
              <a:ea typeface="+mn-ea"/>
              <a:cs typeface="+mn-cs"/>
            </a:endParaRPr>
          </a:p>
          <a:p>
            <a:pPr>
              <a:lnSpc>
                <a:spcPct val="90000"/>
              </a:lnSpc>
              <a:spcBef>
                <a:spcPts val="1000"/>
              </a:spcBef>
            </a:pPr>
            <a:r>
              <a:rPr lang="fi-FI" sz="1900" kern="1200" dirty="0">
                <a:solidFill>
                  <a:schemeClr val="bg1"/>
                </a:solidFill>
                <a:latin typeface="+mn-lt"/>
                <a:ea typeface="+mn-ea"/>
                <a:cs typeface="+mn-cs"/>
              </a:rPr>
              <a:t>Lujaa ja kestävää</a:t>
            </a:r>
          </a:p>
          <a:p>
            <a:pPr>
              <a:lnSpc>
                <a:spcPct val="90000"/>
              </a:lnSpc>
              <a:spcBef>
                <a:spcPts val="1000"/>
              </a:spcBef>
            </a:pPr>
            <a:r>
              <a:rPr lang="fi-FI" sz="1900" kern="1200" dirty="0">
                <a:solidFill>
                  <a:schemeClr val="bg1"/>
                </a:solidFill>
                <a:latin typeface="+mn-lt"/>
                <a:ea typeface="+mn-ea"/>
                <a:cs typeface="+mn-cs"/>
              </a:rPr>
              <a:t>Lämmönjohtavuus suhteellisen vähäistä</a:t>
            </a:r>
          </a:p>
          <a:p>
            <a:pPr>
              <a:lnSpc>
                <a:spcPct val="90000"/>
              </a:lnSpc>
              <a:spcBef>
                <a:spcPts val="1000"/>
              </a:spcBef>
            </a:pPr>
            <a:r>
              <a:rPr lang="fi-FI" sz="1900" kern="1200" dirty="0">
                <a:solidFill>
                  <a:schemeClr val="bg1"/>
                </a:solidFill>
                <a:latin typeface="+mn-lt"/>
                <a:ea typeface="+mn-ea"/>
                <a:cs typeface="+mn-cs"/>
              </a:rPr>
              <a:t>Puu on hygroskooppinen</a:t>
            </a:r>
            <a:r>
              <a:rPr lang="fi-FI" sz="1900" dirty="0">
                <a:solidFill>
                  <a:schemeClr val="bg1"/>
                </a:solidFill>
              </a:rPr>
              <a:t>:</a:t>
            </a:r>
            <a:r>
              <a:rPr lang="fi-FI" sz="1900" kern="1200" dirty="0">
                <a:solidFill>
                  <a:schemeClr val="bg1"/>
                </a:solidFill>
                <a:latin typeface="+mn-lt"/>
                <a:ea typeface="+mn-ea"/>
                <a:cs typeface="+mn-cs"/>
              </a:rPr>
              <a:t> sitoo ja luovuttaa kosteutta</a:t>
            </a:r>
          </a:p>
          <a:p>
            <a:pPr>
              <a:lnSpc>
                <a:spcPct val="90000"/>
              </a:lnSpc>
              <a:spcBef>
                <a:spcPts val="1000"/>
              </a:spcBef>
            </a:pPr>
            <a:r>
              <a:rPr lang="fi-FI" sz="1900" kern="1200" dirty="0">
                <a:solidFill>
                  <a:schemeClr val="bg1"/>
                </a:solidFill>
                <a:latin typeface="+mn-lt"/>
                <a:ea typeface="+mn-ea"/>
                <a:cs typeface="+mn-cs"/>
              </a:rPr>
              <a:t>Puun lämpötilan noustessa 100 ºC, alkaa siitä höyrystyä kemiallisesti sitoutumaton vesi</a:t>
            </a:r>
          </a:p>
          <a:p>
            <a:pPr>
              <a:lnSpc>
                <a:spcPct val="90000"/>
              </a:lnSpc>
              <a:spcBef>
                <a:spcPts val="1000"/>
              </a:spcBef>
            </a:pPr>
            <a:r>
              <a:rPr lang="fi-FI" sz="1900" dirty="0">
                <a:solidFill>
                  <a:schemeClr val="bg1"/>
                </a:solidFill>
              </a:rPr>
              <a:t>S</a:t>
            </a:r>
            <a:r>
              <a:rPr lang="fi-FI" sz="1900" kern="1200" dirty="0">
                <a:solidFill>
                  <a:schemeClr val="bg1"/>
                </a:solidFill>
                <a:latin typeface="+mn-lt"/>
                <a:ea typeface="+mn-ea"/>
                <a:cs typeface="+mn-cs"/>
              </a:rPr>
              <a:t>isäilma- ja terveysvaikutukset</a:t>
            </a:r>
          </a:p>
          <a:p>
            <a:pPr>
              <a:lnSpc>
                <a:spcPct val="90000"/>
              </a:lnSpc>
              <a:spcBef>
                <a:spcPts val="1000"/>
              </a:spcBef>
            </a:pPr>
            <a:r>
              <a:rPr lang="fi-FI" sz="1900" kern="1200" dirty="0">
                <a:solidFill>
                  <a:schemeClr val="bg1"/>
                </a:solidFill>
                <a:latin typeface="+mn-lt"/>
                <a:ea typeface="+mn-ea"/>
                <a:cs typeface="+mn-cs"/>
              </a:rPr>
              <a:t>Pintamateriaali</a:t>
            </a:r>
          </a:p>
          <a:p>
            <a:pPr>
              <a:lnSpc>
                <a:spcPct val="90000"/>
              </a:lnSpc>
              <a:spcBef>
                <a:spcPts val="1000"/>
              </a:spcBef>
            </a:pPr>
            <a:r>
              <a:rPr lang="fi-FI" sz="1900" kern="1200" dirty="0">
                <a:solidFill>
                  <a:schemeClr val="bg1"/>
                </a:solidFill>
                <a:latin typeface="+mn-lt"/>
                <a:ea typeface="+mn-ea"/>
                <a:cs typeface="+mn-cs"/>
              </a:rPr>
              <a:t>Esteettisyyden lisäksi saattaa olla terveyttä edistäviä vaikutuksia</a:t>
            </a:r>
          </a:p>
          <a:p>
            <a:pPr>
              <a:lnSpc>
                <a:spcPct val="90000"/>
              </a:lnSpc>
              <a:spcBef>
                <a:spcPts val="1000"/>
              </a:spcBef>
            </a:pPr>
            <a:r>
              <a:rPr lang="fi-FI" sz="1900" kern="1200" dirty="0">
                <a:solidFill>
                  <a:schemeClr val="bg1"/>
                </a:solidFill>
                <a:latin typeface="+mn-lt"/>
                <a:ea typeface="+mn-ea"/>
                <a:cs typeface="+mn-cs"/>
              </a:rPr>
              <a:t>Sisäilman laatu ja akustiikka</a:t>
            </a:r>
          </a:p>
          <a:p>
            <a:pPr>
              <a:lnSpc>
                <a:spcPct val="90000"/>
              </a:lnSpc>
              <a:spcBef>
                <a:spcPts val="1000"/>
              </a:spcBef>
            </a:pPr>
            <a:r>
              <a:rPr lang="fi-FI" sz="1900" kern="1200" dirty="0">
                <a:solidFill>
                  <a:schemeClr val="bg1"/>
                </a:solidFill>
                <a:latin typeface="+mn-lt"/>
                <a:ea typeface="+mn-ea"/>
                <a:cs typeface="+mn-cs"/>
              </a:rPr>
              <a:t>Antibakteerinen materiaali (sauna, leikkuulaudat)</a:t>
            </a:r>
          </a:p>
          <a:p>
            <a:pPr>
              <a:lnSpc>
                <a:spcPct val="90000"/>
              </a:lnSpc>
              <a:spcBef>
                <a:spcPts val="1000"/>
              </a:spcBef>
            </a:pPr>
            <a:r>
              <a:rPr lang="fi-FI" sz="1900" kern="1200" dirty="0">
                <a:solidFill>
                  <a:schemeClr val="bg1"/>
                </a:solidFill>
                <a:latin typeface="+mn-lt"/>
                <a:ea typeface="+mn-ea"/>
                <a:cs typeface="+mn-cs"/>
              </a:rPr>
              <a:t>Soittimissa akustisen ominaisuutensa vuoksi</a:t>
            </a:r>
          </a:p>
          <a:p>
            <a:pPr>
              <a:lnSpc>
                <a:spcPct val="90000"/>
              </a:lnSpc>
              <a:spcBef>
                <a:spcPts val="1000"/>
              </a:spcBef>
            </a:pPr>
            <a:r>
              <a:rPr lang="fi-FI" sz="1900" kern="1200" dirty="0">
                <a:solidFill>
                  <a:schemeClr val="bg1"/>
                </a:solidFill>
                <a:latin typeface="+mn-lt"/>
                <a:ea typeface="+mn-ea"/>
                <a:cs typeface="+mn-cs"/>
              </a:rPr>
              <a:t>Äänieristykseltään ei kovin hyvä</a:t>
            </a:r>
          </a:p>
          <a:p>
            <a:pPr>
              <a:lnSpc>
                <a:spcPct val="90000"/>
              </a:lnSpc>
              <a:spcBef>
                <a:spcPts val="1000"/>
              </a:spcBef>
            </a:pPr>
            <a:endParaRPr lang="fi-FI" sz="1400" kern="1200" dirty="0">
              <a:solidFill>
                <a:schemeClr val="bg1"/>
              </a:solidFill>
              <a:latin typeface="+mn-lt"/>
              <a:ea typeface="+mn-ea"/>
              <a:cs typeface="+mn-cs"/>
            </a:endParaRPr>
          </a:p>
          <a:p>
            <a:pPr>
              <a:lnSpc>
                <a:spcPct val="90000"/>
              </a:lnSpc>
              <a:spcBef>
                <a:spcPts val="1000"/>
              </a:spcBef>
            </a:pPr>
            <a:endParaRPr lang="fi-FI" sz="1000" kern="1200" dirty="0">
              <a:solidFill>
                <a:schemeClr val="bg1"/>
              </a:solidFill>
              <a:latin typeface="+mn-lt"/>
              <a:ea typeface="+mn-ea"/>
              <a:cs typeface="+mn-cs"/>
            </a:endParaRPr>
          </a:p>
        </p:txBody>
      </p:sp>
    </p:spTree>
    <p:extLst>
      <p:ext uri="{BB962C8B-B14F-4D97-AF65-F5344CB8AC3E}">
        <p14:creationId xmlns:p14="http://schemas.microsoft.com/office/powerpoint/2010/main" val="980862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Oranssi ruska">
            <a:extLst>
              <a:ext uri="{FF2B5EF4-FFF2-40B4-BE49-F238E27FC236}">
                <a16:creationId xmlns:a16="http://schemas.microsoft.com/office/drawing/2014/main" id="{08C9BAF4-FAC5-6B32-8CE0-DAB1C0FF54E0}"/>
              </a:ext>
            </a:extLst>
          </p:cNvPr>
          <p:cNvPicPr>
            <a:picLocks noChangeAspect="1"/>
          </p:cNvPicPr>
          <p:nvPr/>
        </p:nvPicPr>
        <p:blipFill rotWithShape="1">
          <a:blip r:embed="rId2">
            <a:extLst>
              <a:ext uri="{28A0092B-C50C-407E-A947-70E740481C1C}">
                <a14:useLocalDpi xmlns:a14="http://schemas.microsoft.com/office/drawing/2010/main" val="0"/>
              </a:ext>
            </a:extLst>
          </a:blip>
          <a:srcRect b="1033"/>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C93049AE-1FAE-9F02-DD86-035B2520679C}"/>
              </a:ext>
            </a:extLst>
          </p:cNvPr>
          <p:cNvSpPr>
            <a:spLocks noGrp="1"/>
          </p:cNvSpPr>
          <p:nvPr>
            <p:ph type="title"/>
          </p:nvPr>
        </p:nvSpPr>
        <p:spPr>
          <a:xfrm>
            <a:off x="374732" y="881743"/>
            <a:ext cx="5229856" cy="911431"/>
          </a:xfrm>
        </p:spPr>
        <p:txBody>
          <a:bodyPr anchor="b">
            <a:normAutofit/>
          </a:bodyPr>
          <a:lstStyle/>
          <a:p>
            <a:r>
              <a:rPr lang="fi-FI" sz="3600"/>
              <a:t>Puu</a:t>
            </a:r>
          </a:p>
        </p:txBody>
      </p:sp>
      <p:sp>
        <p:nvSpPr>
          <p:cNvPr id="6" name="Text Placeholder 3">
            <a:extLst>
              <a:ext uri="{FF2B5EF4-FFF2-40B4-BE49-F238E27FC236}">
                <a16:creationId xmlns:a16="http://schemas.microsoft.com/office/drawing/2014/main" id="{EA5315EF-0303-8B35-6EFB-C5F3751239F2}"/>
              </a:ext>
            </a:extLst>
          </p:cNvPr>
          <p:cNvSpPr>
            <a:spLocks noGrp="1"/>
          </p:cNvSpPr>
          <p:nvPr>
            <p:ph type="body" sz="half" idx="2"/>
          </p:nvPr>
        </p:nvSpPr>
        <p:spPr>
          <a:xfrm>
            <a:off x="374732" y="2188028"/>
            <a:ext cx="5229857" cy="4275117"/>
          </a:xfrm>
        </p:spPr>
        <p:txBody>
          <a:bodyPr>
            <a:normAutofit fontScale="85000" lnSpcReduction="20000"/>
          </a:bodyPr>
          <a:lstStyle/>
          <a:p>
            <a:endParaRPr lang="fi-FI" sz="2400" dirty="0"/>
          </a:p>
          <a:p>
            <a:r>
              <a:rPr lang="fi-FI" sz="2400" dirty="0"/>
              <a:t>Puun energiakäyttö edistää vihreää siirtymää – tuore selvitys auttaa arvioimaan polttoainehankinnan kestävyyttä. </a:t>
            </a:r>
          </a:p>
          <a:p>
            <a:r>
              <a:rPr lang="fi-FI" sz="2400" dirty="0"/>
              <a:t>Fossiilisille polttoaineille etsitään yhä kiihtyvässä määrin vaihtoehtoja – Suomessa puu on tärkeä materiaali uusiutuvan energian tuotannossa. Tampereen Energian laatima selvitys tunnisti kolme keskeistä teemaa, jotka auttavat arvioimaan ja kehittämään puun energiakäytön kestävyyttä.</a:t>
            </a:r>
          </a:p>
          <a:p>
            <a:r>
              <a:rPr lang="fi-FI" sz="2400" dirty="0"/>
              <a:t>Tampereen energia 18.10.2022</a:t>
            </a:r>
            <a:endParaRPr lang="en-US" sz="2400" dirty="0"/>
          </a:p>
        </p:txBody>
      </p:sp>
    </p:spTree>
    <p:extLst>
      <p:ext uri="{BB962C8B-B14F-4D97-AF65-F5344CB8AC3E}">
        <p14:creationId xmlns:p14="http://schemas.microsoft.com/office/powerpoint/2010/main" val="3895965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Oranssi ruska">
            <a:extLst>
              <a:ext uri="{FF2B5EF4-FFF2-40B4-BE49-F238E27FC236}">
                <a16:creationId xmlns:a16="http://schemas.microsoft.com/office/drawing/2014/main" id="{08C9BAF4-FAC5-6B32-8CE0-DAB1C0FF54E0}"/>
              </a:ext>
            </a:extLst>
          </p:cNvPr>
          <p:cNvPicPr>
            <a:picLocks noChangeAspect="1"/>
          </p:cNvPicPr>
          <p:nvPr/>
        </p:nvPicPr>
        <p:blipFill rotWithShape="1">
          <a:blip r:embed="rId2">
            <a:extLst>
              <a:ext uri="{28A0092B-C50C-407E-A947-70E740481C1C}">
                <a14:useLocalDpi xmlns:a14="http://schemas.microsoft.com/office/drawing/2010/main" val="0"/>
              </a:ext>
            </a:extLst>
          </a:blip>
          <a:srcRect b="1033"/>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C93049AE-1FAE-9F02-DD86-035B2520679C}"/>
              </a:ext>
            </a:extLst>
          </p:cNvPr>
          <p:cNvSpPr>
            <a:spLocks noGrp="1"/>
          </p:cNvSpPr>
          <p:nvPr>
            <p:ph type="title"/>
          </p:nvPr>
        </p:nvSpPr>
        <p:spPr>
          <a:xfrm>
            <a:off x="577674" y="892629"/>
            <a:ext cx="5409469" cy="900544"/>
          </a:xfrm>
        </p:spPr>
        <p:txBody>
          <a:bodyPr anchor="b">
            <a:normAutofit/>
          </a:bodyPr>
          <a:lstStyle/>
          <a:p>
            <a:r>
              <a:rPr lang="fi-FI" sz="3600"/>
              <a:t>Puu</a:t>
            </a:r>
          </a:p>
        </p:txBody>
      </p:sp>
      <p:sp>
        <p:nvSpPr>
          <p:cNvPr id="6" name="Text Placeholder 3">
            <a:extLst>
              <a:ext uri="{FF2B5EF4-FFF2-40B4-BE49-F238E27FC236}">
                <a16:creationId xmlns:a16="http://schemas.microsoft.com/office/drawing/2014/main" id="{EA5315EF-0303-8B35-6EFB-C5F3751239F2}"/>
              </a:ext>
            </a:extLst>
          </p:cNvPr>
          <p:cNvSpPr>
            <a:spLocks noGrp="1"/>
          </p:cNvSpPr>
          <p:nvPr>
            <p:ph type="body" sz="half" idx="2"/>
          </p:nvPr>
        </p:nvSpPr>
        <p:spPr>
          <a:xfrm>
            <a:off x="577674" y="2076202"/>
            <a:ext cx="5409469" cy="4275117"/>
          </a:xfrm>
        </p:spPr>
        <p:txBody>
          <a:bodyPr>
            <a:normAutofit fontScale="92500" lnSpcReduction="10000"/>
          </a:bodyPr>
          <a:lstStyle/>
          <a:p>
            <a:r>
              <a:rPr lang="en-US" sz="2400" err="1"/>
              <a:t>Yleisin</a:t>
            </a:r>
            <a:r>
              <a:rPr lang="en-US" sz="2400"/>
              <a:t> </a:t>
            </a:r>
            <a:r>
              <a:rPr lang="en-US" sz="2400" err="1"/>
              <a:t>uusiutuvan</a:t>
            </a:r>
            <a:r>
              <a:rPr lang="en-US" sz="2400"/>
              <a:t> </a:t>
            </a:r>
            <a:r>
              <a:rPr lang="en-US" sz="2400" err="1"/>
              <a:t>energian</a:t>
            </a:r>
            <a:r>
              <a:rPr lang="en-US" sz="2400"/>
              <a:t> </a:t>
            </a:r>
            <a:r>
              <a:rPr lang="en-US" sz="2400" err="1"/>
              <a:t>lähde</a:t>
            </a:r>
            <a:endParaRPr lang="en-US" sz="2400"/>
          </a:p>
          <a:p>
            <a:r>
              <a:rPr lang="en-US" sz="2400" err="1"/>
              <a:t>Tärkeä</a:t>
            </a:r>
            <a:r>
              <a:rPr lang="en-US" sz="2400"/>
              <a:t> </a:t>
            </a:r>
            <a:r>
              <a:rPr lang="en-US" sz="2400" err="1"/>
              <a:t>rooli</a:t>
            </a:r>
            <a:r>
              <a:rPr lang="en-US" sz="2400"/>
              <a:t> </a:t>
            </a:r>
            <a:r>
              <a:rPr lang="en-US" sz="2400" err="1"/>
              <a:t>ilmastomuutoksen</a:t>
            </a:r>
            <a:r>
              <a:rPr lang="en-US" sz="2400"/>
              <a:t> </a:t>
            </a:r>
            <a:r>
              <a:rPr lang="en-US" sz="2400" err="1"/>
              <a:t>vastaisessa</a:t>
            </a:r>
            <a:r>
              <a:rPr lang="en-US" sz="2400"/>
              <a:t> </a:t>
            </a:r>
            <a:r>
              <a:rPr lang="en-US" sz="2400" err="1"/>
              <a:t>taistelussa</a:t>
            </a:r>
            <a:r>
              <a:rPr lang="en-US" sz="2400"/>
              <a:t> ja </a:t>
            </a:r>
            <a:r>
              <a:rPr lang="en-US" sz="2400" err="1"/>
              <a:t>hiilidikosiidipäästöjen</a:t>
            </a:r>
            <a:r>
              <a:rPr lang="en-US" sz="2400"/>
              <a:t> </a:t>
            </a:r>
            <a:r>
              <a:rPr lang="en-US" sz="2400" err="1"/>
              <a:t>vähentämisessä</a:t>
            </a:r>
            <a:r>
              <a:rPr lang="en-US" sz="2400"/>
              <a:t>.</a:t>
            </a:r>
          </a:p>
          <a:p>
            <a:r>
              <a:rPr lang="en-US" sz="2400" err="1"/>
              <a:t>Puuta</a:t>
            </a:r>
            <a:r>
              <a:rPr lang="en-US" sz="2400"/>
              <a:t> </a:t>
            </a:r>
            <a:r>
              <a:rPr lang="en-US" sz="2400" err="1"/>
              <a:t>käytetään</a:t>
            </a:r>
            <a:r>
              <a:rPr lang="en-US" sz="2400"/>
              <a:t> </a:t>
            </a:r>
            <a:r>
              <a:rPr lang="en-US" sz="2400" err="1"/>
              <a:t>lämmöntuotantoon</a:t>
            </a:r>
            <a:r>
              <a:rPr lang="en-US" sz="2400"/>
              <a:t>, </a:t>
            </a:r>
            <a:r>
              <a:rPr lang="en-US" sz="2400" err="1"/>
              <a:t>välillisesti</a:t>
            </a:r>
            <a:r>
              <a:rPr lang="en-US" sz="2400"/>
              <a:t> </a:t>
            </a:r>
            <a:r>
              <a:rPr lang="en-US" sz="2400" err="1"/>
              <a:t>sähköntuotantoon</a:t>
            </a:r>
            <a:r>
              <a:rPr lang="en-US" sz="2400"/>
              <a:t> </a:t>
            </a:r>
            <a:r>
              <a:rPr lang="en-US" sz="2400" err="1"/>
              <a:t>sekä</a:t>
            </a:r>
            <a:r>
              <a:rPr lang="en-US" sz="2400"/>
              <a:t> </a:t>
            </a:r>
            <a:r>
              <a:rPr lang="en-US" sz="2400" err="1"/>
              <a:t>huoltovarmuuden</a:t>
            </a:r>
            <a:r>
              <a:rPr lang="en-US" sz="2400"/>
              <a:t> </a:t>
            </a:r>
            <a:r>
              <a:rPr lang="en-US" sz="2400" err="1"/>
              <a:t>varmistamisessa</a:t>
            </a:r>
            <a:r>
              <a:rPr lang="en-US" sz="2400"/>
              <a:t>.</a:t>
            </a:r>
          </a:p>
          <a:p>
            <a:r>
              <a:rPr lang="en-US" sz="2400" err="1"/>
              <a:t>Puu</a:t>
            </a:r>
            <a:r>
              <a:rPr lang="en-US" sz="2400"/>
              <a:t> </a:t>
            </a:r>
            <a:r>
              <a:rPr lang="en-US" sz="2400" err="1"/>
              <a:t>työllistää</a:t>
            </a:r>
            <a:r>
              <a:rPr lang="en-US" sz="2400"/>
              <a:t> ja </a:t>
            </a:r>
            <a:r>
              <a:rPr lang="en-US" sz="2400" err="1"/>
              <a:t>lisää</a:t>
            </a:r>
            <a:r>
              <a:rPr lang="en-US" sz="2400"/>
              <a:t> </a:t>
            </a:r>
            <a:r>
              <a:rPr lang="en-US" sz="2400" err="1"/>
              <a:t>vientituloja</a:t>
            </a:r>
            <a:endParaRPr lang="en-US" sz="2400"/>
          </a:p>
          <a:p>
            <a:r>
              <a:rPr lang="en-US" sz="2400" err="1"/>
              <a:t>Edistää</a:t>
            </a:r>
            <a:r>
              <a:rPr lang="en-US" sz="2400"/>
              <a:t> </a:t>
            </a:r>
            <a:r>
              <a:rPr lang="en-US" sz="2400" err="1"/>
              <a:t>kiertotaloutta</a:t>
            </a:r>
            <a:r>
              <a:rPr lang="en-US" sz="2400"/>
              <a:t> →</a:t>
            </a:r>
            <a:r>
              <a:rPr lang="en-US" sz="2400" err="1"/>
              <a:t>teollisuuden</a:t>
            </a:r>
            <a:r>
              <a:rPr lang="en-US" sz="2400"/>
              <a:t> </a:t>
            </a:r>
            <a:r>
              <a:rPr lang="en-US" sz="2400" err="1"/>
              <a:t>sivutuotteet</a:t>
            </a:r>
            <a:r>
              <a:rPr lang="en-US" sz="2400"/>
              <a:t> </a:t>
            </a:r>
            <a:r>
              <a:rPr lang="en-US" sz="2400" err="1"/>
              <a:t>voidaan</a:t>
            </a:r>
            <a:r>
              <a:rPr lang="en-US" sz="2400"/>
              <a:t> </a:t>
            </a:r>
            <a:r>
              <a:rPr lang="en-US" sz="2400" err="1"/>
              <a:t>hyödyntää</a:t>
            </a:r>
            <a:r>
              <a:rPr lang="en-US" sz="2400"/>
              <a:t> </a:t>
            </a:r>
            <a:r>
              <a:rPr lang="en-US" sz="2400" err="1"/>
              <a:t>energiapuuna</a:t>
            </a:r>
            <a:endParaRPr lang="en-US" sz="2400"/>
          </a:p>
        </p:txBody>
      </p:sp>
    </p:spTree>
    <p:extLst>
      <p:ext uri="{BB962C8B-B14F-4D97-AF65-F5344CB8AC3E}">
        <p14:creationId xmlns:p14="http://schemas.microsoft.com/office/powerpoint/2010/main" val="3781811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p:txBody>
          <a:bodyPr>
            <a:normAutofit/>
          </a:bodyPr>
          <a:lstStyle/>
          <a:p>
            <a:r>
              <a:rPr lang="fi-FI" dirty="0">
                <a:solidFill>
                  <a:srgbClr val="522398"/>
                </a:solidFill>
              </a:rPr>
              <a:t>Rakentamisen aikaiset päästöt ja päästöjen lähteet</a:t>
            </a:r>
          </a:p>
        </p:txBody>
      </p:sp>
      <p:sp>
        <p:nvSpPr>
          <p:cNvPr id="3" name="Content Placeholder 2">
            <a:extLst>
              <a:ext uri="{FF2B5EF4-FFF2-40B4-BE49-F238E27FC236}">
                <a16:creationId xmlns:a16="http://schemas.microsoft.com/office/drawing/2014/main" id="{9DFB6BE3-34F1-824F-9EAE-7EDC0DAFD55A}"/>
              </a:ext>
            </a:extLst>
          </p:cNvPr>
          <p:cNvSpPr>
            <a:spLocks noGrp="1"/>
          </p:cNvSpPr>
          <p:nvPr>
            <p:ph idx="1"/>
          </p:nvPr>
        </p:nvSpPr>
        <p:spPr>
          <a:xfrm>
            <a:off x="374731" y="1690688"/>
            <a:ext cx="10604665" cy="4572952"/>
          </a:xfrm>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600" b="1" i="0" u="none" strike="noStrike" kern="1200" cap="none" spc="0" normalizeH="0" baseline="0" noProof="0" dirty="0">
                <a:ln>
                  <a:noFill/>
                </a:ln>
                <a:solidFill>
                  <a:srgbClr val="522398"/>
                </a:solidFill>
                <a:effectLst/>
                <a:uLnTx/>
                <a:uFillTx/>
                <a:latin typeface="Aptos" panose="02110004020202020204"/>
                <a:ea typeface="+mn-ea"/>
                <a:cs typeface="+mn-cs"/>
              </a:rPr>
              <a:t>Rakentaminen</a:t>
            </a:r>
            <a:r>
              <a:rPr kumimoji="0" lang="fi-FI" sz="2600" b="0" i="0" u="none" strike="noStrike" kern="1200" cap="none" spc="0" normalizeH="0" baseline="0" noProof="0" dirty="0">
                <a:ln>
                  <a:noFill/>
                </a:ln>
                <a:solidFill>
                  <a:srgbClr val="522398"/>
                </a:solidFill>
                <a:effectLst/>
                <a:uLnTx/>
                <a:uFillTx/>
                <a:latin typeface="Aptos" panose="02110004020202020204"/>
                <a:ea typeface="+mn-ea"/>
                <a:cs typeface="+mn-cs"/>
              </a:rPr>
              <a:t> ja rakentamisen aikaiset päästöt, isot investoinnit</a:t>
            </a: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fi-FI" sz="2200" b="0" i="0" u="none" strike="noStrike" kern="1200" cap="none" spc="0" normalizeH="0" baseline="0" noProof="0" dirty="0">
                <a:ln>
                  <a:noFill/>
                </a:ln>
                <a:solidFill>
                  <a:srgbClr val="522398"/>
                </a:solidFill>
                <a:effectLst/>
                <a:uLnTx/>
                <a:uFillTx/>
                <a:latin typeface="Aptos" panose="02110004020202020204"/>
                <a:ea typeface="+mn-ea"/>
                <a:cs typeface="+mn-cs"/>
              </a:rPr>
              <a:t>Maanmuokkaus</a:t>
            </a:r>
            <a:endParaRPr lang="fi-FI" sz="2200" b="0" i="0" u="none" strike="noStrike" kern="1200" cap="none" spc="0" normalizeH="0" baseline="0" noProof="0" dirty="0">
              <a:ln>
                <a:noFill/>
              </a:ln>
              <a:solidFill>
                <a:srgbClr val="522398"/>
              </a:solidFill>
              <a:effectLst/>
              <a:uLnTx/>
              <a:uFillTx/>
              <a:latin typeface="Aptos" panose="02110004020202020204"/>
            </a:endParaRPr>
          </a:p>
          <a:p>
            <a:pPr lvl="2">
              <a:buFont typeface="Courier New" panose="020B0604020202020204" pitchFamily="34" charset="0"/>
              <a:buChar char="o"/>
              <a:defRPr/>
            </a:pPr>
            <a:r>
              <a:rPr lang="fi-FI" sz="2000" dirty="0">
                <a:solidFill>
                  <a:srgbClr val="522398"/>
                </a:solidFill>
                <a:latin typeface="Aptos" panose="02110004020202020204"/>
              </a:rPr>
              <a:t>Infrarakentaminen tuottaa suurimman osan päästöistä</a:t>
            </a:r>
          </a:p>
          <a:p>
            <a:pPr lvl="2">
              <a:buFont typeface="Courier New" panose="020B0604020202020204" pitchFamily="34" charset="0"/>
              <a:buChar char="o"/>
              <a:defRPr/>
            </a:pPr>
            <a:r>
              <a:rPr kumimoji="0" lang="fi-FI" sz="2000" b="0" i="0" u="none" strike="noStrike" kern="1200" cap="none" spc="0" normalizeH="0" baseline="0" noProof="0" dirty="0">
                <a:ln>
                  <a:noFill/>
                </a:ln>
                <a:solidFill>
                  <a:srgbClr val="522398"/>
                </a:solidFill>
                <a:effectLst/>
                <a:uLnTx/>
                <a:uFillTx/>
                <a:latin typeface="Aptos" panose="02110004020202020204"/>
                <a:ea typeface="+mn-ea"/>
                <a:cs typeface="+mn-cs"/>
              </a:rPr>
              <a:t>Kaavoitus, tiiviys ja asumisviihtyvyys</a:t>
            </a:r>
            <a:endParaRPr lang="fi-FI" sz="2000" b="0" i="0" u="none" strike="noStrike" kern="1200" cap="none" spc="0" normalizeH="0" baseline="0" noProof="0" dirty="0">
              <a:ln>
                <a:noFill/>
              </a:ln>
              <a:solidFill>
                <a:srgbClr val="522398"/>
              </a:solidFill>
              <a:effectLst/>
              <a:uLnTx/>
              <a:uFillTx/>
              <a:latin typeface="Aptos" panose="02110004020202020204"/>
            </a:endParaRP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fi-FI" sz="2200" b="0" i="0" u="none" strike="noStrike" kern="1200" cap="none" spc="0" normalizeH="0" baseline="0" noProof="0" dirty="0">
                <a:ln>
                  <a:noFill/>
                </a:ln>
                <a:solidFill>
                  <a:srgbClr val="522398"/>
                </a:solidFill>
                <a:effectLst/>
                <a:uLnTx/>
                <a:uFillTx/>
                <a:latin typeface="Aptos" panose="02110004020202020204"/>
                <a:ea typeface="+mn-ea"/>
                <a:cs typeface="+mn-cs"/>
              </a:rPr>
              <a:t>Materiaalit, haitat ja hyödyt</a:t>
            </a:r>
            <a:endParaRPr lang="fi-FI" sz="2200" b="0" i="0" u="none" strike="noStrike" kern="1200" cap="none" spc="0" normalizeH="0" baseline="0" noProof="0" dirty="0">
              <a:ln>
                <a:noFill/>
              </a:ln>
              <a:solidFill>
                <a:srgbClr val="522398"/>
              </a:solidFill>
              <a:effectLst/>
              <a:uLnTx/>
              <a:uFillTx/>
              <a:latin typeface="Aptos" panose="02110004020202020204"/>
            </a:endParaRPr>
          </a:p>
          <a:p>
            <a:pPr lvl="2">
              <a:buFont typeface="Courier New" panose="020B0604020202020204" pitchFamily="34" charset="0"/>
              <a:buChar char="o"/>
              <a:defRPr/>
            </a:pPr>
            <a:r>
              <a:rPr lang="fi-FI" sz="2000" dirty="0">
                <a:solidFill>
                  <a:srgbClr val="522398"/>
                </a:solidFill>
                <a:latin typeface="Aptos" panose="02110004020202020204"/>
              </a:rPr>
              <a:t>Betoni (hiekka ja kiviaines, sementti, vesi)</a:t>
            </a:r>
            <a:endParaRPr kumimoji="0" lang="fi-FI" sz="2000" b="0" i="0" u="none" strike="noStrike" kern="1200" cap="none" spc="0" normalizeH="0" baseline="0" noProof="0" dirty="0">
              <a:ln>
                <a:noFill/>
              </a:ln>
              <a:solidFill>
                <a:srgbClr val="522398"/>
              </a:solidFill>
              <a:effectLst/>
              <a:uLnTx/>
              <a:uFillTx/>
              <a:latin typeface="Aptos" panose="02110004020202020204"/>
              <a:ea typeface="+mn-ea"/>
              <a:cs typeface="+mn-cs"/>
            </a:endParaRPr>
          </a:p>
          <a:p>
            <a:pPr lvl="2">
              <a:buFont typeface="Courier New" panose="020B0604020202020204" pitchFamily="34" charset="0"/>
              <a:buChar char="o"/>
              <a:defRPr/>
            </a:pPr>
            <a:r>
              <a:rPr lang="fi-FI" sz="2000" dirty="0">
                <a:solidFill>
                  <a:srgbClr val="522398"/>
                </a:solidFill>
                <a:latin typeface="Aptos" panose="02110004020202020204"/>
              </a:rPr>
              <a:t>Teräs- valmistus on erittäin energiaintensiivistä</a:t>
            </a:r>
            <a:endParaRPr lang="fi-FI" sz="2000" b="0" i="0" u="none" strike="noStrike" kern="1200" cap="none" spc="0" normalizeH="0" baseline="0" noProof="0" dirty="0">
              <a:ln>
                <a:noFill/>
              </a:ln>
              <a:solidFill>
                <a:srgbClr val="522398"/>
              </a:solidFill>
              <a:effectLst/>
              <a:uLnTx/>
              <a:uFillTx/>
              <a:latin typeface="Aptos" panose="02110004020202020204"/>
            </a:endParaRPr>
          </a:p>
          <a:p>
            <a:pPr lvl="2">
              <a:buFont typeface="Courier New" panose="020B0604020202020204" pitchFamily="34" charset="0"/>
              <a:buChar char="o"/>
              <a:defRPr/>
            </a:pPr>
            <a:r>
              <a:rPr kumimoji="0" lang="fi-FI" sz="2000" b="0" i="0" u="none" strike="noStrike" kern="1200" cap="none" spc="0" normalizeH="0" baseline="0" noProof="0" dirty="0">
                <a:ln>
                  <a:noFill/>
                </a:ln>
                <a:solidFill>
                  <a:srgbClr val="522398"/>
                </a:solidFill>
                <a:effectLst/>
                <a:uLnTx/>
                <a:uFillTx/>
                <a:latin typeface="Aptos" panose="02110004020202020204"/>
                <a:ea typeface="+mn-ea"/>
                <a:cs typeface="+mn-cs"/>
              </a:rPr>
              <a:t>Puurakentamisen hyödyt</a:t>
            </a:r>
            <a:endParaRPr lang="fi-FI" sz="2000" b="0" i="0" u="none" strike="noStrike" kern="1200" cap="none" spc="0" normalizeH="0" baseline="0" noProof="0" dirty="0">
              <a:ln>
                <a:noFill/>
              </a:ln>
              <a:solidFill>
                <a:srgbClr val="522398"/>
              </a:solidFill>
              <a:effectLst/>
              <a:uLnTx/>
              <a:uFillTx/>
              <a:latin typeface="Aptos" panose="02110004020202020204"/>
            </a:endParaRPr>
          </a:p>
          <a:p>
            <a:pPr lvl="2">
              <a:buFont typeface="Courier New" panose="020B0604020202020204" pitchFamily="34" charset="0"/>
              <a:buChar char="o"/>
              <a:defRPr/>
            </a:pPr>
            <a:r>
              <a:rPr lang="fi-FI" sz="2000" dirty="0">
                <a:solidFill>
                  <a:srgbClr val="522398"/>
                </a:solidFill>
                <a:latin typeface="Aptos" panose="02110004020202020204"/>
              </a:rPr>
              <a:t>Muovimateriaalit rakentamisessa</a:t>
            </a: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fi-FI" sz="2200" b="0" i="0" u="none" strike="noStrike" kern="1200" cap="none" spc="0" normalizeH="0" baseline="0" noProof="0" dirty="0">
                <a:ln>
                  <a:noFill/>
                </a:ln>
                <a:solidFill>
                  <a:srgbClr val="522398"/>
                </a:solidFill>
                <a:effectLst/>
                <a:uLnTx/>
                <a:uFillTx/>
                <a:latin typeface="Aptos" panose="02110004020202020204"/>
                <a:ea typeface="+mn-ea"/>
                <a:cs typeface="+mn-cs"/>
              </a:rPr>
              <a:t>Elinkaariajattelu</a:t>
            </a:r>
            <a:endParaRPr lang="fi-FI" sz="2200" b="0" i="0" u="none" strike="noStrike" kern="1200" cap="none" spc="0" normalizeH="0" baseline="0" noProof="0" dirty="0">
              <a:ln>
                <a:noFill/>
              </a:ln>
              <a:solidFill>
                <a:srgbClr val="522398"/>
              </a:solidFill>
              <a:effectLst/>
              <a:uLnTx/>
              <a:uFillTx/>
              <a:latin typeface="Aptos" panose="02110004020202020204"/>
            </a:endParaRPr>
          </a:p>
          <a:p>
            <a:pPr lvl="2">
              <a:buFont typeface="Courier New" panose="020B0604020202020204" pitchFamily="34" charset="0"/>
              <a:buChar char="o"/>
              <a:defRPr/>
            </a:pPr>
            <a:r>
              <a:rPr lang="fi-FI" sz="2000" dirty="0">
                <a:solidFill>
                  <a:srgbClr val="522398"/>
                </a:solidFill>
                <a:latin typeface="Aptos" panose="02110004020202020204"/>
              </a:rPr>
              <a:t>Rakennusten elinkaaren pidentäminen -&gt; 50 vuotta on liian vähän, oltava kunnianhimoisemmat tavoitteet</a:t>
            </a:r>
            <a:endParaRPr lang="fi-FI" sz="2000" b="0" i="0" u="none" strike="noStrike" kern="1200" cap="none" spc="0" normalizeH="0" baseline="0" noProof="0" dirty="0">
              <a:ln>
                <a:noFill/>
              </a:ln>
              <a:solidFill>
                <a:srgbClr val="522398"/>
              </a:solidFill>
              <a:effectLst/>
              <a:uLnTx/>
              <a:uFillTx/>
              <a:latin typeface="Aptos" panose="02110004020202020204"/>
            </a:endParaRPr>
          </a:p>
          <a:p>
            <a:pPr lvl="2">
              <a:buFont typeface="Courier New" panose="020B0604020202020204" pitchFamily="34" charset="0"/>
              <a:buChar char="o"/>
              <a:defRPr/>
            </a:pPr>
            <a:r>
              <a:rPr lang="fi-FI" sz="2000" dirty="0">
                <a:solidFill>
                  <a:srgbClr val="522398"/>
                </a:solidFill>
                <a:latin typeface="Aptos" panose="02110004020202020204"/>
              </a:rPr>
              <a:t>Rakennusaineiden kierrätys</a:t>
            </a:r>
          </a:p>
          <a:p>
            <a:pPr marL="914400" lvl="2" indent="0">
              <a:buNone/>
              <a:defRPr/>
            </a:pPr>
            <a:endPar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i-FI" dirty="0"/>
          </a:p>
        </p:txBody>
      </p:sp>
      <p:pic>
        <p:nvPicPr>
          <p:cNvPr id="9" name="Kuva 8">
            <a:extLst>
              <a:ext uri="{FF2B5EF4-FFF2-40B4-BE49-F238E27FC236}">
                <a16:creationId xmlns:a16="http://schemas.microsoft.com/office/drawing/2014/main" id="{1EDF76D2-5696-492C-CC8C-2F6D5A92EA36}"/>
              </a:ext>
            </a:extLst>
          </p:cNvPr>
          <p:cNvPicPr>
            <a:picLocks noChangeAspect="1"/>
          </p:cNvPicPr>
          <p:nvPr/>
        </p:nvPicPr>
        <p:blipFill>
          <a:blip r:embed="rId3"/>
          <a:stretch>
            <a:fillRect/>
          </a:stretch>
        </p:blipFill>
        <p:spPr>
          <a:xfrm>
            <a:off x="8070324" y="2640244"/>
            <a:ext cx="2726751" cy="2095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5834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Oranssi ruska">
            <a:extLst>
              <a:ext uri="{FF2B5EF4-FFF2-40B4-BE49-F238E27FC236}">
                <a16:creationId xmlns:a16="http://schemas.microsoft.com/office/drawing/2014/main" id="{08C9BAF4-FAC5-6B32-8CE0-DAB1C0FF54E0}"/>
              </a:ext>
            </a:extLst>
          </p:cNvPr>
          <p:cNvPicPr>
            <a:picLocks noChangeAspect="1"/>
          </p:cNvPicPr>
          <p:nvPr/>
        </p:nvPicPr>
        <p:blipFill rotWithShape="1">
          <a:blip r:embed="rId2">
            <a:extLst>
              <a:ext uri="{28A0092B-C50C-407E-A947-70E740481C1C}">
                <a14:useLocalDpi xmlns:a14="http://schemas.microsoft.com/office/drawing/2010/main" val="0"/>
              </a:ext>
            </a:extLst>
          </a:blip>
          <a:srcRect b="1033"/>
          <a:stretch/>
        </p:blipFill>
        <p:spPr>
          <a:xfrm>
            <a:off x="0" y="0"/>
            <a:ext cx="11359979" cy="6857990"/>
          </a:xfrm>
          <a:prstGeom prst="rect">
            <a:avLst/>
          </a:prstGeom>
          <a:noFill/>
        </p:spPr>
      </p:pic>
      <p:sp>
        <p:nvSpPr>
          <p:cNvPr id="2" name="Otsikko 1">
            <a:extLst>
              <a:ext uri="{FF2B5EF4-FFF2-40B4-BE49-F238E27FC236}">
                <a16:creationId xmlns:a16="http://schemas.microsoft.com/office/drawing/2014/main" id="{C93049AE-1FAE-9F02-DD86-035B2520679C}"/>
              </a:ext>
            </a:extLst>
          </p:cNvPr>
          <p:cNvSpPr>
            <a:spLocks noGrp="1"/>
          </p:cNvSpPr>
          <p:nvPr>
            <p:ph type="title"/>
          </p:nvPr>
        </p:nvSpPr>
        <p:spPr>
          <a:xfrm>
            <a:off x="832021" y="936171"/>
            <a:ext cx="5518326" cy="857003"/>
          </a:xfrm>
        </p:spPr>
        <p:txBody>
          <a:bodyPr anchor="b">
            <a:normAutofit/>
          </a:bodyPr>
          <a:lstStyle/>
          <a:p>
            <a:r>
              <a:rPr lang="fi-FI" sz="3600"/>
              <a:t>Puu</a:t>
            </a:r>
          </a:p>
        </p:txBody>
      </p:sp>
      <p:sp>
        <p:nvSpPr>
          <p:cNvPr id="6" name="Text Placeholder 3">
            <a:extLst>
              <a:ext uri="{FF2B5EF4-FFF2-40B4-BE49-F238E27FC236}">
                <a16:creationId xmlns:a16="http://schemas.microsoft.com/office/drawing/2014/main" id="{EA5315EF-0303-8B35-6EFB-C5F3751239F2}"/>
              </a:ext>
            </a:extLst>
          </p:cNvPr>
          <p:cNvSpPr>
            <a:spLocks noGrp="1"/>
          </p:cNvSpPr>
          <p:nvPr>
            <p:ph type="body" sz="half" idx="2"/>
          </p:nvPr>
        </p:nvSpPr>
        <p:spPr>
          <a:xfrm>
            <a:off x="832021" y="2076202"/>
            <a:ext cx="5518327" cy="4275117"/>
          </a:xfrm>
        </p:spPr>
        <p:txBody>
          <a:bodyPr vert="horz" lIns="251999" tIns="180000" rIns="251999" bIns="324000" rtlCol="0" anchor="t">
            <a:normAutofit lnSpcReduction="10000"/>
          </a:bodyPr>
          <a:lstStyle/>
          <a:p>
            <a:endParaRPr lang="en-US" sz="2400" dirty="0"/>
          </a:p>
          <a:p>
            <a:r>
              <a:rPr lang="en-US" sz="2200" dirty="0" err="1"/>
              <a:t>Bioenergian</a:t>
            </a:r>
            <a:r>
              <a:rPr lang="en-US" sz="2200" dirty="0"/>
              <a:t> </a:t>
            </a:r>
            <a:r>
              <a:rPr lang="en-US" sz="2200" dirty="0" err="1"/>
              <a:t>hyödyt</a:t>
            </a:r>
            <a:r>
              <a:rPr lang="en-US" sz="2200" dirty="0"/>
              <a:t> </a:t>
            </a:r>
            <a:r>
              <a:rPr lang="en-US" sz="2200" dirty="0" err="1"/>
              <a:t>eivät</a:t>
            </a:r>
            <a:r>
              <a:rPr lang="en-US" sz="2200" dirty="0"/>
              <a:t> </a:t>
            </a:r>
            <a:r>
              <a:rPr lang="en-US" sz="2200" dirty="0" err="1"/>
              <a:t>mitätöidy</a:t>
            </a:r>
            <a:r>
              <a:rPr lang="en-US" sz="2200" dirty="0"/>
              <a:t>, </a:t>
            </a:r>
            <a:r>
              <a:rPr lang="en-US" sz="2200" dirty="0" err="1"/>
              <a:t>kun</a:t>
            </a:r>
            <a:r>
              <a:rPr lang="en-US" sz="2200" dirty="0"/>
              <a:t> </a:t>
            </a:r>
            <a:r>
              <a:rPr lang="en-US" sz="2200" dirty="0" err="1"/>
              <a:t>päätöksissä</a:t>
            </a:r>
            <a:r>
              <a:rPr lang="en-US" sz="2200" dirty="0"/>
              <a:t> </a:t>
            </a:r>
            <a:r>
              <a:rPr lang="en-US" sz="2200" dirty="0" err="1"/>
              <a:t>huomioidaan</a:t>
            </a:r>
            <a:endParaRPr lang="en-US" sz="2200" dirty="0">
              <a:cs typeface="Arial"/>
            </a:endParaRPr>
          </a:p>
          <a:p>
            <a:r>
              <a:rPr lang="en-US" sz="2200" dirty="0"/>
              <a:t>	</a:t>
            </a:r>
            <a:r>
              <a:rPr lang="en-US" sz="2200" dirty="0" err="1"/>
              <a:t>Metsien</a:t>
            </a:r>
            <a:r>
              <a:rPr lang="en-US" sz="2200" dirty="0"/>
              <a:t> </a:t>
            </a:r>
            <a:r>
              <a:rPr lang="en-US" sz="2200" dirty="0" err="1"/>
              <a:t>riittävyys</a:t>
            </a:r>
            <a:endParaRPr lang="en-US" sz="2200" dirty="0">
              <a:cs typeface="Arial"/>
            </a:endParaRPr>
          </a:p>
          <a:p>
            <a:r>
              <a:rPr lang="en-US" sz="2200" dirty="0"/>
              <a:t>	</a:t>
            </a:r>
            <a:r>
              <a:rPr lang="en-US" sz="2200" dirty="0" err="1"/>
              <a:t>Bioenergian</a:t>
            </a:r>
            <a:r>
              <a:rPr lang="en-US" sz="2200" dirty="0"/>
              <a:t> </a:t>
            </a:r>
            <a:r>
              <a:rPr lang="en-US" sz="2200" dirty="0" err="1"/>
              <a:t>elinkaaripäästöt</a:t>
            </a:r>
            <a:endParaRPr lang="en-US" sz="2200" dirty="0">
              <a:cs typeface="Arial"/>
            </a:endParaRPr>
          </a:p>
          <a:p>
            <a:r>
              <a:rPr lang="en-US" sz="2200" dirty="0"/>
              <a:t>	</a:t>
            </a:r>
            <a:r>
              <a:rPr lang="en-US" sz="2200" dirty="0" err="1"/>
              <a:t>Luonnon</a:t>
            </a:r>
            <a:r>
              <a:rPr lang="en-US" sz="2200" dirty="0"/>
              <a:t> </a:t>
            </a:r>
            <a:r>
              <a:rPr lang="en-US" sz="2200" dirty="0" err="1"/>
              <a:t>monimuotoisuus</a:t>
            </a:r>
            <a:endParaRPr lang="en-US" sz="2200" dirty="0">
              <a:cs typeface="Arial"/>
            </a:endParaRPr>
          </a:p>
          <a:p>
            <a:r>
              <a:rPr lang="en-US" sz="2200" dirty="0"/>
              <a:t>Jos </a:t>
            </a:r>
            <a:r>
              <a:rPr lang="en-US" sz="2200" dirty="0" err="1"/>
              <a:t>kestävästi</a:t>
            </a:r>
            <a:r>
              <a:rPr lang="en-US" sz="2200" dirty="0"/>
              <a:t> </a:t>
            </a:r>
            <a:r>
              <a:rPr lang="en-US" sz="2200" dirty="0" err="1"/>
              <a:t>korjatusta</a:t>
            </a:r>
            <a:r>
              <a:rPr lang="en-US" sz="2200" dirty="0"/>
              <a:t> </a:t>
            </a:r>
            <a:r>
              <a:rPr lang="en-US" sz="2200" dirty="0" err="1"/>
              <a:t>puusta</a:t>
            </a:r>
            <a:r>
              <a:rPr lang="en-US" sz="2200" dirty="0"/>
              <a:t> </a:t>
            </a:r>
            <a:r>
              <a:rPr lang="en-US" sz="2200" dirty="0" err="1"/>
              <a:t>tulee</a:t>
            </a:r>
            <a:r>
              <a:rPr lang="en-US" sz="2200" dirty="0"/>
              <a:t> </a:t>
            </a:r>
            <a:r>
              <a:rPr lang="en-US" sz="2200" dirty="0" err="1"/>
              <a:t>pulaa</a:t>
            </a:r>
            <a:r>
              <a:rPr lang="en-US" sz="2200" dirty="0"/>
              <a:t>, on </a:t>
            </a:r>
            <a:r>
              <a:rPr lang="en-US" sz="2200" dirty="0" err="1"/>
              <a:t>puun</a:t>
            </a:r>
            <a:r>
              <a:rPr lang="en-US" sz="2200" dirty="0"/>
              <a:t> </a:t>
            </a:r>
            <a:r>
              <a:rPr lang="en-US" sz="2200" dirty="0" err="1"/>
              <a:t>käyttöä</a:t>
            </a:r>
            <a:r>
              <a:rPr lang="en-US" sz="2200" dirty="0"/>
              <a:t> </a:t>
            </a:r>
            <a:r>
              <a:rPr lang="en-US" sz="2200" dirty="0" err="1"/>
              <a:t>voitava</a:t>
            </a:r>
            <a:r>
              <a:rPr lang="en-US" sz="2200" dirty="0"/>
              <a:t> </a:t>
            </a:r>
            <a:r>
              <a:rPr lang="en-US" sz="2200" dirty="0" err="1"/>
              <a:t>vähentää</a:t>
            </a:r>
            <a:r>
              <a:rPr lang="en-US" sz="2200" dirty="0"/>
              <a:t>. </a:t>
            </a:r>
            <a:endParaRPr lang="en-US" sz="2200" dirty="0">
              <a:cs typeface="Arial"/>
            </a:endParaRPr>
          </a:p>
          <a:p>
            <a:pPr algn="r"/>
            <a:r>
              <a:rPr lang="en-US" sz="2200" dirty="0" err="1"/>
              <a:t>Tampereen</a:t>
            </a:r>
            <a:r>
              <a:rPr lang="en-US" sz="2200" dirty="0"/>
              <a:t> </a:t>
            </a:r>
            <a:r>
              <a:rPr lang="en-US" sz="2200" dirty="0" err="1"/>
              <a:t>Energia</a:t>
            </a:r>
            <a:endParaRPr lang="en-US" sz="2200" dirty="0">
              <a:cs typeface="Arial"/>
            </a:endParaRPr>
          </a:p>
        </p:txBody>
      </p:sp>
    </p:spTree>
    <p:extLst>
      <p:ext uri="{BB962C8B-B14F-4D97-AF65-F5344CB8AC3E}">
        <p14:creationId xmlns:p14="http://schemas.microsoft.com/office/powerpoint/2010/main" val="1717764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Oranssi ruska">
            <a:extLst>
              <a:ext uri="{FF2B5EF4-FFF2-40B4-BE49-F238E27FC236}">
                <a16:creationId xmlns:a16="http://schemas.microsoft.com/office/drawing/2014/main" id="{08C9BAF4-FAC5-6B32-8CE0-DAB1C0FF54E0}"/>
              </a:ext>
            </a:extLst>
          </p:cNvPr>
          <p:cNvPicPr>
            <a:picLocks noChangeAspect="1"/>
          </p:cNvPicPr>
          <p:nvPr/>
        </p:nvPicPr>
        <p:blipFill rotWithShape="1">
          <a:blip r:embed="rId2">
            <a:extLst>
              <a:ext uri="{28A0092B-C50C-407E-A947-70E740481C1C}">
                <a14:useLocalDpi xmlns:a14="http://schemas.microsoft.com/office/drawing/2010/main" val="0"/>
              </a:ext>
            </a:extLst>
          </a:blip>
          <a:srcRect b="1033"/>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C93049AE-1FAE-9F02-DD86-035B2520679C}"/>
              </a:ext>
            </a:extLst>
          </p:cNvPr>
          <p:cNvSpPr>
            <a:spLocks noGrp="1"/>
          </p:cNvSpPr>
          <p:nvPr>
            <p:ph type="title"/>
          </p:nvPr>
        </p:nvSpPr>
        <p:spPr>
          <a:xfrm>
            <a:off x="564432" y="881743"/>
            <a:ext cx="5518326" cy="911430"/>
          </a:xfrm>
        </p:spPr>
        <p:txBody>
          <a:bodyPr anchor="b">
            <a:normAutofit/>
          </a:bodyPr>
          <a:lstStyle/>
          <a:p>
            <a:r>
              <a:rPr lang="fi-FI" sz="3600" dirty="0"/>
              <a:t>Puu</a:t>
            </a:r>
          </a:p>
        </p:txBody>
      </p:sp>
      <p:sp>
        <p:nvSpPr>
          <p:cNvPr id="6" name="Text Placeholder 3">
            <a:extLst>
              <a:ext uri="{FF2B5EF4-FFF2-40B4-BE49-F238E27FC236}">
                <a16:creationId xmlns:a16="http://schemas.microsoft.com/office/drawing/2014/main" id="{EA5315EF-0303-8B35-6EFB-C5F3751239F2}"/>
              </a:ext>
            </a:extLst>
          </p:cNvPr>
          <p:cNvSpPr>
            <a:spLocks noGrp="1"/>
          </p:cNvSpPr>
          <p:nvPr>
            <p:ph type="body" sz="half" idx="2"/>
          </p:nvPr>
        </p:nvSpPr>
        <p:spPr>
          <a:xfrm>
            <a:off x="564432" y="2188028"/>
            <a:ext cx="5518327" cy="4275117"/>
          </a:xfrm>
        </p:spPr>
        <p:txBody>
          <a:bodyPr>
            <a:normAutofit fontScale="92500" lnSpcReduction="10000"/>
          </a:bodyPr>
          <a:lstStyle/>
          <a:p>
            <a:endParaRPr lang="en-US" sz="2400"/>
          </a:p>
          <a:p>
            <a:r>
              <a:rPr lang="en-US" sz="2400" err="1"/>
              <a:t>Energiantuotannon</a:t>
            </a:r>
            <a:r>
              <a:rPr lang="en-US" sz="2400"/>
              <a:t> </a:t>
            </a:r>
            <a:r>
              <a:rPr lang="en-US" sz="2400" err="1"/>
              <a:t>kestävyyteen</a:t>
            </a:r>
            <a:r>
              <a:rPr lang="en-US" sz="2400"/>
              <a:t> </a:t>
            </a:r>
            <a:r>
              <a:rPr lang="en-US" sz="2400" err="1"/>
              <a:t>vaikuttaa</a:t>
            </a:r>
            <a:r>
              <a:rPr lang="en-US" sz="2400"/>
              <a:t> </a:t>
            </a:r>
            <a:r>
              <a:rPr lang="en-US" sz="2400" err="1"/>
              <a:t>polttoaineena</a:t>
            </a:r>
            <a:r>
              <a:rPr lang="en-US" sz="2400"/>
              <a:t> </a:t>
            </a:r>
            <a:r>
              <a:rPr lang="en-US" sz="2400" err="1"/>
              <a:t>käytettävän</a:t>
            </a:r>
            <a:r>
              <a:rPr lang="en-US" sz="2400"/>
              <a:t> </a:t>
            </a:r>
            <a:r>
              <a:rPr lang="en-US" sz="2400" err="1"/>
              <a:t>jakeen</a:t>
            </a:r>
            <a:r>
              <a:rPr lang="en-US" sz="2400"/>
              <a:t> </a:t>
            </a:r>
            <a:r>
              <a:rPr lang="en-US" sz="2400" err="1"/>
              <a:t>ominaisuudet</a:t>
            </a:r>
            <a:r>
              <a:rPr lang="en-US" sz="2400"/>
              <a:t>. </a:t>
            </a:r>
            <a:r>
              <a:rPr lang="en-US" sz="2400" err="1"/>
              <a:t>Energiapuuta</a:t>
            </a:r>
            <a:r>
              <a:rPr lang="en-US" sz="2400"/>
              <a:t> </a:t>
            </a:r>
            <a:r>
              <a:rPr lang="en-US" sz="2400" err="1"/>
              <a:t>ei</a:t>
            </a:r>
            <a:r>
              <a:rPr lang="en-US" sz="2400"/>
              <a:t> </a:t>
            </a:r>
            <a:r>
              <a:rPr lang="en-US" sz="2400" err="1"/>
              <a:t>kaadeta</a:t>
            </a:r>
            <a:r>
              <a:rPr lang="en-US" sz="2400"/>
              <a:t> vain </a:t>
            </a:r>
            <a:r>
              <a:rPr lang="en-US" sz="2400" err="1"/>
              <a:t>polttamista</a:t>
            </a:r>
            <a:r>
              <a:rPr lang="en-US" sz="2400"/>
              <a:t> </a:t>
            </a:r>
            <a:r>
              <a:rPr lang="en-US" sz="2400" err="1"/>
              <a:t>varten</a:t>
            </a:r>
            <a:r>
              <a:rPr lang="en-US" sz="2400"/>
              <a:t>.</a:t>
            </a:r>
          </a:p>
          <a:p>
            <a:r>
              <a:rPr lang="en-US" sz="2400" err="1"/>
              <a:t>Pienin</a:t>
            </a:r>
            <a:r>
              <a:rPr lang="en-US" sz="2400"/>
              <a:t> </a:t>
            </a:r>
            <a:r>
              <a:rPr lang="en-US" sz="2400" err="1"/>
              <a:t>ilmastovaikutus</a:t>
            </a:r>
            <a:r>
              <a:rPr lang="en-US" sz="2400"/>
              <a:t> </a:t>
            </a:r>
            <a:r>
              <a:rPr lang="en-US" sz="2400" err="1"/>
              <a:t>syntyy</a:t>
            </a:r>
            <a:r>
              <a:rPr lang="en-US" sz="2400"/>
              <a:t>, </a:t>
            </a:r>
            <a:r>
              <a:rPr lang="en-US" sz="2400" err="1"/>
              <a:t>kun</a:t>
            </a:r>
            <a:r>
              <a:rPr lang="en-US" sz="2400"/>
              <a:t> </a:t>
            </a:r>
            <a:r>
              <a:rPr lang="en-US" sz="2400" err="1"/>
              <a:t>polttoaineena</a:t>
            </a:r>
            <a:r>
              <a:rPr lang="en-US" sz="2400"/>
              <a:t> </a:t>
            </a:r>
            <a:r>
              <a:rPr lang="en-US" sz="2400" err="1"/>
              <a:t>käytetään</a:t>
            </a:r>
            <a:r>
              <a:rPr lang="en-US" sz="2400"/>
              <a:t> </a:t>
            </a:r>
            <a:r>
              <a:rPr lang="en-US" sz="2400" err="1"/>
              <a:t>nopeasti</a:t>
            </a:r>
            <a:r>
              <a:rPr lang="en-US" sz="2400"/>
              <a:t> </a:t>
            </a:r>
            <a:r>
              <a:rPr lang="en-US" sz="2400" err="1"/>
              <a:t>hajoavia</a:t>
            </a:r>
            <a:r>
              <a:rPr lang="en-US" sz="2400"/>
              <a:t> </a:t>
            </a:r>
            <a:r>
              <a:rPr lang="en-US" sz="2400" err="1"/>
              <a:t>jakeita</a:t>
            </a:r>
            <a:r>
              <a:rPr lang="en-US" sz="2400"/>
              <a:t> (</a:t>
            </a:r>
            <a:r>
              <a:rPr lang="en-US" sz="2400" err="1"/>
              <a:t>kuori</a:t>
            </a:r>
            <a:r>
              <a:rPr lang="en-US" sz="2400"/>
              <a:t>, </a:t>
            </a:r>
            <a:r>
              <a:rPr lang="en-US" sz="2400" err="1"/>
              <a:t>sahanpuru</a:t>
            </a:r>
            <a:r>
              <a:rPr lang="en-US" sz="2400"/>
              <a:t>, </a:t>
            </a:r>
            <a:r>
              <a:rPr lang="en-US" sz="2400" err="1"/>
              <a:t>oksat</a:t>
            </a:r>
            <a:r>
              <a:rPr lang="en-US" sz="2400"/>
              <a:t>) </a:t>
            </a:r>
            <a:r>
              <a:rPr lang="en-US" sz="2400" err="1"/>
              <a:t>Kantojen</a:t>
            </a:r>
            <a:r>
              <a:rPr lang="en-US" sz="2400"/>
              <a:t> ja </a:t>
            </a:r>
            <a:r>
              <a:rPr lang="en-US" sz="2400" err="1"/>
              <a:t>juurakoiden</a:t>
            </a:r>
            <a:r>
              <a:rPr lang="en-US" sz="2400"/>
              <a:t> </a:t>
            </a:r>
            <a:r>
              <a:rPr lang="en-US" sz="2400" err="1"/>
              <a:t>käyttö</a:t>
            </a:r>
            <a:r>
              <a:rPr lang="en-US" sz="2400"/>
              <a:t> </a:t>
            </a:r>
            <a:r>
              <a:rPr lang="en-US" sz="2400" err="1"/>
              <a:t>lisää</a:t>
            </a:r>
            <a:r>
              <a:rPr lang="en-US" sz="2400"/>
              <a:t> </a:t>
            </a:r>
            <a:r>
              <a:rPr lang="en-US" sz="2400" err="1"/>
              <a:t>ilmastopäästöjä</a:t>
            </a:r>
            <a:r>
              <a:rPr lang="en-US" sz="2400"/>
              <a:t>. </a:t>
            </a:r>
            <a:r>
              <a:rPr lang="en-US" sz="2400" err="1"/>
              <a:t>Logistiset</a:t>
            </a:r>
            <a:r>
              <a:rPr lang="en-US" sz="2400"/>
              <a:t> </a:t>
            </a:r>
            <a:r>
              <a:rPr lang="en-US" sz="2400" err="1"/>
              <a:t>päästöt</a:t>
            </a:r>
            <a:r>
              <a:rPr lang="en-US" sz="2400"/>
              <a:t> </a:t>
            </a:r>
            <a:r>
              <a:rPr lang="en-US" sz="2400" err="1"/>
              <a:t>jäävät</a:t>
            </a:r>
            <a:r>
              <a:rPr lang="en-US" sz="2400"/>
              <a:t> </a:t>
            </a:r>
            <a:r>
              <a:rPr lang="en-US" sz="2400" err="1"/>
              <a:t>pieniksi</a:t>
            </a:r>
            <a:r>
              <a:rPr lang="en-US" sz="2400"/>
              <a:t>, </a:t>
            </a:r>
            <a:r>
              <a:rPr lang="en-US" sz="2400" err="1"/>
              <a:t>jos</a:t>
            </a:r>
            <a:r>
              <a:rPr lang="en-US" sz="2400"/>
              <a:t> </a:t>
            </a:r>
            <a:r>
              <a:rPr lang="en-US" sz="2400" err="1"/>
              <a:t>puu</a:t>
            </a:r>
            <a:r>
              <a:rPr lang="en-US" sz="2400"/>
              <a:t> </a:t>
            </a:r>
            <a:r>
              <a:rPr lang="en-US" sz="2400" err="1"/>
              <a:t>hankitaan</a:t>
            </a:r>
            <a:r>
              <a:rPr lang="en-US" sz="2400"/>
              <a:t> </a:t>
            </a:r>
            <a:r>
              <a:rPr lang="en-US" sz="2400" err="1"/>
              <a:t>läheltä</a:t>
            </a:r>
            <a:endParaRPr lang="en-US" sz="2400"/>
          </a:p>
          <a:p>
            <a:r>
              <a:rPr lang="en-US" sz="2400" err="1"/>
              <a:t>Tampereen</a:t>
            </a:r>
            <a:r>
              <a:rPr lang="en-US" sz="2400"/>
              <a:t> </a:t>
            </a:r>
            <a:r>
              <a:rPr lang="en-US" sz="2400" err="1"/>
              <a:t>Energia</a:t>
            </a:r>
            <a:endParaRPr lang="en-US" sz="2400"/>
          </a:p>
        </p:txBody>
      </p:sp>
    </p:spTree>
    <p:extLst>
      <p:ext uri="{BB962C8B-B14F-4D97-AF65-F5344CB8AC3E}">
        <p14:creationId xmlns:p14="http://schemas.microsoft.com/office/powerpoint/2010/main" val="3170432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Puurenkaat">
            <a:extLst>
              <a:ext uri="{FF2B5EF4-FFF2-40B4-BE49-F238E27FC236}">
                <a16:creationId xmlns:a16="http://schemas.microsoft.com/office/drawing/2014/main" id="{584A815D-E396-A3CD-66F8-04BCFF455084}"/>
              </a:ext>
            </a:extLst>
          </p:cNvPr>
          <p:cNvPicPr>
            <a:picLocks noChangeAspect="1"/>
          </p:cNvPicPr>
          <p:nvPr/>
        </p:nvPicPr>
        <p:blipFill rotWithShape="1">
          <a:blip r:embed="rId3">
            <a:extLst>
              <a:ext uri="{28A0092B-C50C-407E-A947-70E740481C1C}">
                <a14:useLocalDpi xmlns:a14="http://schemas.microsoft.com/office/drawing/2010/main" val="0"/>
              </a:ext>
            </a:extLst>
          </a:blip>
          <a:srcRect t="9558"/>
          <a:stretch/>
        </p:blipFill>
        <p:spPr>
          <a:xfrm>
            <a:off x="-1" y="10"/>
            <a:ext cx="11359979" cy="6857990"/>
          </a:xfrm>
          <a:prstGeom prst="rect">
            <a:avLst/>
          </a:prstGeom>
          <a:noFill/>
        </p:spPr>
      </p:pic>
      <p:sp>
        <p:nvSpPr>
          <p:cNvPr id="2" name="Tekstiruutu 1">
            <a:extLst>
              <a:ext uri="{FF2B5EF4-FFF2-40B4-BE49-F238E27FC236}">
                <a16:creationId xmlns:a16="http://schemas.microsoft.com/office/drawing/2014/main" id="{90D87653-A31F-E5FA-E33F-5D226B77F271}"/>
              </a:ext>
            </a:extLst>
          </p:cNvPr>
          <p:cNvSpPr txBox="1"/>
          <p:nvPr/>
        </p:nvSpPr>
        <p:spPr>
          <a:xfrm>
            <a:off x="374731" y="1055914"/>
            <a:ext cx="5318498" cy="737260"/>
          </a:xfrm>
          <a:prstGeom prst="rect">
            <a:avLst/>
          </a:prstGeom>
          <a:solidFill>
            <a:schemeClr val="tx2">
              <a:alpha val="90000"/>
            </a:schemeClr>
          </a:solidFill>
        </p:spPr>
        <p:txBody>
          <a:bodyPr vert="horz" lIns="251999" tIns="251999" rIns="251999" bIns="108000" rtlCol="0" anchor="b">
            <a:normAutofit fontScale="92500" lnSpcReduction="10000"/>
          </a:bodyPr>
          <a:lstStyle/>
          <a:p>
            <a:pPr>
              <a:lnSpc>
                <a:spcPct val="90000"/>
              </a:lnSpc>
              <a:spcBef>
                <a:spcPct val="0"/>
              </a:spcBef>
              <a:spcAft>
                <a:spcPts val="600"/>
              </a:spcAft>
            </a:pPr>
            <a:r>
              <a:rPr lang="fi-FI" sz="3200" kern="1200" dirty="0">
                <a:solidFill>
                  <a:schemeClr val="bg1"/>
                </a:solidFill>
                <a:latin typeface="+mj-lt"/>
                <a:ea typeface="+mj-ea"/>
                <a:cs typeface="+mj-cs"/>
              </a:rPr>
              <a:t>Puu pintamateriaalina</a:t>
            </a:r>
          </a:p>
        </p:txBody>
      </p:sp>
      <p:sp>
        <p:nvSpPr>
          <p:cNvPr id="9" name="Text Placeholder 3">
            <a:extLst>
              <a:ext uri="{FF2B5EF4-FFF2-40B4-BE49-F238E27FC236}">
                <a16:creationId xmlns:a16="http://schemas.microsoft.com/office/drawing/2014/main" id="{ED9BCF9A-DB3D-B29F-0AEB-3A58606BF508}"/>
              </a:ext>
            </a:extLst>
          </p:cNvPr>
          <p:cNvSpPr>
            <a:spLocks noGrp="1"/>
          </p:cNvSpPr>
          <p:nvPr>
            <p:ph type="body" sz="half" idx="2"/>
          </p:nvPr>
        </p:nvSpPr>
        <p:spPr>
          <a:xfrm>
            <a:off x="374730" y="1945574"/>
            <a:ext cx="5318499" cy="4533485"/>
          </a:xfrm>
        </p:spPr>
        <p:txBody>
          <a:bodyPr/>
          <a:lstStyle/>
          <a:p>
            <a:r>
              <a:rPr lang="en-US" err="1"/>
              <a:t>Kunnianhimoinen</a:t>
            </a:r>
            <a:r>
              <a:rPr lang="en-US"/>
              <a:t> </a:t>
            </a:r>
            <a:r>
              <a:rPr lang="en-US" err="1"/>
              <a:t>tavoite</a:t>
            </a:r>
            <a:r>
              <a:rPr lang="en-US"/>
              <a:t> </a:t>
            </a:r>
            <a:r>
              <a:rPr lang="en-US" err="1"/>
              <a:t>valtiolta</a:t>
            </a:r>
            <a:r>
              <a:rPr lang="en-US"/>
              <a:t> on </a:t>
            </a:r>
            <a:r>
              <a:rPr lang="en-US" err="1"/>
              <a:t>edistää</a:t>
            </a:r>
            <a:r>
              <a:rPr lang="en-US"/>
              <a:t> </a:t>
            </a:r>
            <a:r>
              <a:rPr lang="en-US" err="1"/>
              <a:t>puurakentamista</a:t>
            </a:r>
            <a:r>
              <a:rPr lang="en-US"/>
              <a:t> </a:t>
            </a:r>
            <a:r>
              <a:rPr lang="en-US" err="1"/>
              <a:t>vuoteen</a:t>
            </a:r>
            <a:r>
              <a:rPr lang="en-US"/>
              <a:t> 2025. </a:t>
            </a:r>
            <a:r>
              <a:rPr lang="en-US" err="1"/>
              <a:t>Tavoitteena</a:t>
            </a:r>
            <a:r>
              <a:rPr lang="en-US"/>
              <a:t> on, </a:t>
            </a:r>
            <a:r>
              <a:rPr lang="en-US" err="1"/>
              <a:t>että</a:t>
            </a:r>
            <a:r>
              <a:rPr lang="en-US"/>
              <a:t> </a:t>
            </a:r>
            <a:r>
              <a:rPr lang="en-US" err="1"/>
              <a:t>uudisrakentamisesta</a:t>
            </a:r>
            <a:r>
              <a:rPr lang="en-US"/>
              <a:t> 45 % </a:t>
            </a:r>
            <a:r>
              <a:rPr lang="en-US" err="1"/>
              <a:t>toteutettaisiin</a:t>
            </a:r>
            <a:r>
              <a:rPr lang="en-US"/>
              <a:t> </a:t>
            </a:r>
            <a:r>
              <a:rPr lang="en-US" err="1"/>
              <a:t>puurakenteisena</a:t>
            </a:r>
            <a:r>
              <a:rPr lang="en-US"/>
              <a:t>, </a:t>
            </a:r>
            <a:r>
              <a:rPr lang="en-US" err="1"/>
              <a:t>esim</a:t>
            </a:r>
            <a:r>
              <a:rPr lang="en-US"/>
              <a:t>. </a:t>
            </a:r>
            <a:r>
              <a:rPr lang="en-US" err="1"/>
              <a:t>opetusrakennuksista</a:t>
            </a:r>
            <a:r>
              <a:rPr lang="en-US"/>
              <a:t> 65 %, </a:t>
            </a:r>
            <a:r>
              <a:rPr lang="en-US" err="1"/>
              <a:t>hoitoalan</a:t>
            </a:r>
            <a:r>
              <a:rPr lang="en-US"/>
              <a:t> </a:t>
            </a:r>
            <a:r>
              <a:rPr lang="en-US" err="1"/>
              <a:t>rakennuksissa</a:t>
            </a:r>
            <a:r>
              <a:rPr lang="en-US"/>
              <a:t> 35%. </a:t>
            </a:r>
            <a:r>
              <a:rPr lang="en-US" err="1"/>
              <a:t>Massiivipuu</a:t>
            </a:r>
            <a:r>
              <a:rPr lang="en-US"/>
              <a:t> </a:t>
            </a:r>
            <a:r>
              <a:rPr lang="en-US" err="1"/>
              <a:t>muodostaa</a:t>
            </a:r>
            <a:r>
              <a:rPr lang="en-US"/>
              <a:t> </a:t>
            </a:r>
            <a:r>
              <a:rPr lang="en-US" err="1"/>
              <a:t>pitkäaikaisia</a:t>
            </a:r>
            <a:r>
              <a:rPr lang="en-US"/>
              <a:t> </a:t>
            </a:r>
            <a:r>
              <a:rPr lang="en-US" err="1"/>
              <a:t>hiilivarastoja</a:t>
            </a:r>
            <a:r>
              <a:rPr lang="en-US"/>
              <a:t> ja </a:t>
            </a:r>
            <a:r>
              <a:rPr lang="en-US" err="1"/>
              <a:t>hidastaa</a:t>
            </a:r>
            <a:r>
              <a:rPr lang="en-US"/>
              <a:t> </a:t>
            </a:r>
            <a:r>
              <a:rPr lang="en-US" err="1"/>
              <a:t>ilmastonmuutosta</a:t>
            </a:r>
            <a:r>
              <a:rPr lang="en-US"/>
              <a:t>.</a:t>
            </a:r>
          </a:p>
          <a:p>
            <a:r>
              <a:rPr lang="en-US" err="1"/>
              <a:t>Puun</a:t>
            </a:r>
            <a:r>
              <a:rPr lang="en-US"/>
              <a:t> </a:t>
            </a:r>
            <a:r>
              <a:rPr lang="en-US" err="1"/>
              <a:t>käyttöä</a:t>
            </a:r>
            <a:r>
              <a:rPr lang="en-US"/>
              <a:t> </a:t>
            </a:r>
            <a:r>
              <a:rPr lang="en-US" err="1"/>
              <a:t>suositaan</a:t>
            </a:r>
            <a:r>
              <a:rPr lang="en-US"/>
              <a:t> </a:t>
            </a:r>
            <a:r>
              <a:rPr lang="en-US" err="1"/>
              <a:t>rakenteissa</a:t>
            </a:r>
            <a:r>
              <a:rPr lang="en-US"/>
              <a:t>, </a:t>
            </a:r>
            <a:r>
              <a:rPr lang="en-US" err="1"/>
              <a:t>kalusteissa</a:t>
            </a:r>
            <a:r>
              <a:rPr lang="en-US"/>
              <a:t> ja </a:t>
            </a:r>
            <a:r>
              <a:rPr lang="en-US" err="1"/>
              <a:t>osana</a:t>
            </a:r>
            <a:r>
              <a:rPr lang="en-US"/>
              <a:t> </a:t>
            </a:r>
            <a:r>
              <a:rPr lang="en-US" err="1"/>
              <a:t>sisustusta</a:t>
            </a:r>
            <a:r>
              <a:rPr lang="en-US"/>
              <a:t>.</a:t>
            </a:r>
          </a:p>
          <a:p>
            <a:r>
              <a:rPr lang="en-US" err="1"/>
              <a:t>Sisäkäytössä</a:t>
            </a:r>
            <a:r>
              <a:rPr lang="en-US"/>
              <a:t> </a:t>
            </a:r>
            <a:r>
              <a:rPr lang="en-US" err="1"/>
              <a:t>puupintoja</a:t>
            </a:r>
            <a:r>
              <a:rPr lang="en-US"/>
              <a:t> </a:t>
            </a:r>
            <a:r>
              <a:rPr lang="en-US" err="1"/>
              <a:t>suojataan</a:t>
            </a:r>
            <a:r>
              <a:rPr lang="en-US"/>
              <a:t> </a:t>
            </a:r>
            <a:r>
              <a:rPr lang="en-US" err="1"/>
              <a:t>erilaisilla</a:t>
            </a:r>
            <a:r>
              <a:rPr lang="en-US"/>
              <a:t> </a:t>
            </a:r>
            <a:r>
              <a:rPr lang="en-US" err="1"/>
              <a:t>pintakäsittelyllä</a:t>
            </a:r>
            <a:r>
              <a:rPr lang="en-US"/>
              <a:t> </a:t>
            </a:r>
            <a:r>
              <a:rPr lang="en-US" err="1"/>
              <a:t>likaantumista</a:t>
            </a:r>
            <a:r>
              <a:rPr lang="en-US"/>
              <a:t> </a:t>
            </a:r>
            <a:r>
              <a:rPr lang="en-US" err="1"/>
              <a:t>vastaan</a:t>
            </a:r>
            <a:r>
              <a:rPr lang="en-US"/>
              <a:t>. </a:t>
            </a:r>
            <a:r>
              <a:rPr lang="en-US" err="1"/>
              <a:t>Puun</a:t>
            </a:r>
            <a:r>
              <a:rPr lang="en-US"/>
              <a:t> </a:t>
            </a:r>
            <a:r>
              <a:rPr lang="en-US" err="1"/>
              <a:t>pinnoitus</a:t>
            </a:r>
            <a:r>
              <a:rPr lang="en-US"/>
              <a:t> </a:t>
            </a:r>
            <a:r>
              <a:rPr lang="en-US" err="1"/>
              <a:t>suojaa</a:t>
            </a:r>
            <a:r>
              <a:rPr lang="en-US"/>
              <a:t> </a:t>
            </a:r>
            <a:r>
              <a:rPr lang="en-US" err="1"/>
              <a:t>itse</a:t>
            </a:r>
            <a:r>
              <a:rPr lang="en-US"/>
              <a:t> </a:t>
            </a:r>
            <a:r>
              <a:rPr lang="en-US" err="1"/>
              <a:t>puupintaa</a:t>
            </a:r>
            <a:r>
              <a:rPr lang="en-US"/>
              <a:t> </a:t>
            </a:r>
            <a:r>
              <a:rPr lang="en-US" err="1"/>
              <a:t>sekä</a:t>
            </a:r>
            <a:r>
              <a:rPr lang="en-US"/>
              <a:t> </a:t>
            </a:r>
            <a:r>
              <a:rPr lang="en-US" err="1"/>
              <a:t>siivouksesta</a:t>
            </a:r>
            <a:r>
              <a:rPr lang="en-US"/>
              <a:t> </a:t>
            </a:r>
            <a:r>
              <a:rPr lang="en-US" err="1"/>
              <a:t>syntyvää</a:t>
            </a:r>
            <a:r>
              <a:rPr lang="en-US"/>
              <a:t> </a:t>
            </a:r>
            <a:r>
              <a:rPr lang="en-US" err="1"/>
              <a:t>mekaanista</a:t>
            </a:r>
            <a:r>
              <a:rPr lang="en-US"/>
              <a:t> </a:t>
            </a:r>
            <a:r>
              <a:rPr lang="en-US" err="1"/>
              <a:t>rasitusta</a:t>
            </a:r>
            <a:endParaRPr lang="en-US"/>
          </a:p>
        </p:txBody>
      </p:sp>
    </p:spTree>
    <p:extLst>
      <p:ext uri="{BB962C8B-B14F-4D97-AF65-F5344CB8AC3E}">
        <p14:creationId xmlns:p14="http://schemas.microsoft.com/office/powerpoint/2010/main" val="4145339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solidFill>
                  <a:srgbClr val="522398"/>
                </a:solidFill>
              </a:rPr>
              <a:t>Oman toimialan ratkaisuja ilmastonmuutokseen nyt ja tulevaisuudessa </a:t>
            </a:r>
            <a:endParaRPr lang="en-US" dirty="0">
              <a:solidFill>
                <a:srgbClr val="522398"/>
              </a:solidFill>
            </a:endParaRPr>
          </a:p>
        </p:txBody>
      </p:sp>
      <p:sp>
        <p:nvSpPr>
          <p:cNvPr id="4" name="Sisällön paikkamerkki 3"/>
          <p:cNvSpPr>
            <a:spLocks noGrp="1"/>
          </p:cNvSpPr>
          <p:nvPr>
            <p:ph sz="half" idx="1"/>
          </p:nvPr>
        </p:nvSpPr>
        <p:spPr/>
        <p:txBody>
          <a:bodyPr/>
          <a:lstStyle/>
          <a:p>
            <a:r>
              <a:rPr lang="fi-FI"/>
              <a:t>Tähän voi kirjoittaa tekstiä</a:t>
            </a:r>
          </a:p>
          <a:p>
            <a:pPr lvl="1"/>
            <a:r>
              <a:rPr lang="fi-FI"/>
              <a:t>Toiselle tasolle myös</a:t>
            </a:r>
          </a:p>
          <a:p>
            <a:pPr lvl="2"/>
            <a:r>
              <a:rPr lang="fi-FI"/>
              <a:t>Ja kolmannelle</a:t>
            </a:r>
          </a:p>
        </p:txBody>
      </p:sp>
      <p:pic>
        <p:nvPicPr>
          <p:cNvPr id="5" name="Content Placeholder 8" descr="A picture containing building, blue, sitting, large&#10;&#10;Description automatically generated">
            <a:extLst>
              <a:ext uri="{FF2B5EF4-FFF2-40B4-BE49-F238E27FC236}">
                <a16:creationId xmlns:a16="http://schemas.microsoft.com/office/drawing/2014/main" id="{B7C4A2FB-F101-9243-B423-10AE88AD40E2}"/>
              </a:ext>
            </a:extLst>
          </p:cNvPr>
          <p:cNvPicPr>
            <a:picLocks noChangeAspect="1"/>
          </p:cNvPicPr>
          <p:nvPr/>
        </p:nvPicPr>
        <p:blipFill rotWithShape="1">
          <a:blip r:embed="rId3"/>
          <a:srcRect t="12977"/>
          <a:stretch/>
        </p:blipFill>
        <p:spPr>
          <a:xfrm>
            <a:off x="374731" y="1825625"/>
            <a:ext cx="4949190" cy="4306889"/>
          </a:xfrm>
          <a:prstGeom prst="rect">
            <a:avLst/>
          </a:prstGeom>
        </p:spPr>
      </p:pic>
      <p:sp>
        <p:nvSpPr>
          <p:cNvPr id="6" name="Sisällön paikkamerkki 3">
            <a:extLst>
              <a:ext uri="{FF2B5EF4-FFF2-40B4-BE49-F238E27FC236}">
                <a16:creationId xmlns:a16="http://schemas.microsoft.com/office/drawing/2014/main" id="{6A31A490-13CD-1EB5-055F-1D9796078370}"/>
              </a:ext>
            </a:extLst>
          </p:cNvPr>
          <p:cNvSpPr>
            <a:spLocks noGrp="1"/>
          </p:cNvSpPr>
          <p:nvPr/>
        </p:nvSpPr>
        <p:spPr>
          <a:xfrm>
            <a:off x="5813631" y="1825625"/>
            <a:ext cx="516576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dirty="0">
                <a:solidFill>
                  <a:srgbClr val="522398"/>
                </a:solidFill>
              </a:rPr>
              <a:t>Kädenjälki</a:t>
            </a:r>
          </a:p>
          <a:p>
            <a:r>
              <a:rPr lang="fi-FI" dirty="0">
                <a:solidFill>
                  <a:srgbClr val="522398"/>
                </a:solidFill>
              </a:rPr>
              <a:t>Uudet materiaalit ja niiden valmistamien, kehittäminen</a:t>
            </a:r>
            <a:endParaRPr lang="fi-FI" dirty="0">
              <a:solidFill>
                <a:srgbClr val="522398"/>
              </a:solidFill>
              <a:cs typeface="Arial"/>
            </a:endParaRPr>
          </a:p>
          <a:p>
            <a:r>
              <a:rPr lang="fi-FI" dirty="0">
                <a:solidFill>
                  <a:srgbClr val="522398"/>
                </a:solidFill>
                <a:cs typeface="Arial"/>
              </a:rPr>
              <a:t>Paluu vanhoihin yksinkertaisiin ja yhtä tuotetta sisältäviin materiaaleihin &gt; kierrätys</a:t>
            </a:r>
            <a:endParaRPr lang="fi-FI" dirty="0">
              <a:solidFill>
                <a:srgbClr val="522398"/>
              </a:solidFill>
            </a:endParaRPr>
          </a:p>
          <a:p>
            <a:r>
              <a:rPr lang="fi-FI" dirty="0">
                <a:solidFill>
                  <a:srgbClr val="522398"/>
                </a:solidFill>
              </a:rPr>
              <a:t>Elinkaaren pidentäminen</a:t>
            </a:r>
            <a:endParaRPr lang="fi-FI" dirty="0">
              <a:solidFill>
                <a:srgbClr val="522398"/>
              </a:solidFill>
              <a:cs typeface="Arial" panose="020B0604020202020204"/>
            </a:endParaRPr>
          </a:p>
          <a:p>
            <a:pPr marL="0" indent="0">
              <a:buNone/>
            </a:pPr>
            <a:endParaRPr lang="fi-FI" dirty="0">
              <a:solidFill>
                <a:srgbClr val="522398"/>
              </a:solidFill>
            </a:endParaRPr>
          </a:p>
          <a:p>
            <a:pPr marL="0" indent="0">
              <a:buNone/>
            </a:pPr>
            <a:r>
              <a:rPr lang="fi-FI" b="1" dirty="0">
                <a:solidFill>
                  <a:srgbClr val="522398"/>
                </a:solidFill>
              </a:rPr>
              <a:t>Vihreä siirtymä</a:t>
            </a:r>
            <a:endParaRPr lang="fi-FI" b="1" dirty="0">
              <a:solidFill>
                <a:srgbClr val="522398"/>
              </a:solidFill>
              <a:cs typeface="Arial"/>
            </a:endParaRPr>
          </a:p>
          <a:p>
            <a:r>
              <a:rPr lang="fi-FI" dirty="0">
                <a:solidFill>
                  <a:srgbClr val="522398"/>
                </a:solidFill>
              </a:rPr>
              <a:t>Energiatehokkuus ja säästäminen</a:t>
            </a:r>
            <a:endParaRPr lang="fi-FI" dirty="0">
              <a:solidFill>
                <a:srgbClr val="522398"/>
              </a:solidFill>
              <a:cs typeface="Arial"/>
            </a:endParaRPr>
          </a:p>
          <a:p>
            <a:pPr marL="457200" lvl="1" indent="0">
              <a:buNone/>
            </a:pPr>
            <a:endParaRPr lang="fi-FI" dirty="0"/>
          </a:p>
        </p:txBody>
      </p:sp>
    </p:spTree>
    <p:extLst>
      <p:ext uri="{BB962C8B-B14F-4D97-AF65-F5344CB8AC3E}">
        <p14:creationId xmlns:p14="http://schemas.microsoft.com/office/powerpoint/2010/main" val="4224543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74731" y="365125"/>
            <a:ext cx="11316526" cy="1325563"/>
          </a:xfrm>
        </p:spPr>
        <p:txBody>
          <a:bodyPr>
            <a:noAutofit/>
          </a:bodyPr>
          <a:lstStyle/>
          <a:p>
            <a:r>
              <a:rPr lang="fi-FI" sz="4400" dirty="0">
                <a:solidFill>
                  <a:srgbClr val="522398"/>
                </a:solidFill>
              </a:rPr>
              <a:t>Oman toimialan ratkaisuja ilmastonmuutokseen nyt ja tulevaisuudessa </a:t>
            </a:r>
            <a:endParaRPr lang="en-US" sz="4400" dirty="0">
              <a:solidFill>
                <a:srgbClr val="522398"/>
              </a:solidFill>
            </a:endParaRPr>
          </a:p>
        </p:txBody>
      </p:sp>
      <p:sp>
        <p:nvSpPr>
          <p:cNvPr id="4" name="Sisällön paikkamerkki 3"/>
          <p:cNvSpPr>
            <a:spLocks noGrp="1"/>
          </p:cNvSpPr>
          <p:nvPr>
            <p:ph sz="half" idx="1"/>
          </p:nvPr>
        </p:nvSpPr>
        <p:spPr/>
        <p:txBody>
          <a:bodyPr/>
          <a:lstStyle/>
          <a:p>
            <a:r>
              <a:rPr lang="fi-FI"/>
              <a:t>Tähän voi kirjoittaa tekstiä</a:t>
            </a:r>
          </a:p>
          <a:p>
            <a:pPr lvl="1"/>
            <a:r>
              <a:rPr lang="fi-FI"/>
              <a:t>Toiselle tasolle myös</a:t>
            </a:r>
          </a:p>
          <a:p>
            <a:pPr lvl="2"/>
            <a:r>
              <a:rPr lang="fi-FI"/>
              <a:t>Ja kolmannelle</a:t>
            </a:r>
          </a:p>
        </p:txBody>
      </p:sp>
      <p:pic>
        <p:nvPicPr>
          <p:cNvPr id="5" name="Content Placeholder 8" descr="A picture containing building, blue, sitting, large&#10;&#10;Description automatically generated">
            <a:extLst>
              <a:ext uri="{FF2B5EF4-FFF2-40B4-BE49-F238E27FC236}">
                <a16:creationId xmlns:a16="http://schemas.microsoft.com/office/drawing/2014/main" id="{B7C4A2FB-F101-9243-B423-10AE88AD40E2}"/>
              </a:ext>
            </a:extLst>
          </p:cNvPr>
          <p:cNvPicPr>
            <a:picLocks noChangeAspect="1"/>
          </p:cNvPicPr>
          <p:nvPr/>
        </p:nvPicPr>
        <p:blipFill rotWithShape="1">
          <a:blip r:embed="rId3"/>
          <a:srcRect t="12977"/>
          <a:stretch/>
        </p:blipFill>
        <p:spPr>
          <a:xfrm>
            <a:off x="374731" y="1825625"/>
            <a:ext cx="4949190" cy="4306889"/>
          </a:xfrm>
          <a:prstGeom prst="rect">
            <a:avLst/>
          </a:prstGeom>
        </p:spPr>
      </p:pic>
      <p:sp>
        <p:nvSpPr>
          <p:cNvPr id="6" name="Sisällön paikkamerkki 3">
            <a:extLst>
              <a:ext uri="{FF2B5EF4-FFF2-40B4-BE49-F238E27FC236}">
                <a16:creationId xmlns:a16="http://schemas.microsoft.com/office/drawing/2014/main" id="{6A31A490-13CD-1EB5-055F-1D9796078370}"/>
              </a:ext>
            </a:extLst>
          </p:cNvPr>
          <p:cNvSpPr>
            <a:spLocks noGrp="1"/>
          </p:cNvSpPr>
          <p:nvPr/>
        </p:nvSpPr>
        <p:spPr>
          <a:xfrm>
            <a:off x="5813631" y="2808513"/>
            <a:ext cx="5165765" cy="33684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fi-FI" sz="2800" dirty="0">
                <a:solidFill>
                  <a:srgbClr val="522398"/>
                </a:solidFill>
                <a:cs typeface="Arial" panose="020B0604020202020204"/>
              </a:rPr>
              <a:t>Pohdi miten vaikuttavat:</a:t>
            </a:r>
          </a:p>
          <a:p>
            <a:pPr marL="457200" lvl="1" indent="0">
              <a:buNone/>
            </a:pPr>
            <a:endParaRPr lang="fi-FI" sz="2800" dirty="0">
              <a:solidFill>
                <a:srgbClr val="522398"/>
              </a:solidFill>
              <a:cs typeface="Arial" panose="020B0604020202020204"/>
            </a:endParaRPr>
          </a:p>
          <a:p>
            <a:pPr marL="457200" lvl="1" indent="0">
              <a:buNone/>
            </a:pPr>
            <a:r>
              <a:rPr lang="fi-FI" sz="2800" dirty="0">
                <a:solidFill>
                  <a:srgbClr val="522398"/>
                </a:solidFill>
              </a:rPr>
              <a:t>Isot investoinnit</a:t>
            </a:r>
            <a:endParaRPr lang="fi-FI" dirty="0"/>
          </a:p>
          <a:p>
            <a:pPr marL="457200" lvl="1" indent="0">
              <a:buNone/>
            </a:pPr>
            <a:endParaRPr lang="fi-FI" sz="2400" dirty="0">
              <a:solidFill>
                <a:srgbClr val="522398"/>
              </a:solidFill>
            </a:endParaRPr>
          </a:p>
          <a:p>
            <a:pPr marL="457200" lvl="1" indent="0">
              <a:buNone/>
            </a:pPr>
            <a:endParaRPr lang="fi-FI" sz="2400" dirty="0">
              <a:solidFill>
                <a:srgbClr val="522398"/>
              </a:solidFill>
            </a:endParaRPr>
          </a:p>
          <a:p>
            <a:pPr marL="457200" lvl="1" indent="0">
              <a:buNone/>
            </a:pPr>
            <a:r>
              <a:rPr lang="fi-FI" sz="2800" dirty="0">
                <a:solidFill>
                  <a:srgbClr val="522398"/>
                </a:solidFill>
              </a:rPr>
              <a:t>Pienet arjen valinnat</a:t>
            </a:r>
          </a:p>
        </p:txBody>
      </p:sp>
    </p:spTree>
    <p:extLst>
      <p:ext uri="{BB962C8B-B14F-4D97-AF65-F5344CB8AC3E}">
        <p14:creationId xmlns:p14="http://schemas.microsoft.com/office/powerpoint/2010/main" val="2009049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alot kaupungin mukaan">
            <a:extLst>
              <a:ext uri="{FF2B5EF4-FFF2-40B4-BE49-F238E27FC236}">
                <a16:creationId xmlns:a16="http://schemas.microsoft.com/office/drawing/2014/main" id="{DBCBDCAE-58CB-2BD5-7DAC-110B6D1A956F}"/>
              </a:ext>
            </a:extLst>
          </p:cNvPr>
          <p:cNvPicPr>
            <a:picLocks noChangeAspect="1"/>
          </p:cNvPicPr>
          <p:nvPr/>
        </p:nvPicPr>
        <p:blipFill rotWithShape="1">
          <a:blip r:embed="rId2">
            <a:alphaModFix amt="70000"/>
          </a:blip>
          <a:srcRect t="11684" b="4046"/>
          <a:stretch/>
        </p:blipFill>
        <p:spPr>
          <a:xfrm>
            <a:off x="-833404" y="-22"/>
            <a:ext cx="12191977" cy="6858022"/>
          </a:xfrm>
          <a:prstGeom prst="rect">
            <a:avLst/>
          </a:prstGeom>
        </p:spPr>
      </p:pic>
      <p:sp>
        <p:nvSpPr>
          <p:cNvPr id="3" name="Tekstiruutu 2">
            <a:extLst>
              <a:ext uri="{FF2B5EF4-FFF2-40B4-BE49-F238E27FC236}">
                <a16:creationId xmlns:a16="http://schemas.microsoft.com/office/drawing/2014/main" id="{AB085924-1993-D21D-9A11-E18BAA0F816E}"/>
              </a:ext>
            </a:extLst>
          </p:cNvPr>
          <p:cNvSpPr txBox="1"/>
          <p:nvPr/>
        </p:nvSpPr>
        <p:spPr>
          <a:xfrm>
            <a:off x="119743" y="827314"/>
            <a:ext cx="9394371" cy="769441"/>
          </a:xfrm>
          <a:prstGeom prst="rect">
            <a:avLst/>
          </a:prstGeom>
          <a:noFill/>
        </p:spPr>
        <p:txBody>
          <a:bodyPr wrap="square" rtlCol="0">
            <a:spAutoFit/>
          </a:bodyPr>
          <a:lstStyle/>
          <a:p>
            <a:r>
              <a:rPr lang="fi-FI" sz="4400" dirty="0">
                <a:solidFill>
                  <a:srgbClr val="522398"/>
                </a:solidFill>
              </a:rPr>
              <a:t>Oman alan työpaikan vaikutukset</a:t>
            </a:r>
          </a:p>
        </p:txBody>
      </p:sp>
      <p:sp>
        <p:nvSpPr>
          <p:cNvPr id="4" name="Tekstiruutu 3">
            <a:extLst>
              <a:ext uri="{FF2B5EF4-FFF2-40B4-BE49-F238E27FC236}">
                <a16:creationId xmlns:a16="http://schemas.microsoft.com/office/drawing/2014/main" id="{9B29D913-CD5F-3105-CA83-F7EEF736E69D}"/>
              </a:ext>
            </a:extLst>
          </p:cNvPr>
          <p:cNvSpPr txBox="1"/>
          <p:nvPr/>
        </p:nvSpPr>
        <p:spPr>
          <a:xfrm>
            <a:off x="239486" y="3559629"/>
            <a:ext cx="7228114" cy="3108543"/>
          </a:xfrm>
          <a:prstGeom prst="rect">
            <a:avLst/>
          </a:prstGeom>
          <a:noFill/>
        </p:spPr>
        <p:txBody>
          <a:bodyPr wrap="square" lIns="91440" tIns="45720" rIns="91440" bIns="45720" rtlCol="0" anchor="t">
            <a:spAutoFit/>
          </a:bodyPr>
          <a:lstStyle/>
          <a:p>
            <a:r>
              <a:rPr lang="fi-FI" sz="2800" b="1" dirty="0">
                <a:solidFill>
                  <a:srgbClr val="522398"/>
                </a:solidFill>
                <a:latin typeface="Arial" panose="020B0604020202020204" pitchFamily="34" charset="0"/>
                <a:cs typeface="Arial" panose="020B0604020202020204" pitchFamily="34" charset="0"/>
              </a:rPr>
              <a:t>Eco </a:t>
            </a:r>
            <a:r>
              <a:rPr lang="fi-FI" sz="2800" b="1" dirty="0" err="1">
                <a:solidFill>
                  <a:srgbClr val="522398"/>
                </a:solidFill>
                <a:latin typeface="Arial" panose="020B0604020202020204" pitchFamily="34" charset="0"/>
                <a:cs typeface="Arial" panose="020B0604020202020204" pitchFamily="34" charset="0"/>
              </a:rPr>
              <a:t>scandik</a:t>
            </a:r>
            <a:r>
              <a:rPr lang="fi-FI" sz="2800" b="1" dirty="0">
                <a:solidFill>
                  <a:srgbClr val="522398"/>
                </a:solidFill>
                <a:latin typeface="Arial" panose="020B0604020202020204" pitchFamily="34" charset="0"/>
                <a:cs typeface="Arial" panose="020B0604020202020204" pitchFamily="34" charset="0"/>
              </a:rPr>
              <a:t>: kylmäaineiden kierrätys</a:t>
            </a:r>
          </a:p>
          <a:p>
            <a:endParaRPr lang="fi-FI" sz="2800" b="1" dirty="0">
              <a:solidFill>
                <a:srgbClr val="522398"/>
              </a:solidFill>
              <a:latin typeface="Arial" panose="020B0604020202020204" pitchFamily="34" charset="0"/>
              <a:cs typeface="Arial" panose="020B0604020202020204" pitchFamily="34" charset="0"/>
            </a:endParaRPr>
          </a:p>
          <a:p>
            <a:r>
              <a:rPr lang="fi-FI" sz="2800" b="1" dirty="0">
                <a:solidFill>
                  <a:srgbClr val="522398"/>
                </a:solidFill>
                <a:latin typeface="Arial" panose="020B0604020202020204" pitchFamily="34" charset="0"/>
                <a:cs typeface="Arial" panose="020B0604020202020204" pitchFamily="34" charset="0"/>
              </a:rPr>
              <a:t>TPI-</a:t>
            </a:r>
            <a:r>
              <a:rPr lang="fi-FI" sz="2800" b="1" dirty="0" err="1">
                <a:solidFill>
                  <a:srgbClr val="522398"/>
                </a:solidFill>
                <a:latin typeface="Arial" panose="020B0604020202020204" pitchFamily="34" charset="0"/>
                <a:cs typeface="Arial" panose="020B0604020202020204" pitchFamily="34" charset="0"/>
              </a:rPr>
              <a:t>control</a:t>
            </a:r>
            <a:r>
              <a:rPr lang="fi-FI" sz="2800" b="1" dirty="0">
                <a:solidFill>
                  <a:srgbClr val="522398"/>
                </a:solidFill>
                <a:latin typeface="Arial" panose="020B0604020202020204" pitchFamily="34" charset="0"/>
                <a:cs typeface="Arial" panose="020B0604020202020204" pitchFamily="34" charset="0"/>
              </a:rPr>
              <a:t>: glykolin kierrätys</a:t>
            </a:r>
          </a:p>
          <a:p>
            <a:endParaRPr lang="fi-FI" sz="2800" b="1" dirty="0">
              <a:solidFill>
                <a:srgbClr val="522398"/>
              </a:solidFill>
              <a:latin typeface="Arial" panose="020B0604020202020204" pitchFamily="34" charset="0"/>
              <a:cs typeface="Arial" panose="020B0604020202020204" pitchFamily="34" charset="0"/>
            </a:endParaRPr>
          </a:p>
          <a:p>
            <a:r>
              <a:rPr lang="fi-FI" sz="2800" b="1" dirty="0">
                <a:solidFill>
                  <a:srgbClr val="522398"/>
                </a:solidFill>
                <a:latin typeface="Arial"/>
                <a:cs typeface="Arial"/>
              </a:rPr>
              <a:t>Mitä muita vastuullisia yrityksiä tunnistat ja mitä he ovat tehneet </a:t>
            </a:r>
            <a:r>
              <a:rPr lang="fi-FI" sz="2800" b="1" dirty="0" err="1">
                <a:solidFill>
                  <a:srgbClr val="522398"/>
                </a:solidFill>
                <a:latin typeface="Arial"/>
                <a:cs typeface="Arial"/>
              </a:rPr>
              <a:t>ilamston</a:t>
            </a:r>
            <a:r>
              <a:rPr lang="fi-FI" sz="2800" b="1" dirty="0">
                <a:solidFill>
                  <a:srgbClr val="522398"/>
                </a:solidFill>
                <a:latin typeface="Arial"/>
                <a:cs typeface="Arial"/>
              </a:rPr>
              <a:t> hyväksi?</a:t>
            </a:r>
            <a:endParaRPr lang="fi-FI" sz="2800" b="1" dirty="0">
              <a:solidFill>
                <a:srgbClr val="52239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955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alot kaupungin mukaan">
            <a:extLst>
              <a:ext uri="{FF2B5EF4-FFF2-40B4-BE49-F238E27FC236}">
                <a16:creationId xmlns:a16="http://schemas.microsoft.com/office/drawing/2014/main" id="{8B504416-C8F4-40ED-F992-3129A8C91927}"/>
              </a:ext>
            </a:extLst>
          </p:cNvPr>
          <p:cNvPicPr>
            <a:picLocks noChangeAspect="1"/>
          </p:cNvPicPr>
          <p:nvPr/>
        </p:nvPicPr>
        <p:blipFill rotWithShape="1">
          <a:blip r:embed="rId2"/>
          <a:srcRect r="5882"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2996D57-09E7-A860-5CE8-D43D8739E95B}"/>
              </a:ext>
            </a:extLst>
          </p:cNvPr>
          <p:cNvSpPr>
            <a:spLocks noGrp="1"/>
          </p:cNvSpPr>
          <p:nvPr>
            <p:ph type="ctrTitle"/>
          </p:nvPr>
        </p:nvSpPr>
        <p:spPr>
          <a:xfrm>
            <a:off x="952228" y="743447"/>
            <a:ext cx="3973385" cy="3692028"/>
          </a:xfrm>
          <a:noFill/>
        </p:spPr>
        <p:txBody>
          <a:bodyPr>
            <a:normAutofit/>
          </a:bodyPr>
          <a:lstStyle/>
          <a:p>
            <a:pPr algn="l"/>
            <a:r>
              <a:rPr lang="fi-FI" sz="5200"/>
              <a:t>Oman työpaikan ratkaisuja</a:t>
            </a:r>
          </a:p>
        </p:txBody>
      </p:sp>
      <p:sp>
        <p:nvSpPr>
          <p:cNvPr id="3" name="Alaotsikko 2">
            <a:extLst>
              <a:ext uri="{FF2B5EF4-FFF2-40B4-BE49-F238E27FC236}">
                <a16:creationId xmlns:a16="http://schemas.microsoft.com/office/drawing/2014/main" id="{EC2D3DE5-9453-E8DB-B3D6-B21F318E22C8}"/>
              </a:ext>
            </a:extLst>
          </p:cNvPr>
          <p:cNvSpPr>
            <a:spLocks noGrp="1"/>
          </p:cNvSpPr>
          <p:nvPr>
            <p:ph type="subTitle" idx="1"/>
          </p:nvPr>
        </p:nvSpPr>
        <p:spPr>
          <a:xfrm>
            <a:off x="952229" y="4629234"/>
            <a:ext cx="3973386" cy="958175"/>
          </a:xfrm>
          <a:noFill/>
        </p:spPr>
        <p:txBody>
          <a:bodyPr>
            <a:normAutofit/>
          </a:bodyPr>
          <a:lstStyle/>
          <a:p>
            <a:pPr algn="l"/>
            <a:r>
              <a:rPr lang="fi-FI"/>
              <a:t>Pohdi ratkaisuja omassa työpaikassasi (nyt ja tulevia)</a:t>
            </a:r>
          </a:p>
        </p:txBody>
      </p:sp>
    </p:spTree>
    <p:extLst>
      <p:ext uri="{BB962C8B-B14F-4D97-AF65-F5344CB8AC3E}">
        <p14:creationId xmlns:p14="http://schemas.microsoft.com/office/powerpoint/2010/main" val="870360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FA30CC-8167-0A2F-DDEF-28A9F67212AD}"/>
              </a:ext>
            </a:extLst>
          </p:cNvPr>
          <p:cNvSpPr>
            <a:spLocks noGrp="1"/>
          </p:cNvSpPr>
          <p:nvPr>
            <p:ph type="title"/>
          </p:nvPr>
        </p:nvSpPr>
        <p:spPr>
          <a:xfrm>
            <a:off x="838200" y="365125"/>
            <a:ext cx="10515600" cy="1325563"/>
          </a:xfrm>
        </p:spPr>
        <p:txBody>
          <a:bodyPr/>
          <a:lstStyle/>
          <a:p>
            <a:r>
              <a:rPr lang="fi-FI" dirty="0">
                <a:solidFill>
                  <a:srgbClr val="522398"/>
                </a:solidFill>
                <a:latin typeface="Arial" panose="020B0604020202020204" pitchFamily="34" charset="0"/>
                <a:cs typeface="Arial" panose="020B0604020202020204" pitchFamily="34" charset="0"/>
              </a:rPr>
              <a:t>Lähteet</a:t>
            </a:r>
          </a:p>
        </p:txBody>
      </p:sp>
      <p:sp>
        <p:nvSpPr>
          <p:cNvPr id="3" name="Tekstiruutu 2">
            <a:extLst>
              <a:ext uri="{FF2B5EF4-FFF2-40B4-BE49-F238E27FC236}">
                <a16:creationId xmlns:a16="http://schemas.microsoft.com/office/drawing/2014/main" id="{9DD801B7-1507-93E0-2130-83E1DA785A0D}"/>
              </a:ext>
            </a:extLst>
          </p:cNvPr>
          <p:cNvSpPr txBox="1"/>
          <p:nvPr/>
        </p:nvSpPr>
        <p:spPr>
          <a:xfrm>
            <a:off x="838200" y="1992086"/>
            <a:ext cx="10896600" cy="4801314"/>
          </a:xfrm>
          <a:prstGeom prst="rect">
            <a:avLst/>
          </a:prstGeom>
          <a:noFill/>
        </p:spPr>
        <p:txBody>
          <a:bodyPr wrap="square" lIns="91440" tIns="45720" rIns="91440" bIns="45720" rtlCol="0" anchor="t">
            <a:spAutoFit/>
          </a:bodyPr>
          <a:lstStyle/>
          <a:p>
            <a:r>
              <a:rPr lang="fi-FI" sz="1200" dirty="0">
                <a:latin typeface="Aptos"/>
                <a:cs typeface="Arial"/>
              </a:rPr>
              <a:t>Kaakkois-Suomen ammattikorkeakoulu, Pintakäsittelemättömän puupinnan puhdistettavuus, </a:t>
            </a:r>
            <a:r>
              <a:rPr lang="fi-FI" sz="1200" i="1" dirty="0">
                <a:latin typeface="Aptos"/>
                <a:cs typeface="Arial"/>
              </a:rPr>
              <a:t>Puusta hyvinvointi-innovaatiota, 2023</a:t>
            </a:r>
          </a:p>
          <a:p>
            <a:endParaRPr lang="fi-FI" sz="1200" i="1" dirty="0">
              <a:latin typeface="Aptos"/>
              <a:cs typeface="Arial" panose="020B0604020202020204" pitchFamily="34" charset="0"/>
            </a:endParaRPr>
          </a:p>
          <a:p>
            <a:r>
              <a:rPr lang="fi-FI" sz="1200" dirty="0">
                <a:latin typeface="Aptos"/>
                <a:cs typeface="Arial"/>
              </a:rPr>
              <a:t>Huonekalujen hoito-ohjeet, </a:t>
            </a:r>
            <a:r>
              <a:rPr lang="fi-FI" sz="1200" i="1" dirty="0">
                <a:latin typeface="Aptos"/>
                <a:cs typeface="Arial"/>
              </a:rPr>
              <a:t>-Oikea käyttö ja hoito pidentää tuotteiden käyttöikää, </a:t>
            </a:r>
            <a:r>
              <a:rPr lang="fi-FI" sz="1200" dirty="0">
                <a:latin typeface="Aptos"/>
                <a:cs typeface="Arial"/>
              </a:rPr>
              <a:t>Puuteollisuus ry</a:t>
            </a:r>
          </a:p>
          <a:p>
            <a:endParaRPr lang="fi-FI" sz="1200" dirty="0">
              <a:latin typeface="Aptos"/>
              <a:cs typeface="Arial" panose="020B0604020202020204" pitchFamily="34" charset="0"/>
            </a:endParaRPr>
          </a:p>
          <a:p>
            <a:r>
              <a:rPr lang="fi-FI" sz="1200" dirty="0">
                <a:latin typeface="Aptos"/>
                <a:cs typeface="Arial"/>
                <a:hlinkClick r:id="rId2"/>
              </a:rPr>
              <a:t>https://www.tampereenenergia.fi/julkaisut/selvitys-puun-energiakayton-kestavyydesta/</a:t>
            </a:r>
            <a:endParaRPr lang="fi-FI" sz="1200" dirty="0">
              <a:latin typeface="Aptos"/>
              <a:cs typeface="Arial"/>
            </a:endParaRPr>
          </a:p>
          <a:p>
            <a:endParaRPr lang="fi-FI" sz="1200" dirty="0">
              <a:latin typeface="Aptos"/>
              <a:cs typeface="Arial" panose="020B0604020202020204" pitchFamily="34" charset="0"/>
            </a:endParaRPr>
          </a:p>
          <a:p>
            <a:r>
              <a:rPr lang="fi-FI" sz="1200" dirty="0">
                <a:latin typeface="Aptos"/>
                <a:cs typeface="Arial"/>
                <a:hlinkClick r:id="rId3"/>
              </a:rPr>
              <a:t>https://www.hiilineutraalisuomi.fi/fi-fi/ilmastotyo/Metsat</a:t>
            </a:r>
            <a:endParaRPr lang="fi-FI" sz="1200" dirty="0">
              <a:latin typeface="Aptos"/>
              <a:cs typeface="Arial"/>
            </a:endParaRPr>
          </a:p>
          <a:p>
            <a:endParaRPr lang="fi-FI" sz="1200" dirty="0">
              <a:latin typeface="Aptos"/>
              <a:cs typeface="Arial" panose="020B0604020202020204" pitchFamily="34" charset="0"/>
            </a:endParaRPr>
          </a:p>
          <a:p>
            <a:r>
              <a:rPr lang="fi-FI" sz="1200" dirty="0">
                <a:latin typeface="Aptos"/>
                <a:cs typeface="Arial"/>
                <a:hlinkClick r:id="rId4"/>
              </a:rPr>
              <a:t>https://www.hankeportaali.fi</a:t>
            </a:r>
            <a:endParaRPr lang="fi-FI" sz="1200">
              <a:latin typeface="Aptos"/>
              <a:cs typeface="Arial" panose="020B0604020202020204" pitchFamily="34" charset="0"/>
              <a:hlinkClick r:id=""/>
            </a:endParaRPr>
          </a:p>
          <a:p>
            <a:endParaRPr lang="fi-FI" sz="1200" dirty="0">
              <a:solidFill>
                <a:srgbClr val="000000"/>
              </a:solidFill>
              <a:latin typeface="Aptos"/>
              <a:cs typeface="Arial"/>
            </a:endParaRPr>
          </a:p>
          <a:p>
            <a:r>
              <a:rPr lang="fi-FI" sz="1200" dirty="0">
                <a:solidFill>
                  <a:srgbClr val="522398"/>
                </a:solidFill>
                <a:latin typeface="Aptos"/>
                <a:cs typeface="Arial"/>
                <a:hlinkClick r:id="rId5"/>
              </a:rPr>
              <a:t>www.siparila.com</a:t>
            </a:r>
            <a:endParaRPr lang="fi-FI" sz="1200">
              <a:solidFill>
                <a:srgbClr val="000000"/>
              </a:solidFill>
              <a:latin typeface="Aptos"/>
              <a:cs typeface="Arial"/>
            </a:endParaRPr>
          </a:p>
          <a:p>
            <a:endParaRPr lang="fi-FI" sz="1200" dirty="0">
              <a:solidFill>
                <a:srgbClr val="522398"/>
              </a:solidFill>
              <a:latin typeface="Aptos"/>
              <a:cs typeface="Arial"/>
            </a:endParaRPr>
          </a:p>
          <a:p>
            <a:r>
              <a:rPr lang="fi-FI" sz="1200" dirty="0">
                <a:solidFill>
                  <a:srgbClr val="522398"/>
                </a:solidFill>
                <a:latin typeface="Aptos"/>
                <a:cs typeface="Arial"/>
              </a:rPr>
              <a:t>Tampereen energia</a:t>
            </a:r>
          </a:p>
          <a:p>
            <a:endParaRPr lang="fi-FI" sz="1200" dirty="0">
              <a:solidFill>
                <a:srgbClr val="522398"/>
              </a:solidFill>
              <a:latin typeface="Aptos"/>
              <a:cs typeface="Arial" panose="020B0604020202020204" pitchFamily="34" charset="0"/>
            </a:endParaRPr>
          </a:p>
          <a:p>
            <a:endParaRPr lang="fi-FI" sz="1200" dirty="0">
              <a:solidFill>
                <a:srgbClr val="522398"/>
              </a:solidFill>
              <a:latin typeface="Aptos"/>
              <a:cs typeface="Arial" panose="020B0604020202020204" pitchFamily="34" charset="0"/>
            </a:endParaRPr>
          </a:p>
          <a:p>
            <a:r>
              <a:rPr lang="fi-FI" sz="1200" dirty="0">
                <a:latin typeface="Aptos"/>
                <a:ea typeface="+mn-lt"/>
                <a:cs typeface="Arial"/>
              </a:rPr>
              <a:t>Teräsrakenneyhdistys</a:t>
            </a:r>
            <a:endParaRPr lang="fi-FI" dirty="0">
              <a:cs typeface="Arial"/>
            </a:endParaRPr>
          </a:p>
          <a:p>
            <a:endParaRPr lang="fi-FI" sz="1200" dirty="0">
              <a:latin typeface="Aptos"/>
              <a:ea typeface="+mn-lt"/>
              <a:cs typeface="Arial" panose="020B0604020202020204" pitchFamily="34" charset="0"/>
            </a:endParaRPr>
          </a:p>
          <a:p>
            <a:r>
              <a:rPr lang="fi-FI" sz="1200" dirty="0">
                <a:latin typeface="Aptos"/>
                <a:ea typeface="+mn-lt"/>
                <a:cs typeface="Arial"/>
                <a:hlinkClick r:id="rId6"/>
              </a:rPr>
              <a:t>www.ruukki.fi</a:t>
            </a:r>
            <a:endParaRPr lang="fi-FI" sz="1200" dirty="0">
              <a:latin typeface="Aptos"/>
              <a:ea typeface="+mn-lt"/>
              <a:cs typeface="Arial" panose="020B0604020202020204" pitchFamily="34" charset="0"/>
            </a:endParaRPr>
          </a:p>
          <a:p>
            <a:endParaRPr lang="fi-FI" sz="1200" dirty="0">
              <a:latin typeface="Aptos"/>
              <a:ea typeface="+mn-lt"/>
              <a:cs typeface="Arial" panose="020B0604020202020204" pitchFamily="34" charset="0"/>
            </a:endParaRPr>
          </a:p>
          <a:p>
            <a:r>
              <a:rPr lang="fi-FI" sz="1200" dirty="0">
                <a:latin typeface="Aptos"/>
                <a:ea typeface="+mn-lt"/>
                <a:cs typeface="Arial"/>
                <a:hlinkClick r:id="rId7"/>
              </a:rPr>
              <a:t>Maailmalla on harmaa addiktio, josta on tulossa tuhoisa – tästä on kyse - Talous | HS.fi</a:t>
            </a:r>
            <a:r>
              <a:rPr lang="fi-FI" sz="1200" dirty="0">
                <a:latin typeface="Aptos"/>
                <a:ea typeface="+mn-lt"/>
                <a:cs typeface="Arial"/>
              </a:rPr>
              <a:t> </a:t>
            </a:r>
            <a:endParaRPr lang="fi-FI" sz="1200" dirty="0">
              <a:latin typeface="Aptos"/>
              <a:cs typeface="Arial"/>
            </a:endParaRPr>
          </a:p>
          <a:p>
            <a:endParaRPr lang="fi-FI" sz="1200" dirty="0"/>
          </a:p>
          <a:p>
            <a:endParaRPr lang="fi-FI" sz="1200" dirty="0"/>
          </a:p>
          <a:p>
            <a:endParaRPr lang="fi-FI" sz="1400" dirty="0"/>
          </a:p>
          <a:p>
            <a:endParaRPr lang="fi-FI" sz="1400" dirty="0"/>
          </a:p>
          <a:p>
            <a:endParaRPr lang="fi-FI" sz="1400" dirty="0"/>
          </a:p>
        </p:txBody>
      </p:sp>
    </p:spTree>
    <p:extLst>
      <p:ext uri="{BB962C8B-B14F-4D97-AF65-F5344CB8AC3E}">
        <p14:creationId xmlns:p14="http://schemas.microsoft.com/office/powerpoint/2010/main" val="363458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A6CA49-F807-415F-4C5A-216234D30C1A}"/>
              </a:ext>
            </a:extLst>
          </p:cNvPr>
          <p:cNvSpPr>
            <a:spLocks noGrp="1"/>
          </p:cNvSpPr>
          <p:nvPr>
            <p:ph type="ctrTitle"/>
          </p:nvPr>
        </p:nvSpPr>
        <p:spPr>
          <a:xfrm>
            <a:off x="1258252" y="1577558"/>
            <a:ext cx="9144000" cy="2387600"/>
          </a:xfrm>
        </p:spPr>
        <p:txBody>
          <a:bodyPr>
            <a:normAutofit/>
          </a:bodyPr>
          <a:lstStyle/>
          <a:p>
            <a:r>
              <a:rPr lang="fi-FI" dirty="0"/>
              <a:t>Betoni ilmastovastuullisessa toiminnassa</a:t>
            </a:r>
          </a:p>
        </p:txBody>
      </p:sp>
      <p:sp>
        <p:nvSpPr>
          <p:cNvPr id="4" name="Tekstiruutu 3">
            <a:extLst>
              <a:ext uri="{FF2B5EF4-FFF2-40B4-BE49-F238E27FC236}">
                <a16:creationId xmlns:a16="http://schemas.microsoft.com/office/drawing/2014/main" id="{C49580AE-CE56-9C3A-F847-9F4400D088F6}"/>
              </a:ext>
            </a:extLst>
          </p:cNvPr>
          <p:cNvSpPr txBox="1"/>
          <p:nvPr/>
        </p:nvSpPr>
        <p:spPr>
          <a:xfrm>
            <a:off x="8593697" y="5989435"/>
            <a:ext cx="2607703" cy="646331"/>
          </a:xfrm>
          <a:prstGeom prst="rect">
            <a:avLst/>
          </a:prstGeom>
          <a:noFill/>
        </p:spPr>
        <p:txBody>
          <a:bodyPr wrap="square" lIns="91440" tIns="45720" rIns="91440" bIns="45720" rtlCol="0" anchor="t">
            <a:spAutoFit/>
          </a:bodyPr>
          <a:lstStyle/>
          <a:p>
            <a:r>
              <a:rPr lang="fi-FI" dirty="0">
                <a:solidFill>
                  <a:schemeClr val="bg1"/>
                </a:solidFill>
              </a:rPr>
              <a:t>Liisa Pajari Taitotalo</a:t>
            </a:r>
          </a:p>
          <a:p>
            <a:r>
              <a:rPr lang="fi-FI" dirty="0">
                <a:solidFill>
                  <a:schemeClr val="bg1"/>
                </a:solidFill>
              </a:rPr>
              <a:t>liisa.pajari@taitotalo.fi</a:t>
            </a:r>
            <a:endParaRPr lang="fi-FI">
              <a:solidFill>
                <a:schemeClr val="bg1"/>
              </a:solidFill>
              <a:cs typeface="Arial"/>
            </a:endParaRPr>
          </a:p>
        </p:txBody>
      </p:sp>
    </p:spTree>
    <p:extLst>
      <p:ext uri="{BB962C8B-B14F-4D97-AF65-F5344CB8AC3E}">
        <p14:creationId xmlns:p14="http://schemas.microsoft.com/office/powerpoint/2010/main" val="1737644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1" y="365125"/>
            <a:ext cx="11675755" cy="1325563"/>
          </a:xfrm>
        </p:spPr>
        <p:txBody>
          <a:bodyPr>
            <a:normAutofit/>
          </a:bodyPr>
          <a:lstStyle/>
          <a:p>
            <a:r>
              <a:rPr lang="fi-FI" sz="3800" dirty="0">
                <a:solidFill>
                  <a:srgbClr val="522398"/>
                </a:solidFill>
              </a:rPr>
              <a:t>Rakentamisen aikaiset päästöt ja päästöjen lähteet</a:t>
            </a:r>
          </a:p>
        </p:txBody>
      </p:sp>
      <p:sp>
        <p:nvSpPr>
          <p:cNvPr id="3" name="Content Placeholder 2">
            <a:extLst>
              <a:ext uri="{FF2B5EF4-FFF2-40B4-BE49-F238E27FC236}">
                <a16:creationId xmlns:a16="http://schemas.microsoft.com/office/drawing/2014/main" id="{9DFB6BE3-34F1-824F-9EAE-7EDC0DAFD55A}"/>
              </a:ext>
            </a:extLst>
          </p:cNvPr>
          <p:cNvSpPr>
            <a:spLocks noGrp="1"/>
          </p:cNvSpPr>
          <p:nvPr>
            <p:ph idx="1"/>
          </p:nvPr>
        </p:nvSpPr>
        <p:spPr>
          <a:xfrm>
            <a:off x="374732" y="2308834"/>
            <a:ext cx="6647213" cy="3798052"/>
          </a:xfrm>
        </p:spPr>
        <p:txBody>
          <a:bodyPr vert="horz" lIns="91440" tIns="45720" rIns="91440" bIns="45720" rtlCol="0" anchor="t">
            <a:normAutofit fontScale="92500" lnSpcReduction="10000"/>
          </a:bodyPr>
          <a:lstStyle/>
          <a:p>
            <a:pPr>
              <a:defRPr/>
            </a:pPr>
            <a:r>
              <a:rPr lang="fi-FI" sz="2200" dirty="0">
                <a:solidFill>
                  <a:srgbClr val="522398"/>
                </a:solidFill>
                <a:cs typeface="Arial"/>
              </a:rPr>
              <a:t>Roomalaiset osasivat jo käyttää betonia, betonin mestareita</a:t>
            </a:r>
          </a:p>
          <a:p>
            <a:pPr lvl="1">
              <a:buFont typeface="Courier New" panose="020B0604020202020204" pitchFamily="34" charset="0"/>
              <a:buChar char="o"/>
              <a:defRPr/>
            </a:pPr>
            <a:r>
              <a:rPr lang="fi-FI" sz="1600" dirty="0">
                <a:solidFill>
                  <a:srgbClr val="522398"/>
                </a:solidFill>
                <a:ea typeface="+mn-lt"/>
                <a:cs typeface="+mn-lt"/>
              </a:rPr>
              <a:t>Pantheonin temppeli Roomassa on parhaiten säilynyt antiikin aikainen monumentti</a:t>
            </a:r>
            <a:endParaRPr lang="fi-FI" sz="1600" dirty="0">
              <a:solidFill>
                <a:srgbClr val="522398"/>
              </a:solidFill>
              <a:cs typeface="Arial"/>
            </a:endParaRPr>
          </a:p>
          <a:p>
            <a:pPr>
              <a:defRPr/>
            </a:pPr>
            <a:r>
              <a:rPr lang="fi-FI" sz="2000" dirty="0">
                <a:solidFill>
                  <a:srgbClr val="522398"/>
                </a:solidFill>
                <a:cs typeface="Arial"/>
              </a:rPr>
              <a:t>Betonin tuotanto kuluttaa energiaa valtavasti ja tuottaa 5 - 8% maailman hiilidioksidipäästöistä</a:t>
            </a:r>
            <a:endParaRPr lang="fi-FI" dirty="0">
              <a:solidFill>
                <a:srgbClr val="522398"/>
              </a:solidFill>
            </a:endParaRPr>
          </a:p>
          <a:p>
            <a:pPr>
              <a:defRPr/>
            </a:pPr>
            <a:r>
              <a:rPr lang="fi-FI" sz="2000" dirty="0">
                <a:solidFill>
                  <a:srgbClr val="522398"/>
                </a:solidFill>
                <a:cs typeface="Arial"/>
              </a:rPr>
              <a:t>Sementin osuus betonin päästöistä on jopa 90%</a:t>
            </a:r>
          </a:p>
          <a:p>
            <a:pPr>
              <a:defRPr/>
            </a:pPr>
            <a:r>
              <a:rPr lang="fi-FI" sz="2000" dirty="0">
                <a:solidFill>
                  <a:srgbClr val="522398"/>
                </a:solidFill>
                <a:cs typeface="Arial"/>
              </a:rPr>
              <a:t>Pelkästään sementin valmistus tuottaa n. 1,3 % Suomen kaikista kasvihuonekaasupäästöistä. Sementti on yksi betonin perusaineosa</a:t>
            </a:r>
            <a:endParaRPr lang="fi-FI" dirty="0">
              <a:solidFill>
                <a:srgbClr val="522398"/>
              </a:solidFill>
            </a:endParaRPr>
          </a:p>
          <a:p>
            <a:pPr>
              <a:defRPr/>
            </a:pPr>
            <a:r>
              <a:rPr lang="fi-FI" sz="2000" dirty="0">
                <a:solidFill>
                  <a:srgbClr val="522398"/>
                </a:solidFill>
                <a:cs typeface="Arial"/>
              </a:rPr>
              <a:t>Sementti on yksi suurimmista ilmastopahiksista: se aiheuttaa jopa 5% kaikista maailman hiilidioksidipäästöistä (lentoliikenteen osuus on n. 2-3%)</a:t>
            </a:r>
          </a:p>
          <a:p>
            <a:pPr>
              <a:defRPr/>
            </a:pPr>
            <a:endParaRPr lang="fi-FI" sz="2000" dirty="0">
              <a:solidFill>
                <a:srgbClr val="1F1F1F"/>
              </a:solidFill>
              <a:cs typeface="Arial"/>
            </a:endParaRPr>
          </a:p>
          <a:p>
            <a:pPr>
              <a:defRPr/>
            </a:pPr>
            <a:endParaRPr lang="fi-FI" sz="2000" dirty="0">
              <a:solidFill>
                <a:srgbClr val="1F1F1F"/>
              </a:solidFill>
              <a:cs typeface="Arial"/>
            </a:endParaRPr>
          </a:p>
          <a:p>
            <a:pPr>
              <a:defRPr/>
            </a:pPr>
            <a:endParaRPr lang="fi-FI" sz="2000" dirty="0">
              <a:solidFill>
                <a:srgbClr val="1F1F1F"/>
              </a:solidFill>
              <a:cs typeface="Arial"/>
            </a:endParaRPr>
          </a:p>
          <a:p>
            <a:pPr>
              <a:defRPr/>
            </a:pPr>
            <a:endParaRPr lang="fi-FI" sz="2000" dirty="0">
              <a:solidFill>
                <a:srgbClr val="1F1F1F"/>
              </a:solidFill>
              <a:cs typeface="Arial"/>
            </a:endParaRPr>
          </a:p>
          <a:p>
            <a:pPr>
              <a:defRPr/>
            </a:pPr>
            <a:endParaRPr lang="fi-FI" sz="2000" dirty="0">
              <a:solidFill>
                <a:srgbClr val="1F1F1F"/>
              </a:solidFill>
              <a:cs typeface="Arial"/>
            </a:endParaRPr>
          </a:p>
        </p:txBody>
      </p:sp>
      <p:pic>
        <p:nvPicPr>
          <p:cNvPr id="1026" name="Picture 2" descr="Brutalismia, Betoni, Rakennus">
            <a:extLst>
              <a:ext uri="{FF2B5EF4-FFF2-40B4-BE49-F238E27FC236}">
                <a16:creationId xmlns:a16="http://schemas.microsoft.com/office/drawing/2014/main" id="{04E95916-961B-D9C6-8FDC-99C10910D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945" y="2035628"/>
            <a:ext cx="4922633" cy="3080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kstiruutu 5">
            <a:extLst>
              <a:ext uri="{FF2B5EF4-FFF2-40B4-BE49-F238E27FC236}">
                <a16:creationId xmlns:a16="http://schemas.microsoft.com/office/drawing/2014/main" id="{3F79B6D1-BEF7-7226-BEF2-15E379C1A308}"/>
              </a:ext>
            </a:extLst>
          </p:cNvPr>
          <p:cNvSpPr txBox="1"/>
          <p:nvPr/>
        </p:nvSpPr>
        <p:spPr>
          <a:xfrm>
            <a:off x="374731" y="1690688"/>
            <a:ext cx="7913914" cy="461665"/>
          </a:xfrm>
          <a:prstGeom prst="rect">
            <a:avLst/>
          </a:prstGeom>
          <a:noFill/>
        </p:spPr>
        <p:txBody>
          <a:bodyPr wrap="square" rtlCol="0">
            <a:spAutoFit/>
          </a:bodyPr>
          <a:lstStyle/>
          <a:p>
            <a:r>
              <a:rPr lang="fi-FI" sz="2400">
                <a:solidFill>
                  <a:srgbClr val="522398"/>
                </a:solidFill>
                <a:latin typeface="+mj-lt"/>
                <a:cs typeface="Arial"/>
              </a:rPr>
              <a:t>Betoni-  (hiekka ja kiviaines, sementti, vesi</a:t>
            </a:r>
            <a:endParaRPr lang="fi-FI" sz="2400" dirty="0">
              <a:latin typeface="+mj-lt"/>
            </a:endParaRPr>
          </a:p>
        </p:txBody>
      </p:sp>
    </p:spTree>
    <p:extLst>
      <p:ext uri="{BB962C8B-B14F-4D97-AF65-F5344CB8AC3E}">
        <p14:creationId xmlns:p14="http://schemas.microsoft.com/office/powerpoint/2010/main" val="2405600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p:txBody>
          <a:bodyPr/>
          <a:lstStyle/>
          <a:p>
            <a:r>
              <a:rPr lang="fi-FI" dirty="0">
                <a:solidFill>
                  <a:srgbClr val="522398"/>
                </a:solidFill>
              </a:rPr>
              <a:t>Rakentamisen aikaiset päästöt ja päästöjen lähteet</a:t>
            </a:r>
          </a:p>
        </p:txBody>
      </p:sp>
      <p:sp>
        <p:nvSpPr>
          <p:cNvPr id="3" name="Content Placeholder 2">
            <a:extLst>
              <a:ext uri="{FF2B5EF4-FFF2-40B4-BE49-F238E27FC236}">
                <a16:creationId xmlns:a16="http://schemas.microsoft.com/office/drawing/2014/main" id="{9DFB6BE3-34F1-824F-9EAE-7EDC0DAFD55A}"/>
              </a:ext>
            </a:extLst>
          </p:cNvPr>
          <p:cNvSpPr>
            <a:spLocks noGrp="1"/>
          </p:cNvSpPr>
          <p:nvPr>
            <p:ph idx="1"/>
          </p:nvPr>
        </p:nvSpPr>
        <p:spPr>
          <a:xfrm>
            <a:off x="374732" y="2893106"/>
            <a:ext cx="5833752" cy="3370534"/>
          </a:xfrm>
        </p:spPr>
        <p:txBody>
          <a:bodyPr vert="horz" lIns="91440" tIns="45720" rIns="91440" bIns="45720" rtlCol="0" anchor="t">
            <a:normAutofit fontScale="92500" lnSpcReduction="20000"/>
          </a:bodyPr>
          <a:lstStyle/>
          <a:p>
            <a:pPr>
              <a:defRPr/>
            </a:pPr>
            <a:r>
              <a:rPr lang="fi-FI" sz="2600" dirty="0">
                <a:solidFill>
                  <a:srgbClr val="522398"/>
                </a:solidFill>
                <a:cs typeface="Arial"/>
              </a:rPr>
              <a:t>Mielenkiintoinen yksityiskohta: Betoni on maailman käytetyin ihmisen tekemä materiaali ja toiseksi käytetyin materiaali veden jälkeen</a:t>
            </a:r>
          </a:p>
          <a:p>
            <a:pPr>
              <a:defRPr/>
            </a:pPr>
            <a:r>
              <a:rPr lang="fi-FI" sz="2600" dirty="0">
                <a:solidFill>
                  <a:srgbClr val="522398"/>
                </a:solidFill>
                <a:cs typeface="Arial"/>
              </a:rPr>
              <a:t>Tutkimus- ja kehitystyö on edennyt vauhdilla</a:t>
            </a:r>
          </a:p>
          <a:p>
            <a:pPr>
              <a:defRPr/>
            </a:pPr>
            <a:r>
              <a:rPr lang="fi-FI" sz="2600" dirty="0">
                <a:solidFill>
                  <a:srgbClr val="522398"/>
                </a:solidFill>
                <a:cs typeface="Arial"/>
              </a:rPr>
              <a:t>Suomi hiilineutraali vuoteen 2035</a:t>
            </a:r>
          </a:p>
          <a:p>
            <a:pPr>
              <a:defRPr/>
            </a:pPr>
            <a:r>
              <a:rPr lang="fi-FI" sz="2600" dirty="0" err="1">
                <a:solidFill>
                  <a:srgbClr val="522398"/>
                </a:solidFill>
                <a:cs typeface="Arial"/>
              </a:rPr>
              <a:t>Geopolymeeri</a:t>
            </a:r>
            <a:r>
              <a:rPr lang="fi-FI" sz="2600" dirty="0">
                <a:solidFill>
                  <a:srgbClr val="522398"/>
                </a:solidFill>
                <a:cs typeface="Arial"/>
              </a:rPr>
              <a:t> on epäorgaaninen polymeeri, jota voidaan käyttää uusien materiaalien luomiseen, esimerkiksi korvaamaan muovia ja betonia</a:t>
            </a:r>
          </a:p>
          <a:p>
            <a:pPr>
              <a:defRPr/>
            </a:pPr>
            <a:endParaRPr lang="fi-FI" sz="2000" dirty="0">
              <a:solidFill>
                <a:srgbClr val="1F1F1F"/>
              </a:solidFill>
              <a:cs typeface="Arial"/>
            </a:endParaRPr>
          </a:p>
          <a:p>
            <a:pPr>
              <a:defRPr/>
            </a:pPr>
            <a:endParaRPr lang="fi-FI" sz="2000" dirty="0">
              <a:solidFill>
                <a:srgbClr val="1F1F1F"/>
              </a:solidFill>
              <a:cs typeface="Arial"/>
            </a:endParaRPr>
          </a:p>
          <a:p>
            <a:pPr>
              <a:defRPr/>
            </a:pPr>
            <a:endParaRPr lang="fi-FI" sz="2000" dirty="0">
              <a:solidFill>
                <a:srgbClr val="1F1F1F"/>
              </a:solidFill>
              <a:cs typeface="Arial"/>
            </a:endParaRPr>
          </a:p>
          <a:p>
            <a:pPr>
              <a:defRPr/>
            </a:pPr>
            <a:endParaRPr lang="fi-FI" sz="2000" dirty="0">
              <a:solidFill>
                <a:srgbClr val="1F1F1F"/>
              </a:solidFill>
              <a:cs typeface="Arial"/>
            </a:endParaRPr>
          </a:p>
          <a:p>
            <a:pPr>
              <a:defRPr/>
            </a:pPr>
            <a:endParaRPr lang="fi-FI" sz="2000" dirty="0">
              <a:solidFill>
                <a:srgbClr val="1F1F1F"/>
              </a:solidFill>
              <a:cs typeface="Arial"/>
            </a:endParaRPr>
          </a:p>
          <a:p>
            <a:pPr>
              <a:defRPr/>
            </a:pPr>
            <a:endParaRPr lang="fi-FI" sz="2000" dirty="0">
              <a:solidFill>
                <a:srgbClr val="1F1F1F"/>
              </a:solidFill>
              <a:cs typeface="Arial"/>
            </a:endParaRPr>
          </a:p>
        </p:txBody>
      </p:sp>
      <p:pic>
        <p:nvPicPr>
          <p:cNvPr id="2050" name="Picture 2" descr="Arkkitehtuuri, Valkoinen, Rakennus">
            <a:extLst>
              <a:ext uri="{FF2B5EF4-FFF2-40B4-BE49-F238E27FC236}">
                <a16:creationId xmlns:a16="http://schemas.microsoft.com/office/drawing/2014/main" id="{98561476-B03B-1A8C-0ACF-6902023B7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111" y="2893106"/>
            <a:ext cx="4735285" cy="3551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kstiruutu 3">
            <a:extLst>
              <a:ext uri="{FF2B5EF4-FFF2-40B4-BE49-F238E27FC236}">
                <a16:creationId xmlns:a16="http://schemas.microsoft.com/office/drawing/2014/main" id="{601DB84B-55C4-715C-3236-F202E2DE6765}"/>
              </a:ext>
            </a:extLst>
          </p:cNvPr>
          <p:cNvSpPr txBox="1"/>
          <p:nvPr/>
        </p:nvSpPr>
        <p:spPr>
          <a:xfrm>
            <a:off x="511629" y="1567543"/>
            <a:ext cx="10994570" cy="1138773"/>
          </a:xfrm>
          <a:prstGeom prst="rect">
            <a:avLst/>
          </a:prstGeom>
          <a:noFill/>
        </p:spPr>
        <p:txBody>
          <a:bodyPr wrap="square" lIns="91440" tIns="45720" rIns="91440" bIns="45720" rtlCol="0" anchor="t">
            <a:spAutoFit/>
          </a:bodyPr>
          <a:lstStyle/>
          <a:p>
            <a:pPr lvl="2">
              <a:defRPr/>
            </a:pPr>
            <a:r>
              <a:rPr lang="fi-FI" sz="2400" dirty="0">
                <a:solidFill>
                  <a:srgbClr val="522398"/>
                </a:solidFill>
                <a:cs typeface="Arial"/>
              </a:rPr>
              <a:t>Betoni- (hiekka ja kiviaines, sementti, vesi)</a:t>
            </a:r>
            <a:endParaRPr lang="fi-FI" sz="2400" b="0" i="0" u="none" strike="noStrike" kern="1200" cap="none" spc="0" normalizeH="0" baseline="0" noProof="0" dirty="0">
              <a:ln>
                <a:noFill/>
              </a:ln>
              <a:solidFill>
                <a:srgbClr val="522398"/>
              </a:solidFill>
              <a:effectLst/>
              <a:uLnTx/>
              <a:uFillTx/>
              <a:cs typeface="Arial"/>
            </a:endParaRPr>
          </a:p>
          <a:p>
            <a:pPr>
              <a:defRPr/>
            </a:pPr>
            <a:r>
              <a:rPr lang="fi-FI" sz="2200" dirty="0">
                <a:solidFill>
                  <a:srgbClr val="522398"/>
                </a:solidFill>
                <a:cs typeface="Arial"/>
              </a:rPr>
              <a:t>   Kiviset kasvot, tekokivi jonka käyttö kiihtyy</a:t>
            </a:r>
          </a:p>
          <a:p>
            <a:pPr>
              <a:defRPr/>
            </a:pPr>
            <a:r>
              <a:rPr lang="fi-FI" sz="2200" dirty="0">
                <a:solidFill>
                  <a:srgbClr val="522398"/>
                </a:solidFill>
                <a:cs typeface="Arial"/>
              </a:rPr>
              <a:t>Maailmassa tehdään betonia joka sekunti noin tuhat tonnia (1 000 000 kg)</a:t>
            </a:r>
          </a:p>
        </p:txBody>
      </p:sp>
    </p:spTree>
    <p:extLst>
      <p:ext uri="{BB962C8B-B14F-4D97-AF65-F5344CB8AC3E}">
        <p14:creationId xmlns:p14="http://schemas.microsoft.com/office/powerpoint/2010/main" val="3846532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A6CA49-F807-415F-4C5A-216234D30C1A}"/>
              </a:ext>
            </a:extLst>
          </p:cNvPr>
          <p:cNvSpPr>
            <a:spLocks noGrp="1"/>
          </p:cNvSpPr>
          <p:nvPr>
            <p:ph type="ctrTitle"/>
          </p:nvPr>
        </p:nvSpPr>
        <p:spPr>
          <a:xfrm>
            <a:off x="1258252" y="1577558"/>
            <a:ext cx="9144000" cy="2387600"/>
          </a:xfrm>
        </p:spPr>
        <p:txBody>
          <a:bodyPr>
            <a:normAutofit/>
          </a:bodyPr>
          <a:lstStyle/>
          <a:p>
            <a:r>
              <a:rPr lang="fi-FI" dirty="0"/>
              <a:t>Teräs ilmastovastuullisessa toiminnassa</a:t>
            </a:r>
          </a:p>
        </p:txBody>
      </p:sp>
      <p:sp>
        <p:nvSpPr>
          <p:cNvPr id="4" name="Tekstiruutu 3">
            <a:extLst>
              <a:ext uri="{FF2B5EF4-FFF2-40B4-BE49-F238E27FC236}">
                <a16:creationId xmlns:a16="http://schemas.microsoft.com/office/drawing/2014/main" id="{C49580AE-CE56-9C3A-F847-9F4400D088F6}"/>
              </a:ext>
            </a:extLst>
          </p:cNvPr>
          <p:cNvSpPr txBox="1"/>
          <p:nvPr/>
        </p:nvSpPr>
        <p:spPr>
          <a:xfrm>
            <a:off x="8593697" y="5989435"/>
            <a:ext cx="2607703" cy="646331"/>
          </a:xfrm>
          <a:prstGeom prst="rect">
            <a:avLst/>
          </a:prstGeom>
          <a:noFill/>
        </p:spPr>
        <p:txBody>
          <a:bodyPr wrap="square" rtlCol="0">
            <a:spAutoFit/>
          </a:bodyPr>
          <a:lstStyle/>
          <a:p>
            <a:r>
              <a:rPr lang="fi-FI" dirty="0">
                <a:solidFill>
                  <a:schemeClr val="bg1"/>
                </a:solidFill>
              </a:rPr>
              <a:t>Harri Fränti Taitotalo</a:t>
            </a:r>
          </a:p>
          <a:p>
            <a:r>
              <a:rPr lang="fi-FI" dirty="0">
                <a:solidFill>
                  <a:schemeClr val="bg1"/>
                </a:solidFill>
              </a:rPr>
              <a:t>harri.franti@taitotalo.fi</a:t>
            </a:r>
          </a:p>
        </p:txBody>
      </p:sp>
    </p:spTree>
    <p:extLst>
      <p:ext uri="{BB962C8B-B14F-4D97-AF65-F5344CB8AC3E}">
        <p14:creationId xmlns:p14="http://schemas.microsoft.com/office/powerpoint/2010/main" val="427219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099990-9424-EB81-28ED-FA484A3FA133}"/>
              </a:ext>
            </a:extLst>
          </p:cNvPr>
          <p:cNvSpPr>
            <a:spLocks noGrp="1"/>
          </p:cNvSpPr>
          <p:nvPr>
            <p:ph type="title"/>
          </p:nvPr>
        </p:nvSpPr>
        <p:spPr>
          <a:xfrm>
            <a:off x="576943" y="365125"/>
            <a:ext cx="10951028" cy="1325563"/>
          </a:xfrm>
        </p:spPr>
        <p:txBody>
          <a:bodyPr>
            <a:normAutofit/>
          </a:bodyPr>
          <a:lstStyle/>
          <a:p>
            <a:r>
              <a:rPr lang="fi-FI" sz="4000" dirty="0">
                <a:solidFill>
                  <a:srgbClr val="522398"/>
                </a:solidFill>
              </a:rPr>
              <a:t>Teräksen ominaisuudet, koostumus ja historiaa</a:t>
            </a:r>
          </a:p>
        </p:txBody>
      </p:sp>
      <p:sp>
        <p:nvSpPr>
          <p:cNvPr id="3" name="Sisällön paikkamerkki 2">
            <a:extLst>
              <a:ext uri="{FF2B5EF4-FFF2-40B4-BE49-F238E27FC236}">
                <a16:creationId xmlns:a16="http://schemas.microsoft.com/office/drawing/2014/main" id="{6B6DB49C-9E52-80F6-265F-A91B4F68DFCE}"/>
              </a:ext>
            </a:extLst>
          </p:cNvPr>
          <p:cNvSpPr>
            <a:spLocks noGrp="1"/>
          </p:cNvSpPr>
          <p:nvPr>
            <p:ph idx="1"/>
          </p:nvPr>
        </p:nvSpPr>
        <p:spPr>
          <a:xfrm>
            <a:off x="576943" y="1825625"/>
            <a:ext cx="10402453" cy="4760232"/>
          </a:xfrm>
        </p:spPr>
        <p:txBody>
          <a:bodyPr>
            <a:normAutofit fontScale="47500" lnSpcReduction="20000"/>
          </a:bodyPr>
          <a:lstStyle/>
          <a:p>
            <a:pPr algn="l">
              <a:buFont typeface="+mj-lt"/>
              <a:buAutoNum type="arabicPeriod"/>
            </a:pPr>
            <a:r>
              <a:rPr lang="fi-FI" sz="4600" b="1" i="0" dirty="0">
                <a:solidFill>
                  <a:srgbClr val="522398"/>
                </a:solidFill>
                <a:effectLst/>
                <a:highlight>
                  <a:srgbClr val="FFFFFF"/>
                </a:highlight>
              </a:rPr>
              <a:t> Lujuus</a:t>
            </a:r>
            <a:r>
              <a:rPr lang="fi-FI" sz="4600" b="0" i="0" dirty="0">
                <a:solidFill>
                  <a:srgbClr val="522398"/>
                </a:solidFill>
                <a:effectLst/>
                <a:highlight>
                  <a:srgbClr val="FFFFFF"/>
                </a:highlight>
              </a:rPr>
              <a:t>: Teräs on erittäin luja materiaali, mikä tekee siitä ihanteellisen   käytettäväksi rakenteissa, jotka tarvitsevat kestävyyttä ja vakautta.</a:t>
            </a:r>
          </a:p>
          <a:p>
            <a:pPr algn="l">
              <a:buFont typeface="+mj-lt"/>
              <a:buAutoNum type="arabicPeriod"/>
            </a:pPr>
            <a:r>
              <a:rPr lang="fi-FI" sz="4600" b="1" i="0" dirty="0">
                <a:solidFill>
                  <a:srgbClr val="522398"/>
                </a:solidFill>
                <a:effectLst/>
                <a:highlight>
                  <a:srgbClr val="FFFFFF"/>
                </a:highlight>
              </a:rPr>
              <a:t> Joustavuus</a:t>
            </a:r>
            <a:r>
              <a:rPr lang="fi-FI" sz="4600" b="0" i="0" dirty="0">
                <a:solidFill>
                  <a:srgbClr val="522398"/>
                </a:solidFill>
                <a:effectLst/>
                <a:highlight>
                  <a:srgbClr val="FFFFFF"/>
                </a:highlight>
              </a:rPr>
              <a:t>: Teräksen joustavuus mahdollistaa sen taivuttamisen ja muotoilun  erilaisiin rakenteisiin ja muotoihin ilman, että sen lujuus menetetään.</a:t>
            </a:r>
          </a:p>
          <a:p>
            <a:pPr algn="l">
              <a:buFont typeface="+mj-lt"/>
              <a:buAutoNum type="arabicPeriod"/>
            </a:pPr>
            <a:r>
              <a:rPr lang="fi-FI" sz="4600" b="1" i="0" dirty="0">
                <a:solidFill>
                  <a:srgbClr val="522398"/>
                </a:solidFill>
                <a:effectLst/>
                <a:highlight>
                  <a:srgbClr val="FFFFFF"/>
                </a:highlight>
              </a:rPr>
              <a:t> Kestävyys</a:t>
            </a:r>
            <a:r>
              <a:rPr lang="fi-FI" sz="4600" b="0" i="0" dirty="0">
                <a:solidFill>
                  <a:srgbClr val="522398"/>
                </a:solidFill>
                <a:effectLst/>
                <a:highlight>
                  <a:srgbClr val="FFFFFF"/>
                </a:highlight>
              </a:rPr>
              <a:t>: Teräs on pitkäikäinen materiaali, joka kestää hyvin aikaa, korroosiota ja sääolosuhteita.</a:t>
            </a:r>
          </a:p>
          <a:p>
            <a:pPr algn="l">
              <a:buFont typeface="+mj-lt"/>
              <a:buAutoNum type="arabicPeriod"/>
            </a:pPr>
            <a:r>
              <a:rPr lang="fi-FI" sz="4600" b="1" i="0" dirty="0">
                <a:solidFill>
                  <a:srgbClr val="522398"/>
                </a:solidFill>
                <a:effectLst/>
                <a:highlight>
                  <a:srgbClr val="FFFFFF"/>
                </a:highlight>
              </a:rPr>
              <a:t> Palonkestävyys</a:t>
            </a:r>
            <a:r>
              <a:rPr lang="fi-FI" sz="4600" b="0" i="0" dirty="0">
                <a:solidFill>
                  <a:srgbClr val="522398"/>
                </a:solidFill>
                <a:effectLst/>
                <a:highlight>
                  <a:srgbClr val="FFFFFF"/>
                </a:highlight>
              </a:rPr>
              <a:t>: Teräs säilyttää lujuutensa korkeissa lämpötiloissa, mikä tekee siitä hyvän vaihtoehdon paloturvallisuuden kannalta.</a:t>
            </a:r>
          </a:p>
          <a:p>
            <a:pPr>
              <a:buFont typeface="+mj-lt"/>
              <a:buAutoNum type="arabicPeriod"/>
            </a:pPr>
            <a:r>
              <a:rPr lang="fi-FI" sz="4600" b="1" i="0" dirty="0">
                <a:solidFill>
                  <a:srgbClr val="522398"/>
                </a:solidFill>
                <a:effectLst/>
                <a:highlight>
                  <a:srgbClr val="FFFFFF"/>
                </a:highlight>
              </a:rPr>
              <a:t> Kevytrakenteisuus</a:t>
            </a:r>
            <a:r>
              <a:rPr lang="fi-FI" sz="4600" b="0" i="0" dirty="0">
                <a:solidFill>
                  <a:srgbClr val="522398"/>
                </a:solidFill>
                <a:effectLst/>
                <a:highlight>
                  <a:srgbClr val="FFFFFF"/>
                </a:highlight>
              </a:rPr>
              <a:t>: Teräs on suhteellisen kevyt materiaali verrattuna sen lujuuteen, mikä helpottaa kuljetusta ja käsittelyä rakennustyömailla.</a:t>
            </a:r>
          </a:p>
          <a:p>
            <a:pPr marL="0" indent="0" algn="l">
              <a:buNone/>
            </a:pPr>
            <a:endParaRPr lang="fi-FI" sz="4600" b="0" i="0" dirty="0">
              <a:solidFill>
                <a:srgbClr val="522398"/>
              </a:solidFill>
              <a:effectLst/>
              <a:highlight>
                <a:srgbClr val="FFFFFF"/>
              </a:highlight>
            </a:endParaRPr>
          </a:p>
          <a:p>
            <a:pPr algn="l">
              <a:buFont typeface="+mj-lt"/>
              <a:buAutoNum type="arabicPeriod"/>
            </a:pPr>
            <a:r>
              <a:rPr lang="fi-FI" sz="4600" b="1" i="0" dirty="0">
                <a:solidFill>
                  <a:srgbClr val="522398"/>
                </a:solidFill>
                <a:effectLst/>
                <a:highlight>
                  <a:srgbClr val="FFFFFF"/>
                </a:highlight>
              </a:rPr>
              <a:t> Kierrätettävyys</a:t>
            </a:r>
            <a:r>
              <a:rPr lang="fi-FI" sz="4600" b="0" i="0" dirty="0">
                <a:solidFill>
                  <a:srgbClr val="522398"/>
                </a:solidFill>
                <a:effectLst/>
                <a:highlight>
                  <a:srgbClr val="FFFFFF"/>
                </a:highlight>
              </a:rPr>
              <a:t>: Teräs on täysin kierrätettävää materiaalia, mikä tekee siitä ympäristöystävällisen vaihtoehdon ja auttaa vähentämään ympäristövaikutuksia?</a:t>
            </a:r>
          </a:p>
          <a:p>
            <a:endParaRPr lang="fi-FI" dirty="0"/>
          </a:p>
        </p:txBody>
      </p:sp>
    </p:spTree>
    <p:extLst>
      <p:ext uri="{BB962C8B-B14F-4D97-AF65-F5344CB8AC3E}">
        <p14:creationId xmlns:p14="http://schemas.microsoft.com/office/powerpoint/2010/main" val="390446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FF6478-819A-8666-6265-327EFCAE108A}"/>
              </a:ext>
            </a:extLst>
          </p:cNvPr>
          <p:cNvSpPr>
            <a:spLocks noGrp="1"/>
          </p:cNvSpPr>
          <p:nvPr>
            <p:ph type="title"/>
          </p:nvPr>
        </p:nvSpPr>
        <p:spPr>
          <a:xfrm>
            <a:off x="374731" y="365125"/>
            <a:ext cx="10604665" cy="1325563"/>
          </a:xfrm>
        </p:spPr>
        <p:txBody>
          <a:bodyPr anchor="ctr">
            <a:normAutofit/>
          </a:bodyPr>
          <a:lstStyle/>
          <a:p>
            <a:r>
              <a:rPr lang="fi-FI"/>
              <a:t>Rakennustuotteen hiilijalanjäljen laskenta std EN 15408 mukaan ”kehdosta hautaan”</a:t>
            </a:r>
          </a:p>
        </p:txBody>
      </p:sp>
      <p:pic>
        <p:nvPicPr>
          <p:cNvPr id="5" name="Sisällön paikkamerkki 4">
            <a:extLst>
              <a:ext uri="{FF2B5EF4-FFF2-40B4-BE49-F238E27FC236}">
                <a16:creationId xmlns:a16="http://schemas.microsoft.com/office/drawing/2014/main" id="{DFBBCE20-1688-D877-B796-487D01257377}"/>
              </a:ext>
            </a:extLst>
          </p:cNvPr>
          <p:cNvPicPr>
            <a:picLocks noGrp="1" noChangeAspect="1"/>
          </p:cNvPicPr>
          <p:nvPr>
            <p:ph idx="1"/>
          </p:nvPr>
        </p:nvPicPr>
        <p:blipFill>
          <a:blip r:embed="rId2"/>
          <a:stretch>
            <a:fillRect/>
          </a:stretch>
        </p:blipFill>
        <p:spPr>
          <a:xfrm>
            <a:off x="374731" y="2409348"/>
            <a:ext cx="10604665" cy="2836747"/>
          </a:xfrm>
          <a:noFill/>
        </p:spPr>
      </p:pic>
      <p:sp>
        <p:nvSpPr>
          <p:cNvPr id="6" name="Tekstiruutu 5">
            <a:extLst>
              <a:ext uri="{FF2B5EF4-FFF2-40B4-BE49-F238E27FC236}">
                <a16:creationId xmlns:a16="http://schemas.microsoft.com/office/drawing/2014/main" id="{6481A0AF-7180-9BDA-68F6-D431B111F828}"/>
              </a:ext>
            </a:extLst>
          </p:cNvPr>
          <p:cNvSpPr txBox="1"/>
          <p:nvPr/>
        </p:nvSpPr>
        <p:spPr>
          <a:xfrm>
            <a:off x="6542202" y="5948313"/>
            <a:ext cx="2531462" cy="369332"/>
          </a:xfrm>
          <a:prstGeom prst="rect">
            <a:avLst/>
          </a:prstGeom>
          <a:noFill/>
        </p:spPr>
        <p:txBody>
          <a:bodyPr wrap="none" rtlCol="0">
            <a:spAutoFit/>
          </a:bodyPr>
          <a:lstStyle/>
          <a:p>
            <a:r>
              <a:rPr lang="fi-FI"/>
              <a:t>Lähde Ruukki Oy 2021</a:t>
            </a:r>
          </a:p>
        </p:txBody>
      </p:sp>
    </p:spTree>
    <p:extLst>
      <p:ext uri="{BB962C8B-B14F-4D97-AF65-F5344CB8AC3E}">
        <p14:creationId xmlns:p14="http://schemas.microsoft.com/office/powerpoint/2010/main" val="1084700313"/>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Mukautettu 1">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00B0CA"/>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totalo esityspohja mallisivut 05-2020.pptx" id="{79C9E71C-E12C-4787-B21A-694C1CE66A60}" vid="{20E15661-9278-49F0-BC14-766C19279C55}"/>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BD7A1F422DD3947AB7A2E34C1684192" ma:contentTypeVersion="15" ma:contentTypeDescription="Luo uusi asiakirja." ma:contentTypeScope="" ma:versionID="517bb36628ad919e2837ea7885e61dc8">
  <xsd:schema xmlns:xsd="http://www.w3.org/2001/XMLSchema" xmlns:xs="http://www.w3.org/2001/XMLSchema" xmlns:p="http://schemas.microsoft.com/office/2006/metadata/properties" xmlns:ns2="4024df38-3c0f-462a-862d-a7f76eeefb3d" xmlns:ns3="0d9ac081-05d7-4b45-974a-d454e53921a5" targetNamespace="http://schemas.microsoft.com/office/2006/metadata/properties" ma:root="true" ma:fieldsID="9e875d32ef1a6ea89015882f1f90295a" ns2:_="" ns3:_="">
    <xsd:import namespace="4024df38-3c0f-462a-862d-a7f76eeefb3d"/>
    <xsd:import namespace="0d9ac081-05d7-4b45-974a-d454e5392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df38-3c0f-462a-862d-a7f76eeef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3fe90fce-fafb-4b11-b9ef-d54972cc7c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9ac081-05d7-4b45-974a-d454e5392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eac8f-69d3-423a-a1f8-05252d8b5257}" ma:internalName="TaxCatchAll" ma:showField="CatchAllData" ma:web="0d9ac081-05d7-4b45-974a-d454e53921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d9ac081-05d7-4b45-974a-d454e53921a5" xsi:nil="true"/>
    <lcf76f155ced4ddcb4097134ff3c332f xmlns="4024df38-3c0f-462a-862d-a7f76eeefb3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0D31D3-D28C-4A12-AE03-7B43A0A9709B}">
  <ds:schemaRefs>
    <ds:schemaRef ds:uri="0d9ac081-05d7-4b45-974a-d454e53921a5"/>
    <ds:schemaRef ds:uri="4024df38-3c0f-462a-862d-a7f76eeefb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7D8E40A-DEBC-4D2D-8F79-3859FAFDE4BC}">
  <ds:schemaRefs>
    <ds:schemaRef ds:uri="http://schemas.microsoft.com/office/2006/metadata/properties"/>
    <ds:schemaRef ds:uri="http://purl.org/dc/elements/1.1/"/>
    <ds:schemaRef ds:uri="4024df38-3c0f-462a-862d-a7f76eeefb3d"/>
    <ds:schemaRef ds:uri="http://purl.org/dc/dcmitype/"/>
    <ds:schemaRef ds:uri="http://schemas.microsoft.com/office/2006/documentManagement/types"/>
    <ds:schemaRef ds:uri="http://www.w3.org/XML/1998/namespace"/>
    <ds:schemaRef ds:uri="http://schemas.microsoft.com/office/infopath/2007/PartnerControls"/>
    <ds:schemaRef ds:uri="http://purl.org/dc/terms/"/>
    <ds:schemaRef ds:uri="http://schemas.openxmlformats.org/package/2006/metadata/core-properties"/>
    <ds:schemaRef ds:uri="0d9ac081-05d7-4b45-974a-d454e53921a5"/>
  </ds:schemaRefs>
</ds:datastoreItem>
</file>

<file path=customXml/itemProps3.xml><?xml version="1.0" encoding="utf-8"?>
<ds:datastoreItem xmlns:ds="http://schemas.openxmlformats.org/officeDocument/2006/customXml" ds:itemID="{539CCFAA-9895-4329-8F4D-F53E4FA7D8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114</TotalTime>
  <Words>1894</Words>
  <Application>Microsoft Office PowerPoint</Application>
  <PresentationFormat>Laajakuva</PresentationFormat>
  <Paragraphs>271</Paragraphs>
  <Slides>37</Slides>
  <Notes>9</Notes>
  <HiddenSlides>0</HiddenSlides>
  <MMClips>0</MMClips>
  <ScaleCrop>false</ScaleCrop>
  <HeadingPairs>
    <vt:vector size="4" baseType="variant">
      <vt:variant>
        <vt:lpstr>Teema</vt:lpstr>
      </vt:variant>
      <vt:variant>
        <vt:i4>2</vt:i4>
      </vt:variant>
      <vt:variant>
        <vt:lpstr>Dian otsikot</vt:lpstr>
      </vt:variant>
      <vt:variant>
        <vt:i4>37</vt:i4>
      </vt:variant>
    </vt:vector>
  </HeadingPairs>
  <TitlesOfParts>
    <vt:vector size="39" baseType="lpstr">
      <vt:lpstr>Office-teema</vt:lpstr>
      <vt:lpstr>Office-teema</vt:lpstr>
      <vt:lpstr>Oman toimialan vaikutukset ilmastonmuutokseen</vt:lpstr>
      <vt:lpstr>Päästöt ja päästöjen lähteet</vt:lpstr>
      <vt:lpstr>Rakentamisen aikaiset päästöt ja päästöjen lähteet</vt:lpstr>
      <vt:lpstr>Betoni ilmastovastuullisessa toiminnassa</vt:lpstr>
      <vt:lpstr>Rakentamisen aikaiset päästöt ja päästöjen lähteet</vt:lpstr>
      <vt:lpstr>Rakentamisen aikaiset päästöt ja päästöjen lähteet</vt:lpstr>
      <vt:lpstr>Teräs ilmastovastuullisessa toiminnassa</vt:lpstr>
      <vt:lpstr>Teräksen ominaisuudet, koostumus ja historiaa</vt:lpstr>
      <vt:lpstr>Rakennustuotteen hiilijalanjäljen laskenta std EN 15408 mukaan ”kehdosta hautaan”</vt:lpstr>
      <vt:lpstr>Teräs verkotti koko maailman </vt:lpstr>
      <vt:lpstr>Energiassa kiinni tämäkin! </vt:lpstr>
      <vt:lpstr>Teräksen hiilijalanjälki</vt:lpstr>
      <vt:lpstr>PowerPoint-esitys</vt:lpstr>
      <vt:lpstr>PowerPoint-esitys</vt:lpstr>
      <vt:lpstr>PowerPoint-esitys</vt:lpstr>
      <vt:lpstr>PowerPoint-esitys</vt:lpstr>
      <vt:lpstr>Hiilijalanjäljen yksiköt ja elinkaari </vt:lpstr>
      <vt:lpstr>Puu</vt:lpstr>
      <vt:lpstr>Puu, päästöt ja päästöjen lähteet</vt:lpstr>
      <vt:lpstr>Puu, päästöt ja päästöjen lähteet</vt:lpstr>
      <vt:lpstr>Puu, päästöt ja päästöjen lähteet</vt:lpstr>
      <vt:lpstr>Puu:  päästöt ja päästöjen lähteet</vt:lpstr>
      <vt:lpstr>Puu: päästöt ja päästöjen lähteet</vt:lpstr>
      <vt:lpstr>Puu, päästöt ja päästöjen lähteet</vt:lpstr>
      <vt:lpstr>Puu, päästöt ja päästöjen lähteet</vt:lpstr>
      <vt:lpstr>Puu, päästöt ja päästöjen lähteet</vt:lpstr>
      <vt:lpstr>Miksi puu</vt:lpstr>
      <vt:lpstr>Puu</vt:lpstr>
      <vt:lpstr>Puu</vt:lpstr>
      <vt:lpstr>Puu</vt:lpstr>
      <vt:lpstr>Puu</vt:lpstr>
      <vt:lpstr>PowerPoint-esitys</vt:lpstr>
      <vt:lpstr>Oman toimialan ratkaisuja ilmastonmuutokseen nyt ja tulevaisuudessa </vt:lpstr>
      <vt:lpstr>Oman toimialan ratkaisuja ilmastonmuutokseen nyt ja tulevaisuudessa </vt:lpstr>
      <vt:lpstr>PowerPoint-esitys</vt:lpstr>
      <vt:lpstr>Oman työpaikan ratkaisuja</vt:lpstr>
      <vt:lpstr>Lähteet</vt:lpstr>
    </vt:vector>
  </TitlesOfParts>
  <Company>Taitotalo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Pajari Liisa</dc:creator>
  <cp:lastModifiedBy>Ylimmäinen Seija</cp:lastModifiedBy>
  <cp:revision>72</cp:revision>
  <dcterms:created xsi:type="dcterms:W3CDTF">2024-03-08T06:42:17Z</dcterms:created>
  <dcterms:modified xsi:type="dcterms:W3CDTF">2024-06-25T05:19:59Z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0x0101008BD7A1F422DD3947AB7A2E34C1684192</vt:lpwstr>
  </property>
  <property fmtid="{D5CDD505-2E9C-101B-9397-08002B2CF9AE}" pid="3" name="MediaServiceImageTags">
    <vt:lpwstr/>
  </property>
</Properties>
</file>