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8"/>
  </p:notesMasterIdLst>
  <p:sldIdLst>
    <p:sldId id="298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94"/>
  </p:normalViewPr>
  <p:slideViewPr>
    <p:cSldViewPr snapToGrid="0" snapToObjects="1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kkanen Marjukka" userId="514bb05a-b382-4c20-a935-5cbff54995b3" providerId="ADAL" clId="{E4DF12EA-BD06-4E2C-9B39-0346E0BF3824}"/>
    <pc:docChg chg="undo custSel addSld delSld modSld">
      <pc:chgData name="Pakkanen Marjukka" userId="514bb05a-b382-4c20-a935-5cbff54995b3" providerId="ADAL" clId="{E4DF12EA-BD06-4E2C-9B39-0346E0BF3824}" dt="2024-05-30T07:57:16.425" v="1596" actId="14100"/>
      <pc:docMkLst>
        <pc:docMk/>
      </pc:docMkLst>
      <pc:sldChg chg="del">
        <pc:chgData name="Pakkanen Marjukka" userId="514bb05a-b382-4c20-a935-5cbff54995b3" providerId="ADAL" clId="{E4DF12EA-BD06-4E2C-9B39-0346E0BF3824}" dt="2024-05-30T06:51:12.018" v="1441" actId="2696"/>
        <pc:sldMkLst>
          <pc:docMk/>
          <pc:sldMk cId="733742922" sldId="259"/>
        </pc:sldMkLst>
      </pc:sldChg>
      <pc:sldChg chg="del">
        <pc:chgData name="Pakkanen Marjukka" userId="514bb05a-b382-4c20-a935-5cbff54995b3" providerId="ADAL" clId="{E4DF12EA-BD06-4E2C-9B39-0346E0BF3824}" dt="2024-05-30T06:50:44.346" v="1435" actId="2696"/>
        <pc:sldMkLst>
          <pc:docMk/>
          <pc:sldMk cId="385582682" sldId="272"/>
        </pc:sldMkLst>
      </pc:sldChg>
      <pc:sldChg chg="del">
        <pc:chgData name="Pakkanen Marjukka" userId="514bb05a-b382-4c20-a935-5cbff54995b3" providerId="ADAL" clId="{E4DF12EA-BD06-4E2C-9B39-0346E0BF3824}" dt="2024-05-30T06:50:48.108" v="1436" actId="2696"/>
        <pc:sldMkLst>
          <pc:docMk/>
          <pc:sldMk cId="930621572" sldId="273"/>
        </pc:sldMkLst>
      </pc:sldChg>
      <pc:sldChg chg="del">
        <pc:chgData name="Pakkanen Marjukka" userId="514bb05a-b382-4c20-a935-5cbff54995b3" providerId="ADAL" clId="{E4DF12EA-BD06-4E2C-9B39-0346E0BF3824}" dt="2024-05-30T06:50:53.992" v="1437" actId="2696"/>
        <pc:sldMkLst>
          <pc:docMk/>
          <pc:sldMk cId="557950652" sldId="274"/>
        </pc:sldMkLst>
      </pc:sldChg>
      <pc:sldChg chg="del">
        <pc:chgData name="Pakkanen Marjukka" userId="514bb05a-b382-4c20-a935-5cbff54995b3" providerId="ADAL" clId="{E4DF12EA-BD06-4E2C-9B39-0346E0BF3824}" dt="2024-05-30T06:51:21.861" v="1444" actId="2696"/>
        <pc:sldMkLst>
          <pc:docMk/>
          <pc:sldMk cId="1959209197" sldId="279"/>
        </pc:sldMkLst>
      </pc:sldChg>
      <pc:sldChg chg="del">
        <pc:chgData name="Pakkanen Marjukka" userId="514bb05a-b382-4c20-a935-5cbff54995b3" providerId="ADAL" clId="{E4DF12EA-BD06-4E2C-9B39-0346E0BF3824}" dt="2024-05-30T06:51:15.792" v="1442" actId="2696"/>
        <pc:sldMkLst>
          <pc:docMk/>
          <pc:sldMk cId="4224543554" sldId="280"/>
        </pc:sldMkLst>
      </pc:sldChg>
      <pc:sldChg chg="del">
        <pc:chgData name="Pakkanen Marjukka" userId="514bb05a-b382-4c20-a935-5cbff54995b3" providerId="ADAL" clId="{E4DF12EA-BD06-4E2C-9B39-0346E0BF3824}" dt="2024-05-30T06:51:25.334" v="1445" actId="2696"/>
        <pc:sldMkLst>
          <pc:docMk/>
          <pc:sldMk cId="386796085" sldId="281"/>
        </pc:sldMkLst>
      </pc:sldChg>
      <pc:sldChg chg="del">
        <pc:chgData name="Pakkanen Marjukka" userId="514bb05a-b382-4c20-a935-5cbff54995b3" providerId="ADAL" clId="{E4DF12EA-BD06-4E2C-9B39-0346E0BF3824}" dt="2024-05-30T06:51:29.029" v="1446" actId="2696"/>
        <pc:sldMkLst>
          <pc:docMk/>
          <pc:sldMk cId="1483736634" sldId="282"/>
        </pc:sldMkLst>
      </pc:sldChg>
      <pc:sldChg chg="del">
        <pc:chgData name="Pakkanen Marjukka" userId="514bb05a-b382-4c20-a935-5cbff54995b3" providerId="ADAL" clId="{E4DF12EA-BD06-4E2C-9B39-0346E0BF3824}" dt="2024-05-30T06:51:32.842" v="1447" actId="2696"/>
        <pc:sldMkLst>
          <pc:docMk/>
          <pc:sldMk cId="2491487662" sldId="284"/>
        </pc:sldMkLst>
      </pc:sldChg>
      <pc:sldChg chg="del">
        <pc:chgData name="Pakkanen Marjukka" userId="514bb05a-b382-4c20-a935-5cbff54995b3" providerId="ADAL" clId="{E4DF12EA-BD06-4E2C-9B39-0346E0BF3824}" dt="2024-05-30T06:51:43.487" v="1451" actId="2696"/>
        <pc:sldMkLst>
          <pc:docMk/>
          <pc:sldMk cId="2229375145" sldId="285"/>
        </pc:sldMkLst>
      </pc:sldChg>
      <pc:sldChg chg="del">
        <pc:chgData name="Pakkanen Marjukka" userId="514bb05a-b382-4c20-a935-5cbff54995b3" providerId="ADAL" clId="{E4DF12EA-BD06-4E2C-9B39-0346E0BF3824}" dt="2024-05-30T06:51:35.381" v="1448" actId="2696"/>
        <pc:sldMkLst>
          <pc:docMk/>
          <pc:sldMk cId="2270682027" sldId="287"/>
        </pc:sldMkLst>
      </pc:sldChg>
      <pc:sldChg chg="del">
        <pc:chgData name="Pakkanen Marjukka" userId="514bb05a-b382-4c20-a935-5cbff54995b3" providerId="ADAL" clId="{E4DF12EA-BD06-4E2C-9B39-0346E0BF3824}" dt="2024-05-30T06:50:57.681" v="1438" actId="2696"/>
        <pc:sldMkLst>
          <pc:docMk/>
          <pc:sldMk cId="8407240" sldId="288"/>
        </pc:sldMkLst>
      </pc:sldChg>
      <pc:sldChg chg="del">
        <pc:chgData name="Pakkanen Marjukka" userId="514bb05a-b382-4c20-a935-5cbff54995b3" providerId="ADAL" clId="{E4DF12EA-BD06-4E2C-9B39-0346E0BF3824}" dt="2024-05-30T06:51:01.445" v="1439" actId="2696"/>
        <pc:sldMkLst>
          <pc:docMk/>
          <pc:sldMk cId="3702358120" sldId="289"/>
        </pc:sldMkLst>
      </pc:sldChg>
      <pc:sldChg chg="del">
        <pc:chgData name="Pakkanen Marjukka" userId="514bb05a-b382-4c20-a935-5cbff54995b3" providerId="ADAL" clId="{E4DF12EA-BD06-4E2C-9B39-0346E0BF3824}" dt="2024-05-30T06:51:38.036" v="1449" actId="2696"/>
        <pc:sldMkLst>
          <pc:docMk/>
          <pc:sldMk cId="3064588668" sldId="290"/>
        </pc:sldMkLst>
      </pc:sldChg>
      <pc:sldChg chg="del">
        <pc:chgData name="Pakkanen Marjukka" userId="514bb05a-b382-4c20-a935-5cbff54995b3" providerId="ADAL" clId="{E4DF12EA-BD06-4E2C-9B39-0346E0BF3824}" dt="2024-05-30T06:51:45.913" v="1452" actId="2696"/>
        <pc:sldMkLst>
          <pc:docMk/>
          <pc:sldMk cId="1672955997" sldId="291"/>
        </pc:sldMkLst>
      </pc:sldChg>
      <pc:sldChg chg="del">
        <pc:chgData name="Pakkanen Marjukka" userId="514bb05a-b382-4c20-a935-5cbff54995b3" providerId="ADAL" clId="{E4DF12EA-BD06-4E2C-9B39-0346E0BF3824}" dt="2024-05-30T06:51:05.180" v="1440" actId="2696"/>
        <pc:sldMkLst>
          <pc:docMk/>
          <pc:sldMk cId="2051371983" sldId="292"/>
        </pc:sldMkLst>
      </pc:sldChg>
      <pc:sldChg chg="del">
        <pc:chgData name="Pakkanen Marjukka" userId="514bb05a-b382-4c20-a935-5cbff54995b3" providerId="ADAL" clId="{E4DF12EA-BD06-4E2C-9B39-0346E0BF3824}" dt="2024-05-30T06:51:50.772" v="1453" actId="2696"/>
        <pc:sldMkLst>
          <pc:docMk/>
          <pc:sldMk cId="1523789174" sldId="293"/>
        </pc:sldMkLst>
      </pc:sldChg>
      <pc:sldChg chg="del">
        <pc:chgData name="Pakkanen Marjukka" userId="514bb05a-b382-4c20-a935-5cbff54995b3" providerId="ADAL" clId="{E4DF12EA-BD06-4E2C-9B39-0346E0BF3824}" dt="2024-05-30T06:51:40.578" v="1450" actId="2696"/>
        <pc:sldMkLst>
          <pc:docMk/>
          <pc:sldMk cId="3304191534" sldId="294"/>
        </pc:sldMkLst>
      </pc:sldChg>
      <pc:sldChg chg="del">
        <pc:chgData name="Pakkanen Marjukka" userId="514bb05a-b382-4c20-a935-5cbff54995b3" providerId="ADAL" clId="{E4DF12EA-BD06-4E2C-9B39-0346E0BF3824}" dt="2024-05-30T06:51:53.797" v="1454" actId="2696"/>
        <pc:sldMkLst>
          <pc:docMk/>
          <pc:sldMk cId="405527674" sldId="295"/>
        </pc:sldMkLst>
      </pc:sldChg>
      <pc:sldChg chg="del">
        <pc:chgData name="Pakkanen Marjukka" userId="514bb05a-b382-4c20-a935-5cbff54995b3" providerId="ADAL" clId="{E4DF12EA-BD06-4E2C-9B39-0346E0BF3824}" dt="2024-05-30T06:51:56.893" v="1455" actId="2696"/>
        <pc:sldMkLst>
          <pc:docMk/>
          <pc:sldMk cId="366617228" sldId="296"/>
        </pc:sldMkLst>
      </pc:sldChg>
      <pc:sldChg chg="del">
        <pc:chgData name="Pakkanen Marjukka" userId="514bb05a-b382-4c20-a935-5cbff54995b3" providerId="ADAL" clId="{E4DF12EA-BD06-4E2C-9B39-0346E0BF3824}" dt="2024-05-30T06:51:19.185" v="1443" actId="2696"/>
        <pc:sldMkLst>
          <pc:docMk/>
          <pc:sldMk cId="3934756681" sldId="297"/>
        </pc:sldMkLst>
      </pc:sldChg>
      <pc:sldChg chg="del">
        <pc:chgData name="Pakkanen Marjukka" userId="514bb05a-b382-4c20-a935-5cbff54995b3" providerId="ADAL" clId="{E4DF12EA-BD06-4E2C-9B39-0346E0BF3824}" dt="2024-05-30T06:50:34.162" v="1433" actId="2696"/>
        <pc:sldMkLst>
          <pc:docMk/>
          <pc:sldMk cId="1256405045" sldId="299"/>
        </pc:sldMkLst>
      </pc:sldChg>
      <pc:sldChg chg="del">
        <pc:chgData name="Pakkanen Marjukka" userId="514bb05a-b382-4c20-a935-5cbff54995b3" providerId="ADAL" clId="{E4DF12EA-BD06-4E2C-9B39-0346E0BF3824}" dt="2024-05-30T06:50:39.392" v="1434" actId="2696"/>
        <pc:sldMkLst>
          <pc:docMk/>
          <pc:sldMk cId="2898028710" sldId="300"/>
        </pc:sldMkLst>
      </pc:sldChg>
      <pc:sldChg chg="del">
        <pc:chgData name="Pakkanen Marjukka" userId="514bb05a-b382-4c20-a935-5cbff54995b3" providerId="ADAL" clId="{E4DF12EA-BD06-4E2C-9B39-0346E0BF3824}" dt="2024-05-30T07:26:28.438" v="1456" actId="2696"/>
        <pc:sldMkLst>
          <pc:docMk/>
          <pc:sldMk cId="1476101272" sldId="302"/>
        </pc:sldMkLst>
      </pc:sldChg>
      <pc:sldChg chg="del">
        <pc:chgData name="Pakkanen Marjukka" userId="514bb05a-b382-4c20-a935-5cbff54995b3" providerId="ADAL" clId="{E4DF12EA-BD06-4E2C-9B39-0346E0BF3824}" dt="2024-05-30T06:49:54.727" v="1424" actId="2696"/>
        <pc:sldMkLst>
          <pc:docMk/>
          <pc:sldMk cId="3523501814" sldId="303"/>
        </pc:sldMkLst>
      </pc:sldChg>
      <pc:sldChg chg="del">
        <pc:chgData name="Pakkanen Marjukka" userId="514bb05a-b382-4c20-a935-5cbff54995b3" providerId="ADAL" clId="{E4DF12EA-BD06-4E2C-9B39-0346E0BF3824}" dt="2024-05-30T06:50:15.588" v="1428" actId="2696"/>
        <pc:sldMkLst>
          <pc:docMk/>
          <pc:sldMk cId="2621163565" sldId="304"/>
        </pc:sldMkLst>
      </pc:sldChg>
      <pc:sldChg chg="del">
        <pc:chgData name="Pakkanen Marjukka" userId="514bb05a-b382-4c20-a935-5cbff54995b3" providerId="ADAL" clId="{E4DF12EA-BD06-4E2C-9B39-0346E0BF3824}" dt="2024-05-30T06:50:00.228" v="1425" actId="2696"/>
        <pc:sldMkLst>
          <pc:docMk/>
          <pc:sldMk cId="3322617191" sldId="305"/>
        </pc:sldMkLst>
      </pc:sldChg>
      <pc:sldChg chg="del">
        <pc:chgData name="Pakkanen Marjukka" userId="514bb05a-b382-4c20-a935-5cbff54995b3" providerId="ADAL" clId="{E4DF12EA-BD06-4E2C-9B39-0346E0BF3824}" dt="2024-05-30T06:50:03.974" v="1426" actId="2696"/>
        <pc:sldMkLst>
          <pc:docMk/>
          <pc:sldMk cId="1287006813" sldId="306"/>
        </pc:sldMkLst>
      </pc:sldChg>
      <pc:sldChg chg="del">
        <pc:chgData name="Pakkanen Marjukka" userId="514bb05a-b382-4c20-a935-5cbff54995b3" providerId="ADAL" clId="{E4DF12EA-BD06-4E2C-9B39-0346E0BF3824}" dt="2024-05-30T06:50:08.206" v="1427" actId="2696"/>
        <pc:sldMkLst>
          <pc:docMk/>
          <pc:sldMk cId="1157611546" sldId="307"/>
        </pc:sldMkLst>
      </pc:sldChg>
      <pc:sldChg chg="del">
        <pc:chgData name="Pakkanen Marjukka" userId="514bb05a-b382-4c20-a935-5cbff54995b3" providerId="ADAL" clId="{E4DF12EA-BD06-4E2C-9B39-0346E0BF3824}" dt="2024-05-30T06:50:20.549" v="1429" actId="2696"/>
        <pc:sldMkLst>
          <pc:docMk/>
          <pc:sldMk cId="2513294949" sldId="308"/>
        </pc:sldMkLst>
      </pc:sldChg>
      <pc:sldChg chg="del">
        <pc:chgData name="Pakkanen Marjukka" userId="514bb05a-b382-4c20-a935-5cbff54995b3" providerId="ADAL" clId="{E4DF12EA-BD06-4E2C-9B39-0346E0BF3824}" dt="2024-05-30T06:50:30.108" v="1432" actId="2696"/>
        <pc:sldMkLst>
          <pc:docMk/>
          <pc:sldMk cId="3518114078" sldId="309"/>
        </pc:sldMkLst>
      </pc:sldChg>
      <pc:sldChg chg="del">
        <pc:chgData name="Pakkanen Marjukka" userId="514bb05a-b382-4c20-a935-5cbff54995b3" providerId="ADAL" clId="{E4DF12EA-BD06-4E2C-9B39-0346E0BF3824}" dt="2024-05-30T06:50:23.714" v="1430" actId="2696"/>
        <pc:sldMkLst>
          <pc:docMk/>
          <pc:sldMk cId="1388705695" sldId="310"/>
        </pc:sldMkLst>
      </pc:sldChg>
      <pc:sldChg chg="del">
        <pc:chgData name="Pakkanen Marjukka" userId="514bb05a-b382-4c20-a935-5cbff54995b3" providerId="ADAL" clId="{E4DF12EA-BD06-4E2C-9B39-0346E0BF3824}" dt="2024-05-30T06:50:26.573" v="1431" actId="2696"/>
        <pc:sldMkLst>
          <pc:docMk/>
          <pc:sldMk cId="2410751275" sldId="311"/>
        </pc:sldMkLst>
      </pc:sldChg>
      <pc:sldChg chg="addSp modSp mod modClrScheme chgLayout">
        <pc:chgData name="Pakkanen Marjukka" userId="514bb05a-b382-4c20-a935-5cbff54995b3" providerId="ADAL" clId="{E4DF12EA-BD06-4E2C-9B39-0346E0BF3824}" dt="2024-05-30T07:31:31.498" v="1482" actId="26606"/>
        <pc:sldMkLst>
          <pc:docMk/>
          <pc:sldMk cId="947571155" sldId="312"/>
        </pc:sldMkLst>
        <pc:spChg chg="mod">
          <ac:chgData name="Pakkanen Marjukka" userId="514bb05a-b382-4c20-a935-5cbff54995b3" providerId="ADAL" clId="{E4DF12EA-BD06-4E2C-9B39-0346E0BF3824}" dt="2024-05-30T07:31:31.498" v="1482" actId="26606"/>
          <ac:spMkLst>
            <pc:docMk/>
            <pc:sldMk cId="947571155" sldId="312"/>
            <ac:spMk id="2" creationId="{4B88CF56-EF4F-32AE-40B3-47F572F64772}"/>
          </ac:spMkLst>
        </pc:spChg>
        <pc:spChg chg="mod">
          <ac:chgData name="Pakkanen Marjukka" userId="514bb05a-b382-4c20-a935-5cbff54995b3" providerId="ADAL" clId="{E4DF12EA-BD06-4E2C-9B39-0346E0BF3824}" dt="2024-05-30T07:31:31.498" v="1482" actId="26606"/>
          <ac:spMkLst>
            <pc:docMk/>
            <pc:sldMk cId="947571155" sldId="312"/>
            <ac:spMk id="3" creationId="{0CD296B1-44D2-CAAE-C407-A1F497BAD3E6}"/>
          </ac:spMkLst>
        </pc:spChg>
        <pc:picChg chg="add mod">
          <ac:chgData name="Pakkanen Marjukka" userId="514bb05a-b382-4c20-a935-5cbff54995b3" providerId="ADAL" clId="{E4DF12EA-BD06-4E2C-9B39-0346E0BF3824}" dt="2024-05-30T07:31:31.498" v="1482" actId="26606"/>
          <ac:picMkLst>
            <pc:docMk/>
            <pc:sldMk cId="947571155" sldId="312"/>
            <ac:picMk id="4" creationId="{F728D0C6-1414-A9D3-19CD-10CCB49AFCFA}"/>
          </ac:picMkLst>
        </pc:picChg>
        <pc:picChg chg="add mod">
          <ac:chgData name="Pakkanen Marjukka" userId="514bb05a-b382-4c20-a935-5cbff54995b3" providerId="ADAL" clId="{E4DF12EA-BD06-4E2C-9B39-0346E0BF3824}" dt="2024-05-30T07:29:50.161" v="1475" actId="1076"/>
          <ac:picMkLst>
            <pc:docMk/>
            <pc:sldMk cId="947571155" sldId="312"/>
            <ac:picMk id="1026" creationId="{223199AC-2AC1-9908-E0DC-A561736CA17F}"/>
          </ac:picMkLst>
        </pc:picChg>
      </pc:sldChg>
      <pc:sldChg chg="addSp modSp mod modClrScheme chgLayout">
        <pc:chgData name="Pakkanen Marjukka" userId="514bb05a-b382-4c20-a935-5cbff54995b3" providerId="ADAL" clId="{E4DF12EA-BD06-4E2C-9B39-0346E0BF3824}" dt="2024-05-30T07:56:55.669" v="1594" actId="20577"/>
        <pc:sldMkLst>
          <pc:docMk/>
          <pc:sldMk cId="807496592" sldId="313"/>
        </pc:sldMkLst>
        <pc:spChg chg="mod">
          <ac:chgData name="Pakkanen Marjukka" userId="514bb05a-b382-4c20-a935-5cbff54995b3" providerId="ADAL" clId="{E4DF12EA-BD06-4E2C-9B39-0346E0BF3824}" dt="2024-05-30T07:33:31.571" v="1486" actId="26606"/>
          <ac:spMkLst>
            <pc:docMk/>
            <pc:sldMk cId="807496592" sldId="313"/>
            <ac:spMk id="2" creationId="{60324341-491F-58DB-790C-EA5AE97F6189}"/>
          </ac:spMkLst>
        </pc:spChg>
        <pc:spChg chg="mod ord">
          <ac:chgData name="Pakkanen Marjukka" userId="514bb05a-b382-4c20-a935-5cbff54995b3" providerId="ADAL" clId="{E4DF12EA-BD06-4E2C-9B39-0346E0BF3824}" dt="2024-05-30T07:56:55.669" v="1594" actId="20577"/>
          <ac:spMkLst>
            <pc:docMk/>
            <pc:sldMk cId="807496592" sldId="313"/>
            <ac:spMk id="3" creationId="{777A4D39-D0B7-7CBF-477B-9EB4A6953535}"/>
          </ac:spMkLst>
        </pc:spChg>
        <pc:picChg chg="add mod">
          <ac:chgData name="Pakkanen Marjukka" userId="514bb05a-b382-4c20-a935-5cbff54995b3" providerId="ADAL" clId="{E4DF12EA-BD06-4E2C-9B39-0346E0BF3824}" dt="2024-05-30T07:56:21.349" v="1554" actId="14100"/>
          <ac:picMkLst>
            <pc:docMk/>
            <pc:sldMk cId="807496592" sldId="313"/>
            <ac:picMk id="4" creationId="{969848B1-2F35-8906-ADAC-2D4B6F5BD0C0}"/>
          </ac:picMkLst>
        </pc:picChg>
      </pc:sldChg>
      <pc:sldChg chg="addSp modSp mod modClrScheme chgLayout">
        <pc:chgData name="Pakkanen Marjukka" userId="514bb05a-b382-4c20-a935-5cbff54995b3" providerId="ADAL" clId="{E4DF12EA-BD06-4E2C-9B39-0346E0BF3824}" dt="2024-05-30T07:57:16.425" v="1596" actId="14100"/>
        <pc:sldMkLst>
          <pc:docMk/>
          <pc:sldMk cId="3776604207" sldId="314"/>
        </pc:sldMkLst>
        <pc:spChg chg="mod">
          <ac:chgData name="Pakkanen Marjukka" userId="514bb05a-b382-4c20-a935-5cbff54995b3" providerId="ADAL" clId="{E4DF12EA-BD06-4E2C-9B39-0346E0BF3824}" dt="2024-05-30T07:36:54.199" v="1490" actId="26606"/>
          <ac:spMkLst>
            <pc:docMk/>
            <pc:sldMk cId="3776604207" sldId="314"/>
            <ac:spMk id="2" creationId="{8F42925E-A030-A3A1-6586-49822D24EC08}"/>
          </ac:spMkLst>
        </pc:spChg>
        <pc:spChg chg="mod">
          <ac:chgData name="Pakkanen Marjukka" userId="514bb05a-b382-4c20-a935-5cbff54995b3" providerId="ADAL" clId="{E4DF12EA-BD06-4E2C-9B39-0346E0BF3824}" dt="2024-05-30T07:57:16.425" v="1596" actId="14100"/>
          <ac:spMkLst>
            <pc:docMk/>
            <pc:sldMk cId="3776604207" sldId="314"/>
            <ac:spMk id="3" creationId="{D5B71921-B4BC-0D0F-B5B3-ADB1AFA90EBD}"/>
          </ac:spMkLst>
        </pc:spChg>
        <pc:picChg chg="add mod">
          <ac:chgData name="Pakkanen Marjukka" userId="514bb05a-b382-4c20-a935-5cbff54995b3" providerId="ADAL" clId="{E4DF12EA-BD06-4E2C-9B39-0346E0BF3824}" dt="2024-05-30T07:57:10.500" v="1595" actId="14100"/>
          <ac:picMkLst>
            <pc:docMk/>
            <pc:sldMk cId="3776604207" sldId="314"/>
            <ac:picMk id="4" creationId="{5B9EC776-4E24-F0F4-7A99-7F4A12FE2477}"/>
          </ac:picMkLst>
        </pc:picChg>
      </pc:sldChg>
      <pc:sldChg chg="addSp delSp modSp mod modClrScheme chgLayout">
        <pc:chgData name="Pakkanen Marjukka" userId="514bb05a-b382-4c20-a935-5cbff54995b3" providerId="ADAL" clId="{E4DF12EA-BD06-4E2C-9B39-0346E0BF3824}" dt="2024-05-30T07:39:47.282" v="1497" actId="14100"/>
        <pc:sldMkLst>
          <pc:docMk/>
          <pc:sldMk cId="676280721" sldId="315"/>
        </pc:sldMkLst>
        <pc:spChg chg="mod">
          <ac:chgData name="Pakkanen Marjukka" userId="514bb05a-b382-4c20-a935-5cbff54995b3" providerId="ADAL" clId="{E4DF12EA-BD06-4E2C-9B39-0346E0BF3824}" dt="2024-05-30T07:37:34.703" v="1492" actId="26606"/>
          <ac:spMkLst>
            <pc:docMk/>
            <pc:sldMk cId="676280721" sldId="315"/>
            <ac:spMk id="2" creationId="{2461DD0C-0DB0-C940-1089-DA2ACB6A8931}"/>
          </ac:spMkLst>
        </pc:spChg>
        <pc:spChg chg="mod">
          <ac:chgData name="Pakkanen Marjukka" userId="514bb05a-b382-4c20-a935-5cbff54995b3" providerId="ADAL" clId="{E4DF12EA-BD06-4E2C-9B39-0346E0BF3824}" dt="2024-05-30T07:37:34.703" v="1492" actId="26606"/>
          <ac:spMkLst>
            <pc:docMk/>
            <pc:sldMk cId="676280721" sldId="315"/>
            <ac:spMk id="3" creationId="{DFCE7361-5AD6-726B-8AC7-4A5097BB31D7}"/>
          </ac:spMkLst>
        </pc:spChg>
        <pc:spChg chg="add del mod">
          <ac:chgData name="Pakkanen Marjukka" userId="514bb05a-b382-4c20-a935-5cbff54995b3" providerId="ADAL" clId="{E4DF12EA-BD06-4E2C-9B39-0346E0BF3824}" dt="2024-05-30T07:37:34.703" v="1492" actId="26606"/>
          <ac:spMkLst>
            <pc:docMk/>
            <pc:sldMk cId="676280721" sldId="315"/>
            <ac:spMk id="8" creationId="{F4DAA287-EA33-C392-D107-AF4968CA2473}"/>
          </ac:spMkLst>
        </pc:spChg>
        <pc:picChg chg="add mod">
          <ac:chgData name="Pakkanen Marjukka" userId="514bb05a-b382-4c20-a935-5cbff54995b3" providerId="ADAL" clId="{E4DF12EA-BD06-4E2C-9B39-0346E0BF3824}" dt="2024-05-30T07:39:47.282" v="1497" actId="14100"/>
          <ac:picMkLst>
            <pc:docMk/>
            <pc:sldMk cId="676280721" sldId="315"/>
            <ac:picMk id="4" creationId="{268F9A3D-88E9-7595-20A9-02A2C75F675C}"/>
          </ac:picMkLst>
        </pc:picChg>
      </pc:sldChg>
      <pc:sldChg chg="addSp modSp mod">
        <pc:chgData name="Pakkanen Marjukka" userId="514bb05a-b382-4c20-a935-5cbff54995b3" providerId="ADAL" clId="{E4DF12EA-BD06-4E2C-9B39-0346E0BF3824}" dt="2024-05-30T07:42:16.869" v="1513" actId="14100"/>
        <pc:sldMkLst>
          <pc:docMk/>
          <pc:sldMk cId="4030937237" sldId="316"/>
        </pc:sldMkLst>
        <pc:spChg chg="mod">
          <ac:chgData name="Pakkanen Marjukka" userId="514bb05a-b382-4c20-a935-5cbff54995b3" providerId="ADAL" clId="{E4DF12EA-BD06-4E2C-9B39-0346E0BF3824}" dt="2024-05-30T07:41:45.862" v="1501" actId="20577"/>
          <ac:spMkLst>
            <pc:docMk/>
            <pc:sldMk cId="4030937237" sldId="316"/>
            <ac:spMk id="3" creationId="{FA54E9E9-0F66-355C-21B8-C2B2A3A8A365}"/>
          </ac:spMkLst>
        </pc:spChg>
        <pc:picChg chg="add mod">
          <ac:chgData name="Pakkanen Marjukka" userId="514bb05a-b382-4c20-a935-5cbff54995b3" providerId="ADAL" clId="{E4DF12EA-BD06-4E2C-9B39-0346E0BF3824}" dt="2024-05-30T07:42:16.869" v="1513" actId="14100"/>
          <ac:picMkLst>
            <pc:docMk/>
            <pc:sldMk cId="4030937237" sldId="316"/>
            <ac:picMk id="4" creationId="{DAE403FD-16DF-13F0-0114-6F26B0583741}"/>
          </ac:picMkLst>
        </pc:picChg>
      </pc:sldChg>
      <pc:sldChg chg="addSp modSp mod">
        <pc:chgData name="Pakkanen Marjukka" userId="514bb05a-b382-4c20-a935-5cbff54995b3" providerId="ADAL" clId="{E4DF12EA-BD06-4E2C-9B39-0346E0BF3824}" dt="2024-05-30T07:44:08.335" v="1519" actId="14100"/>
        <pc:sldMkLst>
          <pc:docMk/>
          <pc:sldMk cId="3611218273" sldId="317"/>
        </pc:sldMkLst>
        <pc:spChg chg="mod">
          <ac:chgData name="Pakkanen Marjukka" userId="514bb05a-b382-4c20-a935-5cbff54995b3" providerId="ADAL" clId="{E4DF12EA-BD06-4E2C-9B39-0346E0BF3824}" dt="2024-05-30T07:43:52.696" v="1514" actId="20577"/>
          <ac:spMkLst>
            <pc:docMk/>
            <pc:sldMk cId="3611218273" sldId="317"/>
            <ac:spMk id="3" creationId="{AFE4C86C-2083-6244-A545-698F806F27C9}"/>
          </ac:spMkLst>
        </pc:spChg>
        <pc:picChg chg="add mod">
          <ac:chgData name="Pakkanen Marjukka" userId="514bb05a-b382-4c20-a935-5cbff54995b3" providerId="ADAL" clId="{E4DF12EA-BD06-4E2C-9B39-0346E0BF3824}" dt="2024-05-30T07:44:08.335" v="1519" actId="14100"/>
          <ac:picMkLst>
            <pc:docMk/>
            <pc:sldMk cId="3611218273" sldId="317"/>
            <ac:picMk id="4" creationId="{F46576A6-ACFB-67C5-1E42-0777F2AF4BF2}"/>
          </ac:picMkLst>
        </pc:picChg>
      </pc:sldChg>
      <pc:sldChg chg="modSp mod">
        <pc:chgData name="Pakkanen Marjukka" userId="514bb05a-b382-4c20-a935-5cbff54995b3" providerId="ADAL" clId="{E4DF12EA-BD06-4E2C-9B39-0346E0BF3824}" dt="2024-05-30T06:33:02.989" v="67" actId="20577"/>
        <pc:sldMkLst>
          <pc:docMk/>
          <pc:sldMk cId="1858171255" sldId="318"/>
        </pc:sldMkLst>
        <pc:spChg chg="mod">
          <ac:chgData name="Pakkanen Marjukka" userId="514bb05a-b382-4c20-a935-5cbff54995b3" providerId="ADAL" clId="{E4DF12EA-BD06-4E2C-9B39-0346E0BF3824}" dt="2024-05-30T06:33:02.989" v="67" actId="20577"/>
          <ac:spMkLst>
            <pc:docMk/>
            <pc:sldMk cId="1858171255" sldId="318"/>
            <ac:spMk id="3" creationId="{2285D0A1-D180-F76B-37FC-12D457ECAB9D}"/>
          </ac:spMkLst>
        </pc:spChg>
      </pc:sldChg>
      <pc:sldChg chg="addSp modSp mod">
        <pc:chgData name="Pakkanen Marjukka" userId="514bb05a-b382-4c20-a935-5cbff54995b3" providerId="ADAL" clId="{E4DF12EA-BD06-4E2C-9B39-0346E0BF3824}" dt="2024-05-30T07:48:39.066" v="1524" actId="14100"/>
        <pc:sldMkLst>
          <pc:docMk/>
          <pc:sldMk cId="2939983690" sldId="319"/>
        </pc:sldMkLst>
        <pc:spChg chg="mod">
          <ac:chgData name="Pakkanen Marjukka" userId="514bb05a-b382-4c20-a935-5cbff54995b3" providerId="ADAL" clId="{E4DF12EA-BD06-4E2C-9B39-0346E0BF3824}" dt="2024-05-30T06:32:10.434" v="0"/>
          <ac:spMkLst>
            <pc:docMk/>
            <pc:sldMk cId="2939983690" sldId="319"/>
            <ac:spMk id="2" creationId="{3745A2E2-ADE8-36B9-6527-507C1C8841CE}"/>
          </ac:spMkLst>
        </pc:spChg>
        <pc:spChg chg="mod">
          <ac:chgData name="Pakkanen Marjukka" userId="514bb05a-b382-4c20-a935-5cbff54995b3" providerId="ADAL" clId="{E4DF12EA-BD06-4E2C-9B39-0346E0BF3824}" dt="2024-05-30T07:48:24.119" v="1520" actId="20577"/>
          <ac:spMkLst>
            <pc:docMk/>
            <pc:sldMk cId="2939983690" sldId="319"/>
            <ac:spMk id="3" creationId="{11EF0653-BBCE-6CA1-2D63-63D16DFC0233}"/>
          </ac:spMkLst>
        </pc:spChg>
        <pc:picChg chg="add mod">
          <ac:chgData name="Pakkanen Marjukka" userId="514bb05a-b382-4c20-a935-5cbff54995b3" providerId="ADAL" clId="{E4DF12EA-BD06-4E2C-9B39-0346E0BF3824}" dt="2024-05-30T07:48:39.066" v="1524" actId="14100"/>
          <ac:picMkLst>
            <pc:docMk/>
            <pc:sldMk cId="2939983690" sldId="319"/>
            <ac:picMk id="4" creationId="{43FC42CB-CD02-A784-96BC-4F84C0E7C59D}"/>
          </ac:picMkLst>
        </pc:picChg>
      </pc:sldChg>
      <pc:sldChg chg="addSp modSp new mod modClrScheme chgLayout">
        <pc:chgData name="Pakkanen Marjukka" userId="514bb05a-b382-4c20-a935-5cbff54995b3" providerId="ADAL" clId="{E4DF12EA-BD06-4E2C-9B39-0346E0BF3824}" dt="2024-05-30T07:55:28.919" v="1550" actId="14100"/>
        <pc:sldMkLst>
          <pc:docMk/>
          <pc:sldMk cId="935735380" sldId="320"/>
        </pc:sldMkLst>
        <pc:spChg chg="mod">
          <ac:chgData name="Pakkanen Marjukka" userId="514bb05a-b382-4c20-a935-5cbff54995b3" providerId="ADAL" clId="{E4DF12EA-BD06-4E2C-9B39-0346E0BF3824}" dt="2024-05-30T07:50:30.003" v="1527" actId="26606"/>
          <ac:spMkLst>
            <pc:docMk/>
            <pc:sldMk cId="935735380" sldId="320"/>
            <ac:spMk id="2" creationId="{04B84B97-16B6-395E-AC47-2AB779B0404C}"/>
          </ac:spMkLst>
        </pc:spChg>
        <pc:spChg chg="mod">
          <ac:chgData name="Pakkanen Marjukka" userId="514bb05a-b382-4c20-a935-5cbff54995b3" providerId="ADAL" clId="{E4DF12EA-BD06-4E2C-9B39-0346E0BF3824}" dt="2024-05-30T07:55:28.919" v="1550" actId="14100"/>
          <ac:spMkLst>
            <pc:docMk/>
            <pc:sldMk cId="935735380" sldId="320"/>
            <ac:spMk id="3" creationId="{D03C8B74-739F-BB09-4FC9-F80DF0998286}"/>
          </ac:spMkLst>
        </pc:spChg>
        <pc:picChg chg="add mod">
          <ac:chgData name="Pakkanen Marjukka" userId="514bb05a-b382-4c20-a935-5cbff54995b3" providerId="ADAL" clId="{E4DF12EA-BD06-4E2C-9B39-0346E0BF3824}" dt="2024-05-30T07:55:23.573" v="1549" actId="14100"/>
          <ac:picMkLst>
            <pc:docMk/>
            <pc:sldMk cId="935735380" sldId="320"/>
            <ac:picMk id="4" creationId="{1D7A19B3-32DC-BC37-5628-B4F48B9DE225}"/>
          </ac:picMkLst>
        </pc:picChg>
      </pc:sldChg>
      <pc:sldChg chg="addSp modSp new mod modClrScheme chgLayout">
        <pc:chgData name="Pakkanen Marjukka" userId="514bb05a-b382-4c20-a935-5cbff54995b3" providerId="ADAL" clId="{E4DF12EA-BD06-4E2C-9B39-0346E0BF3824}" dt="2024-05-30T07:55:46.401" v="1552" actId="14100"/>
        <pc:sldMkLst>
          <pc:docMk/>
          <pc:sldMk cId="2022022872" sldId="321"/>
        </pc:sldMkLst>
        <pc:spChg chg="mod">
          <ac:chgData name="Pakkanen Marjukka" userId="514bb05a-b382-4c20-a935-5cbff54995b3" providerId="ADAL" clId="{E4DF12EA-BD06-4E2C-9B39-0346E0BF3824}" dt="2024-05-30T07:51:58.695" v="1532" actId="26606"/>
          <ac:spMkLst>
            <pc:docMk/>
            <pc:sldMk cId="2022022872" sldId="321"/>
            <ac:spMk id="2" creationId="{255817AB-E21E-F174-3820-E15DEF517B98}"/>
          </ac:spMkLst>
        </pc:spChg>
        <pc:spChg chg="mod ord">
          <ac:chgData name="Pakkanen Marjukka" userId="514bb05a-b382-4c20-a935-5cbff54995b3" providerId="ADAL" clId="{E4DF12EA-BD06-4E2C-9B39-0346E0BF3824}" dt="2024-05-30T07:55:46.401" v="1552" actId="14100"/>
          <ac:spMkLst>
            <pc:docMk/>
            <pc:sldMk cId="2022022872" sldId="321"/>
            <ac:spMk id="3" creationId="{9E0079E9-EED9-46FF-94F0-9D257FA5EA21}"/>
          </ac:spMkLst>
        </pc:spChg>
        <pc:picChg chg="add mod">
          <ac:chgData name="Pakkanen Marjukka" userId="514bb05a-b382-4c20-a935-5cbff54995b3" providerId="ADAL" clId="{E4DF12EA-BD06-4E2C-9B39-0346E0BF3824}" dt="2024-05-30T07:55:42.979" v="1551" actId="14100"/>
          <ac:picMkLst>
            <pc:docMk/>
            <pc:sldMk cId="2022022872" sldId="321"/>
            <ac:picMk id="4" creationId="{E43F31E2-4BBA-7F60-6E51-7D235D791394}"/>
          </ac:picMkLst>
        </pc:picChg>
      </pc:sldChg>
      <pc:sldChg chg="addSp modSp new mod modClrScheme chgLayout">
        <pc:chgData name="Pakkanen Marjukka" userId="514bb05a-b382-4c20-a935-5cbff54995b3" providerId="ADAL" clId="{E4DF12EA-BD06-4E2C-9B39-0346E0BF3824}" dt="2024-05-30T07:53:31.726" v="1541" actId="14100"/>
        <pc:sldMkLst>
          <pc:docMk/>
          <pc:sldMk cId="4035779572" sldId="322"/>
        </pc:sldMkLst>
        <pc:spChg chg="mod">
          <ac:chgData name="Pakkanen Marjukka" userId="514bb05a-b382-4c20-a935-5cbff54995b3" providerId="ADAL" clId="{E4DF12EA-BD06-4E2C-9B39-0346E0BF3824}" dt="2024-05-30T07:53:19.021" v="1539" actId="26606"/>
          <ac:spMkLst>
            <pc:docMk/>
            <pc:sldMk cId="4035779572" sldId="322"/>
            <ac:spMk id="2" creationId="{4E1A414D-7278-EAAC-B3CB-2CB636EEE59E}"/>
          </ac:spMkLst>
        </pc:spChg>
        <pc:spChg chg="mod ord">
          <ac:chgData name="Pakkanen Marjukka" userId="514bb05a-b382-4c20-a935-5cbff54995b3" providerId="ADAL" clId="{E4DF12EA-BD06-4E2C-9B39-0346E0BF3824}" dt="2024-05-30T07:53:31.726" v="1541" actId="14100"/>
          <ac:spMkLst>
            <pc:docMk/>
            <pc:sldMk cId="4035779572" sldId="322"/>
            <ac:spMk id="3" creationId="{BD563736-173B-7D8F-D3D0-E6576AEDB6F5}"/>
          </ac:spMkLst>
        </pc:spChg>
        <pc:picChg chg="add mod">
          <ac:chgData name="Pakkanen Marjukka" userId="514bb05a-b382-4c20-a935-5cbff54995b3" providerId="ADAL" clId="{E4DF12EA-BD06-4E2C-9B39-0346E0BF3824}" dt="2024-05-30T07:53:22.937" v="1540" actId="14100"/>
          <ac:picMkLst>
            <pc:docMk/>
            <pc:sldMk cId="4035779572" sldId="322"/>
            <ac:picMk id="4" creationId="{E688EDF9-9D83-FED7-02C4-54B2B70720F1}"/>
          </ac:picMkLst>
        </pc:picChg>
      </pc:sldChg>
      <pc:sldChg chg="addSp modSp new mod">
        <pc:chgData name="Pakkanen Marjukka" userId="514bb05a-b382-4c20-a935-5cbff54995b3" providerId="ADAL" clId="{E4DF12EA-BD06-4E2C-9B39-0346E0BF3824}" dt="2024-05-30T07:54:39.391" v="1545" actId="14100"/>
        <pc:sldMkLst>
          <pc:docMk/>
          <pc:sldMk cId="1351879704" sldId="323"/>
        </pc:sldMkLst>
        <pc:spChg chg="mod">
          <ac:chgData name="Pakkanen Marjukka" userId="514bb05a-b382-4c20-a935-5cbff54995b3" providerId="ADAL" clId="{E4DF12EA-BD06-4E2C-9B39-0346E0BF3824}" dt="2024-05-30T06:45:55.511" v="1156"/>
          <ac:spMkLst>
            <pc:docMk/>
            <pc:sldMk cId="1351879704" sldId="323"/>
            <ac:spMk id="2" creationId="{B1C2F2C9-C908-C9F4-96FB-7852D2060CE4}"/>
          </ac:spMkLst>
        </pc:spChg>
        <pc:spChg chg="mod">
          <ac:chgData name="Pakkanen Marjukka" userId="514bb05a-b382-4c20-a935-5cbff54995b3" providerId="ADAL" clId="{E4DF12EA-BD06-4E2C-9B39-0346E0BF3824}" dt="2024-05-30T07:54:28.829" v="1542" actId="20577"/>
          <ac:spMkLst>
            <pc:docMk/>
            <pc:sldMk cId="1351879704" sldId="323"/>
            <ac:spMk id="3" creationId="{DFFEE1CE-8CCF-5C5F-EFAD-58E8BEF08C90}"/>
          </ac:spMkLst>
        </pc:spChg>
        <pc:picChg chg="add mod">
          <ac:chgData name="Pakkanen Marjukka" userId="514bb05a-b382-4c20-a935-5cbff54995b3" providerId="ADAL" clId="{E4DF12EA-BD06-4E2C-9B39-0346E0BF3824}" dt="2024-05-30T07:54:39.391" v="1545" actId="14100"/>
          <ac:picMkLst>
            <pc:docMk/>
            <pc:sldMk cId="1351879704" sldId="323"/>
            <ac:picMk id="4" creationId="{4118B47F-A7C2-7819-3606-2DC303E1E662}"/>
          </ac:picMkLst>
        </pc:picChg>
      </pc:sldChg>
    </pc:docChg>
  </pc:docChgLst>
  <pc:docChgLst>
    <pc:chgData name="Karjalainen Teija" userId="c9eb28bc-9fd8-4d62-8d74-4c4ac1903beb" providerId="ADAL" clId="{0F3F082B-C151-4491-AB37-3E2B22A0AE34}"/>
    <pc:docChg chg="modSld">
      <pc:chgData name="Karjalainen Teija" userId="c9eb28bc-9fd8-4d62-8d74-4c4ac1903beb" providerId="ADAL" clId="{0F3F082B-C151-4491-AB37-3E2B22A0AE34}" dt="2024-06-05T07:51:01.252" v="0" actId="20577"/>
      <pc:docMkLst>
        <pc:docMk/>
      </pc:docMkLst>
      <pc:sldChg chg="modSp mod">
        <pc:chgData name="Karjalainen Teija" userId="c9eb28bc-9fd8-4d62-8d74-4c4ac1903beb" providerId="ADAL" clId="{0F3F082B-C151-4491-AB37-3E2B22A0AE34}" dt="2024-06-05T07:51:01.252" v="0" actId="20577"/>
        <pc:sldMkLst>
          <pc:docMk/>
          <pc:sldMk cId="676280721" sldId="315"/>
        </pc:sldMkLst>
        <pc:spChg chg="mod">
          <ac:chgData name="Karjalainen Teija" userId="c9eb28bc-9fd8-4d62-8d74-4c4ac1903beb" providerId="ADAL" clId="{0F3F082B-C151-4491-AB37-3E2B22A0AE34}" dt="2024-06-05T07:51:01.252" v="0" actId="20577"/>
          <ac:spMkLst>
            <pc:docMk/>
            <pc:sldMk cId="676280721" sldId="315"/>
            <ac:spMk id="2" creationId="{2461DD0C-0DB0-C940-1089-DA2ACB6A893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6D5AC-B486-5748-925D-9C7C06A01345}" type="datetimeFigureOut">
              <a:rPr lang="fi-FI" smtClean="0"/>
              <a:t>5.6.2024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18420-1DAB-3A46-BCC8-E5CAD8A0F7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8617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pienellä palkkilog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23AE3-3FDD-994B-A30A-FF1415EF9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Taitotalon PowerPoint -pohja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49360-CF60-1646-B4B7-371F1F488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77CFA-5E00-6047-984E-927ECF9A2530}" type="slidenum">
              <a:rPr lang="fi-FI" smtClean="0"/>
              <a:t>‹#›</a:t>
            </a:fld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DE278-B472-5941-9F3F-061CAE5FF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6551E-71A9-8B4A-B982-567474591C84}" type="datetime1">
              <a:rPr lang="fi-FI" smtClean="0"/>
              <a:t>5.6.2024</a:t>
            </a:fld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BCC118-92C6-1D47-9954-FF1122869D46}"/>
              </a:ext>
            </a:extLst>
          </p:cNvPr>
          <p:cNvSpPr/>
          <p:nvPr userDrawn="1"/>
        </p:nvSpPr>
        <p:spPr>
          <a:xfrm>
            <a:off x="0" y="0"/>
            <a:ext cx="1136000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6002F8-51F4-8E41-AF9E-6AF38B450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2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  <a:effectLst>
                  <a:outerShdw blurRad="190500" dist="38100" dir="27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BE67C-6EDC-3345-9431-8E91D02DBF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2000" y="3717177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  <a:effectLst>
                  <a:outerShdw blurRad="190500" dist="38100" dir="27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86756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B7B39-9335-1D45-9CBC-03251EC58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32" y="457200"/>
            <a:ext cx="389510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67EFC-3F5C-1147-AB14-45C9C346E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0472" y="987425"/>
            <a:ext cx="595211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E8F311-6830-DB41-A762-AF5516C66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4732" y="2057400"/>
            <a:ext cx="389510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6BC43-B3C7-D546-AE4F-2E0AE8E95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4A9A-37A1-794E-8D4A-F839A85001DD}" type="datetime1">
              <a:rPr lang="fi-FI" smtClean="0"/>
              <a:t>5.6.2024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AD602-F739-BD4C-A259-208DB9FBD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Taitotalon PowerPoint -pohja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206320-159F-8448-98A5-069DD07A4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77CFA-5E00-6047-984E-927ECF9A25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0406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A23B37-E1D2-C64C-BC2D-FF4F9A3E64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0"/>
            <a:ext cx="11359979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FB9DC7-0E99-4D49-89C4-322E66D29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A782-AAE9-EC43-9DBE-39FFFA8C934C}" type="datetime1">
              <a:rPr lang="fi-FI" smtClean="0"/>
              <a:t>5.6.2024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D867AE-6E74-4C41-9AC8-8BACFADF8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Taitotalon PowerPoint -pohja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0868F9-2296-0545-A62D-FB2B498B4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77CFA-5E00-6047-984E-927ECF9A2530}" type="slidenum">
              <a:rPr lang="fi-FI" smtClean="0"/>
              <a:t>‹#›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A0B606-8A9C-3E4E-B4A4-B464C5953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32" y="1"/>
            <a:ext cx="4844566" cy="1793173"/>
          </a:xfrm>
          <a:solidFill>
            <a:schemeClr val="tx2">
              <a:alpha val="90000"/>
            </a:schemeClr>
          </a:solidFill>
        </p:spPr>
        <p:txBody>
          <a:bodyPr lIns="251999" tIns="251999" rIns="251999" bIns="108000"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63D558-CC7E-AC4F-AE23-7DEDB432C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6287" y="1793174"/>
            <a:ext cx="4844566" cy="4275117"/>
          </a:xfrm>
          <a:solidFill>
            <a:schemeClr val="tx2">
              <a:alpha val="90000"/>
            </a:schemeClr>
          </a:solidFill>
        </p:spPr>
        <p:txBody>
          <a:bodyPr lIns="251999" tIns="180000" rIns="251999" bIns="32400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029961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A6F38-971E-E743-8A34-337C90677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94F57D-7E30-C64A-968C-DE06D9A018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AC2DF-8715-A646-990D-DA2CEA49F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BE22-6A6C-B146-BD6E-497B8BD26224}" type="datetime1">
              <a:rPr lang="fi-FI" smtClean="0"/>
              <a:t>5.6.2024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BDA5E-56E8-EC44-A32D-819D9511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Taitotalon PowerPoint -pohja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2553A-F783-8343-A958-E86E29B2A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77CFA-5E00-6047-984E-927ECF9A25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1765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234CC2-DF68-7C46-B5D8-91AB1404EC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200570" y="365125"/>
            <a:ext cx="2778825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150BF5-D005-F046-BE23-3BAD383E53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74732" y="365125"/>
            <a:ext cx="7528956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1ED6A-3DAF-2240-9CD6-C10D5DCF9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F986-2C15-6B4F-9D69-20BD296D4CDA}" type="datetime1">
              <a:rPr lang="fi-FI" smtClean="0"/>
              <a:t>5.6.2024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CEC61-88BE-A645-97A1-93767D09E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Taitotalon PowerPoint -pohja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54569-C9FF-654D-B4F5-2E7AF5100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77CFA-5E00-6047-984E-927ECF9A25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370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isolla log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23AE3-3FDD-994B-A30A-FF1415EF9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Taitotalon PowerPoint -pohja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49360-CF60-1646-B4B7-371F1F488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77CFA-5E00-6047-984E-927ECF9A2530}" type="slidenum">
              <a:rPr lang="fi-FI" smtClean="0"/>
              <a:t>‹#›</a:t>
            </a:fld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DE278-B472-5941-9F3F-061CAE5FF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6551E-71A9-8B4A-B982-567474591C84}" type="datetime1">
              <a:rPr lang="fi-FI" smtClean="0"/>
              <a:t>5.6.2024</a:t>
            </a:fld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BCC118-92C6-1D47-9954-FF1122869D46}"/>
              </a:ext>
            </a:extLst>
          </p:cNvPr>
          <p:cNvSpPr/>
          <p:nvPr userDrawn="1"/>
        </p:nvSpPr>
        <p:spPr>
          <a:xfrm>
            <a:off x="0" y="0"/>
            <a:ext cx="1136000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6002F8-51F4-8E41-AF9E-6AF38B450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2000" y="2588655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  <a:effectLst>
                  <a:outerShdw blurRad="190500" dist="38100" dir="27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BE67C-6EDC-3345-9431-8E91D02DBF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2000" y="5183469"/>
            <a:ext cx="9144000" cy="130520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  <a:effectLst>
                  <a:outerShdw blurRad="190500" dist="38100" dir="27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DBCCA9B1-1015-8749-99D7-26F5CAD6D8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26342" y="1012032"/>
            <a:ext cx="1815316" cy="1448922"/>
          </a:xfrm>
          <a:prstGeom prst="rect">
            <a:avLst/>
          </a:prstGeom>
        </p:spPr>
      </p:pic>
      <p:sp>
        <p:nvSpPr>
          <p:cNvPr id="9" name="Suorakulmio 8"/>
          <p:cNvSpPr/>
          <p:nvPr userDrawn="1"/>
        </p:nvSpPr>
        <p:spPr>
          <a:xfrm>
            <a:off x="11404980" y="6046573"/>
            <a:ext cx="742292" cy="6749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68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asiakkaan logon kanssa (oikeal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49360-CF60-1646-B4B7-371F1F488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77CFA-5E00-6047-984E-927ECF9A2530}" type="slidenum">
              <a:rPr lang="fi-FI" smtClean="0"/>
              <a:t>‹#›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23AE3-3FDD-994B-A30A-FF1415EF9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Taitotalon PowerPoint -pohja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DE278-B472-5941-9F3F-061CAE5FF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7DDF-2BCC-C44F-A424-3260BBB65B7A}" type="datetime1">
              <a:rPr lang="fi-FI" smtClean="0"/>
              <a:t>5.6.2024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6002F8-51F4-8E41-AF9E-6AF38B450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2000" y="3342673"/>
            <a:ext cx="9144000" cy="1680845"/>
          </a:xfrm>
          <a:effectLst/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accent2"/>
                </a:solidFill>
                <a:effectLst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BE67C-6EDC-3345-9431-8E91D02DBF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2000" y="5272071"/>
            <a:ext cx="9144000" cy="835726"/>
          </a:xfrm>
          <a:effectLst/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8" name="Picture 7" descr="Taitotalo tunnus">
            <a:extLst>
              <a:ext uri="{FF2B5EF4-FFF2-40B4-BE49-F238E27FC236}">
                <a16:creationId xmlns:a16="http://schemas.microsoft.com/office/drawing/2014/main" id="{7F5370E0-ACE7-474D-ABC7-C2B2E959C6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2450" y="692183"/>
            <a:ext cx="1599912" cy="127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4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5ECA4-083C-A744-AA9E-8289AA5B9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DE4F6-85AA-A74B-8980-796DBBD9A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A8748-DA77-0843-91BE-A19F24D31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6ABA-EAC5-3D4B-BE9C-145A634A5399}" type="datetime1">
              <a:rPr lang="fi-FI" smtClean="0"/>
              <a:t>5.6.2024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19960-C110-FC4A-94F9-08ECAA858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Taitotalon PowerPoint -pohja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5D85B-7726-504F-8940-8CCBE3B9B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77CFA-5E00-6047-984E-927ECF9A25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791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1A20A-E24F-0447-925A-758E63D0D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32" y="1709738"/>
            <a:ext cx="10604664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D6D89F-85A4-CB44-A9FC-041DA0972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4731" y="4589463"/>
            <a:ext cx="1060466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468DC-BA43-2F49-8F1A-AB71A3730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4A19F-B292-8640-8003-571A99F3364B}" type="datetime1">
              <a:rPr lang="fi-FI" smtClean="0"/>
              <a:t>5.6.2024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6591B-C2B3-6C40-B9F7-C304C2ABF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Taitotalon PowerPoint -pohja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40025-B364-3649-9794-AB5800C66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77CFA-5E00-6047-984E-927ECF9A25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6133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67F9-A5D5-364E-8AFE-285B35F56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708F7-E7E3-C14D-8987-C5151357F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4731" y="1825625"/>
            <a:ext cx="5165765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00D349-4B94-3A43-88B0-D5180C203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686A-D8FC-C74F-9E94-475FAD8C851C}" type="datetime1">
              <a:rPr lang="fi-FI" smtClean="0"/>
              <a:t>5.6.2024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190897-8178-584C-BAA3-35C161710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Taitotalon PowerPoint -pohja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7A667-6EAE-5B43-ACEB-F651908A3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77CFA-5E00-6047-984E-927ECF9A2530}" type="slidenum">
              <a:rPr lang="fi-FI" smtClean="0"/>
              <a:t>‹#›</a:t>
            </a:fld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AD3748-63AE-7F4C-BF01-6244E01B81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3631" y="1825625"/>
            <a:ext cx="5165765" cy="4351338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003337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44A07-4985-8542-B2B7-F4668461A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32" y="365125"/>
            <a:ext cx="10604664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6B3F5-18F7-5D43-A045-8741763EE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4732" y="1681163"/>
            <a:ext cx="520139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DD38B9-1422-7A4C-A443-9369B66CF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4732" y="2505075"/>
            <a:ext cx="5201390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301BEC-F0A1-3D4B-ABE7-2DCC969034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78005" y="1681163"/>
            <a:ext cx="520139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50E441-9076-754F-97AE-59246F2AE0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78005" y="2505075"/>
            <a:ext cx="5201391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F91420-A5FC-E447-877D-3D0ECD438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8185D-3FDE-014C-87D3-6C67621B27EF}" type="datetime1">
              <a:rPr lang="fi-FI" smtClean="0"/>
              <a:t>5.6.2024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7C2592-7479-4A45-9E92-94BD1ABDB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Taitotalon PowerPoint -pohja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EF71F1-62A0-C145-B231-2F24E593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77CFA-5E00-6047-984E-927ECF9A25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0543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25E03-D8AD-394D-8751-BADB91F4E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B13961-CA07-EF46-9253-676D18195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EDE34-2D57-FF48-A1F9-94E183AAACAF}" type="datetime1">
              <a:rPr lang="fi-FI" smtClean="0"/>
              <a:t>5.6.2024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315A5F-9119-B048-BA57-0EAAC4B0E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Taitotalon PowerPoint -pohja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0ED92B-A91A-824F-BC40-485471FD6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77CFA-5E00-6047-984E-927ECF9A25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5503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3EF20C-CF68-8546-8C7B-C4EC04024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58B0-D211-F64E-AF4C-F93252470DED}" type="datetime1">
              <a:rPr lang="fi-FI" smtClean="0"/>
              <a:t>5.6.2024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2E57CC-FFE5-CE42-B3DB-2B8AA5FD9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Taitotalon PowerPoint -pohja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9E3CBC-F67D-A343-9449-728B2FBAA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77CFA-5E00-6047-984E-927ECF9A25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1520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FA96472-2891-AF4E-908F-FD53A618D154}"/>
              </a:ext>
            </a:extLst>
          </p:cNvPr>
          <p:cNvSpPr/>
          <p:nvPr userDrawn="1"/>
        </p:nvSpPr>
        <p:spPr>
          <a:xfrm>
            <a:off x="11353800" y="1"/>
            <a:ext cx="838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F96E5F-077E-6E45-9C32-62AEB02AC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31" y="365125"/>
            <a:ext cx="106046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8FAC8C-4F9D-1445-BD94-CDF8B89A4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4731" y="1825625"/>
            <a:ext cx="10604665" cy="4004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EEE65-1874-FE40-A067-B04514C9F1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4732" y="6356350"/>
            <a:ext cx="1229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27D06-7902-304C-86F8-9FD4BC94FCCE}" type="datetime1">
              <a:rPr lang="fi-FI" smtClean="0"/>
              <a:t>5.6.2024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2F5D7-99C1-BC40-BEA8-3C9FFE581F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02689" y="6356350"/>
            <a:ext cx="78268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Taitotalon PowerPoint -pohja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E53FB-DCF2-8848-B71F-519EFA0442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28380" y="6356350"/>
            <a:ext cx="9510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77CFA-5E00-6047-984E-927ECF9A2530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B8D085-8572-7D4E-B5B1-6FD26FAE706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11471304" y="6115626"/>
            <a:ext cx="603192" cy="48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94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60" r:id="rId11"/>
    <p:sldLayoutId id="2147483658" r:id="rId12"/>
    <p:sldLayoutId id="2147483659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E19ADC-35C0-CF62-E72C-CF1DA7310D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Ilmastovastuu </a:t>
            </a:r>
            <a:r>
              <a:rPr lang="fi-FI" dirty="0" err="1"/>
              <a:t>sosiaali-ja</a:t>
            </a:r>
            <a:r>
              <a:rPr lang="fi-FI" dirty="0"/>
              <a:t> terveysalalla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A83DEF8-07C0-A7ED-8979-52556B638F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4568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B84B97-16B6-395E-AC47-2AB779B04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31" y="365125"/>
            <a:ext cx="10604665" cy="1325563"/>
          </a:xfrm>
        </p:spPr>
        <p:txBody>
          <a:bodyPr anchor="ctr">
            <a:normAutofit/>
          </a:bodyPr>
          <a:lstStyle/>
          <a:p>
            <a:r>
              <a:rPr lang="fi-FI" dirty="0"/>
              <a:t>Mitä lähihoitaja voi tehdä?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03C8B74-739F-BB09-4FC9-F80DF09982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4731" y="1825625"/>
            <a:ext cx="6869349" cy="4351338"/>
          </a:xfrm>
        </p:spPr>
        <p:txBody>
          <a:bodyPr>
            <a:normAutofit/>
          </a:bodyPr>
          <a:lstStyle/>
          <a:p>
            <a:r>
              <a:rPr lang="fi-FI" kern="100">
                <a:effectLst/>
              </a:rPr>
              <a:t>pesulappujen, käsineiden, vaippojen ja muun kertakäyttömateriaalin maltillinen ja suunniteltu käyttö</a:t>
            </a:r>
          </a:p>
          <a:p>
            <a:r>
              <a:rPr lang="fi-FI" kern="100"/>
              <a:t>Tilaukset viivakoodeilla, jotta varasto ei kasva liian isoksi, eivätkä tuotteet lopu liian aikaisin</a:t>
            </a:r>
          </a:p>
          <a:p>
            <a:r>
              <a:rPr lang="fi-FI" kern="100">
                <a:effectLst/>
              </a:rPr>
              <a:t>Luontoystävällisten pesuaineiden käyttö pintojen, astioiden, pyykin ja instrumenttien pesussa</a:t>
            </a:r>
          </a:p>
          <a:p>
            <a:endParaRPr lang="fi-FI" kern="100">
              <a:effectLst/>
            </a:endParaRPr>
          </a:p>
          <a:p>
            <a:endParaRPr lang="fi-FI" dirty="0"/>
          </a:p>
        </p:txBody>
      </p:sp>
      <p:pic>
        <p:nvPicPr>
          <p:cNvPr id="4" name="Kuva 3" descr="Desinfiointiaine, Suihkupullo, Alkoholia">
            <a:extLst>
              <a:ext uri="{FF2B5EF4-FFF2-40B4-BE49-F238E27FC236}">
                <a16:creationId xmlns:a16="http://schemas.microsoft.com/office/drawing/2014/main" id="{1D7A19B3-32DC-BC37-5628-B4F48B9DE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1440" y="1825625"/>
            <a:ext cx="2560320" cy="2817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5735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5817AB-E21E-F174-3820-E15DEF517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31" y="365125"/>
            <a:ext cx="10604665" cy="1325563"/>
          </a:xfrm>
        </p:spPr>
        <p:txBody>
          <a:bodyPr anchor="ctr">
            <a:normAutofit/>
          </a:bodyPr>
          <a:lstStyle/>
          <a:p>
            <a:r>
              <a:rPr lang="fi-FI" dirty="0"/>
              <a:t>Mitä lähihoitaja voi tehdä?</a:t>
            </a:r>
          </a:p>
        </p:txBody>
      </p:sp>
      <p:pic>
        <p:nvPicPr>
          <p:cNvPr id="4" name="Kuva 3" descr="Nalle, Karhu, Lelu, Virkistys, Lapsuus">
            <a:extLst>
              <a:ext uri="{FF2B5EF4-FFF2-40B4-BE49-F238E27FC236}">
                <a16:creationId xmlns:a16="http://schemas.microsoft.com/office/drawing/2014/main" id="{E43F31E2-4BBA-7F60-6E51-7D235D791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4645" y="1825625"/>
            <a:ext cx="2206942" cy="31527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E0079E9-EED9-46FF-94F0-9D257FA5EA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84321" y="1825625"/>
            <a:ext cx="6895076" cy="4351338"/>
          </a:xfrm>
        </p:spPr>
        <p:txBody>
          <a:bodyPr>
            <a:normAutofit/>
          </a:bodyPr>
          <a:lstStyle/>
          <a:p>
            <a:r>
              <a:rPr lang="fi-FI" dirty="0"/>
              <a:t>Päiväkodissa kestävien ja puhdistettavien lelujen hankinta</a:t>
            </a:r>
          </a:p>
          <a:p>
            <a:r>
              <a:rPr lang="fi-FI" dirty="0"/>
              <a:t>Laadukkaat pelit ja kirjat, jotka kestävät käyttöä</a:t>
            </a:r>
          </a:p>
          <a:p>
            <a:r>
              <a:rPr lang="fi-FI" dirty="0"/>
              <a:t>Luonnonmateriaalien ja puhtaiden purkkien ja wc-paperirullien käyttö askartelussa</a:t>
            </a:r>
          </a:p>
          <a:p>
            <a:r>
              <a:rPr lang="fi-FI" dirty="0"/>
              <a:t>Leikataan kartonkia tai muuta materiaalia säästäväisesti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2022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1A414D-7278-EAAC-B3CB-2CB636EEE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31" y="365125"/>
            <a:ext cx="10604665" cy="1325563"/>
          </a:xfrm>
        </p:spPr>
        <p:txBody>
          <a:bodyPr anchor="ctr">
            <a:normAutofit/>
          </a:bodyPr>
          <a:lstStyle/>
          <a:p>
            <a:r>
              <a:rPr lang="fi-FI" dirty="0"/>
              <a:t>Mitä lähihoitaja voi tehdä?</a:t>
            </a:r>
          </a:p>
        </p:txBody>
      </p:sp>
      <p:pic>
        <p:nvPicPr>
          <p:cNvPr id="4" name="Kuva 3" descr="Roskakori, Säiliö, Roskakoriin, Roska">
            <a:extLst>
              <a:ext uri="{FF2B5EF4-FFF2-40B4-BE49-F238E27FC236}">
                <a16:creationId xmlns:a16="http://schemas.microsoft.com/office/drawing/2014/main" id="{E688EDF9-9D83-FED7-02C4-54B2B7072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8295" y="1825625"/>
            <a:ext cx="2539145" cy="29872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563736-173B-7D8F-D3D0-E6576AEDB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00881" y="1825625"/>
            <a:ext cx="6478516" cy="4351338"/>
          </a:xfrm>
        </p:spPr>
        <p:txBody>
          <a:bodyPr>
            <a:normAutofit/>
          </a:bodyPr>
          <a:lstStyle/>
          <a:p>
            <a:r>
              <a:rPr lang="fi-FI" dirty="0"/>
              <a:t>Roskien oikeanlainen lajittelu</a:t>
            </a:r>
          </a:p>
          <a:p>
            <a:pPr lvl="1"/>
            <a:r>
              <a:rPr lang="fi-FI" sz="2400" dirty="0"/>
              <a:t>Jokainen jätejae oikeaan roskikseen, ongelmajätteet niille kuuluville paikoille</a:t>
            </a:r>
          </a:p>
          <a:p>
            <a:r>
              <a:rPr lang="fi-FI" dirty="0"/>
              <a:t>Puhtaat ja ehjät vaatteet kiertoon toisille tarvitseville</a:t>
            </a:r>
          </a:p>
          <a:p>
            <a:pPr lvl="1"/>
            <a:r>
              <a:rPr lang="fi-FI" sz="2400" dirty="0"/>
              <a:t>Päiväkodin varavaatteet</a:t>
            </a:r>
          </a:p>
          <a:p>
            <a:pPr lvl="1"/>
            <a:r>
              <a:rPr lang="fi-FI" sz="2400" dirty="0"/>
              <a:t>Vaatteet, joita kuolleen omaiset eivät halua</a:t>
            </a:r>
          </a:p>
          <a:p>
            <a:pPr lvl="1"/>
            <a:endParaRPr lang="fi-FI" sz="2400" dirty="0"/>
          </a:p>
          <a:p>
            <a:pPr lvl="1"/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4035779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C2F2C9-C908-C9F4-96FB-7852D2060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lähihoitaja voi tehdä?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FEE1CE-8CCF-5C5F-EFAD-58E8BEF08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Lääkehävikin minimointi</a:t>
            </a:r>
          </a:p>
          <a:p>
            <a:r>
              <a:rPr lang="fi-FI" dirty="0"/>
              <a:t>Lääkkeiden oikea hävitys</a:t>
            </a:r>
          </a:p>
          <a:p>
            <a:pPr lvl="1"/>
            <a:r>
              <a:rPr lang="fi-FI" dirty="0"/>
              <a:t>Särmäisjäte, huumeita sisältävä jäte ja muu lääkejäte	</a:t>
            </a:r>
          </a:p>
          <a:p>
            <a:r>
              <a:rPr lang="fi-FI" dirty="0"/>
              <a:t>Lääkkeiden oikea-aikainen annostelu</a:t>
            </a:r>
          </a:p>
          <a:p>
            <a:pPr lvl="1"/>
            <a:r>
              <a:rPr lang="fi-FI" dirty="0" err="1"/>
              <a:t>Evondos</a:t>
            </a:r>
            <a:r>
              <a:rPr lang="fi-FI" dirty="0"/>
              <a:t> robotti</a:t>
            </a:r>
          </a:p>
          <a:p>
            <a:pPr lvl="1"/>
            <a:r>
              <a:rPr lang="fi-FI" dirty="0" err="1"/>
              <a:t>Axitare</a:t>
            </a:r>
            <a:r>
              <a:rPr lang="fi-FI" dirty="0"/>
              <a:t> älykäs dosetti</a:t>
            </a:r>
          </a:p>
          <a:p>
            <a:pPr lvl="1"/>
            <a:r>
              <a:rPr lang="fi-FI" dirty="0"/>
              <a:t>Nettiyhteys asiakkaan kotiin, jolloin ohjataan lääkkeen käyttöä </a:t>
            </a:r>
          </a:p>
        </p:txBody>
      </p:sp>
      <p:pic>
        <p:nvPicPr>
          <p:cNvPr id="4" name="Kuva 3" descr="Kapseli, Pillereitä, Lääke">
            <a:extLst>
              <a:ext uri="{FF2B5EF4-FFF2-40B4-BE49-F238E27FC236}">
                <a16:creationId xmlns:a16="http://schemas.microsoft.com/office/drawing/2014/main" id="{4118B47F-A7C2-7819-3606-2DC303E1E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280" y="2620644"/>
            <a:ext cx="1489075" cy="1489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1879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88CF56-EF4F-32AE-40B3-47F572F64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31" y="365125"/>
            <a:ext cx="10604665" cy="1325563"/>
          </a:xfrm>
        </p:spPr>
        <p:txBody>
          <a:bodyPr anchor="ctr">
            <a:normAutofit/>
          </a:bodyPr>
          <a:lstStyle/>
          <a:p>
            <a:r>
              <a:rPr lang="fi-FI" dirty="0"/>
              <a:t>Ilmastovastuuta mitataan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CD296B1-44D2-CAAE-C407-A1F497BAD3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4731" y="1825625"/>
            <a:ext cx="5165765" cy="4351338"/>
          </a:xfrm>
        </p:spPr>
        <p:txBody>
          <a:bodyPr>
            <a:normAutofit/>
          </a:bodyPr>
          <a:lstStyle/>
          <a:p>
            <a:r>
              <a:rPr lang="fi-FI" dirty="0" err="1"/>
              <a:t>Scope</a:t>
            </a:r>
            <a:r>
              <a:rPr lang="fi-FI" dirty="0"/>
              <a:t> 1</a:t>
            </a:r>
          </a:p>
          <a:p>
            <a:pPr lvl="1"/>
            <a:r>
              <a:rPr lang="fi-FI" sz="2400" dirty="0"/>
              <a:t>Yrityksen omat päästöt, esim. kotihoidon asiakaskäynnit työpaikan autoilla</a:t>
            </a:r>
          </a:p>
          <a:p>
            <a:r>
              <a:rPr lang="fi-FI" dirty="0" err="1"/>
              <a:t>Scope</a:t>
            </a:r>
            <a:r>
              <a:rPr lang="fi-FI" dirty="0"/>
              <a:t> 2</a:t>
            </a:r>
          </a:p>
          <a:p>
            <a:pPr lvl="1"/>
            <a:r>
              <a:rPr lang="fi-FI" sz="2400" dirty="0"/>
              <a:t>Kiinteistölle ostettu energia, vesi, jätevesi ja jätehuolto</a:t>
            </a:r>
          </a:p>
          <a:p>
            <a:r>
              <a:rPr lang="fi-FI" dirty="0" err="1"/>
              <a:t>Scope</a:t>
            </a:r>
            <a:r>
              <a:rPr lang="fi-FI" dirty="0"/>
              <a:t> 3</a:t>
            </a:r>
          </a:p>
          <a:p>
            <a:pPr lvl="1"/>
            <a:r>
              <a:rPr lang="fi-FI" sz="2400" dirty="0"/>
              <a:t>Toiminnasta aiheutuvat epäsuorat päästöt, esim. työmatkan päästöt</a:t>
            </a:r>
          </a:p>
          <a:p>
            <a:pPr lvl="1"/>
            <a:endParaRPr lang="fi-FI" sz="2400" dirty="0"/>
          </a:p>
        </p:txBody>
      </p:sp>
      <p:pic>
        <p:nvPicPr>
          <p:cNvPr id="4" name="Kuva 3" descr="Auto, Oranssi, Ajoneuvoon, Kuljetus">
            <a:extLst>
              <a:ext uri="{FF2B5EF4-FFF2-40B4-BE49-F238E27FC236}">
                <a16:creationId xmlns:a16="http://schemas.microsoft.com/office/drawing/2014/main" id="{F728D0C6-1414-A9D3-19CD-10CCB49AF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813631" y="2651738"/>
            <a:ext cx="5165765" cy="2699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7571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324341-491F-58DB-790C-EA5AE97F6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31" y="365125"/>
            <a:ext cx="10604665" cy="1325563"/>
          </a:xfrm>
        </p:spPr>
        <p:txBody>
          <a:bodyPr anchor="ctr">
            <a:normAutofit/>
          </a:bodyPr>
          <a:lstStyle/>
          <a:p>
            <a:r>
              <a:rPr lang="fi-FI" err="1"/>
              <a:t>Scope</a:t>
            </a:r>
            <a:r>
              <a:rPr lang="fi-FI"/>
              <a:t> 1</a:t>
            </a:r>
          </a:p>
        </p:txBody>
      </p:sp>
      <p:pic>
        <p:nvPicPr>
          <p:cNvPr id="4" name="Kuva 3" descr="Pyörä, Polkupyörä, Kuvake, Symboli">
            <a:extLst>
              <a:ext uri="{FF2B5EF4-FFF2-40B4-BE49-F238E27FC236}">
                <a16:creationId xmlns:a16="http://schemas.microsoft.com/office/drawing/2014/main" id="{969848B1-2F35-8906-ADAC-2D4B6F5BD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731" y="2490308"/>
            <a:ext cx="3414949" cy="27895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7A4D39-D0B7-7CBF-477B-9EB4A6953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24961" y="1825625"/>
            <a:ext cx="6854436" cy="4351338"/>
          </a:xfrm>
        </p:spPr>
        <p:txBody>
          <a:bodyPr>
            <a:normAutofit/>
          </a:bodyPr>
          <a:lstStyle/>
          <a:p>
            <a:r>
              <a:rPr lang="fi-FI" dirty="0"/>
              <a:t>Kotihoidon ajojen päästöjä voi vähentää:</a:t>
            </a:r>
          </a:p>
          <a:p>
            <a:pPr lvl="1"/>
            <a:r>
              <a:rPr lang="fi-FI" sz="2400" dirty="0"/>
              <a:t>Kävely ja pyöräily asiakkaan luo</a:t>
            </a:r>
          </a:p>
          <a:p>
            <a:pPr lvl="1"/>
            <a:r>
              <a:rPr lang="fi-FI" sz="2400" dirty="0"/>
              <a:t>Julkisen liikenteen käyttö, raideliikenne on päästötöntä</a:t>
            </a:r>
          </a:p>
          <a:p>
            <a:pPr lvl="1"/>
            <a:r>
              <a:rPr lang="fi-FI" sz="2400" dirty="0"/>
              <a:t>Pieni polttoaineen kulutus, vähäpäästöinen henkilöauto</a:t>
            </a:r>
          </a:p>
          <a:p>
            <a:pPr lvl="1"/>
            <a:r>
              <a:rPr lang="fi-FI" sz="2400" dirty="0"/>
              <a:t>Sähköauto</a:t>
            </a:r>
          </a:p>
          <a:p>
            <a:pPr lvl="1"/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807496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42925E-A030-A3A1-6586-49822D24E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31" y="365125"/>
            <a:ext cx="10604665" cy="1325563"/>
          </a:xfrm>
        </p:spPr>
        <p:txBody>
          <a:bodyPr anchor="ctr">
            <a:normAutofit/>
          </a:bodyPr>
          <a:lstStyle/>
          <a:p>
            <a:r>
              <a:rPr lang="fi-FI" dirty="0" err="1"/>
              <a:t>Scope</a:t>
            </a:r>
            <a:r>
              <a:rPr lang="fi-FI" dirty="0"/>
              <a:t> 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5B71921-B4BC-0D0F-B5B3-ADB1AFA90E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4731" y="1825625"/>
            <a:ext cx="6981109" cy="4351338"/>
          </a:xfrm>
        </p:spPr>
        <p:txBody>
          <a:bodyPr>
            <a:normAutofit/>
          </a:bodyPr>
          <a:lstStyle/>
          <a:p>
            <a:r>
              <a:rPr lang="fi-FI" sz="2200">
                <a:effectLst/>
              </a:rPr>
              <a:t>kiinteistöille ostettu energia, vesi ja jätevesi sekä jätehuollon päästöt</a:t>
            </a:r>
          </a:p>
          <a:p>
            <a:r>
              <a:rPr lang="fi-FI" sz="2200"/>
              <a:t>Lähihoitaja ei voi vaikuttaa näiden tuotteiden ostopäätöksiin, ne tehdään sairaanhoitopiirin, kunnan tai sotealueen kohdalla</a:t>
            </a:r>
          </a:p>
          <a:p>
            <a:r>
              <a:rPr lang="fi-FI" sz="2200"/>
              <a:t>Lähihoitaja voi kuluttaa näitä tuotteita säästäväisesti</a:t>
            </a:r>
          </a:p>
          <a:p>
            <a:pPr lvl="1"/>
            <a:r>
              <a:rPr lang="fi-FI" sz="2200"/>
              <a:t>Veden ja lämpimän veden säästäminen</a:t>
            </a:r>
          </a:p>
          <a:p>
            <a:pPr lvl="1"/>
            <a:r>
              <a:rPr lang="fi-FI" sz="2200"/>
              <a:t>Sähkön säästäminen</a:t>
            </a:r>
          </a:p>
          <a:p>
            <a:pPr lvl="1"/>
            <a:r>
              <a:rPr lang="fi-FI" sz="2200"/>
              <a:t>Oikea jätteiden lajittelu </a:t>
            </a:r>
          </a:p>
        </p:txBody>
      </p:sp>
      <p:pic>
        <p:nvPicPr>
          <p:cNvPr id="4" name="Kuva 3" descr="Napauta, Vettä, Käsi, Pesu, Hana, Pestä">
            <a:extLst>
              <a:ext uri="{FF2B5EF4-FFF2-40B4-BE49-F238E27FC236}">
                <a16:creationId xmlns:a16="http://schemas.microsoft.com/office/drawing/2014/main" id="{5B9EC776-4E24-F0F4-7A99-7F4A12FE2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31547" y="1825625"/>
            <a:ext cx="2177056" cy="3132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6604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61DD0C-0DB0-C940-1089-DA2ACB6A8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Scope</a:t>
            </a:r>
            <a:r>
              <a:rPr lang="fi-FI" dirty="0"/>
              <a:t> 3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CE7361-5AD6-726B-8AC7-4A5097BB3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Tarvittavien tuotteiden ostoista syntyvät päästöt</a:t>
            </a:r>
          </a:p>
          <a:p>
            <a:pPr lvl="1"/>
            <a:r>
              <a:rPr lang="fi-FI" sz="2400" dirty="0"/>
              <a:t>Lähihoitaja voi käyttää tuotteita säästäväisesti ja tehokkaasti</a:t>
            </a:r>
          </a:p>
          <a:p>
            <a:r>
              <a:rPr lang="fi-FI" sz="2800" dirty="0"/>
              <a:t>Työntekijöiden matkakulut kotoa työpaikalle</a:t>
            </a:r>
          </a:p>
          <a:p>
            <a:pPr lvl="1"/>
            <a:r>
              <a:rPr lang="fi-FI" sz="2400" dirty="0"/>
              <a:t>Kävely tai pyöräily</a:t>
            </a:r>
          </a:p>
          <a:p>
            <a:pPr lvl="1"/>
            <a:r>
              <a:rPr lang="fi-FI" sz="2400" dirty="0"/>
              <a:t>Julkinen liikenne</a:t>
            </a:r>
          </a:p>
          <a:p>
            <a:pPr lvl="1"/>
            <a:r>
              <a:rPr lang="fi-FI" sz="2400" dirty="0"/>
              <a:t>Vähäpäästöinen  auto tai sähköauto</a:t>
            </a:r>
          </a:p>
        </p:txBody>
      </p:sp>
      <p:pic>
        <p:nvPicPr>
          <p:cNvPr id="4" name="Kuva 3" descr="Ostoskassi, Paperi, Laukku, Ostaminen">
            <a:extLst>
              <a:ext uri="{FF2B5EF4-FFF2-40B4-BE49-F238E27FC236}">
                <a16:creationId xmlns:a16="http://schemas.microsoft.com/office/drawing/2014/main" id="{268F9A3D-88E9-7595-20A9-02A2C75F6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560" y="3159759"/>
            <a:ext cx="3911600" cy="32105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6280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723C7C-1CD5-F70C-CDFB-427AB2288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Hiilikädenjälki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54E9E9-0F66-355C-21B8-C2B2A3A8A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i-FI" sz="3200" dirty="0"/>
          </a:p>
          <a:p>
            <a:pPr marL="0" indent="0">
              <a:buNone/>
            </a:pPr>
            <a:r>
              <a:rPr lang="fi-FI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Hiilikädenjälki tarkoittaa niitä toimia, joilla näitä hiilijalanjäljen päästöjä pyritään hyvittämään ja vähentämään</a:t>
            </a:r>
          </a:p>
          <a:p>
            <a:pPr marL="0" indent="0">
              <a:buNone/>
            </a:pPr>
            <a:r>
              <a:rPr lang="fi-FI" sz="2800" dirty="0">
                <a:latin typeface="Aptos" panose="020B0004020202020204" pitchFamily="34" charset="0"/>
                <a:cs typeface="Times New Roman" panose="02020603050405020304" pitchFamily="18" charset="0"/>
              </a:rPr>
              <a:t>	erilaiset säästötoimet</a:t>
            </a:r>
          </a:p>
          <a:p>
            <a:pPr marL="0" indent="0">
              <a:buNone/>
            </a:pPr>
            <a:r>
              <a:rPr lang="fi-FI" sz="2800" dirty="0">
                <a:latin typeface="Aptos" panose="020B0004020202020204" pitchFamily="34" charset="0"/>
                <a:cs typeface="Times New Roman" panose="02020603050405020304" pitchFamily="18" charset="0"/>
              </a:rPr>
              <a:t>		energia</a:t>
            </a:r>
          </a:p>
          <a:p>
            <a:pPr marL="0" indent="0">
              <a:buNone/>
            </a:pPr>
            <a:r>
              <a:rPr lang="fi-FI" sz="2800" dirty="0">
                <a:latin typeface="Aptos" panose="020B0004020202020204" pitchFamily="34" charset="0"/>
                <a:cs typeface="Times New Roman" panose="02020603050405020304" pitchFamily="18" charset="0"/>
              </a:rPr>
              <a:t>		sähkö				</a:t>
            </a:r>
          </a:p>
          <a:p>
            <a:pPr marL="0" indent="0">
              <a:buNone/>
            </a:pPr>
            <a:r>
              <a:rPr lang="fi-FI" sz="2800" dirty="0">
                <a:latin typeface="Aptos" panose="020B0004020202020204" pitchFamily="34" charset="0"/>
                <a:cs typeface="Times New Roman" panose="02020603050405020304" pitchFamily="18" charset="0"/>
              </a:rPr>
              <a:t>		vesi</a:t>
            </a:r>
          </a:p>
          <a:p>
            <a:pPr marL="0" indent="0">
              <a:buNone/>
            </a:pPr>
            <a:r>
              <a:rPr lang="fi-FI" sz="2800" dirty="0">
                <a:latin typeface="Aptos" panose="020B0004020202020204" pitchFamily="34" charset="0"/>
                <a:cs typeface="Times New Roman" panose="02020603050405020304" pitchFamily="18" charset="0"/>
              </a:rPr>
              <a:t>		hoitotyön tarvikkeet</a:t>
            </a:r>
            <a:endParaRPr lang="fi-FI" sz="2800" dirty="0"/>
          </a:p>
        </p:txBody>
      </p:sp>
      <p:pic>
        <p:nvPicPr>
          <p:cNvPr id="4" name="Kuva 3" descr="Kädenjälki, Piireissä, Pisteitä">
            <a:extLst>
              <a:ext uri="{FF2B5EF4-FFF2-40B4-BE49-F238E27FC236}">
                <a16:creationId xmlns:a16="http://schemas.microsoft.com/office/drawing/2014/main" id="{DAE403FD-16DF-13F0-0114-6F26B0583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199" y="3505201"/>
            <a:ext cx="2062481" cy="2133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0937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73ECD3-0570-F748-4F7F-258496F7E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lähihoitaja voi tehdä?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E4C86C-2083-6244-A545-698F806F2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Vähäpäästöinen auto tai sähköauto</a:t>
            </a:r>
          </a:p>
          <a:p>
            <a:r>
              <a:rPr lang="fi-FI" sz="2800" dirty="0"/>
              <a:t>Taloudellinen ajotapa</a:t>
            </a:r>
          </a:p>
          <a:p>
            <a:r>
              <a:rPr lang="fi-FI" sz="2800" dirty="0"/>
              <a:t>Julkisen liikenteen käyttö, mikäli mahdollista</a:t>
            </a:r>
          </a:p>
          <a:p>
            <a:pPr lvl="1"/>
            <a:r>
              <a:rPr lang="fi-FI" sz="2400" dirty="0"/>
              <a:t>Raideliikenne on päästötöntä, samoin sähköbussit</a:t>
            </a:r>
          </a:p>
          <a:p>
            <a:pPr lvl="1"/>
            <a:endParaRPr lang="fi-FI" sz="2400" dirty="0"/>
          </a:p>
          <a:p>
            <a:endParaRPr lang="fi-FI" sz="2800" dirty="0"/>
          </a:p>
        </p:txBody>
      </p:sp>
      <p:pic>
        <p:nvPicPr>
          <p:cNvPr id="4" name="Kuva 3" descr="Metro, Liikennettä, Raitiovaunu">
            <a:extLst>
              <a:ext uri="{FF2B5EF4-FFF2-40B4-BE49-F238E27FC236}">
                <a16:creationId xmlns:a16="http://schemas.microsoft.com/office/drawing/2014/main" id="{F46576A6-ACFB-67C5-1E42-0777F2AF4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934" y="4129404"/>
            <a:ext cx="1932306" cy="14789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1218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A70CAD-562F-2F75-82A3-D0E3E4DAB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lähihoitaja voi tehdä?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85D0A1-D180-F76B-37FC-12D457ECA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Energian säästö	</a:t>
            </a:r>
          </a:p>
          <a:p>
            <a:pPr lvl="1"/>
            <a:r>
              <a:rPr lang="fi-FI" sz="2400" dirty="0"/>
              <a:t>Riittävä, ei liian kuuma huonelämpötila</a:t>
            </a:r>
          </a:p>
          <a:p>
            <a:r>
              <a:rPr lang="fi-FI" sz="2800" dirty="0"/>
              <a:t>Sähkön säästö </a:t>
            </a:r>
          </a:p>
          <a:p>
            <a:pPr lvl="1"/>
            <a:r>
              <a:rPr lang="fi-FI" sz="2400" dirty="0"/>
              <a:t>Sähköä käyttävät laitteet ja valot sammutetaan kun niitä ei tarvitse</a:t>
            </a:r>
          </a:p>
          <a:p>
            <a:pPr lvl="1"/>
            <a:r>
              <a:rPr lang="fi-FI" sz="2400" dirty="0"/>
              <a:t>Valoihin liiketunnistimet</a:t>
            </a:r>
          </a:p>
          <a:p>
            <a:r>
              <a:rPr lang="fi-FI" sz="2800" dirty="0"/>
              <a:t>Veden säästö</a:t>
            </a:r>
          </a:p>
          <a:p>
            <a:pPr lvl="1"/>
            <a:r>
              <a:rPr lang="fi-FI" sz="2400" dirty="0"/>
              <a:t>Pestään täysiä koneellisia astioita, pyykkejä tai instrumentteja</a:t>
            </a:r>
          </a:p>
          <a:p>
            <a:pPr lvl="1"/>
            <a:r>
              <a:rPr lang="fi-FI" sz="2400" dirty="0"/>
              <a:t>Saippuoinnin ja hampaiden harjauksen ajaksi hana suljetaan</a:t>
            </a:r>
          </a:p>
          <a:p>
            <a:pPr lvl="1"/>
            <a:r>
              <a:rPr lang="fi-FI" sz="2400" dirty="0"/>
              <a:t>Automaattinen vesihana, josta vettä tulee vain tarvittaessa</a:t>
            </a:r>
          </a:p>
        </p:txBody>
      </p:sp>
    </p:spTree>
    <p:extLst>
      <p:ext uri="{BB962C8B-B14F-4D97-AF65-F5344CB8AC3E}">
        <p14:creationId xmlns:p14="http://schemas.microsoft.com/office/powerpoint/2010/main" val="1858171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45A2E2-ADE8-36B9-6527-507C1C884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lähihoitaja voi tehdä?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1EF0653-BBCE-6CA1-2D63-63D16DFC0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Ruokahävikin minimoiminen</a:t>
            </a:r>
          </a:p>
          <a:p>
            <a:pPr lvl="1"/>
            <a:r>
              <a:rPr lang="fi-FI" dirty="0"/>
              <a:t>Tilataan oikea määrä ruokaa</a:t>
            </a:r>
          </a:p>
          <a:p>
            <a:pPr lvl="1"/>
            <a:r>
              <a:rPr lang="fi-FI" dirty="0"/>
              <a:t>Käytetään tuotteet vanhimmasta uudempaan</a:t>
            </a:r>
          </a:p>
          <a:p>
            <a:r>
              <a:rPr lang="fi-FI" dirty="0"/>
              <a:t>Lähiruuan suosiminen tai oman puutarhan antimien hyödyntäminen</a:t>
            </a:r>
          </a:p>
          <a:p>
            <a:pPr lvl="1"/>
            <a:r>
              <a:rPr lang="fi-FI" dirty="0"/>
              <a:t>Lähiruokaa viljelijöitä tai kaloja kalastajilta, kotimaisia marjoja</a:t>
            </a:r>
          </a:p>
          <a:p>
            <a:pPr lvl="1"/>
            <a:r>
              <a:rPr lang="fi-FI" dirty="0"/>
              <a:t>Jos yksikössä on puutarha, esim. omenista jälkiruokaa tai leivonnaisia</a:t>
            </a:r>
          </a:p>
          <a:p>
            <a:pPr lvl="1"/>
            <a:endParaRPr lang="fi-FI" dirty="0"/>
          </a:p>
        </p:txBody>
      </p:sp>
      <p:pic>
        <p:nvPicPr>
          <p:cNvPr id="4" name="Kuva 3" descr="Ruokailuvälineet, Lautanen, Ateria">
            <a:extLst>
              <a:ext uri="{FF2B5EF4-FFF2-40B4-BE49-F238E27FC236}">
                <a16:creationId xmlns:a16="http://schemas.microsoft.com/office/drawing/2014/main" id="{43FC42CB-CD02-A784-96BC-4F84C0E7C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970" y="4206240"/>
            <a:ext cx="1865630" cy="13608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9983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1">
      <a:dk1>
        <a:srgbClr val="331C54"/>
      </a:dk1>
      <a:lt1>
        <a:srgbClr val="FFFFFF"/>
      </a:lt1>
      <a:dk2>
        <a:srgbClr val="512398"/>
      </a:dk2>
      <a:lt2>
        <a:srgbClr val="E0E1DD"/>
      </a:lt2>
      <a:accent1>
        <a:srgbClr val="512398"/>
      </a:accent1>
      <a:accent2>
        <a:srgbClr val="331C54"/>
      </a:accent2>
      <a:accent3>
        <a:srgbClr val="00B0CA"/>
      </a:accent3>
      <a:accent4>
        <a:srgbClr val="F9E300"/>
      </a:accent4>
      <a:accent5>
        <a:srgbClr val="B2B3B3"/>
      </a:accent5>
      <a:accent6>
        <a:srgbClr val="E0E1DD"/>
      </a:accent6>
      <a:hlink>
        <a:srgbClr val="00B0CA"/>
      </a:hlink>
      <a:folHlink>
        <a:srgbClr val="51239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itotalo_04-2020.pptx" id="{555F492B-3226-4846-8693-FB4FDADF217D}" vid="{B285E541-FB72-4889-9D89-E4AB7AA7F3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BD7A1F422DD3947AB7A2E34C1684192" ma:contentTypeVersion="15" ma:contentTypeDescription="Luo uusi asiakirja." ma:contentTypeScope="" ma:versionID="517bb36628ad919e2837ea7885e61dc8">
  <xsd:schema xmlns:xsd="http://www.w3.org/2001/XMLSchema" xmlns:xs="http://www.w3.org/2001/XMLSchema" xmlns:p="http://schemas.microsoft.com/office/2006/metadata/properties" xmlns:ns2="4024df38-3c0f-462a-862d-a7f76eeefb3d" xmlns:ns3="0d9ac081-05d7-4b45-974a-d454e53921a5" targetNamespace="http://schemas.microsoft.com/office/2006/metadata/properties" ma:root="true" ma:fieldsID="9e875d32ef1a6ea89015882f1f90295a" ns2:_="" ns3:_="">
    <xsd:import namespace="4024df38-3c0f-462a-862d-a7f76eeefb3d"/>
    <xsd:import namespace="0d9ac081-05d7-4b45-974a-d454e53921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4df38-3c0f-462a-862d-a7f76eeefb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Kuvien tunnisteet" ma:readOnly="false" ma:fieldId="{5cf76f15-5ced-4ddc-b409-7134ff3c332f}" ma:taxonomyMulti="true" ma:sspId="3fe90fce-fafb-4b11-b9ef-d54972cc7c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9ac081-05d7-4b45-974a-d454e53921a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deac8f-69d3-423a-a1f8-05252d8b5257}" ma:internalName="TaxCatchAll" ma:showField="CatchAllData" ma:web="0d9ac081-05d7-4b45-974a-d454e53921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d9ac081-05d7-4b45-974a-d454e53921a5" xsi:nil="true"/>
    <lcf76f155ced4ddcb4097134ff3c332f xmlns="4024df38-3c0f-462a-862d-a7f76eeefb3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FD546F7-F80F-4E78-B13E-DE6F7A13CF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97707D-A0B8-4651-851D-8A96ED4112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24df38-3c0f-462a-862d-a7f76eeefb3d"/>
    <ds:schemaRef ds:uri="0d9ac081-05d7-4b45-974a-d454e53921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8F8356B-BDB3-4B55-BE9F-45966338FA17}">
  <ds:schemaRefs>
    <ds:schemaRef ds:uri="http://www.w3.org/XML/1998/namespace"/>
    <ds:schemaRef ds:uri="http://purl.org/dc/elements/1.1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0d9ac081-05d7-4b45-974a-d454e53921a5"/>
    <ds:schemaRef ds:uri="4024df38-3c0f-462a-862d-a7f76eeefb3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</TotalTime>
  <Words>432</Words>
  <Application>Microsoft Office PowerPoint</Application>
  <PresentationFormat>Laajakuva</PresentationFormat>
  <Paragraphs>81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7" baseType="lpstr">
      <vt:lpstr>Aptos</vt:lpstr>
      <vt:lpstr>Arial</vt:lpstr>
      <vt:lpstr>Calibri</vt:lpstr>
      <vt:lpstr>Office-teema</vt:lpstr>
      <vt:lpstr>Ilmastovastuu sosiaali-ja terveysalalla</vt:lpstr>
      <vt:lpstr>Ilmastovastuuta mitataan</vt:lpstr>
      <vt:lpstr>Scope 1</vt:lpstr>
      <vt:lpstr>Scope 2</vt:lpstr>
      <vt:lpstr>Scope 3</vt:lpstr>
      <vt:lpstr>Hiilikädenjälki </vt:lpstr>
      <vt:lpstr>Mitä lähihoitaja voi tehdä?</vt:lpstr>
      <vt:lpstr>Mitä lähihoitaja voi tehdä?</vt:lpstr>
      <vt:lpstr>Mitä lähihoitaja voi tehdä?</vt:lpstr>
      <vt:lpstr>Mitä lähihoitaja voi tehdä?</vt:lpstr>
      <vt:lpstr>Mitä lähihoitaja voi tehdä?</vt:lpstr>
      <vt:lpstr>Mitä lähihoitaja voi tehdä?</vt:lpstr>
      <vt:lpstr>Mitä lähihoitaja voi tehdä?</vt:lpstr>
    </vt:vector>
  </TitlesOfParts>
  <Company>AEL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Katajamäki Johanna</dc:creator>
  <cp:lastModifiedBy>Karjalainen Teija</cp:lastModifiedBy>
  <cp:revision>30</cp:revision>
  <dcterms:created xsi:type="dcterms:W3CDTF">2020-04-03T06:53:16Z</dcterms:created>
  <dcterms:modified xsi:type="dcterms:W3CDTF">2024-06-05T07:51:10Z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0x0101008BD7A1F422DD3947AB7A2E34C1684192</vt:lpwstr>
  </property>
  <property fmtid="{D5CDD505-2E9C-101B-9397-08002B2CF9AE}" pid="3" name="MediaServiceImageTags">
    <vt:lpwstr/>
  </property>
</Properties>
</file>