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4"/>
  </p:notesMasterIdLst>
  <p:sldIdLst>
    <p:sldId id="271" r:id="rId5"/>
    <p:sldId id="257" r:id="rId6"/>
    <p:sldId id="275" r:id="rId7"/>
    <p:sldId id="277" r:id="rId8"/>
    <p:sldId id="278" r:id="rId9"/>
    <p:sldId id="279" r:id="rId10"/>
    <p:sldId id="280" r:id="rId11"/>
    <p:sldId id="281" r:id="rId12"/>
    <p:sldId id="276"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90043F-E915-416D-5F90-0D93FE967575}" v="2" dt="2024-05-17T07:11:22.8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94"/>
  </p:normalViewPr>
  <p:slideViewPr>
    <p:cSldViewPr snapToGrid="0" snapToObjects="1">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rvonen Maria" userId="S::maria.hirvonen@taitotalo.fi::982e208d-409f-4a73-aac2-919e540ee3ae" providerId="AD" clId="Web-{B690043F-E915-416D-5F90-0D93FE967575}"/>
    <pc:docChg chg="delSld">
      <pc:chgData name="Hirvonen Maria" userId="S::maria.hirvonen@taitotalo.fi::982e208d-409f-4a73-aac2-919e540ee3ae" providerId="AD" clId="Web-{B690043F-E915-416D-5F90-0D93FE967575}" dt="2024-05-17T07:11:22.846" v="1"/>
      <pc:docMkLst>
        <pc:docMk/>
      </pc:docMkLst>
      <pc:sldChg chg="del">
        <pc:chgData name="Hirvonen Maria" userId="S::maria.hirvonen@taitotalo.fi::982e208d-409f-4a73-aac2-919e540ee3ae" providerId="AD" clId="Web-{B690043F-E915-416D-5F90-0D93FE967575}" dt="2024-05-17T07:11:22.846" v="1"/>
        <pc:sldMkLst>
          <pc:docMk/>
          <pc:sldMk cId="733742922" sldId="259"/>
        </pc:sldMkLst>
      </pc:sldChg>
      <pc:sldChg chg="del">
        <pc:chgData name="Hirvonen Maria" userId="S::maria.hirvonen@taitotalo.fi::982e208d-409f-4a73-aac2-919e540ee3ae" providerId="AD" clId="Web-{B690043F-E915-416D-5F90-0D93FE967575}" dt="2024-05-17T07:11:09.065" v="0"/>
        <pc:sldMkLst>
          <pc:docMk/>
          <pc:sldMk cId="4165528978" sldId="274"/>
        </pc:sldMkLst>
      </pc:sldChg>
    </pc:docChg>
  </pc:docChgLst>
  <pc:docChgLst>
    <pc:chgData name="Hirvonen Maria" userId="982e208d-409f-4a73-aac2-919e540ee3ae" providerId="ADAL" clId="{AE1035EE-D4CA-4E8C-ABF6-3574E5ABD971}"/>
    <pc:docChg chg="modSld">
      <pc:chgData name="Hirvonen Maria" userId="982e208d-409f-4a73-aac2-919e540ee3ae" providerId="ADAL" clId="{AE1035EE-D4CA-4E8C-ABF6-3574E5ABD971}" dt="2024-05-02T05:50:53.490" v="7" actId="1036"/>
      <pc:docMkLst>
        <pc:docMk/>
      </pc:docMkLst>
      <pc:sldChg chg="modSp mod">
        <pc:chgData name="Hirvonen Maria" userId="982e208d-409f-4a73-aac2-919e540ee3ae" providerId="ADAL" clId="{AE1035EE-D4CA-4E8C-ABF6-3574E5ABD971}" dt="2024-05-02T05:50:53.490" v="7" actId="1036"/>
        <pc:sldMkLst>
          <pc:docMk/>
          <pc:sldMk cId="1245807694" sldId="275"/>
        </pc:sldMkLst>
        <pc:spChg chg="mod">
          <ac:chgData name="Hirvonen Maria" userId="982e208d-409f-4a73-aac2-919e540ee3ae" providerId="ADAL" clId="{AE1035EE-D4CA-4E8C-ABF6-3574E5ABD971}" dt="2024-05-02T05:50:49.282" v="6" actId="20577"/>
          <ac:spMkLst>
            <pc:docMk/>
            <pc:sldMk cId="1245807694" sldId="275"/>
            <ac:spMk id="3" creationId="{9D6B3D90-E054-198B-475C-DA0ACE5BF885}"/>
          </ac:spMkLst>
        </pc:spChg>
        <pc:picChg chg="mod">
          <ac:chgData name="Hirvonen Maria" userId="982e208d-409f-4a73-aac2-919e540ee3ae" providerId="ADAL" clId="{AE1035EE-D4CA-4E8C-ABF6-3574E5ABD971}" dt="2024-05-02T05:50:53.490" v="7" actId="1036"/>
          <ac:picMkLst>
            <pc:docMk/>
            <pc:sldMk cId="1245807694" sldId="275"/>
            <ac:picMk id="5" creationId="{F54C8DC5-E623-6C24-43D0-B06C222A87A6}"/>
          </ac:picMkLst>
        </pc:pic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ata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F408CE-3158-4EE1-867F-AFF1D13E98BC}"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EB6EE2B0-0771-42ED-AEBB-26FB90358226}">
      <dgm:prSet/>
      <dgm:spPr/>
      <dgm:t>
        <a:bodyPr/>
        <a:lstStyle/>
        <a:p>
          <a:r>
            <a:rPr lang="fi-FI"/>
            <a:t>Sijoittajien ja rahoittajien kiinnostus</a:t>
          </a:r>
          <a:endParaRPr lang="en-US"/>
        </a:p>
      </dgm:t>
    </dgm:pt>
    <dgm:pt modelId="{16F711A1-1F71-4667-B90A-1D82137119F5}" type="parTrans" cxnId="{8FCECA2E-FF08-47F4-80C4-837236A460E6}">
      <dgm:prSet/>
      <dgm:spPr/>
      <dgm:t>
        <a:bodyPr/>
        <a:lstStyle/>
        <a:p>
          <a:endParaRPr lang="en-US"/>
        </a:p>
      </dgm:t>
    </dgm:pt>
    <dgm:pt modelId="{B80EDC11-1D2F-487F-A554-3CCC05939A7B}" type="sibTrans" cxnId="{8FCECA2E-FF08-47F4-80C4-837236A460E6}">
      <dgm:prSet/>
      <dgm:spPr/>
      <dgm:t>
        <a:bodyPr/>
        <a:lstStyle/>
        <a:p>
          <a:endParaRPr lang="en-US"/>
        </a:p>
      </dgm:t>
    </dgm:pt>
    <dgm:pt modelId="{41976F60-0600-4101-8CF1-22449C1E590C}">
      <dgm:prSet/>
      <dgm:spPr/>
      <dgm:t>
        <a:bodyPr/>
        <a:lstStyle/>
        <a:p>
          <a:r>
            <a:rPr lang="fi-FI"/>
            <a:t>Vastuullisuus- ja eettiset sertifikaatit (houkuttelevat uusia sijoittajia ja asiakkaita)</a:t>
          </a:r>
          <a:endParaRPr lang="en-US"/>
        </a:p>
      </dgm:t>
    </dgm:pt>
    <dgm:pt modelId="{FF9222EB-9CB3-4278-89BB-702102809E0D}" type="parTrans" cxnId="{335798FC-6067-4959-A208-3EACA4947CE4}">
      <dgm:prSet/>
      <dgm:spPr/>
      <dgm:t>
        <a:bodyPr/>
        <a:lstStyle/>
        <a:p>
          <a:endParaRPr lang="en-US"/>
        </a:p>
      </dgm:t>
    </dgm:pt>
    <dgm:pt modelId="{64733350-87D0-490D-B5A1-59768B7A1077}" type="sibTrans" cxnId="{335798FC-6067-4959-A208-3EACA4947CE4}">
      <dgm:prSet/>
      <dgm:spPr/>
      <dgm:t>
        <a:bodyPr/>
        <a:lstStyle/>
        <a:p>
          <a:endParaRPr lang="en-US"/>
        </a:p>
      </dgm:t>
    </dgm:pt>
    <dgm:pt modelId="{10119C38-0380-45D4-9BB0-2128DB87B8E5}">
      <dgm:prSet/>
      <dgm:spPr/>
      <dgm:t>
        <a:bodyPr/>
        <a:lstStyle/>
        <a:p>
          <a:r>
            <a:rPr lang="fi-FI"/>
            <a:t>Pääsyn vihreisiin rahoitusvälineisiin (kun edistetään ympäristöystävällisempiä toimintoja) </a:t>
          </a:r>
          <a:endParaRPr lang="en-US"/>
        </a:p>
      </dgm:t>
    </dgm:pt>
    <dgm:pt modelId="{510FD18A-F4F5-43BD-8A6E-3AE704E4A4BE}" type="parTrans" cxnId="{B96F23B5-3239-4DBA-BE43-B4CD0E008BEB}">
      <dgm:prSet/>
      <dgm:spPr/>
      <dgm:t>
        <a:bodyPr/>
        <a:lstStyle/>
        <a:p>
          <a:endParaRPr lang="en-US"/>
        </a:p>
      </dgm:t>
    </dgm:pt>
    <dgm:pt modelId="{91A6CB51-2004-461F-B820-FFD8799BC894}" type="sibTrans" cxnId="{B96F23B5-3239-4DBA-BE43-B4CD0E008BEB}">
      <dgm:prSet/>
      <dgm:spPr/>
      <dgm:t>
        <a:bodyPr/>
        <a:lstStyle/>
        <a:p>
          <a:endParaRPr lang="en-US"/>
        </a:p>
      </dgm:t>
    </dgm:pt>
    <dgm:pt modelId="{DA0CE93A-0CAA-4E12-A675-E68276418801}">
      <dgm:prSet/>
      <dgm:spPr/>
      <dgm:t>
        <a:bodyPr/>
        <a:lstStyle/>
        <a:p>
          <a:r>
            <a:rPr lang="fi-FI"/>
            <a:t>Säästöt energiankäytössä (energiatehokkuus ja uusiutuvat energianlähteet)</a:t>
          </a:r>
          <a:endParaRPr lang="en-US"/>
        </a:p>
      </dgm:t>
    </dgm:pt>
    <dgm:pt modelId="{D308A5F0-8F15-4594-9A17-568E782C553F}" type="parTrans" cxnId="{9928D83C-AF18-4A5D-8031-55EA3B70209D}">
      <dgm:prSet/>
      <dgm:spPr/>
      <dgm:t>
        <a:bodyPr/>
        <a:lstStyle/>
        <a:p>
          <a:endParaRPr lang="en-US"/>
        </a:p>
      </dgm:t>
    </dgm:pt>
    <dgm:pt modelId="{EE45D8E1-ED42-473B-8069-BCFF8188DF51}" type="sibTrans" cxnId="{9928D83C-AF18-4A5D-8031-55EA3B70209D}">
      <dgm:prSet/>
      <dgm:spPr/>
      <dgm:t>
        <a:bodyPr/>
        <a:lstStyle/>
        <a:p>
          <a:endParaRPr lang="en-US"/>
        </a:p>
      </dgm:t>
    </dgm:pt>
    <dgm:pt modelId="{B996E812-64BA-4D14-BF3F-4EF99906E79C}">
      <dgm:prSet/>
      <dgm:spPr/>
      <dgm:t>
        <a:bodyPr/>
        <a:lstStyle/>
        <a:p>
          <a:r>
            <a:rPr lang="fi-FI"/>
            <a:t>Riskienhallinta (toiminta ilmastonmuutosta vastaan hidastaa ilmastonmuutosta)</a:t>
          </a:r>
          <a:endParaRPr lang="en-US"/>
        </a:p>
      </dgm:t>
    </dgm:pt>
    <dgm:pt modelId="{40E106B9-05F7-48C7-8D8E-2D802F15C97F}" type="parTrans" cxnId="{0315A2FA-AF62-4F89-97B6-82CE05F6D5AA}">
      <dgm:prSet/>
      <dgm:spPr/>
      <dgm:t>
        <a:bodyPr/>
        <a:lstStyle/>
        <a:p>
          <a:endParaRPr lang="en-US"/>
        </a:p>
      </dgm:t>
    </dgm:pt>
    <dgm:pt modelId="{6F3EA42A-E755-43C8-A82C-142CCE9356C4}" type="sibTrans" cxnId="{0315A2FA-AF62-4F89-97B6-82CE05F6D5AA}">
      <dgm:prSet/>
      <dgm:spPr/>
      <dgm:t>
        <a:bodyPr/>
        <a:lstStyle/>
        <a:p>
          <a:endParaRPr lang="en-US"/>
        </a:p>
      </dgm:t>
    </dgm:pt>
    <dgm:pt modelId="{EA79DBC3-4813-4D36-B8E8-0F52B22BC102}" type="pres">
      <dgm:prSet presAssocID="{E8F408CE-3158-4EE1-867F-AFF1D13E98BC}" presName="root" presStyleCnt="0">
        <dgm:presLayoutVars>
          <dgm:dir/>
          <dgm:resizeHandles val="exact"/>
        </dgm:presLayoutVars>
      </dgm:prSet>
      <dgm:spPr/>
    </dgm:pt>
    <dgm:pt modelId="{1CF42DB2-5E5B-4457-9D03-4CC07FD72E01}" type="pres">
      <dgm:prSet presAssocID="{EB6EE2B0-0771-42ED-AEBB-26FB90358226}" presName="compNode" presStyleCnt="0"/>
      <dgm:spPr/>
    </dgm:pt>
    <dgm:pt modelId="{0409C4AB-ACD7-4F5F-B4EA-6E722774BE67}" type="pres">
      <dgm:prSet presAssocID="{EB6EE2B0-0771-42ED-AEBB-26FB90358226}" presName="bgRect" presStyleLbl="bgShp" presStyleIdx="0" presStyleCnt="5"/>
      <dgm:spPr/>
    </dgm:pt>
    <dgm:pt modelId="{F1DD4B75-40DF-4ADE-B637-C6734FA491A8}" type="pres">
      <dgm:prSet presAssocID="{EB6EE2B0-0771-42ED-AEBB-26FB90358226}"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aha"/>
        </a:ext>
      </dgm:extLst>
    </dgm:pt>
    <dgm:pt modelId="{AC679746-1A01-4BD0-8CCD-7E648E13CF09}" type="pres">
      <dgm:prSet presAssocID="{EB6EE2B0-0771-42ED-AEBB-26FB90358226}" presName="spaceRect" presStyleCnt="0"/>
      <dgm:spPr/>
    </dgm:pt>
    <dgm:pt modelId="{F9376169-3693-44A8-A8B8-96C288798FEC}" type="pres">
      <dgm:prSet presAssocID="{EB6EE2B0-0771-42ED-AEBB-26FB90358226}" presName="parTx" presStyleLbl="revTx" presStyleIdx="0" presStyleCnt="5">
        <dgm:presLayoutVars>
          <dgm:chMax val="0"/>
          <dgm:chPref val="0"/>
        </dgm:presLayoutVars>
      </dgm:prSet>
      <dgm:spPr/>
    </dgm:pt>
    <dgm:pt modelId="{6C21CFA8-C7BC-4E6A-95BD-99E1E67B8BB6}" type="pres">
      <dgm:prSet presAssocID="{B80EDC11-1D2F-487F-A554-3CCC05939A7B}" presName="sibTrans" presStyleCnt="0"/>
      <dgm:spPr/>
    </dgm:pt>
    <dgm:pt modelId="{8A996A06-C371-451A-A909-792662F2B341}" type="pres">
      <dgm:prSet presAssocID="{41976F60-0600-4101-8CF1-22449C1E590C}" presName="compNode" presStyleCnt="0"/>
      <dgm:spPr/>
    </dgm:pt>
    <dgm:pt modelId="{34CF22D5-0A34-4D63-AB30-8AC5287BFBA4}" type="pres">
      <dgm:prSet presAssocID="{41976F60-0600-4101-8CF1-22449C1E590C}" presName="bgRect" presStyleLbl="bgShp" presStyleIdx="1" presStyleCnt="5"/>
      <dgm:spPr/>
    </dgm:pt>
    <dgm:pt modelId="{112DB064-62E7-4175-AA5D-E0E091EB97E6}" type="pres">
      <dgm:prSet presAssocID="{41976F60-0600-4101-8CF1-22449C1E590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aco"/>
        </a:ext>
      </dgm:extLst>
    </dgm:pt>
    <dgm:pt modelId="{D94B715B-4456-4884-8A68-5425F33B6D97}" type="pres">
      <dgm:prSet presAssocID="{41976F60-0600-4101-8CF1-22449C1E590C}" presName="spaceRect" presStyleCnt="0"/>
      <dgm:spPr/>
    </dgm:pt>
    <dgm:pt modelId="{EAB232D3-9C5F-47F4-ACE0-56CC3C96B788}" type="pres">
      <dgm:prSet presAssocID="{41976F60-0600-4101-8CF1-22449C1E590C}" presName="parTx" presStyleLbl="revTx" presStyleIdx="1" presStyleCnt="5">
        <dgm:presLayoutVars>
          <dgm:chMax val="0"/>
          <dgm:chPref val="0"/>
        </dgm:presLayoutVars>
      </dgm:prSet>
      <dgm:spPr/>
    </dgm:pt>
    <dgm:pt modelId="{6EAEDB62-6F4A-411F-B910-0465282A542B}" type="pres">
      <dgm:prSet presAssocID="{64733350-87D0-490D-B5A1-59768B7A1077}" presName="sibTrans" presStyleCnt="0"/>
      <dgm:spPr/>
    </dgm:pt>
    <dgm:pt modelId="{9E74A612-321F-42E8-8ADA-8606989A5A9A}" type="pres">
      <dgm:prSet presAssocID="{10119C38-0380-45D4-9BB0-2128DB87B8E5}" presName="compNode" presStyleCnt="0"/>
      <dgm:spPr/>
    </dgm:pt>
    <dgm:pt modelId="{C69F298F-13BA-4ABC-879C-61C7BC630F32}" type="pres">
      <dgm:prSet presAssocID="{10119C38-0380-45D4-9BB0-2128DB87B8E5}" presName="bgRect" presStyleLbl="bgShp" presStyleIdx="2" presStyleCnt="5"/>
      <dgm:spPr/>
    </dgm:pt>
    <dgm:pt modelId="{176DB398-210B-42A4-AF08-AAB721D661DE}" type="pres">
      <dgm:prSet presAssocID="{10119C38-0380-45D4-9BB0-2128DB87B8E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Valas"/>
        </a:ext>
      </dgm:extLst>
    </dgm:pt>
    <dgm:pt modelId="{C952D2FB-CCC3-4965-9557-32A68D3E7C8C}" type="pres">
      <dgm:prSet presAssocID="{10119C38-0380-45D4-9BB0-2128DB87B8E5}" presName="spaceRect" presStyleCnt="0"/>
      <dgm:spPr/>
    </dgm:pt>
    <dgm:pt modelId="{147AAB1B-433E-48FA-84FD-65A3CD1A364E}" type="pres">
      <dgm:prSet presAssocID="{10119C38-0380-45D4-9BB0-2128DB87B8E5}" presName="parTx" presStyleLbl="revTx" presStyleIdx="2" presStyleCnt="5">
        <dgm:presLayoutVars>
          <dgm:chMax val="0"/>
          <dgm:chPref val="0"/>
        </dgm:presLayoutVars>
      </dgm:prSet>
      <dgm:spPr/>
    </dgm:pt>
    <dgm:pt modelId="{BF3E317D-8EC8-4C57-A982-1304CD84A254}" type="pres">
      <dgm:prSet presAssocID="{91A6CB51-2004-461F-B820-FFD8799BC894}" presName="sibTrans" presStyleCnt="0"/>
      <dgm:spPr/>
    </dgm:pt>
    <dgm:pt modelId="{6944F2DA-73B9-4A10-99A9-E24A75CA1B71}" type="pres">
      <dgm:prSet presAssocID="{DA0CE93A-0CAA-4E12-A675-E68276418801}" presName="compNode" presStyleCnt="0"/>
      <dgm:spPr/>
    </dgm:pt>
    <dgm:pt modelId="{119007AA-9C72-43C0-89F8-609261ACD67F}" type="pres">
      <dgm:prSet presAssocID="{DA0CE93A-0CAA-4E12-A675-E68276418801}" presName="bgRect" presStyleLbl="bgShp" presStyleIdx="3" presStyleCnt="5"/>
      <dgm:spPr/>
    </dgm:pt>
    <dgm:pt modelId="{24C9C4E0-C2E2-444D-A33E-960412629512}" type="pres">
      <dgm:prSet presAssocID="{DA0CE93A-0CAA-4E12-A675-E68276418801}"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iggy Bank"/>
        </a:ext>
      </dgm:extLst>
    </dgm:pt>
    <dgm:pt modelId="{040948E8-085C-4799-9540-F3B4C8C0C8E2}" type="pres">
      <dgm:prSet presAssocID="{DA0CE93A-0CAA-4E12-A675-E68276418801}" presName="spaceRect" presStyleCnt="0"/>
      <dgm:spPr/>
    </dgm:pt>
    <dgm:pt modelId="{F0BC9B25-9A98-4CCD-BB6B-D5157755932B}" type="pres">
      <dgm:prSet presAssocID="{DA0CE93A-0CAA-4E12-A675-E68276418801}" presName="parTx" presStyleLbl="revTx" presStyleIdx="3" presStyleCnt="5">
        <dgm:presLayoutVars>
          <dgm:chMax val="0"/>
          <dgm:chPref val="0"/>
        </dgm:presLayoutVars>
      </dgm:prSet>
      <dgm:spPr/>
    </dgm:pt>
    <dgm:pt modelId="{54653635-B033-44A3-AE84-5621E33AA2B2}" type="pres">
      <dgm:prSet presAssocID="{EE45D8E1-ED42-473B-8069-BCFF8188DF51}" presName="sibTrans" presStyleCnt="0"/>
      <dgm:spPr/>
    </dgm:pt>
    <dgm:pt modelId="{245134EC-8613-4372-8ABD-D716DD2E2ABB}" type="pres">
      <dgm:prSet presAssocID="{B996E812-64BA-4D14-BF3F-4EF99906E79C}" presName="compNode" presStyleCnt="0"/>
      <dgm:spPr/>
    </dgm:pt>
    <dgm:pt modelId="{260B564A-B5EA-44DA-9109-CC1E7E5AC782}" type="pres">
      <dgm:prSet presAssocID="{B996E812-64BA-4D14-BF3F-4EF99906E79C}" presName="bgRect" presStyleLbl="bgShp" presStyleIdx="4" presStyleCnt="5"/>
      <dgm:spPr/>
    </dgm:pt>
    <dgm:pt modelId="{C28DFF03-7142-4393-A962-58188AECDFA0}" type="pres">
      <dgm:prSet presAssocID="{B996E812-64BA-4D14-BF3F-4EF99906E79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lapper board"/>
        </a:ext>
      </dgm:extLst>
    </dgm:pt>
    <dgm:pt modelId="{6FE54B5B-2909-4F73-B6BA-7AAED753452F}" type="pres">
      <dgm:prSet presAssocID="{B996E812-64BA-4D14-BF3F-4EF99906E79C}" presName="spaceRect" presStyleCnt="0"/>
      <dgm:spPr/>
    </dgm:pt>
    <dgm:pt modelId="{B5C2EDBF-C155-4EE4-AB9E-1263A88766DB}" type="pres">
      <dgm:prSet presAssocID="{B996E812-64BA-4D14-BF3F-4EF99906E79C}" presName="parTx" presStyleLbl="revTx" presStyleIdx="4" presStyleCnt="5">
        <dgm:presLayoutVars>
          <dgm:chMax val="0"/>
          <dgm:chPref val="0"/>
        </dgm:presLayoutVars>
      </dgm:prSet>
      <dgm:spPr/>
    </dgm:pt>
  </dgm:ptLst>
  <dgm:cxnLst>
    <dgm:cxn modelId="{64680623-4757-4D67-AF3C-7E388923504A}" type="presOf" srcId="{DA0CE93A-0CAA-4E12-A675-E68276418801}" destId="{F0BC9B25-9A98-4CCD-BB6B-D5157755932B}" srcOrd="0" destOrd="0" presId="urn:microsoft.com/office/officeart/2018/2/layout/IconVerticalSolidList"/>
    <dgm:cxn modelId="{8FCECA2E-FF08-47F4-80C4-837236A460E6}" srcId="{E8F408CE-3158-4EE1-867F-AFF1D13E98BC}" destId="{EB6EE2B0-0771-42ED-AEBB-26FB90358226}" srcOrd="0" destOrd="0" parTransId="{16F711A1-1F71-4667-B90A-1D82137119F5}" sibTransId="{B80EDC11-1D2F-487F-A554-3CCC05939A7B}"/>
    <dgm:cxn modelId="{34A56437-C743-498B-88B3-082025398A4A}" type="presOf" srcId="{E8F408CE-3158-4EE1-867F-AFF1D13E98BC}" destId="{EA79DBC3-4813-4D36-B8E8-0F52B22BC102}" srcOrd="0" destOrd="0" presId="urn:microsoft.com/office/officeart/2018/2/layout/IconVerticalSolidList"/>
    <dgm:cxn modelId="{9928D83C-AF18-4A5D-8031-55EA3B70209D}" srcId="{E8F408CE-3158-4EE1-867F-AFF1D13E98BC}" destId="{DA0CE93A-0CAA-4E12-A675-E68276418801}" srcOrd="3" destOrd="0" parTransId="{D308A5F0-8F15-4594-9A17-568E782C553F}" sibTransId="{EE45D8E1-ED42-473B-8069-BCFF8188DF51}"/>
    <dgm:cxn modelId="{2A831E4B-5B10-40AC-97E8-3875F1B1A960}" type="presOf" srcId="{41976F60-0600-4101-8CF1-22449C1E590C}" destId="{EAB232D3-9C5F-47F4-ACE0-56CC3C96B788}" srcOrd="0" destOrd="0" presId="urn:microsoft.com/office/officeart/2018/2/layout/IconVerticalSolidList"/>
    <dgm:cxn modelId="{9406118E-61BC-4724-8BF2-D7748B62D423}" type="presOf" srcId="{10119C38-0380-45D4-9BB0-2128DB87B8E5}" destId="{147AAB1B-433E-48FA-84FD-65A3CD1A364E}" srcOrd="0" destOrd="0" presId="urn:microsoft.com/office/officeart/2018/2/layout/IconVerticalSolidList"/>
    <dgm:cxn modelId="{4E8506AB-8082-4786-8FF1-D1BB6CC2B5C7}" type="presOf" srcId="{B996E812-64BA-4D14-BF3F-4EF99906E79C}" destId="{B5C2EDBF-C155-4EE4-AB9E-1263A88766DB}" srcOrd="0" destOrd="0" presId="urn:microsoft.com/office/officeart/2018/2/layout/IconVerticalSolidList"/>
    <dgm:cxn modelId="{B96F23B5-3239-4DBA-BE43-B4CD0E008BEB}" srcId="{E8F408CE-3158-4EE1-867F-AFF1D13E98BC}" destId="{10119C38-0380-45D4-9BB0-2128DB87B8E5}" srcOrd="2" destOrd="0" parTransId="{510FD18A-F4F5-43BD-8A6E-3AE704E4A4BE}" sibTransId="{91A6CB51-2004-461F-B820-FFD8799BC894}"/>
    <dgm:cxn modelId="{430F3CC2-7034-4118-AFB8-9E7AACAE81A0}" type="presOf" srcId="{EB6EE2B0-0771-42ED-AEBB-26FB90358226}" destId="{F9376169-3693-44A8-A8B8-96C288798FEC}" srcOrd="0" destOrd="0" presId="urn:microsoft.com/office/officeart/2018/2/layout/IconVerticalSolidList"/>
    <dgm:cxn modelId="{0315A2FA-AF62-4F89-97B6-82CE05F6D5AA}" srcId="{E8F408CE-3158-4EE1-867F-AFF1D13E98BC}" destId="{B996E812-64BA-4D14-BF3F-4EF99906E79C}" srcOrd="4" destOrd="0" parTransId="{40E106B9-05F7-48C7-8D8E-2D802F15C97F}" sibTransId="{6F3EA42A-E755-43C8-A82C-142CCE9356C4}"/>
    <dgm:cxn modelId="{335798FC-6067-4959-A208-3EACA4947CE4}" srcId="{E8F408CE-3158-4EE1-867F-AFF1D13E98BC}" destId="{41976F60-0600-4101-8CF1-22449C1E590C}" srcOrd="1" destOrd="0" parTransId="{FF9222EB-9CB3-4278-89BB-702102809E0D}" sibTransId="{64733350-87D0-490D-B5A1-59768B7A1077}"/>
    <dgm:cxn modelId="{18F9C225-425B-4796-A19E-25FAA4E812F3}" type="presParOf" srcId="{EA79DBC3-4813-4D36-B8E8-0F52B22BC102}" destId="{1CF42DB2-5E5B-4457-9D03-4CC07FD72E01}" srcOrd="0" destOrd="0" presId="urn:microsoft.com/office/officeart/2018/2/layout/IconVerticalSolidList"/>
    <dgm:cxn modelId="{52BA3CCE-53D9-47E1-8896-96485C179994}" type="presParOf" srcId="{1CF42DB2-5E5B-4457-9D03-4CC07FD72E01}" destId="{0409C4AB-ACD7-4F5F-B4EA-6E722774BE67}" srcOrd="0" destOrd="0" presId="urn:microsoft.com/office/officeart/2018/2/layout/IconVerticalSolidList"/>
    <dgm:cxn modelId="{6D6C8C57-E427-4805-A13B-448D68377505}" type="presParOf" srcId="{1CF42DB2-5E5B-4457-9D03-4CC07FD72E01}" destId="{F1DD4B75-40DF-4ADE-B637-C6734FA491A8}" srcOrd="1" destOrd="0" presId="urn:microsoft.com/office/officeart/2018/2/layout/IconVerticalSolidList"/>
    <dgm:cxn modelId="{7CF2EDE3-78BD-49D4-8AD1-95CAE72EA271}" type="presParOf" srcId="{1CF42DB2-5E5B-4457-9D03-4CC07FD72E01}" destId="{AC679746-1A01-4BD0-8CCD-7E648E13CF09}" srcOrd="2" destOrd="0" presId="urn:microsoft.com/office/officeart/2018/2/layout/IconVerticalSolidList"/>
    <dgm:cxn modelId="{0FC6598A-F0EA-4899-8B9E-0D3955288F32}" type="presParOf" srcId="{1CF42DB2-5E5B-4457-9D03-4CC07FD72E01}" destId="{F9376169-3693-44A8-A8B8-96C288798FEC}" srcOrd="3" destOrd="0" presId="urn:microsoft.com/office/officeart/2018/2/layout/IconVerticalSolidList"/>
    <dgm:cxn modelId="{D7BA66AC-E762-4A07-A9AB-D4BBC30C48CA}" type="presParOf" srcId="{EA79DBC3-4813-4D36-B8E8-0F52B22BC102}" destId="{6C21CFA8-C7BC-4E6A-95BD-99E1E67B8BB6}" srcOrd="1" destOrd="0" presId="urn:microsoft.com/office/officeart/2018/2/layout/IconVerticalSolidList"/>
    <dgm:cxn modelId="{8BC964D4-C7A5-4A56-A471-E29B9C7940F9}" type="presParOf" srcId="{EA79DBC3-4813-4D36-B8E8-0F52B22BC102}" destId="{8A996A06-C371-451A-A909-792662F2B341}" srcOrd="2" destOrd="0" presId="urn:microsoft.com/office/officeart/2018/2/layout/IconVerticalSolidList"/>
    <dgm:cxn modelId="{DE745AF5-C4B2-49EF-A22B-952144355227}" type="presParOf" srcId="{8A996A06-C371-451A-A909-792662F2B341}" destId="{34CF22D5-0A34-4D63-AB30-8AC5287BFBA4}" srcOrd="0" destOrd="0" presId="urn:microsoft.com/office/officeart/2018/2/layout/IconVerticalSolidList"/>
    <dgm:cxn modelId="{A9063CF9-A9F2-4135-8360-B0109A124D99}" type="presParOf" srcId="{8A996A06-C371-451A-A909-792662F2B341}" destId="{112DB064-62E7-4175-AA5D-E0E091EB97E6}" srcOrd="1" destOrd="0" presId="urn:microsoft.com/office/officeart/2018/2/layout/IconVerticalSolidList"/>
    <dgm:cxn modelId="{4F2C9411-ED9E-4134-A95E-F0277AB03660}" type="presParOf" srcId="{8A996A06-C371-451A-A909-792662F2B341}" destId="{D94B715B-4456-4884-8A68-5425F33B6D97}" srcOrd="2" destOrd="0" presId="urn:microsoft.com/office/officeart/2018/2/layout/IconVerticalSolidList"/>
    <dgm:cxn modelId="{BD438282-3BBE-4686-9D5B-E6AB9E9DD503}" type="presParOf" srcId="{8A996A06-C371-451A-A909-792662F2B341}" destId="{EAB232D3-9C5F-47F4-ACE0-56CC3C96B788}" srcOrd="3" destOrd="0" presId="urn:microsoft.com/office/officeart/2018/2/layout/IconVerticalSolidList"/>
    <dgm:cxn modelId="{89E21541-7E37-4B0F-9BAF-8175B560346A}" type="presParOf" srcId="{EA79DBC3-4813-4D36-B8E8-0F52B22BC102}" destId="{6EAEDB62-6F4A-411F-B910-0465282A542B}" srcOrd="3" destOrd="0" presId="urn:microsoft.com/office/officeart/2018/2/layout/IconVerticalSolidList"/>
    <dgm:cxn modelId="{94EBFD63-23F1-4154-AB82-3CEC517EAE95}" type="presParOf" srcId="{EA79DBC3-4813-4D36-B8E8-0F52B22BC102}" destId="{9E74A612-321F-42E8-8ADA-8606989A5A9A}" srcOrd="4" destOrd="0" presId="urn:microsoft.com/office/officeart/2018/2/layout/IconVerticalSolidList"/>
    <dgm:cxn modelId="{E5FCBE3F-1ED2-4D7D-BB72-11F1CE76C4CC}" type="presParOf" srcId="{9E74A612-321F-42E8-8ADA-8606989A5A9A}" destId="{C69F298F-13BA-4ABC-879C-61C7BC630F32}" srcOrd="0" destOrd="0" presId="urn:microsoft.com/office/officeart/2018/2/layout/IconVerticalSolidList"/>
    <dgm:cxn modelId="{98105F37-EA10-46FE-A02E-E85BDB812245}" type="presParOf" srcId="{9E74A612-321F-42E8-8ADA-8606989A5A9A}" destId="{176DB398-210B-42A4-AF08-AAB721D661DE}" srcOrd="1" destOrd="0" presId="urn:microsoft.com/office/officeart/2018/2/layout/IconVerticalSolidList"/>
    <dgm:cxn modelId="{D0AC75DC-3FB8-4518-BC08-D87487305E6E}" type="presParOf" srcId="{9E74A612-321F-42E8-8ADA-8606989A5A9A}" destId="{C952D2FB-CCC3-4965-9557-32A68D3E7C8C}" srcOrd="2" destOrd="0" presId="urn:microsoft.com/office/officeart/2018/2/layout/IconVerticalSolidList"/>
    <dgm:cxn modelId="{B1DBC37B-69BC-474D-9B45-28D103E293DC}" type="presParOf" srcId="{9E74A612-321F-42E8-8ADA-8606989A5A9A}" destId="{147AAB1B-433E-48FA-84FD-65A3CD1A364E}" srcOrd="3" destOrd="0" presId="urn:microsoft.com/office/officeart/2018/2/layout/IconVerticalSolidList"/>
    <dgm:cxn modelId="{D166D1E6-0B3F-468F-9171-CF95488F413B}" type="presParOf" srcId="{EA79DBC3-4813-4D36-B8E8-0F52B22BC102}" destId="{BF3E317D-8EC8-4C57-A982-1304CD84A254}" srcOrd="5" destOrd="0" presId="urn:microsoft.com/office/officeart/2018/2/layout/IconVerticalSolidList"/>
    <dgm:cxn modelId="{47DEC4C9-B2D1-4DDD-83D8-49AF2385FD4F}" type="presParOf" srcId="{EA79DBC3-4813-4D36-B8E8-0F52B22BC102}" destId="{6944F2DA-73B9-4A10-99A9-E24A75CA1B71}" srcOrd="6" destOrd="0" presId="urn:microsoft.com/office/officeart/2018/2/layout/IconVerticalSolidList"/>
    <dgm:cxn modelId="{D85EB3AB-285A-482F-833A-DAEC08702D79}" type="presParOf" srcId="{6944F2DA-73B9-4A10-99A9-E24A75CA1B71}" destId="{119007AA-9C72-43C0-89F8-609261ACD67F}" srcOrd="0" destOrd="0" presId="urn:microsoft.com/office/officeart/2018/2/layout/IconVerticalSolidList"/>
    <dgm:cxn modelId="{0EAE86DA-C403-406F-9C14-2F932B1257E7}" type="presParOf" srcId="{6944F2DA-73B9-4A10-99A9-E24A75CA1B71}" destId="{24C9C4E0-C2E2-444D-A33E-960412629512}" srcOrd="1" destOrd="0" presId="urn:microsoft.com/office/officeart/2018/2/layout/IconVerticalSolidList"/>
    <dgm:cxn modelId="{F5EB1CC0-BB38-4B3C-88C9-8D41597B4788}" type="presParOf" srcId="{6944F2DA-73B9-4A10-99A9-E24A75CA1B71}" destId="{040948E8-085C-4799-9540-F3B4C8C0C8E2}" srcOrd="2" destOrd="0" presId="urn:microsoft.com/office/officeart/2018/2/layout/IconVerticalSolidList"/>
    <dgm:cxn modelId="{AF7EE8D0-B647-4667-A29A-7381D1FC9EB8}" type="presParOf" srcId="{6944F2DA-73B9-4A10-99A9-E24A75CA1B71}" destId="{F0BC9B25-9A98-4CCD-BB6B-D5157755932B}" srcOrd="3" destOrd="0" presId="urn:microsoft.com/office/officeart/2018/2/layout/IconVerticalSolidList"/>
    <dgm:cxn modelId="{708F4E41-B47D-4AC5-8FD5-DD58A6CA012A}" type="presParOf" srcId="{EA79DBC3-4813-4D36-B8E8-0F52B22BC102}" destId="{54653635-B033-44A3-AE84-5621E33AA2B2}" srcOrd="7" destOrd="0" presId="urn:microsoft.com/office/officeart/2018/2/layout/IconVerticalSolidList"/>
    <dgm:cxn modelId="{3FDF55FB-4D2E-4F97-A9B8-75DFBF180C25}" type="presParOf" srcId="{EA79DBC3-4813-4D36-B8E8-0F52B22BC102}" destId="{245134EC-8613-4372-8ABD-D716DD2E2ABB}" srcOrd="8" destOrd="0" presId="urn:microsoft.com/office/officeart/2018/2/layout/IconVerticalSolidList"/>
    <dgm:cxn modelId="{A5A6DDD5-09C9-43F2-929F-7BD5C532592D}" type="presParOf" srcId="{245134EC-8613-4372-8ABD-D716DD2E2ABB}" destId="{260B564A-B5EA-44DA-9109-CC1E7E5AC782}" srcOrd="0" destOrd="0" presId="urn:microsoft.com/office/officeart/2018/2/layout/IconVerticalSolidList"/>
    <dgm:cxn modelId="{23A9A6D6-DDC9-4E22-9F83-F979AD9BFA4D}" type="presParOf" srcId="{245134EC-8613-4372-8ABD-D716DD2E2ABB}" destId="{C28DFF03-7142-4393-A962-58188AECDFA0}" srcOrd="1" destOrd="0" presId="urn:microsoft.com/office/officeart/2018/2/layout/IconVerticalSolidList"/>
    <dgm:cxn modelId="{532F37CE-2BF0-43BB-9B87-4244C2C00BF1}" type="presParOf" srcId="{245134EC-8613-4372-8ABD-D716DD2E2ABB}" destId="{6FE54B5B-2909-4F73-B6BA-7AAED753452F}" srcOrd="2" destOrd="0" presId="urn:microsoft.com/office/officeart/2018/2/layout/IconVerticalSolidList"/>
    <dgm:cxn modelId="{61AFD9D4-E497-4260-8CC2-8F12778E280F}" type="presParOf" srcId="{245134EC-8613-4372-8ABD-D716DD2E2ABB}" destId="{B5C2EDBF-C155-4EE4-AB9E-1263A88766D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DB432F-8445-4500-9BF8-43462635924E}"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D7EF9E54-F838-409C-8A89-582665AB6DD1}">
      <dgm:prSet/>
      <dgm:spPr/>
      <dgm:t>
        <a:bodyPr/>
        <a:lstStyle/>
        <a:p>
          <a:r>
            <a:rPr lang="fi-FI" b="0" i="0"/>
            <a:t>Ilmastonmuutoksen hillintä</a:t>
          </a:r>
          <a:endParaRPr lang="en-US"/>
        </a:p>
      </dgm:t>
    </dgm:pt>
    <dgm:pt modelId="{66BA1409-E7E6-40CD-A745-CB79DDC3B206}" type="parTrans" cxnId="{5FE7881E-96CA-4EE5-B537-3E8BB5312D6E}">
      <dgm:prSet/>
      <dgm:spPr/>
      <dgm:t>
        <a:bodyPr/>
        <a:lstStyle/>
        <a:p>
          <a:endParaRPr lang="en-US"/>
        </a:p>
      </dgm:t>
    </dgm:pt>
    <dgm:pt modelId="{4B3956B6-3F5F-4621-B085-ACA6856C4103}" type="sibTrans" cxnId="{5FE7881E-96CA-4EE5-B537-3E8BB5312D6E}">
      <dgm:prSet/>
      <dgm:spPr/>
      <dgm:t>
        <a:bodyPr/>
        <a:lstStyle/>
        <a:p>
          <a:endParaRPr lang="en-US"/>
        </a:p>
      </dgm:t>
    </dgm:pt>
    <dgm:pt modelId="{FDE4CFF1-1BA5-4E6D-BBAB-732A7AD6CCD0}">
      <dgm:prSet/>
      <dgm:spPr/>
      <dgm:t>
        <a:bodyPr/>
        <a:lstStyle/>
        <a:p>
          <a:r>
            <a:rPr lang="fi-FI" b="0" i="0"/>
            <a:t>Ilmastonmuutokseen sopeutuminen</a:t>
          </a:r>
          <a:endParaRPr lang="en-US"/>
        </a:p>
      </dgm:t>
    </dgm:pt>
    <dgm:pt modelId="{9E86BF1D-63F8-4B5D-A15E-C7B17A08310D}" type="parTrans" cxnId="{ECFB9403-2A27-432B-90F4-1A1700FFD0DF}">
      <dgm:prSet/>
      <dgm:spPr/>
      <dgm:t>
        <a:bodyPr/>
        <a:lstStyle/>
        <a:p>
          <a:endParaRPr lang="en-US"/>
        </a:p>
      </dgm:t>
    </dgm:pt>
    <dgm:pt modelId="{57677B75-131A-422D-A8CE-622A083100A0}" type="sibTrans" cxnId="{ECFB9403-2A27-432B-90F4-1A1700FFD0DF}">
      <dgm:prSet/>
      <dgm:spPr/>
      <dgm:t>
        <a:bodyPr/>
        <a:lstStyle/>
        <a:p>
          <a:endParaRPr lang="en-US"/>
        </a:p>
      </dgm:t>
    </dgm:pt>
    <dgm:pt modelId="{BD920FE5-B219-4CB7-998A-13BF2AFE2077}">
      <dgm:prSet/>
      <dgm:spPr/>
      <dgm:t>
        <a:bodyPr/>
        <a:lstStyle/>
        <a:p>
          <a:r>
            <a:rPr lang="fi-FI" b="0" i="0"/>
            <a:t>Vesivarojen ja merten tarjoamien luonnonvarojen kestävä käyttö ja suojelu</a:t>
          </a:r>
          <a:endParaRPr lang="en-US"/>
        </a:p>
      </dgm:t>
    </dgm:pt>
    <dgm:pt modelId="{DF7E5158-B5A1-4EC1-97EF-4769D2AEE680}" type="parTrans" cxnId="{9A0FCC7B-9F69-47C2-974D-96E949C41768}">
      <dgm:prSet/>
      <dgm:spPr/>
      <dgm:t>
        <a:bodyPr/>
        <a:lstStyle/>
        <a:p>
          <a:endParaRPr lang="en-US"/>
        </a:p>
      </dgm:t>
    </dgm:pt>
    <dgm:pt modelId="{05EA379C-13DF-4444-B249-31EB23EADE95}" type="sibTrans" cxnId="{9A0FCC7B-9F69-47C2-974D-96E949C41768}">
      <dgm:prSet/>
      <dgm:spPr/>
      <dgm:t>
        <a:bodyPr/>
        <a:lstStyle/>
        <a:p>
          <a:endParaRPr lang="en-US"/>
        </a:p>
      </dgm:t>
    </dgm:pt>
    <dgm:pt modelId="{9BA343FE-8655-472D-B0AE-CBEF6ECC6770}">
      <dgm:prSet/>
      <dgm:spPr/>
      <dgm:t>
        <a:bodyPr/>
        <a:lstStyle/>
        <a:p>
          <a:r>
            <a:rPr lang="fi-FI" b="0" i="0"/>
            <a:t>Siirtyminen kiertotalouteen</a:t>
          </a:r>
          <a:endParaRPr lang="en-US"/>
        </a:p>
      </dgm:t>
    </dgm:pt>
    <dgm:pt modelId="{A47C8DE5-7C46-43D9-A8B9-5369EA0997B0}" type="parTrans" cxnId="{F700450C-FB68-4C36-84F7-818E950AE802}">
      <dgm:prSet/>
      <dgm:spPr/>
      <dgm:t>
        <a:bodyPr/>
        <a:lstStyle/>
        <a:p>
          <a:endParaRPr lang="en-US"/>
        </a:p>
      </dgm:t>
    </dgm:pt>
    <dgm:pt modelId="{B9D34E79-AEE7-4244-9559-F7A1A33E33A3}" type="sibTrans" cxnId="{F700450C-FB68-4C36-84F7-818E950AE802}">
      <dgm:prSet/>
      <dgm:spPr/>
      <dgm:t>
        <a:bodyPr/>
        <a:lstStyle/>
        <a:p>
          <a:endParaRPr lang="en-US"/>
        </a:p>
      </dgm:t>
    </dgm:pt>
    <dgm:pt modelId="{E1A26F03-C81C-4A7E-89B1-35EC7BF66B6B}">
      <dgm:prSet/>
      <dgm:spPr/>
      <dgm:t>
        <a:bodyPr/>
        <a:lstStyle/>
        <a:p>
          <a:r>
            <a:rPr lang="fi-FI" b="0" i="0"/>
            <a:t>Ympäristön pilaantumisen ehkäiseminen ja vähentäminen</a:t>
          </a:r>
          <a:endParaRPr lang="en-US"/>
        </a:p>
      </dgm:t>
    </dgm:pt>
    <dgm:pt modelId="{9D60E913-3ECD-4B72-9254-BC745DE385DB}" type="parTrans" cxnId="{10A00B4A-9CDF-4716-AA43-CD01871CF2FF}">
      <dgm:prSet/>
      <dgm:spPr/>
      <dgm:t>
        <a:bodyPr/>
        <a:lstStyle/>
        <a:p>
          <a:endParaRPr lang="en-US"/>
        </a:p>
      </dgm:t>
    </dgm:pt>
    <dgm:pt modelId="{45F280CA-B52B-4EAC-8592-38092CE58D2C}" type="sibTrans" cxnId="{10A00B4A-9CDF-4716-AA43-CD01871CF2FF}">
      <dgm:prSet/>
      <dgm:spPr/>
      <dgm:t>
        <a:bodyPr/>
        <a:lstStyle/>
        <a:p>
          <a:endParaRPr lang="en-US"/>
        </a:p>
      </dgm:t>
    </dgm:pt>
    <dgm:pt modelId="{3C04A7A6-68E5-4272-A513-1E2109EEDA59}">
      <dgm:prSet/>
      <dgm:spPr/>
      <dgm:t>
        <a:bodyPr/>
        <a:lstStyle/>
        <a:p>
          <a:r>
            <a:rPr lang="fi-FI" b="0" i="0"/>
            <a:t>Luonnon monimuotoisuuden ja ekosysteemien suojelu ja ennallistamin</a:t>
          </a:r>
          <a:r>
            <a:rPr lang="fi-FI"/>
            <a:t>en</a:t>
          </a:r>
          <a:endParaRPr lang="en-US"/>
        </a:p>
      </dgm:t>
    </dgm:pt>
    <dgm:pt modelId="{D74FBD93-23AD-404A-8240-6A5EFE7176AA}" type="parTrans" cxnId="{55B654DB-3FCD-4B1B-9B00-DB376CDB35B5}">
      <dgm:prSet/>
      <dgm:spPr/>
      <dgm:t>
        <a:bodyPr/>
        <a:lstStyle/>
        <a:p>
          <a:endParaRPr lang="en-US"/>
        </a:p>
      </dgm:t>
    </dgm:pt>
    <dgm:pt modelId="{844DD3C2-124D-48A7-88C4-F773B934D3A8}" type="sibTrans" cxnId="{55B654DB-3FCD-4B1B-9B00-DB376CDB35B5}">
      <dgm:prSet/>
      <dgm:spPr/>
      <dgm:t>
        <a:bodyPr/>
        <a:lstStyle/>
        <a:p>
          <a:endParaRPr lang="en-US"/>
        </a:p>
      </dgm:t>
    </dgm:pt>
    <dgm:pt modelId="{2A8D1572-C1DA-4289-9067-3EF51CDAF46C}" type="pres">
      <dgm:prSet presAssocID="{C6DB432F-8445-4500-9BF8-43462635924E}" presName="root" presStyleCnt="0">
        <dgm:presLayoutVars>
          <dgm:dir/>
          <dgm:resizeHandles val="exact"/>
        </dgm:presLayoutVars>
      </dgm:prSet>
      <dgm:spPr/>
    </dgm:pt>
    <dgm:pt modelId="{D2F79322-84D5-405A-9767-68345E0858DB}" type="pres">
      <dgm:prSet presAssocID="{D7EF9E54-F838-409C-8A89-582665AB6DD1}" presName="compNode" presStyleCnt="0"/>
      <dgm:spPr/>
    </dgm:pt>
    <dgm:pt modelId="{6306C865-7FED-4546-9E69-5FC722719043}" type="pres">
      <dgm:prSet presAssocID="{D7EF9E54-F838-409C-8A89-582665AB6DD1}" presName="bgRect" presStyleLbl="bgShp" presStyleIdx="0" presStyleCnt="6"/>
      <dgm:spPr/>
    </dgm:pt>
    <dgm:pt modelId="{E9CFA404-E524-4B02-8C9D-3E02635323C8}" type="pres">
      <dgm:prSet presAssocID="{D7EF9E54-F838-409C-8A89-582665AB6DD1}"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Valintamerkki"/>
        </a:ext>
      </dgm:extLst>
    </dgm:pt>
    <dgm:pt modelId="{0D5547F9-A9D8-47DA-A1BF-8D387B5DC9C9}" type="pres">
      <dgm:prSet presAssocID="{D7EF9E54-F838-409C-8A89-582665AB6DD1}" presName="spaceRect" presStyleCnt="0"/>
      <dgm:spPr/>
    </dgm:pt>
    <dgm:pt modelId="{EBAAF49C-36E5-4F67-9CC4-90CB64E0627D}" type="pres">
      <dgm:prSet presAssocID="{D7EF9E54-F838-409C-8A89-582665AB6DD1}" presName="parTx" presStyleLbl="revTx" presStyleIdx="0" presStyleCnt="6">
        <dgm:presLayoutVars>
          <dgm:chMax val="0"/>
          <dgm:chPref val="0"/>
        </dgm:presLayoutVars>
      </dgm:prSet>
      <dgm:spPr/>
    </dgm:pt>
    <dgm:pt modelId="{36F26049-8EEF-4DC7-AE1F-495465A3C804}" type="pres">
      <dgm:prSet presAssocID="{4B3956B6-3F5F-4621-B085-ACA6856C4103}" presName="sibTrans" presStyleCnt="0"/>
      <dgm:spPr/>
    </dgm:pt>
    <dgm:pt modelId="{39A31C82-7ACC-405A-98CF-D09F64E7419D}" type="pres">
      <dgm:prSet presAssocID="{FDE4CFF1-1BA5-4E6D-BBAB-732A7AD6CCD0}" presName="compNode" presStyleCnt="0"/>
      <dgm:spPr/>
    </dgm:pt>
    <dgm:pt modelId="{9C6BCEDA-0FC1-4692-BAA7-75C1DFEF1F2A}" type="pres">
      <dgm:prSet presAssocID="{FDE4CFF1-1BA5-4E6D-BBAB-732A7AD6CCD0}" presName="bgRect" presStyleLbl="bgShp" presStyleIdx="1" presStyleCnt="6"/>
      <dgm:spPr/>
    </dgm:pt>
    <dgm:pt modelId="{8EFE2903-1686-428D-97E7-F76660436EA9}" type="pres">
      <dgm:prSet presAssocID="{FDE4CFF1-1BA5-4E6D-BBAB-732A7AD6CCD0}"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DB5172A8-0B71-488E-934D-B25632DAF3F2}" type="pres">
      <dgm:prSet presAssocID="{FDE4CFF1-1BA5-4E6D-BBAB-732A7AD6CCD0}" presName="spaceRect" presStyleCnt="0"/>
      <dgm:spPr/>
    </dgm:pt>
    <dgm:pt modelId="{F5A35FA3-B546-4572-B506-046D4622D2D0}" type="pres">
      <dgm:prSet presAssocID="{FDE4CFF1-1BA5-4E6D-BBAB-732A7AD6CCD0}" presName="parTx" presStyleLbl="revTx" presStyleIdx="1" presStyleCnt="6">
        <dgm:presLayoutVars>
          <dgm:chMax val="0"/>
          <dgm:chPref val="0"/>
        </dgm:presLayoutVars>
      </dgm:prSet>
      <dgm:spPr/>
    </dgm:pt>
    <dgm:pt modelId="{043FB4A5-52BF-4518-9CF7-567F3B682C16}" type="pres">
      <dgm:prSet presAssocID="{57677B75-131A-422D-A8CE-622A083100A0}" presName="sibTrans" presStyleCnt="0"/>
      <dgm:spPr/>
    </dgm:pt>
    <dgm:pt modelId="{B607396B-CD18-4062-9F17-C06EA27A087D}" type="pres">
      <dgm:prSet presAssocID="{BD920FE5-B219-4CB7-998A-13BF2AFE2077}" presName="compNode" presStyleCnt="0"/>
      <dgm:spPr/>
    </dgm:pt>
    <dgm:pt modelId="{54ED1F26-CFFE-4D98-A48B-4458EDDE5794}" type="pres">
      <dgm:prSet presAssocID="{BD920FE5-B219-4CB7-998A-13BF2AFE2077}" presName="bgRect" presStyleLbl="bgShp" presStyleIdx="2" presStyleCnt="6"/>
      <dgm:spPr/>
    </dgm:pt>
    <dgm:pt modelId="{037B83F6-541D-4796-ACFD-75894BBB8DD4}" type="pres">
      <dgm:prSet presAssocID="{BD920FE5-B219-4CB7-998A-13BF2AFE2077}"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eciduous tree"/>
        </a:ext>
      </dgm:extLst>
    </dgm:pt>
    <dgm:pt modelId="{3F934B44-9B9F-4DF9-88F8-D58F033143E7}" type="pres">
      <dgm:prSet presAssocID="{BD920FE5-B219-4CB7-998A-13BF2AFE2077}" presName="spaceRect" presStyleCnt="0"/>
      <dgm:spPr/>
    </dgm:pt>
    <dgm:pt modelId="{51274555-FF27-41B5-8343-5E01571F9025}" type="pres">
      <dgm:prSet presAssocID="{BD920FE5-B219-4CB7-998A-13BF2AFE2077}" presName="parTx" presStyleLbl="revTx" presStyleIdx="2" presStyleCnt="6">
        <dgm:presLayoutVars>
          <dgm:chMax val="0"/>
          <dgm:chPref val="0"/>
        </dgm:presLayoutVars>
      </dgm:prSet>
      <dgm:spPr/>
    </dgm:pt>
    <dgm:pt modelId="{198B8995-C9E6-44FB-B703-8F1D2A51C5F0}" type="pres">
      <dgm:prSet presAssocID="{05EA379C-13DF-4444-B249-31EB23EADE95}" presName="sibTrans" presStyleCnt="0"/>
      <dgm:spPr/>
    </dgm:pt>
    <dgm:pt modelId="{F8072AC2-97B3-4797-9CC2-7D5B573A6D4B}" type="pres">
      <dgm:prSet presAssocID="{9BA343FE-8655-472D-B0AE-CBEF6ECC6770}" presName="compNode" presStyleCnt="0"/>
      <dgm:spPr/>
    </dgm:pt>
    <dgm:pt modelId="{4613BCAF-47F7-4742-8D9F-A3E9A0CF870B}" type="pres">
      <dgm:prSet presAssocID="{9BA343FE-8655-472D-B0AE-CBEF6ECC6770}" presName="bgRect" presStyleLbl="bgShp" presStyleIdx="3" presStyleCnt="6"/>
      <dgm:spPr/>
    </dgm:pt>
    <dgm:pt modelId="{49D0BBD8-743D-4DC1-853C-B62FE4A03D00}" type="pres">
      <dgm:prSet presAssocID="{9BA343FE-8655-472D-B0AE-CBEF6ECC6770}"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Arrow: Slight curve"/>
        </a:ext>
      </dgm:extLst>
    </dgm:pt>
    <dgm:pt modelId="{12DE2DD4-1797-4E90-8288-2EE8D056EB12}" type="pres">
      <dgm:prSet presAssocID="{9BA343FE-8655-472D-B0AE-CBEF6ECC6770}" presName="spaceRect" presStyleCnt="0"/>
      <dgm:spPr/>
    </dgm:pt>
    <dgm:pt modelId="{DA83B845-183A-414A-8F69-159FD6A1E071}" type="pres">
      <dgm:prSet presAssocID="{9BA343FE-8655-472D-B0AE-CBEF6ECC6770}" presName="parTx" presStyleLbl="revTx" presStyleIdx="3" presStyleCnt="6">
        <dgm:presLayoutVars>
          <dgm:chMax val="0"/>
          <dgm:chPref val="0"/>
        </dgm:presLayoutVars>
      </dgm:prSet>
      <dgm:spPr/>
    </dgm:pt>
    <dgm:pt modelId="{26E477BE-27F7-4419-98B7-A944C6A27126}" type="pres">
      <dgm:prSet presAssocID="{B9D34E79-AEE7-4244-9559-F7A1A33E33A3}" presName="sibTrans" presStyleCnt="0"/>
      <dgm:spPr/>
    </dgm:pt>
    <dgm:pt modelId="{1AA66392-7667-4A65-9224-D34A7B375BF1}" type="pres">
      <dgm:prSet presAssocID="{E1A26F03-C81C-4A7E-89B1-35EC7BF66B6B}" presName="compNode" presStyleCnt="0"/>
      <dgm:spPr/>
    </dgm:pt>
    <dgm:pt modelId="{51487940-FDD8-42FB-AD9A-47CB573EF2E0}" type="pres">
      <dgm:prSet presAssocID="{E1A26F03-C81C-4A7E-89B1-35EC7BF66B6B}" presName="bgRect" presStyleLbl="bgShp" presStyleIdx="4" presStyleCnt="6"/>
      <dgm:spPr/>
    </dgm:pt>
    <dgm:pt modelId="{CFCD7209-799F-488E-8B2B-27A56F24C112}" type="pres">
      <dgm:prSet presAssocID="{E1A26F03-C81C-4A7E-89B1-35EC7BF66B6B}"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Kierrätys"/>
        </a:ext>
      </dgm:extLst>
    </dgm:pt>
    <dgm:pt modelId="{6AB29105-92D1-411C-B95B-61C7F293920E}" type="pres">
      <dgm:prSet presAssocID="{E1A26F03-C81C-4A7E-89B1-35EC7BF66B6B}" presName="spaceRect" presStyleCnt="0"/>
      <dgm:spPr/>
    </dgm:pt>
    <dgm:pt modelId="{24556894-F87A-451C-A23C-E0BC18183D20}" type="pres">
      <dgm:prSet presAssocID="{E1A26F03-C81C-4A7E-89B1-35EC7BF66B6B}" presName="parTx" presStyleLbl="revTx" presStyleIdx="4" presStyleCnt="6">
        <dgm:presLayoutVars>
          <dgm:chMax val="0"/>
          <dgm:chPref val="0"/>
        </dgm:presLayoutVars>
      </dgm:prSet>
      <dgm:spPr/>
    </dgm:pt>
    <dgm:pt modelId="{C1A2CE7A-28A3-4752-9DC1-135572B63ACE}" type="pres">
      <dgm:prSet presAssocID="{45F280CA-B52B-4EAC-8592-38092CE58D2C}" presName="sibTrans" presStyleCnt="0"/>
      <dgm:spPr/>
    </dgm:pt>
    <dgm:pt modelId="{78F62CF6-23C4-45E5-973E-7C9ECC759730}" type="pres">
      <dgm:prSet presAssocID="{3C04A7A6-68E5-4272-A513-1E2109EEDA59}" presName="compNode" presStyleCnt="0"/>
      <dgm:spPr/>
    </dgm:pt>
    <dgm:pt modelId="{73B5C278-F8A4-4438-81C6-3CD1CE9469F6}" type="pres">
      <dgm:prSet presAssocID="{3C04A7A6-68E5-4272-A513-1E2109EEDA59}" presName="bgRect" presStyleLbl="bgShp" presStyleIdx="5" presStyleCnt="6"/>
      <dgm:spPr/>
    </dgm:pt>
    <dgm:pt modelId="{16CC4AFD-350B-4AF4-ADB2-C2F105E6BBC1}" type="pres">
      <dgm:prSet presAssocID="{3C04A7A6-68E5-4272-A513-1E2109EEDA59}"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Lehti"/>
        </a:ext>
      </dgm:extLst>
    </dgm:pt>
    <dgm:pt modelId="{01266F56-9B55-4A59-A9D7-9156761FB15B}" type="pres">
      <dgm:prSet presAssocID="{3C04A7A6-68E5-4272-A513-1E2109EEDA59}" presName="spaceRect" presStyleCnt="0"/>
      <dgm:spPr/>
    </dgm:pt>
    <dgm:pt modelId="{2FFA8623-8068-4DC7-AA76-F1919D30F12C}" type="pres">
      <dgm:prSet presAssocID="{3C04A7A6-68E5-4272-A513-1E2109EEDA59}" presName="parTx" presStyleLbl="revTx" presStyleIdx="5" presStyleCnt="6">
        <dgm:presLayoutVars>
          <dgm:chMax val="0"/>
          <dgm:chPref val="0"/>
        </dgm:presLayoutVars>
      </dgm:prSet>
      <dgm:spPr/>
    </dgm:pt>
  </dgm:ptLst>
  <dgm:cxnLst>
    <dgm:cxn modelId="{ECFB9403-2A27-432B-90F4-1A1700FFD0DF}" srcId="{C6DB432F-8445-4500-9BF8-43462635924E}" destId="{FDE4CFF1-1BA5-4E6D-BBAB-732A7AD6CCD0}" srcOrd="1" destOrd="0" parTransId="{9E86BF1D-63F8-4B5D-A15E-C7B17A08310D}" sibTransId="{57677B75-131A-422D-A8CE-622A083100A0}"/>
    <dgm:cxn modelId="{F700450C-FB68-4C36-84F7-818E950AE802}" srcId="{C6DB432F-8445-4500-9BF8-43462635924E}" destId="{9BA343FE-8655-472D-B0AE-CBEF6ECC6770}" srcOrd="3" destOrd="0" parTransId="{A47C8DE5-7C46-43D9-A8B9-5369EA0997B0}" sibTransId="{B9D34E79-AEE7-4244-9559-F7A1A33E33A3}"/>
    <dgm:cxn modelId="{BE69140F-81B7-44AE-BC1F-30B5003AF283}" type="presOf" srcId="{BD920FE5-B219-4CB7-998A-13BF2AFE2077}" destId="{51274555-FF27-41B5-8343-5E01571F9025}" srcOrd="0" destOrd="0" presId="urn:microsoft.com/office/officeart/2018/2/layout/IconVerticalSolidList"/>
    <dgm:cxn modelId="{5FE7881E-96CA-4EE5-B537-3E8BB5312D6E}" srcId="{C6DB432F-8445-4500-9BF8-43462635924E}" destId="{D7EF9E54-F838-409C-8A89-582665AB6DD1}" srcOrd="0" destOrd="0" parTransId="{66BA1409-E7E6-40CD-A745-CB79DDC3B206}" sibTransId="{4B3956B6-3F5F-4621-B085-ACA6856C4103}"/>
    <dgm:cxn modelId="{B4B74A5C-4F84-47D6-84A2-DE21B4396A0D}" type="presOf" srcId="{3C04A7A6-68E5-4272-A513-1E2109EEDA59}" destId="{2FFA8623-8068-4DC7-AA76-F1919D30F12C}" srcOrd="0" destOrd="0" presId="urn:microsoft.com/office/officeart/2018/2/layout/IconVerticalSolidList"/>
    <dgm:cxn modelId="{E6089362-2A3C-4FA9-AB52-298DD7A8555F}" type="presOf" srcId="{C6DB432F-8445-4500-9BF8-43462635924E}" destId="{2A8D1572-C1DA-4289-9067-3EF51CDAF46C}" srcOrd="0" destOrd="0" presId="urn:microsoft.com/office/officeart/2018/2/layout/IconVerticalSolidList"/>
    <dgm:cxn modelId="{10A00B4A-9CDF-4716-AA43-CD01871CF2FF}" srcId="{C6DB432F-8445-4500-9BF8-43462635924E}" destId="{E1A26F03-C81C-4A7E-89B1-35EC7BF66B6B}" srcOrd="4" destOrd="0" parTransId="{9D60E913-3ECD-4B72-9254-BC745DE385DB}" sibTransId="{45F280CA-B52B-4EAC-8592-38092CE58D2C}"/>
    <dgm:cxn modelId="{9A0FCC7B-9F69-47C2-974D-96E949C41768}" srcId="{C6DB432F-8445-4500-9BF8-43462635924E}" destId="{BD920FE5-B219-4CB7-998A-13BF2AFE2077}" srcOrd="2" destOrd="0" parTransId="{DF7E5158-B5A1-4EC1-97EF-4769D2AEE680}" sibTransId="{05EA379C-13DF-4444-B249-31EB23EADE95}"/>
    <dgm:cxn modelId="{2621F096-81DB-4FEB-9128-5D8F7ACE9968}" type="presOf" srcId="{FDE4CFF1-1BA5-4E6D-BBAB-732A7AD6CCD0}" destId="{F5A35FA3-B546-4572-B506-046D4622D2D0}" srcOrd="0" destOrd="0" presId="urn:microsoft.com/office/officeart/2018/2/layout/IconVerticalSolidList"/>
    <dgm:cxn modelId="{00BC5EBB-5A59-42D6-A9E4-E87CBFA61AC3}" type="presOf" srcId="{D7EF9E54-F838-409C-8A89-582665AB6DD1}" destId="{EBAAF49C-36E5-4F67-9CC4-90CB64E0627D}" srcOrd="0" destOrd="0" presId="urn:microsoft.com/office/officeart/2018/2/layout/IconVerticalSolidList"/>
    <dgm:cxn modelId="{55B654DB-3FCD-4B1B-9B00-DB376CDB35B5}" srcId="{C6DB432F-8445-4500-9BF8-43462635924E}" destId="{3C04A7A6-68E5-4272-A513-1E2109EEDA59}" srcOrd="5" destOrd="0" parTransId="{D74FBD93-23AD-404A-8240-6A5EFE7176AA}" sibTransId="{844DD3C2-124D-48A7-88C4-F773B934D3A8}"/>
    <dgm:cxn modelId="{DCA4FAF1-3B26-444C-9CAD-249591359199}" type="presOf" srcId="{E1A26F03-C81C-4A7E-89B1-35EC7BF66B6B}" destId="{24556894-F87A-451C-A23C-E0BC18183D20}" srcOrd="0" destOrd="0" presId="urn:microsoft.com/office/officeart/2018/2/layout/IconVerticalSolidList"/>
    <dgm:cxn modelId="{538A3DF8-0CC5-475F-B9D8-BBA693FE9738}" type="presOf" srcId="{9BA343FE-8655-472D-B0AE-CBEF6ECC6770}" destId="{DA83B845-183A-414A-8F69-159FD6A1E071}" srcOrd="0" destOrd="0" presId="urn:microsoft.com/office/officeart/2018/2/layout/IconVerticalSolidList"/>
    <dgm:cxn modelId="{7F62DD54-F00E-47AD-ADC7-792A88ACBB27}" type="presParOf" srcId="{2A8D1572-C1DA-4289-9067-3EF51CDAF46C}" destId="{D2F79322-84D5-405A-9767-68345E0858DB}" srcOrd="0" destOrd="0" presId="urn:microsoft.com/office/officeart/2018/2/layout/IconVerticalSolidList"/>
    <dgm:cxn modelId="{9CD837FD-2A27-4CAA-87B8-30B9946212D4}" type="presParOf" srcId="{D2F79322-84D5-405A-9767-68345E0858DB}" destId="{6306C865-7FED-4546-9E69-5FC722719043}" srcOrd="0" destOrd="0" presId="urn:microsoft.com/office/officeart/2018/2/layout/IconVerticalSolidList"/>
    <dgm:cxn modelId="{7D97AB52-7D37-4B14-9149-C2492F2C6AD6}" type="presParOf" srcId="{D2F79322-84D5-405A-9767-68345E0858DB}" destId="{E9CFA404-E524-4B02-8C9D-3E02635323C8}" srcOrd="1" destOrd="0" presId="urn:microsoft.com/office/officeart/2018/2/layout/IconVerticalSolidList"/>
    <dgm:cxn modelId="{0D7EF670-F42C-401A-9AEA-2CD578DEA2F8}" type="presParOf" srcId="{D2F79322-84D5-405A-9767-68345E0858DB}" destId="{0D5547F9-A9D8-47DA-A1BF-8D387B5DC9C9}" srcOrd="2" destOrd="0" presId="urn:microsoft.com/office/officeart/2018/2/layout/IconVerticalSolidList"/>
    <dgm:cxn modelId="{38C2D685-FFFD-4565-A8A6-DE9C01FC0F8B}" type="presParOf" srcId="{D2F79322-84D5-405A-9767-68345E0858DB}" destId="{EBAAF49C-36E5-4F67-9CC4-90CB64E0627D}" srcOrd="3" destOrd="0" presId="urn:microsoft.com/office/officeart/2018/2/layout/IconVerticalSolidList"/>
    <dgm:cxn modelId="{00790F6C-FBFA-4537-8A86-9E62E88C85C0}" type="presParOf" srcId="{2A8D1572-C1DA-4289-9067-3EF51CDAF46C}" destId="{36F26049-8EEF-4DC7-AE1F-495465A3C804}" srcOrd="1" destOrd="0" presId="urn:microsoft.com/office/officeart/2018/2/layout/IconVerticalSolidList"/>
    <dgm:cxn modelId="{BCD4F6CC-9BE4-4861-B58F-A15C3AF05BF0}" type="presParOf" srcId="{2A8D1572-C1DA-4289-9067-3EF51CDAF46C}" destId="{39A31C82-7ACC-405A-98CF-D09F64E7419D}" srcOrd="2" destOrd="0" presId="urn:microsoft.com/office/officeart/2018/2/layout/IconVerticalSolidList"/>
    <dgm:cxn modelId="{F5C02DDE-B50E-48B6-B7C4-E09F7C546312}" type="presParOf" srcId="{39A31C82-7ACC-405A-98CF-D09F64E7419D}" destId="{9C6BCEDA-0FC1-4692-BAA7-75C1DFEF1F2A}" srcOrd="0" destOrd="0" presId="urn:microsoft.com/office/officeart/2018/2/layout/IconVerticalSolidList"/>
    <dgm:cxn modelId="{E4A8C48E-234A-43C9-8A38-A34E84A529A8}" type="presParOf" srcId="{39A31C82-7ACC-405A-98CF-D09F64E7419D}" destId="{8EFE2903-1686-428D-97E7-F76660436EA9}" srcOrd="1" destOrd="0" presId="urn:microsoft.com/office/officeart/2018/2/layout/IconVerticalSolidList"/>
    <dgm:cxn modelId="{14D700B7-D64C-4DB6-B254-F941506FF7EB}" type="presParOf" srcId="{39A31C82-7ACC-405A-98CF-D09F64E7419D}" destId="{DB5172A8-0B71-488E-934D-B25632DAF3F2}" srcOrd="2" destOrd="0" presId="urn:microsoft.com/office/officeart/2018/2/layout/IconVerticalSolidList"/>
    <dgm:cxn modelId="{2A880B61-F318-4C7A-A739-907B29CCC0E8}" type="presParOf" srcId="{39A31C82-7ACC-405A-98CF-D09F64E7419D}" destId="{F5A35FA3-B546-4572-B506-046D4622D2D0}" srcOrd="3" destOrd="0" presId="urn:microsoft.com/office/officeart/2018/2/layout/IconVerticalSolidList"/>
    <dgm:cxn modelId="{2CC20AB8-F76A-4C8D-A096-3139C90D994C}" type="presParOf" srcId="{2A8D1572-C1DA-4289-9067-3EF51CDAF46C}" destId="{043FB4A5-52BF-4518-9CF7-567F3B682C16}" srcOrd="3" destOrd="0" presId="urn:microsoft.com/office/officeart/2018/2/layout/IconVerticalSolidList"/>
    <dgm:cxn modelId="{CB2197DB-1EA1-4548-9A79-D26F9EA2851F}" type="presParOf" srcId="{2A8D1572-C1DA-4289-9067-3EF51CDAF46C}" destId="{B607396B-CD18-4062-9F17-C06EA27A087D}" srcOrd="4" destOrd="0" presId="urn:microsoft.com/office/officeart/2018/2/layout/IconVerticalSolidList"/>
    <dgm:cxn modelId="{6C65F0D3-6CCF-450C-AAE6-07D1012A53EF}" type="presParOf" srcId="{B607396B-CD18-4062-9F17-C06EA27A087D}" destId="{54ED1F26-CFFE-4D98-A48B-4458EDDE5794}" srcOrd="0" destOrd="0" presId="urn:microsoft.com/office/officeart/2018/2/layout/IconVerticalSolidList"/>
    <dgm:cxn modelId="{7D56605F-54FF-43E7-93E4-1FE0FC897E5F}" type="presParOf" srcId="{B607396B-CD18-4062-9F17-C06EA27A087D}" destId="{037B83F6-541D-4796-ACFD-75894BBB8DD4}" srcOrd="1" destOrd="0" presId="urn:microsoft.com/office/officeart/2018/2/layout/IconVerticalSolidList"/>
    <dgm:cxn modelId="{ED75ADE9-9E1C-4205-8513-AAF2BB11A1C1}" type="presParOf" srcId="{B607396B-CD18-4062-9F17-C06EA27A087D}" destId="{3F934B44-9B9F-4DF9-88F8-D58F033143E7}" srcOrd="2" destOrd="0" presId="urn:microsoft.com/office/officeart/2018/2/layout/IconVerticalSolidList"/>
    <dgm:cxn modelId="{2CC041B1-0F45-4626-8B21-4649BA7CE272}" type="presParOf" srcId="{B607396B-CD18-4062-9F17-C06EA27A087D}" destId="{51274555-FF27-41B5-8343-5E01571F9025}" srcOrd="3" destOrd="0" presId="urn:microsoft.com/office/officeart/2018/2/layout/IconVerticalSolidList"/>
    <dgm:cxn modelId="{6EF9148E-C986-420B-A66A-DFD7B0EA72FF}" type="presParOf" srcId="{2A8D1572-C1DA-4289-9067-3EF51CDAF46C}" destId="{198B8995-C9E6-44FB-B703-8F1D2A51C5F0}" srcOrd="5" destOrd="0" presId="urn:microsoft.com/office/officeart/2018/2/layout/IconVerticalSolidList"/>
    <dgm:cxn modelId="{4A9B83D4-FC54-4175-8975-BAB265E56A5A}" type="presParOf" srcId="{2A8D1572-C1DA-4289-9067-3EF51CDAF46C}" destId="{F8072AC2-97B3-4797-9CC2-7D5B573A6D4B}" srcOrd="6" destOrd="0" presId="urn:microsoft.com/office/officeart/2018/2/layout/IconVerticalSolidList"/>
    <dgm:cxn modelId="{59527595-20BA-44B2-B230-53F039ED797F}" type="presParOf" srcId="{F8072AC2-97B3-4797-9CC2-7D5B573A6D4B}" destId="{4613BCAF-47F7-4742-8D9F-A3E9A0CF870B}" srcOrd="0" destOrd="0" presId="urn:microsoft.com/office/officeart/2018/2/layout/IconVerticalSolidList"/>
    <dgm:cxn modelId="{F4E09E6C-0A7B-4F70-A6F1-0A6B7271F49C}" type="presParOf" srcId="{F8072AC2-97B3-4797-9CC2-7D5B573A6D4B}" destId="{49D0BBD8-743D-4DC1-853C-B62FE4A03D00}" srcOrd="1" destOrd="0" presId="urn:microsoft.com/office/officeart/2018/2/layout/IconVerticalSolidList"/>
    <dgm:cxn modelId="{D9B97291-0C36-405C-9D56-EBB07BEC91EC}" type="presParOf" srcId="{F8072AC2-97B3-4797-9CC2-7D5B573A6D4B}" destId="{12DE2DD4-1797-4E90-8288-2EE8D056EB12}" srcOrd="2" destOrd="0" presId="urn:microsoft.com/office/officeart/2018/2/layout/IconVerticalSolidList"/>
    <dgm:cxn modelId="{FD260C63-B5CF-462F-92B0-8B36CC80D99D}" type="presParOf" srcId="{F8072AC2-97B3-4797-9CC2-7D5B573A6D4B}" destId="{DA83B845-183A-414A-8F69-159FD6A1E071}" srcOrd="3" destOrd="0" presId="urn:microsoft.com/office/officeart/2018/2/layout/IconVerticalSolidList"/>
    <dgm:cxn modelId="{956BCB32-9C31-4556-99BB-7660E1D8235F}" type="presParOf" srcId="{2A8D1572-C1DA-4289-9067-3EF51CDAF46C}" destId="{26E477BE-27F7-4419-98B7-A944C6A27126}" srcOrd="7" destOrd="0" presId="urn:microsoft.com/office/officeart/2018/2/layout/IconVerticalSolidList"/>
    <dgm:cxn modelId="{B1069820-B3C2-40E1-A085-58D3BF9461C9}" type="presParOf" srcId="{2A8D1572-C1DA-4289-9067-3EF51CDAF46C}" destId="{1AA66392-7667-4A65-9224-D34A7B375BF1}" srcOrd="8" destOrd="0" presId="urn:microsoft.com/office/officeart/2018/2/layout/IconVerticalSolidList"/>
    <dgm:cxn modelId="{55BB11D5-4110-44BA-B187-5AA48A457E93}" type="presParOf" srcId="{1AA66392-7667-4A65-9224-D34A7B375BF1}" destId="{51487940-FDD8-42FB-AD9A-47CB573EF2E0}" srcOrd="0" destOrd="0" presId="urn:microsoft.com/office/officeart/2018/2/layout/IconVerticalSolidList"/>
    <dgm:cxn modelId="{2B9DF037-B3C4-474D-A982-EF3D40A79755}" type="presParOf" srcId="{1AA66392-7667-4A65-9224-D34A7B375BF1}" destId="{CFCD7209-799F-488E-8B2B-27A56F24C112}" srcOrd="1" destOrd="0" presId="urn:microsoft.com/office/officeart/2018/2/layout/IconVerticalSolidList"/>
    <dgm:cxn modelId="{71A6701A-E564-400A-8889-B0BA2141778E}" type="presParOf" srcId="{1AA66392-7667-4A65-9224-D34A7B375BF1}" destId="{6AB29105-92D1-411C-B95B-61C7F293920E}" srcOrd="2" destOrd="0" presId="urn:microsoft.com/office/officeart/2018/2/layout/IconVerticalSolidList"/>
    <dgm:cxn modelId="{20761048-DC43-4E42-AE88-7D63BC922464}" type="presParOf" srcId="{1AA66392-7667-4A65-9224-D34A7B375BF1}" destId="{24556894-F87A-451C-A23C-E0BC18183D20}" srcOrd="3" destOrd="0" presId="urn:microsoft.com/office/officeart/2018/2/layout/IconVerticalSolidList"/>
    <dgm:cxn modelId="{57AB79ED-4E97-4D3C-ACB1-E84F220E3E1D}" type="presParOf" srcId="{2A8D1572-C1DA-4289-9067-3EF51CDAF46C}" destId="{C1A2CE7A-28A3-4752-9DC1-135572B63ACE}" srcOrd="9" destOrd="0" presId="urn:microsoft.com/office/officeart/2018/2/layout/IconVerticalSolidList"/>
    <dgm:cxn modelId="{CB896EE9-4DDB-41EF-988D-8890BF2BAB6D}" type="presParOf" srcId="{2A8D1572-C1DA-4289-9067-3EF51CDAF46C}" destId="{78F62CF6-23C4-45E5-973E-7C9ECC759730}" srcOrd="10" destOrd="0" presId="urn:microsoft.com/office/officeart/2018/2/layout/IconVerticalSolidList"/>
    <dgm:cxn modelId="{01541F57-F326-463E-B5BB-40258009D995}" type="presParOf" srcId="{78F62CF6-23C4-45E5-973E-7C9ECC759730}" destId="{73B5C278-F8A4-4438-81C6-3CD1CE9469F6}" srcOrd="0" destOrd="0" presId="urn:microsoft.com/office/officeart/2018/2/layout/IconVerticalSolidList"/>
    <dgm:cxn modelId="{69F13F0C-1BEF-425B-83AB-FD29B7A9570D}" type="presParOf" srcId="{78F62CF6-23C4-45E5-973E-7C9ECC759730}" destId="{16CC4AFD-350B-4AF4-ADB2-C2F105E6BBC1}" srcOrd="1" destOrd="0" presId="urn:microsoft.com/office/officeart/2018/2/layout/IconVerticalSolidList"/>
    <dgm:cxn modelId="{A1B73E69-1F36-43B9-91B5-FE0DFD90A28D}" type="presParOf" srcId="{78F62CF6-23C4-45E5-973E-7C9ECC759730}" destId="{01266F56-9B55-4A59-A9D7-9156761FB15B}" srcOrd="2" destOrd="0" presId="urn:microsoft.com/office/officeart/2018/2/layout/IconVerticalSolidList"/>
    <dgm:cxn modelId="{E0F2B413-5978-4612-B4D7-7C7C20AAD094}" type="presParOf" srcId="{78F62CF6-23C4-45E5-973E-7C9ECC759730}" destId="{2FFA8623-8068-4DC7-AA76-F1919D30F12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09C4AB-ACD7-4F5F-B4EA-6E722774BE67}">
      <dsp:nvSpPr>
        <dsp:cNvPr id="0" name=""/>
        <dsp:cNvSpPr/>
      </dsp:nvSpPr>
      <dsp:spPr>
        <a:xfrm>
          <a:off x="0" y="3128"/>
          <a:ext cx="10604665" cy="66632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DD4B75-40DF-4ADE-B637-C6734FA491A8}">
      <dsp:nvSpPr>
        <dsp:cNvPr id="0" name=""/>
        <dsp:cNvSpPr/>
      </dsp:nvSpPr>
      <dsp:spPr>
        <a:xfrm>
          <a:off x="201562" y="153050"/>
          <a:ext cx="366477" cy="3664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9376169-3693-44A8-A8B8-96C288798FEC}">
      <dsp:nvSpPr>
        <dsp:cNvPr id="0" name=""/>
        <dsp:cNvSpPr/>
      </dsp:nvSpPr>
      <dsp:spPr>
        <a:xfrm>
          <a:off x="769602" y="3128"/>
          <a:ext cx="9835062" cy="666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19" tIns="70519" rIns="70519" bIns="70519" numCol="1" spcCol="1270" anchor="ctr" anchorCtr="0">
          <a:noAutofit/>
        </a:bodyPr>
        <a:lstStyle/>
        <a:p>
          <a:pPr marL="0" lvl="0" indent="0" algn="l" defTabSz="844550">
            <a:lnSpc>
              <a:spcPct val="90000"/>
            </a:lnSpc>
            <a:spcBef>
              <a:spcPct val="0"/>
            </a:spcBef>
            <a:spcAft>
              <a:spcPct val="35000"/>
            </a:spcAft>
            <a:buNone/>
          </a:pPr>
          <a:r>
            <a:rPr lang="fi-FI" sz="1900" kern="1200"/>
            <a:t>Sijoittajien ja rahoittajien kiinnostus</a:t>
          </a:r>
          <a:endParaRPr lang="en-US" sz="1900" kern="1200"/>
        </a:p>
      </dsp:txBody>
      <dsp:txXfrm>
        <a:off x="769602" y="3128"/>
        <a:ext cx="9835062" cy="666322"/>
      </dsp:txXfrm>
    </dsp:sp>
    <dsp:sp modelId="{34CF22D5-0A34-4D63-AB30-8AC5287BFBA4}">
      <dsp:nvSpPr>
        <dsp:cNvPr id="0" name=""/>
        <dsp:cNvSpPr/>
      </dsp:nvSpPr>
      <dsp:spPr>
        <a:xfrm>
          <a:off x="0" y="836031"/>
          <a:ext cx="10604665" cy="66632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2DB064-62E7-4175-AA5D-E0E091EB97E6}">
      <dsp:nvSpPr>
        <dsp:cNvPr id="0" name=""/>
        <dsp:cNvSpPr/>
      </dsp:nvSpPr>
      <dsp:spPr>
        <a:xfrm>
          <a:off x="201562" y="985954"/>
          <a:ext cx="366477" cy="3664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B232D3-9C5F-47F4-ACE0-56CC3C96B788}">
      <dsp:nvSpPr>
        <dsp:cNvPr id="0" name=""/>
        <dsp:cNvSpPr/>
      </dsp:nvSpPr>
      <dsp:spPr>
        <a:xfrm>
          <a:off x="769602" y="836031"/>
          <a:ext cx="9835062" cy="666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19" tIns="70519" rIns="70519" bIns="70519" numCol="1" spcCol="1270" anchor="ctr" anchorCtr="0">
          <a:noAutofit/>
        </a:bodyPr>
        <a:lstStyle/>
        <a:p>
          <a:pPr marL="0" lvl="0" indent="0" algn="l" defTabSz="844550">
            <a:lnSpc>
              <a:spcPct val="90000"/>
            </a:lnSpc>
            <a:spcBef>
              <a:spcPct val="0"/>
            </a:spcBef>
            <a:spcAft>
              <a:spcPct val="35000"/>
            </a:spcAft>
            <a:buNone/>
          </a:pPr>
          <a:r>
            <a:rPr lang="fi-FI" sz="1900" kern="1200"/>
            <a:t>Vastuullisuus- ja eettiset sertifikaatit (houkuttelevat uusia sijoittajia ja asiakkaita)</a:t>
          </a:r>
          <a:endParaRPr lang="en-US" sz="1900" kern="1200"/>
        </a:p>
      </dsp:txBody>
      <dsp:txXfrm>
        <a:off x="769602" y="836031"/>
        <a:ext cx="9835062" cy="666322"/>
      </dsp:txXfrm>
    </dsp:sp>
    <dsp:sp modelId="{C69F298F-13BA-4ABC-879C-61C7BC630F32}">
      <dsp:nvSpPr>
        <dsp:cNvPr id="0" name=""/>
        <dsp:cNvSpPr/>
      </dsp:nvSpPr>
      <dsp:spPr>
        <a:xfrm>
          <a:off x="0" y="1668935"/>
          <a:ext cx="10604665" cy="66632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6DB398-210B-42A4-AF08-AAB721D661DE}">
      <dsp:nvSpPr>
        <dsp:cNvPr id="0" name=""/>
        <dsp:cNvSpPr/>
      </dsp:nvSpPr>
      <dsp:spPr>
        <a:xfrm>
          <a:off x="201562" y="1818857"/>
          <a:ext cx="366477" cy="36647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47AAB1B-433E-48FA-84FD-65A3CD1A364E}">
      <dsp:nvSpPr>
        <dsp:cNvPr id="0" name=""/>
        <dsp:cNvSpPr/>
      </dsp:nvSpPr>
      <dsp:spPr>
        <a:xfrm>
          <a:off x="769602" y="1668935"/>
          <a:ext cx="9835062" cy="666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19" tIns="70519" rIns="70519" bIns="70519" numCol="1" spcCol="1270" anchor="ctr" anchorCtr="0">
          <a:noAutofit/>
        </a:bodyPr>
        <a:lstStyle/>
        <a:p>
          <a:pPr marL="0" lvl="0" indent="0" algn="l" defTabSz="844550">
            <a:lnSpc>
              <a:spcPct val="90000"/>
            </a:lnSpc>
            <a:spcBef>
              <a:spcPct val="0"/>
            </a:spcBef>
            <a:spcAft>
              <a:spcPct val="35000"/>
            </a:spcAft>
            <a:buNone/>
          </a:pPr>
          <a:r>
            <a:rPr lang="fi-FI" sz="1900" kern="1200"/>
            <a:t>Pääsyn vihreisiin rahoitusvälineisiin (kun edistetään ympäristöystävällisempiä toimintoja) </a:t>
          </a:r>
          <a:endParaRPr lang="en-US" sz="1900" kern="1200"/>
        </a:p>
      </dsp:txBody>
      <dsp:txXfrm>
        <a:off x="769602" y="1668935"/>
        <a:ext cx="9835062" cy="666322"/>
      </dsp:txXfrm>
    </dsp:sp>
    <dsp:sp modelId="{119007AA-9C72-43C0-89F8-609261ACD67F}">
      <dsp:nvSpPr>
        <dsp:cNvPr id="0" name=""/>
        <dsp:cNvSpPr/>
      </dsp:nvSpPr>
      <dsp:spPr>
        <a:xfrm>
          <a:off x="0" y="2501838"/>
          <a:ext cx="10604665" cy="66632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C9C4E0-C2E2-444D-A33E-960412629512}">
      <dsp:nvSpPr>
        <dsp:cNvPr id="0" name=""/>
        <dsp:cNvSpPr/>
      </dsp:nvSpPr>
      <dsp:spPr>
        <a:xfrm>
          <a:off x="201562" y="2651761"/>
          <a:ext cx="366477" cy="36647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BC9B25-9A98-4CCD-BB6B-D5157755932B}">
      <dsp:nvSpPr>
        <dsp:cNvPr id="0" name=""/>
        <dsp:cNvSpPr/>
      </dsp:nvSpPr>
      <dsp:spPr>
        <a:xfrm>
          <a:off x="769602" y="2501838"/>
          <a:ext cx="9835062" cy="666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19" tIns="70519" rIns="70519" bIns="70519" numCol="1" spcCol="1270" anchor="ctr" anchorCtr="0">
          <a:noAutofit/>
        </a:bodyPr>
        <a:lstStyle/>
        <a:p>
          <a:pPr marL="0" lvl="0" indent="0" algn="l" defTabSz="844550">
            <a:lnSpc>
              <a:spcPct val="90000"/>
            </a:lnSpc>
            <a:spcBef>
              <a:spcPct val="0"/>
            </a:spcBef>
            <a:spcAft>
              <a:spcPct val="35000"/>
            </a:spcAft>
            <a:buNone/>
          </a:pPr>
          <a:r>
            <a:rPr lang="fi-FI" sz="1900" kern="1200"/>
            <a:t>Säästöt energiankäytössä (energiatehokkuus ja uusiutuvat energianlähteet)</a:t>
          </a:r>
          <a:endParaRPr lang="en-US" sz="1900" kern="1200"/>
        </a:p>
      </dsp:txBody>
      <dsp:txXfrm>
        <a:off x="769602" y="2501838"/>
        <a:ext cx="9835062" cy="666322"/>
      </dsp:txXfrm>
    </dsp:sp>
    <dsp:sp modelId="{260B564A-B5EA-44DA-9109-CC1E7E5AC782}">
      <dsp:nvSpPr>
        <dsp:cNvPr id="0" name=""/>
        <dsp:cNvSpPr/>
      </dsp:nvSpPr>
      <dsp:spPr>
        <a:xfrm>
          <a:off x="0" y="3334741"/>
          <a:ext cx="10604665" cy="66632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8DFF03-7142-4393-A962-58188AECDFA0}">
      <dsp:nvSpPr>
        <dsp:cNvPr id="0" name=""/>
        <dsp:cNvSpPr/>
      </dsp:nvSpPr>
      <dsp:spPr>
        <a:xfrm>
          <a:off x="201562" y="3484664"/>
          <a:ext cx="366477" cy="36647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5C2EDBF-C155-4EE4-AB9E-1263A88766DB}">
      <dsp:nvSpPr>
        <dsp:cNvPr id="0" name=""/>
        <dsp:cNvSpPr/>
      </dsp:nvSpPr>
      <dsp:spPr>
        <a:xfrm>
          <a:off x="769602" y="3334741"/>
          <a:ext cx="9835062" cy="666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519" tIns="70519" rIns="70519" bIns="70519" numCol="1" spcCol="1270" anchor="ctr" anchorCtr="0">
          <a:noAutofit/>
        </a:bodyPr>
        <a:lstStyle/>
        <a:p>
          <a:pPr marL="0" lvl="0" indent="0" algn="l" defTabSz="844550">
            <a:lnSpc>
              <a:spcPct val="90000"/>
            </a:lnSpc>
            <a:spcBef>
              <a:spcPct val="0"/>
            </a:spcBef>
            <a:spcAft>
              <a:spcPct val="35000"/>
            </a:spcAft>
            <a:buNone/>
          </a:pPr>
          <a:r>
            <a:rPr lang="fi-FI" sz="1900" kern="1200"/>
            <a:t>Riskienhallinta (toiminta ilmastonmuutosta vastaan hidastaa ilmastonmuutosta)</a:t>
          </a:r>
          <a:endParaRPr lang="en-US" sz="1900" kern="1200"/>
        </a:p>
      </dsp:txBody>
      <dsp:txXfrm>
        <a:off x="769602" y="3334741"/>
        <a:ext cx="9835062" cy="6663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6C865-7FED-4546-9E69-5FC722719043}">
      <dsp:nvSpPr>
        <dsp:cNvPr id="0" name=""/>
        <dsp:cNvSpPr/>
      </dsp:nvSpPr>
      <dsp:spPr>
        <a:xfrm>
          <a:off x="0" y="1295"/>
          <a:ext cx="10604665" cy="55194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CFA404-E524-4B02-8C9D-3E02635323C8}">
      <dsp:nvSpPr>
        <dsp:cNvPr id="0" name=""/>
        <dsp:cNvSpPr/>
      </dsp:nvSpPr>
      <dsp:spPr>
        <a:xfrm>
          <a:off x="166963" y="125482"/>
          <a:ext cx="303569" cy="30356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AAF49C-36E5-4F67-9CC4-90CB64E0627D}">
      <dsp:nvSpPr>
        <dsp:cNvPr id="0" name=""/>
        <dsp:cNvSpPr/>
      </dsp:nvSpPr>
      <dsp:spPr>
        <a:xfrm>
          <a:off x="637496" y="1295"/>
          <a:ext cx="9967168" cy="551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8414" tIns="58414" rIns="58414" bIns="58414" numCol="1" spcCol="1270" anchor="ctr" anchorCtr="0">
          <a:noAutofit/>
        </a:bodyPr>
        <a:lstStyle/>
        <a:p>
          <a:pPr marL="0" lvl="0" indent="0" algn="l" defTabSz="844550">
            <a:lnSpc>
              <a:spcPct val="90000"/>
            </a:lnSpc>
            <a:spcBef>
              <a:spcPct val="0"/>
            </a:spcBef>
            <a:spcAft>
              <a:spcPct val="35000"/>
            </a:spcAft>
            <a:buNone/>
          </a:pPr>
          <a:r>
            <a:rPr lang="fi-FI" sz="1900" b="0" i="0" kern="1200"/>
            <a:t>Ilmastonmuutoksen hillintä</a:t>
          </a:r>
          <a:endParaRPr lang="en-US" sz="1900" kern="1200"/>
        </a:p>
      </dsp:txBody>
      <dsp:txXfrm>
        <a:off x="637496" y="1295"/>
        <a:ext cx="9967168" cy="551945"/>
      </dsp:txXfrm>
    </dsp:sp>
    <dsp:sp modelId="{9C6BCEDA-0FC1-4692-BAA7-75C1DFEF1F2A}">
      <dsp:nvSpPr>
        <dsp:cNvPr id="0" name=""/>
        <dsp:cNvSpPr/>
      </dsp:nvSpPr>
      <dsp:spPr>
        <a:xfrm>
          <a:off x="0" y="691226"/>
          <a:ext cx="10604665" cy="55194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FE2903-1686-428D-97E7-F76660436EA9}">
      <dsp:nvSpPr>
        <dsp:cNvPr id="0" name=""/>
        <dsp:cNvSpPr/>
      </dsp:nvSpPr>
      <dsp:spPr>
        <a:xfrm>
          <a:off x="166963" y="815414"/>
          <a:ext cx="303569" cy="30356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5A35FA3-B546-4572-B506-046D4622D2D0}">
      <dsp:nvSpPr>
        <dsp:cNvPr id="0" name=""/>
        <dsp:cNvSpPr/>
      </dsp:nvSpPr>
      <dsp:spPr>
        <a:xfrm>
          <a:off x="637496" y="691226"/>
          <a:ext cx="9967168" cy="551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8414" tIns="58414" rIns="58414" bIns="58414" numCol="1" spcCol="1270" anchor="ctr" anchorCtr="0">
          <a:noAutofit/>
        </a:bodyPr>
        <a:lstStyle/>
        <a:p>
          <a:pPr marL="0" lvl="0" indent="0" algn="l" defTabSz="844550">
            <a:lnSpc>
              <a:spcPct val="90000"/>
            </a:lnSpc>
            <a:spcBef>
              <a:spcPct val="0"/>
            </a:spcBef>
            <a:spcAft>
              <a:spcPct val="35000"/>
            </a:spcAft>
            <a:buNone/>
          </a:pPr>
          <a:r>
            <a:rPr lang="fi-FI" sz="1900" b="0" i="0" kern="1200"/>
            <a:t>Ilmastonmuutokseen sopeutuminen</a:t>
          </a:r>
          <a:endParaRPr lang="en-US" sz="1900" kern="1200"/>
        </a:p>
      </dsp:txBody>
      <dsp:txXfrm>
        <a:off x="637496" y="691226"/>
        <a:ext cx="9967168" cy="551945"/>
      </dsp:txXfrm>
    </dsp:sp>
    <dsp:sp modelId="{54ED1F26-CFFE-4D98-A48B-4458EDDE5794}">
      <dsp:nvSpPr>
        <dsp:cNvPr id="0" name=""/>
        <dsp:cNvSpPr/>
      </dsp:nvSpPr>
      <dsp:spPr>
        <a:xfrm>
          <a:off x="0" y="1381158"/>
          <a:ext cx="10604665" cy="55194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7B83F6-541D-4796-ACFD-75894BBB8DD4}">
      <dsp:nvSpPr>
        <dsp:cNvPr id="0" name=""/>
        <dsp:cNvSpPr/>
      </dsp:nvSpPr>
      <dsp:spPr>
        <a:xfrm>
          <a:off x="166963" y="1505345"/>
          <a:ext cx="303569" cy="30356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1274555-FF27-41B5-8343-5E01571F9025}">
      <dsp:nvSpPr>
        <dsp:cNvPr id="0" name=""/>
        <dsp:cNvSpPr/>
      </dsp:nvSpPr>
      <dsp:spPr>
        <a:xfrm>
          <a:off x="637496" y="1381158"/>
          <a:ext cx="9967168" cy="551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8414" tIns="58414" rIns="58414" bIns="58414" numCol="1" spcCol="1270" anchor="ctr" anchorCtr="0">
          <a:noAutofit/>
        </a:bodyPr>
        <a:lstStyle/>
        <a:p>
          <a:pPr marL="0" lvl="0" indent="0" algn="l" defTabSz="844550">
            <a:lnSpc>
              <a:spcPct val="90000"/>
            </a:lnSpc>
            <a:spcBef>
              <a:spcPct val="0"/>
            </a:spcBef>
            <a:spcAft>
              <a:spcPct val="35000"/>
            </a:spcAft>
            <a:buNone/>
          </a:pPr>
          <a:r>
            <a:rPr lang="fi-FI" sz="1900" b="0" i="0" kern="1200"/>
            <a:t>Vesivarojen ja merten tarjoamien luonnonvarojen kestävä käyttö ja suojelu</a:t>
          </a:r>
          <a:endParaRPr lang="en-US" sz="1900" kern="1200"/>
        </a:p>
      </dsp:txBody>
      <dsp:txXfrm>
        <a:off x="637496" y="1381158"/>
        <a:ext cx="9967168" cy="551945"/>
      </dsp:txXfrm>
    </dsp:sp>
    <dsp:sp modelId="{4613BCAF-47F7-4742-8D9F-A3E9A0CF870B}">
      <dsp:nvSpPr>
        <dsp:cNvPr id="0" name=""/>
        <dsp:cNvSpPr/>
      </dsp:nvSpPr>
      <dsp:spPr>
        <a:xfrm>
          <a:off x="0" y="2071089"/>
          <a:ext cx="10604665" cy="55194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9D0BBD8-743D-4DC1-853C-B62FE4A03D00}">
      <dsp:nvSpPr>
        <dsp:cNvPr id="0" name=""/>
        <dsp:cNvSpPr/>
      </dsp:nvSpPr>
      <dsp:spPr>
        <a:xfrm>
          <a:off x="166963" y="2195277"/>
          <a:ext cx="303569" cy="30356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A83B845-183A-414A-8F69-159FD6A1E071}">
      <dsp:nvSpPr>
        <dsp:cNvPr id="0" name=""/>
        <dsp:cNvSpPr/>
      </dsp:nvSpPr>
      <dsp:spPr>
        <a:xfrm>
          <a:off x="637496" y="2071089"/>
          <a:ext cx="9967168" cy="551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8414" tIns="58414" rIns="58414" bIns="58414" numCol="1" spcCol="1270" anchor="ctr" anchorCtr="0">
          <a:noAutofit/>
        </a:bodyPr>
        <a:lstStyle/>
        <a:p>
          <a:pPr marL="0" lvl="0" indent="0" algn="l" defTabSz="844550">
            <a:lnSpc>
              <a:spcPct val="90000"/>
            </a:lnSpc>
            <a:spcBef>
              <a:spcPct val="0"/>
            </a:spcBef>
            <a:spcAft>
              <a:spcPct val="35000"/>
            </a:spcAft>
            <a:buNone/>
          </a:pPr>
          <a:r>
            <a:rPr lang="fi-FI" sz="1900" b="0" i="0" kern="1200"/>
            <a:t>Siirtyminen kiertotalouteen</a:t>
          </a:r>
          <a:endParaRPr lang="en-US" sz="1900" kern="1200"/>
        </a:p>
      </dsp:txBody>
      <dsp:txXfrm>
        <a:off x="637496" y="2071089"/>
        <a:ext cx="9967168" cy="551945"/>
      </dsp:txXfrm>
    </dsp:sp>
    <dsp:sp modelId="{51487940-FDD8-42FB-AD9A-47CB573EF2E0}">
      <dsp:nvSpPr>
        <dsp:cNvPr id="0" name=""/>
        <dsp:cNvSpPr/>
      </dsp:nvSpPr>
      <dsp:spPr>
        <a:xfrm>
          <a:off x="0" y="2761021"/>
          <a:ext cx="10604665" cy="55194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CD7209-799F-488E-8B2B-27A56F24C112}">
      <dsp:nvSpPr>
        <dsp:cNvPr id="0" name=""/>
        <dsp:cNvSpPr/>
      </dsp:nvSpPr>
      <dsp:spPr>
        <a:xfrm>
          <a:off x="166963" y="2885208"/>
          <a:ext cx="303569" cy="30356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556894-F87A-451C-A23C-E0BC18183D20}">
      <dsp:nvSpPr>
        <dsp:cNvPr id="0" name=""/>
        <dsp:cNvSpPr/>
      </dsp:nvSpPr>
      <dsp:spPr>
        <a:xfrm>
          <a:off x="637496" y="2761021"/>
          <a:ext cx="9967168" cy="551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8414" tIns="58414" rIns="58414" bIns="58414" numCol="1" spcCol="1270" anchor="ctr" anchorCtr="0">
          <a:noAutofit/>
        </a:bodyPr>
        <a:lstStyle/>
        <a:p>
          <a:pPr marL="0" lvl="0" indent="0" algn="l" defTabSz="844550">
            <a:lnSpc>
              <a:spcPct val="90000"/>
            </a:lnSpc>
            <a:spcBef>
              <a:spcPct val="0"/>
            </a:spcBef>
            <a:spcAft>
              <a:spcPct val="35000"/>
            </a:spcAft>
            <a:buNone/>
          </a:pPr>
          <a:r>
            <a:rPr lang="fi-FI" sz="1900" b="0" i="0" kern="1200"/>
            <a:t>Ympäristön pilaantumisen ehkäiseminen ja vähentäminen</a:t>
          </a:r>
          <a:endParaRPr lang="en-US" sz="1900" kern="1200"/>
        </a:p>
      </dsp:txBody>
      <dsp:txXfrm>
        <a:off x="637496" y="2761021"/>
        <a:ext cx="9967168" cy="551945"/>
      </dsp:txXfrm>
    </dsp:sp>
    <dsp:sp modelId="{73B5C278-F8A4-4438-81C6-3CD1CE9469F6}">
      <dsp:nvSpPr>
        <dsp:cNvPr id="0" name=""/>
        <dsp:cNvSpPr/>
      </dsp:nvSpPr>
      <dsp:spPr>
        <a:xfrm>
          <a:off x="0" y="3450952"/>
          <a:ext cx="10604665" cy="55194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CC4AFD-350B-4AF4-ADB2-C2F105E6BBC1}">
      <dsp:nvSpPr>
        <dsp:cNvPr id="0" name=""/>
        <dsp:cNvSpPr/>
      </dsp:nvSpPr>
      <dsp:spPr>
        <a:xfrm>
          <a:off x="166963" y="3575140"/>
          <a:ext cx="303569" cy="303569"/>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FFA8623-8068-4DC7-AA76-F1919D30F12C}">
      <dsp:nvSpPr>
        <dsp:cNvPr id="0" name=""/>
        <dsp:cNvSpPr/>
      </dsp:nvSpPr>
      <dsp:spPr>
        <a:xfrm>
          <a:off x="637496" y="3450952"/>
          <a:ext cx="9967168" cy="5519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8414" tIns="58414" rIns="58414" bIns="58414" numCol="1" spcCol="1270" anchor="ctr" anchorCtr="0">
          <a:noAutofit/>
        </a:bodyPr>
        <a:lstStyle/>
        <a:p>
          <a:pPr marL="0" lvl="0" indent="0" algn="l" defTabSz="844550">
            <a:lnSpc>
              <a:spcPct val="90000"/>
            </a:lnSpc>
            <a:spcBef>
              <a:spcPct val="0"/>
            </a:spcBef>
            <a:spcAft>
              <a:spcPct val="35000"/>
            </a:spcAft>
            <a:buNone/>
          </a:pPr>
          <a:r>
            <a:rPr lang="fi-FI" sz="1900" b="0" i="0" kern="1200"/>
            <a:t>Luonnon monimuotoisuuden ja ekosysteemien suojelu ja ennallistamin</a:t>
          </a:r>
          <a:r>
            <a:rPr lang="fi-FI" sz="1900" kern="1200"/>
            <a:t>en</a:t>
          </a:r>
          <a:endParaRPr lang="en-US" sz="1900" kern="1200"/>
        </a:p>
      </dsp:txBody>
      <dsp:txXfrm>
        <a:off x="637496" y="3450952"/>
        <a:ext cx="9967168" cy="55194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26D5AC-B486-5748-925D-9C7C06A01345}" type="datetimeFigureOut">
              <a:rPr lang="fi-FI" smtClean="0"/>
              <a:t>17.5.2024</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618420-1DAB-3A46-BCC8-E5CAD8A0F798}" type="slidenum">
              <a:rPr lang="fi-FI" smtClean="0"/>
              <a:t>‹#›</a:t>
            </a:fld>
            <a:endParaRPr lang="fi-FI"/>
          </a:p>
        </p:txBody>
      </p:sp>
    </p:spTree>
    <p:extLst>
      <p:ext uri="{BB962C8B-B14F-4D97-AF65-F5344CB8AC3E}">
        <p14:creationId xmlns:p14="http://schemas.microsoft.com/office/powerpoint/2010/main" val="1908617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ienellä palkkilogolla">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E523AE3-3FDD-994B-A30A-FF1415EF9936}"/>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33949360-CF60-1646-B4B7-371F1F488DE7}"/>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4" name="Date Placeholder 3">
            <a:extLst>
              <a:ext uri="{FF2B5EF4-FFF2-40B4-BE49-F238E27FC236}">
                <a16:creationId xmlns:a16="http://schemas.microsoft.com/office/drawing/2014/main" id="{2AEDE278-B472-5941-9F3F-061CAE5FFB24}"/>
              </a:ext>
            </a:extLst>
          </p:cNvPr>
          <p:cNvSpPr>
            <a:spLocks noGrp="1"/>
          </p:cNvSpPr>
          <p:nvPr>
            <p:ph type="dt" sz="half" idx="10"/>
          </p:nvPr>
        </p:nvSpPr>
        <p:spPr/>
        <p:txBody>
          <a:bodyPr/>
          <a:lstStyle/>
          <a:p>
            <a:fld id="{A8B6551E-71A9-8B4A-B982-567474591C84}" type="datetime1">
              <a:rPr lang="fi-FI" smtClean="0"/>
              <a:t>17.5.2024</a:t>
            </a:fld>
            <a:endParaRPr lang="fi-FI"/>
          </a:p>
        </p:txBody>
      </p:sp>
      <p:sp>
        <p:nvSpPr>
          <p:cNvPr id="7" name="Rectangle 6">
            <a:extLst>
              <a:ext uri="{FF2B5EF4-FFF2-40B4-BE49-F238E27FC236}">
                <a16:creationId xmlns:a16="http://schemas.microsoft.com/office/drawing/2014/main" id="{30BCC118-92C6-1D47-9954-FF1122869D46}"/>
              </a:ext>
            </a:extLst>
          </p:cNvPr>
          <p:cNvSpPr/>
          <p:nvPr userDrawn="1"/>
        </p:nvSpPr>
        <p:spPr>
          <a:xfrm>
            <a:off x="0" y="0"/>
            <a:ext cx="11360003"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816002F8-51F4-8E41-AF9E-6AF38B450705}"/>
              </a:ext>
            </a:extLst>
          </p:cNvPr>
          <p:cNvSpPr>
            <a:spLocks noGrp="1"/>
          </p:cNvSpPr>
          <p:nvPr>
            <p:ph type="ctrTitle"/>
          </p:nvPr>
        </p:nvSpPr>
        <p:spPr>
          <a:xfrm>
            <a:off x="1162000" y="1122363"/>
            <a:ext cx="9144000" cy="2387600"/>
          </a:xfrm>
        </p:spPr>
        <p:txBody>
          <a:bodyPr anchor="b">
            <a:normAutofit/>
          </a:bodyPr>
          <a:lstStyle>
            <a:lvl1pPr algn="ctr">
              <a:defRPr sz="4800">
                <a:solidFill>
                  <a:schemeClr val="bg1"/>
                </a:solidFill>
                <a:effectLst>
                  <a:outerShdw blurRad="190500" dist="38100" dir="2700000" algn="tl" rotWithShape="0">
                    <a:prstClr val="black">
                      <a:alpha val="20000"/>
                    </a:prstClr>
                  </a:outerShdw>
                </a:effectLst>
              </a:defRPr>
            </a:lvl1pPr>
          </a:lstStyle>
          <a:p>
            <a:r>
              <a:rPr lang="fi-FI"/>
              <a:t>Muokkaa ots. perustyyl. napsautt.</a:t>
            </a:r>
            <a:endParaRPr lang="fi-FI" dirty="0"/>
          </a:p>
        </p:txBody>
      </p:sp>
      <p:sp>
        <p:nvSpPr>
          <p:cNvPr id="3" name="Subtitle 2">
            <a:extLst>
              <a:ext uri="{FF2B5EF4-FFF2-40B4-BE49-F238E27FC236}">
                <a16:creationId xmlns:a16="http://schemas.microsoft.com/office/drawing/2014/main" id="{8F7BE67C-6EDC-3345-9431-8E91D02DBFEC}"/>
              </a:ext>
            </a:extLst>
          </p:cNvPr>
          <p:cNvSpPr>
            <a:spLocks noGrp="1"/>
          </p:cNvSpPr>
          <p:nvPr>
            <p:ph type="subTitle" idx="1"/>
          </p:nvPr>
        </p:nvSpPr>
        <p:spPr>
          <a:xfrm>
            <a:off x="1162000" y="3717177"/>
            <a:ext cx="9144000" cy="1655762"/>
          </a:xfrm>
        </p:spPr>
        <p:txBody>
          <a:bodyPr>
            <a:normAutofit/>
          </a:bodyPr>
          <a:lstStyle>
            <a:lvl1pPr marL="0" indent="0" algn="ctr">
              <a:lnSpc>
                <a:spcPct val="100000"/>
              </a:lnSpc>
              <a:buNone/>
              <a:defRPr sz="2000">
                <a:solidFill>
                  <a:schemeClr val="bg1"/>
                </a:solidFill>
                <a:effectLst>
                  <a:outerShdw blurRad="190500" dist="38100" dir="2700000" algn="tl" rotWithShape="0">
                    <a:prstClr val="black">
                      <a:alpha val="20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Tree>
    <p:extLst>
      <p:ext uri="{BB962C8B-B14F-4D97-AF65-F5344CB8AC3E}">
        <p14:creationId xmlns:p14="http://schemas.microsoft.com/office/powerpoint/2010/main" val="1486756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B7B39-9335-1D45-9CBC-03251EC58D3F}"/>
              </a:ext>
            </a:extLst>
          </p:cNvPr>
          <p:cNvSpPr>
            <a:spLocks noGrp="1"/>
          </p:cNvSpPr>
          <p:nvPr>
            <p:ph type="title"/>
          </p:nvPr>
        </p:nvSpPr>
        <p:spPr>
          <a:xfrm>
            <a:off x="374732" y="457200"/>
            <a:ext cx="3895107" cy="1600200"/>
          </a:xfrm>
        </p:spPr>
        <p:txBody>
          <a:bodyPr anchor="b"/>
          <a:lstStyle>
            <a:lvl1pPr>
              <a:defRPr sz="3200"/>
            </a:lvl1pPr>
          </a:lstStyle>
          <a:p>
            <a:r>
              <a:rPr lang="fi-FI"/>
              <a:t>Muokkaa ots. perustyyl. napsautt.</a:t>
            </a:r>
          </a:p>
        </p:txBody>
      </p:sp>
      <p:sp>
        <p:nvSpPr>
          <p:cNvPr id="3" name="Content Placeholder 2">
            <a:extLst>
              <a:ext uri="{FF2B5EF4-FFF2-40B4-BE49-F238E27FC236}">
                <a16:creationId xmlns:a16="http://schemas.microsoft.com/office/drawing/2014/main" id="{D5367EFC-3F5C-1147-AB14-45C9C346ED77}"/>
              </a:ext>
            </a:extLst>
          </p:cNvPr>
          <p:cNvSpPr>
            <a:spLocks noGrp="1"/>
          </p:cNvSpPr>
          <p:nvPr>
            <p:ph idx="1"/>
          </p:nvPr>
        </p:nvSpPr>
        <p:spPr>
          <a:xfrm>
            <a:off x="4590472" y="987425"/>
            <a:ext cx="595211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xt Placeholder 3">
            <a:extLst>
              <a:ext uri="{FF2B5EF4-FFF2-40B4-BE49-F238E27FC236}">
                <a16:creationId xmlns:a16="http://schemas.microsoft.com/office/drawing/2014/main" id="{C3E8F311-6830-DB41-A762-AF5516C66EEA}"/>
              </a:ext>
            </a:extLst>
          </p:cNvPr>
          <p:cNvSpPr>
            <a:spLocks noGrp="1"/>
          </p:cNvSpPr>
          <p:nvPr>
            <p:ph type="body" sz="half" idx="2"/>
          </p:nvPr>
        </p:nvSpPr>
        <p:spPr>
          <a:xfrm>
            <a:off x="374732" y="2057400"/>
            <a:ext cx="389510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a:extLst>
              <a:ext uri="{FF2B5EF4-FFF2-40B4-BE49-F238E27FC236}">
                <a16:creationId xmlns:a16="http://schemas.microsoft.com/office/drawing/2014/main" id="{05C6BC43-B3C7-D546-AE4F-2E0AE8E950EC}"/>
              </a:ext>
            </a:extLst>
          </p:cNvPr>
          <p:cNvSpPr>
            <a:spLocks noGrp="1"/>
          </p:cNvSpPr>
          <p:nvPr>
            <p:ph type="dt" sz="half" idx="10"/>
          </p:nvPr>
        </p:nvSpPr>
        <p:spPr/>
        <p:txBody>
          <a:bodyPr/>
          <a:lstStyle/>
          <a:p>
            <a:fld id="{118D4A9A-37A1-794E-8D4A-F839A85001DD}" type="datetime1">
              <a:rPr lang="fi-FI" smtClean="0"/>
              <a:t>17.5.2024</a:t>
            </a:fld>
            <a:endParaRPr lang="fi-FI"/>
          </a:p>
        </p:txBody>
      </p:sp>
      <p:sp>
        <p:nvSpPr>
          <p:cNvPr id="6" name="Footer Placeholder 5">
            <a:extLst>
              <a:ext uri="{FF2B5EF4-FFF2-40B4-BE49-F238E27FC236}">
                <a16:creationId xmlns:a16="http://schemas.microsoft.com/office/drawing/2014/main" id="{22DAD602-F739-BD4C-A259-208DB9FBDA10}"/>
              </a:ext>
            </a:extLst>
          </p:cNvPr>
          <p:cNvSpPr>
            <a:spLocks noGrp="1"/>
          </p:cNvSpPr>
          <p:nvPr>
            <p:ph type="ftr" sz="quarter" idx="11"/>
          </p:nvPr>
        </p:nvSpPr>
        <p:spPr/>
        <p:txBody>
          <a:bodyPr/>
          <a:lstStyle/>
          <a:p>
            <a:r>
              <a:rPr lang="fi-FI"/>
              <a:t>Taitotalon PowerPoint -pohja</a:t>
            </a:r>
          </a:p>
        </p:txBody>
      </p:sp>
      <p:sp>
        <p:nvSpPr>
          <p:cNvPr id="7" name="Slide Number Placeholder 6">
            <a:extLst>
              <a:ext uri="{FF2B5EF4-FFF2-40B4-BE49-F238E27FC236}">
                <a16:creationId xmlns:a16="http://schemas.microsoft.com/office/drawing/2014/main" id="{56206320-159F-8448-98A5-069DD07A4E6F}"/>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1440406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6A23B37-E1D2-C64C-BC2D-FF4F9A3E646E}"/>
              </a:ext>
            </a:extLst>
          </p:cNvPr>
          <p:cNvSpPr>
            <a:spLocks noGrp="1"/>
          </p:cNvSpPr>
          <p:nvPr>
            <p:ph type="pic" idx="1"/>
          </p:nvPr>
        </p:nvSpPr>
        <p:spPr>
          <a:xfrm>
            <a:off x="-1" y="0"/>
            <a:ext cx="11359979"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fi-FI" dirty="0"/>
          </a:p>
        </p:txBody>
      </p:sp>
      <p:sp>
        <p:nvSpPr>
          <p:cNvPr id="5" name="Date Placeholder 4">
            <a:extLst>
              <a:ext uri="{FF2B5EF4-FFF2-40B4-BE49-F238E27FC236}">
                <a16:creationId xmlns:a16="http://schemas.microsoft.com/office/drawing/2014/main" id="{D4FB9DC7-0E99-4D49-89C4-322E66D297C6}"/>
              </a:ext>
            </a:extLst>
          </p:cNvPr>
          <p:cNvSpPr>
            <a:spLocks noGrp="1"/>
          </p:cNvSpPr>
          <p:nvPr>
            <p:ph type="dt" sz="half" idx="10"/>
          </p:nvPr>
        </p:nvSpPr>
        <p:spPr/>
        <p:txBody>
          <a:bodyPr/>
          <a:lstStyle/>
          <a:p>
            <a:fld id="{874AA782-AAE9-EC43-9DBE-39FFFA8C934C}" type="datetime1">
              <a:rPr lang="fi-FI" smtClean="0"/>
              <a:t>17.5.2024</a:t>
            </a:fld>
            <a:endParaRPr lang="fi-FI"/>
          </a:p>
        </p:txBody>
      </p:sp>
      <p:sp>
        <p:nvSpPr>
          <p:cNvPr id="6" name="Footer Placeholder 5">
            <a:extLst>
              <a:ext uri="{FF2B5EF4-FFF2-40B4-BE49-F238E27FC236}">
                <a16:creationId xmlns:a16="http://schemas.microsoft.com/office/drawing/2014/main" id="{B3D867AE-6E74-4C41-9AC8-8BACFADF80C8}"/>
              </a:ext>
            </a:extLst>
          </p:cNvPr>
          <p:cNvSpPr>
            <a:spLocks noGrp="1"/>
          </p:cNvSpPr>
          <p:nvPr>
            <p:ph type="ftr" sz="quarter" idx="11"/>
          </p:nvPr>
        </p:nvSpPr>
        <p:spPr/>
        <p:txBody>
          <a:bodyPr/>
          <a:lstStyle/>
          <a:p>
            <a:r>
              <a:rPr lang="fi-FI"/>
              <a:t>Taitotalon PowerPoint -pohja</a:t>
            </a:r>
          </a:p>
        </p:txBody>
      </p:sp>
      <p:sp>
        <p:nvSpPr>
          <p:cNvPr id="7" name="Slide Number Placeholder 6">
            <a:extLst>
              <a:ext uri="{FF2B5EF4-FFF2-40B4-BE49-F238E27FC236}">
                <a16:creationId xmlns:a16="http://schemas.microsoft.com/office/drawing/2014/main" id="{200868F9-2296-0545-A62D-FB2B498B4E37}"/>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2" name="Title 1">
            <a:extLst>
              <a:ext uri="{FF2B5EF4-FFF2-40B4-BE49-F238E27FC236}">
                <a16:creationId xmlns:a16="http://schemas.microsoft.com/office/drawing/2014/main" id="{12A0B606-8A9C-3E4E-B4A4-B464C5953D19}"/>
              </a:ext>
            </a:extLst>
          </p:cNvPr>
          <p:cNvSpPr>
            <a:spLocks noGrp="1"/>
          </p:cNvSpPr>
          <p:nvPr>
            <p:ph type="title"/>
          </p:nvPr>
        </p:nvSpPr>
        <p:spPr>
          <a:xfrm>
            <a:off x="374732" y="1"/>
            <a:ext cx="4844566" cy="1793173"/>
          </a:xfrm>
          <a:solidFill>
            <a:schemeClr val="tx2">
              <a:alpha val="90000"/>
            </a:schemeClr>
          </a:solidFill>
        </p:spPr>
        <p:txBody>
          <a:bodyPr lIns="251999" tIns="251999" rIns="251999" bIns="108000" anchor="b"/>
          <a:lstStyle>
            <a:lvl1pPr>
              <a:defRPr sz="2800">
                <a:solidFill>
                  <a:schemeClr val="bg1"/>
                </a:solidFill>
              </a:defRPr>
            </a:lvl1pPr>
          </a:lstStyle>
          <a:p>
            <a:r>
              <a:rPr lang="fi-FI"/>
              <a:t>Muokkaa ots. perustyyl. napsautt.</a:t>
            </a:r>
            <a:endParaRPr lang="fi-FI" dirty="0"/>
          </a:p>
        </p:txBody>
      </p:sp>
      <p:sp>
        <p:nvSpPr>
          <p:cNvPr id="4" name="Text Placeholder 3">
            <a:extLst>
              <a:ext uri="{FF2B5EF4-FFF2-40B4-BE49-F238E27FC236}">
                <a16:creationId xmlns:a16="http://schemas.microsoft.com/office/drawing/2014/main" id="{1A63D558-CC7E-AC4F-AE23-7DEDB432CC0F}"/>
              </a:ext>
            </a:extLst>
          </p:cNvPr>
          <p:cNvSpPr>
            <a:spLocks noGrp="1"/>
          </p:cNvSpPr>
          <p:nvPr>
            <p:ph type="body" sz="half" idx="2"/>
          </p:nvPr>
        </p:nvSpPr>
        <p:spPr>
          <a:xfrm>
            <a:off x="376287" y="1793174"/>
            <a:ext cx="4844566" cy="4275117"/>
          </a:xfrm>
          <a:solidFill>
            <a:schemeClr val="tx2">
              <a:alpha val="90000"/>
            </a:schemeClr>
          </a:solidFill>
        </p:spPr>
        <p:txBody>
          <a:bodyPr lIns="251999" tIns="180000" rIns="251999" bIns="324000">
            <a:normAutofit/>
          </a:bodyPr>
          <a:lstStyle>
            <a:lvl1pPr marL="0" inden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Tree>
    <p:extLst>
      <p:ext uri="{BB962C8B-B14F-4D97-AF65-F5344CB8AC3E}">
        <p14:creationId xmlns:p14="http://schemas.microsoft.com/office/powerpoint/2010/main" val="3029961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A6F38-971E-E743-8A34-337C90677D40}"/>
              </a:ext>
            </a:extLst>
          </p:cNvPr>
          <p:cNvSpPr>
            <a:spLocks noGrp="1"/>
          </p:cNvSpPr>
          <p:nvPr>
            <p:ph type="title"/>
          </p:nvPr>
        </p:nvSpPr>
        <p:spPr/>
        <p:txBody>
          <a:bodyPr/>
          <a:lstStyle/>
          <a:p>
            <a:r>
              <a:rPr lang="fi-FI"/>
              <a:t>Muokkaa ots. perustyyl. napsautt.</a:t>
            </a:r>
          </a:p>
        </p:txBody>
      </p:sp>
      <p:sp>
        <p:nvSpPr>
          <p:cNvPr id="3" name="Vertical Text Placeholder 2">
            <a:extLst>
              <a:ext uri="{FF2B5EF4-FFF2-40B4-BE49-F238E27FC236}">
                <a16:creationId xmlns:a16="http://schemas.microsoft.com/office/drawing/2014/main" id="{CE94F57D-7E30-C64A-968C-DE06D9A018EB}"/>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5E8AC2DF-8715-A646-990D-DA2CEA49F857}"/>
              </a:ext>
            </a:extLst>
          </p:cNvPr>
          <p:cNvSpPr>
            <a:spLocks noGrp="1"/>
          </p:cNvSpPr>
          <p:nvPr>
            <p:ph type="dt" sz="half" idx="10"/>
          </p:nvPr>
        </p:nvSpPr>
        <p:spPr/>
        <p:txBody>
          <a:bodyPr/>
          <a:lstStyle/>
          <a:p>
            <a:fld id="{6AD6BE22-6A6C-B146-BD6E-497B8BD26224}" type="datetime1">
              <a:rPr lang="fi-FI" smtClean="0"/>
              <a:t>17.5.2024</a:t>
            </a:fld>
            <a:endParaRPr lang="fi-FI"/>
          </a:p>
        </p:txBody>
      </p:sp>
      <p:sp>
        <p:nvSpPr>
          <p:cNvPr id="5" name="Footer Placeholder 4">
            <a:extLst>
              <a:ext uri="{FF2B5EF4-FFF2-40B4-BE49-F238E27FC236}">
                <a16:creationId xmlns:a16="http://schemas.microsoft.com/office/drawing/2014/main" id="{532BDA5E-56E8-EC44-A32D-819D951158E7}"/>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5BA2553A-F783-8343-A958-E86E29B2AB66}"/>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461765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234CC2-DF68-7C46-B5D8-91AB1404EC8D}"/>
              </a:ext>
            </a:extLst>
          </p:cNvPr>
          <p:cNvSpPr>
            <a:spLocks noGrp="1"/>
          </p:cNvSpPr>
          <p:nvPr>
            <p:ph type="title" orient="vert"/>
          </p:nvPr>
        </p:nvSpPr>
        <p:spPr>
          <a:xfrm>
            <a:off x="8200570" y="365125"/>
            <a:ext cx="2778825" cy="5811838"/>
          </a:xfrm>
        </p:spPr>
        <p:txBody>
          <a:bodyPr vert="eaVert"/>
          <a:lstStyle/>
          <a:p>
            <a:r>
              <a:rPr lang="fi-FI"/>
              <a:t>Muokkaa ots. perustyyl. napsautt.</a:t>
            </a:r>
          </a:p>
        </p:txBody>
      </p:sp>
      <p:sp>
        <p:nvSpPr>
          <p:cNvPr id="3" name="Vertical Text Placeholder 2">
            <a:extLst>
              <a:ext uri="{FF2B5EF4-FFF2-40B4-BE49-F238E27FC236}">
                <a16:creationId xmlns:a16="http://schemas.microsoft.com/office/drawing/2014/main" id="{FF150BF5-D005-F046-BE23-3BAD383E5379}"/>
              </a:ext>
            </a:extLst>
          </p:cNvPr>
          <p:cNvSpPr>
            <a:spLocks noGrp="1"/>
          </p:cNvSpPr>
          <p:nvPr>
            <p:ph type="body" orient="vert" idx="1"/>
          </p:nvPr>
        </p:nvSpPr>
        <p:spPr>
          <a:xfrm>
            <a:off x="374732" y="365125"/>
            <a:ext cx="7528956"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BED1ED6A-3DAF-2240-9CD6-C10D5DCF9D1B}"/>
              </a:ext>
            </a:extLst>
          </p:cNvPr>
          <p:cNvSpPr>
            <a:spLocks noGrp="1"/>
          </p:cNvSpPr>
          <p:nvPr>
            <p:ph type="dt" sz="half" idx="10"/>
          </p:nvPr>
        </p:nvSpPr>
        <p:spPr/>
        <p:txBody>
          <a:bodyPr/>
          <a:lstStyle/>
          <a:p>
            <a:fld id="{885BF986-2C15-6B4F-9D69-20BD296D4CDA}" type="datetime1">
              <a:rPr lang="fi-FI" smtClean="0"/>
              <a:t>17.5.2024</a:t>
            </a:fld>
            <a:endParaRPr lang="fi-FI"/>
          </a:p>
        </p:txBody>
      </p:sp>
      <p:sp>
        <p:nvSpPr>
          <p:cNvPr id="5" name="Footer Placeholder 4">
            <a:extLst>
              <a:ext uri="{FF2B5EF4-FFF2-40B4-BE49-F238E27FC236}">
                <a16:creationId xmlns:a16="http://schemas.microsoft.com/office/drawing/2014/main" id="{62DCEC61-88BE-A645-97A1-93767D09EE63}"/>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79454569-C9FF-654D-B4F5-2E7AF5100A3B}"/>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3173706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Otsikkodia isolla logolla">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E523AE3-3FDD-994B-A30A-FF1415EF9936}"/>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33949360-CF60-1646-B4B7-371F1F488DE7}"/>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4" name="Date Placeholder 3">
            <a:extLst>
              <a:ext uri="{FF2B5EF4-FFF2-40B4-BE49-F238E27FC236}">
                <a16:creationId xmlns:a16="http://schemas.microsoft.com/office/drawing/2014/main" id="{2AEDE278-B472-5941-9F3F-061CAE5FFB24}"/>
              </a:ext>
            </a:extLst>
          </p:cNvPr>
          <p:cNvSpPr>
            <a:spLocks noGrp="1"/>
          </p:cNvSpPr>
          <p:nvPr>
            <p:ph type="dt" sz="half" idx="10"/>
          </p:nvPr>
        </p:nvSpPr>
        <p:spPr/>
        <p:txBody>
          <a:bodyPr/>
          <a:lstStyle/>
          <a:p>
            <a:fld id="{A8B6551E-71A9-8B4A-B982-567474591C84}" type="datetime1">
              <a:rPr lang="fi-FI" smtClean="0"/>
              <a:t>17.5.2024</a:t>
            </a:fld>
            <a:endParaRPr lang="fi-FI"/>
          </a:p>
        </p:txBody>
      </p:sp>
      <p:sp>
        <p:nvSpPr>
          <p:cNvPr id="7" name="Rectangle 6">
            <a:extLst>
              <a:ext uri="{FF2B5EF4-FFF2-40B4-BE49-F238E27FC236}">
                <a16:creationId xmlns:a16="http://schemas.microsoft.com/office/drawing/2014/main" id="{30BCC118-92C6-1D47-9954-FF1122869D46}"/>
              </a:ext>
            </a:extLst>
          </p:cNvPr>
          <p:cNvSpPr/>
          <p:nvPr userDrawn="1"/>
        </p:nvSpPr>
        <p:spPr>
          <a:xfrm>
            <a:off x="0" y="0"/>
            <a:ext cx="11360003"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816002F8-51F4-8E41-AF9E-6AF38B450705}"/>
              </a:ext>
            </a:extLst>
          </p:cNvPr>
          <p:cNvSpPr>
            <a:spLocks noGrp="1"/>
          </p:cNvSpPr>
          <p:nvPr>
            <p:ph type="ctrTitle"/>
          </p:nvPr>
        </p:nvSpPr>
        <p:spPr>
          <a:xfrm>
            <a:off x="1162000" y="2588655"/>
            <a:ext cx="9144000" cy="2387600"/>
          </a:xfrm>
        </p:spPr>
        <p:txBody>
          <a:bodyPr anchor="b">
            <a:normAutofit/>
          </a:bodyPr>
          <a:lstStyle>
            <a:lvl1pPr algn="ctr">
              <a:defRPr sz="4800">
                <a:solidFill>
                  <a:schemeClr val="bg1"/>
                </a:solidFill>
                <a:effectLst>
                  <a:outerShdw blurRad="190500" dist="38100" dir="2700000" algn="tl" rotWithShape="0">
                    <a:prstClr val="black">
                      <a:alpha val="20000"/>
                    </a:prstClr>
                  </a:outerShdw>
                </a:effectLst>
              </a:defRPr>
            </a:lvl1pPr>
          </a:lstStyle>
          <a:p>
            <a:r>
              <a:rPr lang="fi-FI"/>
              <a:t>Muokkaa ots. perustyyl. napsautt.</a:t>
            </a:r>
            <a:endParaRPr lang="fi-FI" dirty="0"/>
          </a:p>
        </p:txBody>
      </p:sp>
      <p:sp>
        <p:nvSpPr>
          <p:cNvPr id="3" name="Subtitle 2">
            <a:extLst>
              <a:ext uri="{FF2B5EF4-FFF2-40B4-BE49-F238E27FC236}">
                <a16:creationId xmlns:a16="http://schemas.microsoft.com/office/drawing/2014/main" id="{8F7BE67C-6EDC-3345-9431-8E91D02DBFEC}"/>
              </a:ext>
            </a:extLst>
          </p:cNvPr>
          <p:cNvSpPr>
            <a:spLocks noGrp="1"/>
          </p:cNvSpPr>
          <p:nvPr>
            <p:ph type="subTitle" idx="1"/>
          </p:nvPr>
        </p:nvSpPr>
        <p:spPr>
          <a:xfrm>
            <a:off x="1162000" y="5183469"/>
            <a:ext cx="9144000" cy="1305201"/>
          </a:xfrm>
        </p:spPr>
        <p:txBody>
          <a:bodyPr>
            <a:normAutofit/>
          </a:bodyPr>
          <a:lstStyle>
            <a:lvl1pPr marL="0" indent="0" algn="ctr">
              <a:lnSpc>
                <a:spcPct val="100000"/>
              </a:lnSpc>
              <a:buNone/>
              <a:defRPr sz="2000">
                <a:solidFill>
                  <a:schemeClr val="bg1"/>
                </a:solidFill>
                <a:effectLst>
                  <a:outerShdw blurRad="190500" dist="38100" dir="2700000" algn="tl" rotWithShape="0">
                    <a:prstClr val="black">
                      <a:alpha val="20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8" name="Picture 4">
            <a:extLst>
              <a:ext uri="{FF2B5EF4-FFF2-40B4-BE49-F238E27FC236}">
                <a16:creationId xmlns:a16="http://schemas.microsoft.com/office/drawing/2014/main" id="{DBCCA9B1-1015-8749-99D7-26F5CAD6D892}"/>
              </a:ext>
            </a:extLst>
          </p:cNvPr>
          <p:cNvPicPr>
            <a:picLocks noChangeAspect="1"/>
          </p:cNvPicPr>
          <p:nvPr userDrawn="1"/>
        </p:nvPicPr>
        <p:blipFill>
          <a:blip r:embed="rId2"/>
          <a:stretch>
            <a:fillRect/>
          </a:stretch>
        </p:blipFill>
        <p:spPr>
          <a:xfrm>
            <a:off x="4826342" y="1012032"/>
            <a:ext cx="1815316" cy="1448922"/>
          </a:xfrm>
          <a:prstGeom prst="rect">
            <a:avLst/>
          </a:prstGeom>
        </p:spPr>
      </p:pic>
      <p:sp>
        <p:nvSpPr>
          <p:cNvPr id="9" name="Suorakulmio 8"/>
          <p:cNvSpPr/>
          <p:nvPr userDrawn="1"/>
        </p:nvSpPr>
        <p:spPr>
          <a:xfrm>
            <a:off x="11404980" y="6046573"/>
            <a:ext cx="742292" cy="6749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926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Otsikkodia asiakkaan logon kanssa (oikeall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3949360-CF60-1646-B4B7-371F1F488DE7}"/>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5" name="Footer Placeholder 4">
            <a:extLst>
              <a:ext uri="{FF2B5EF4-FFF2-40B4-BE49-F238E27FC236}">
                <a16:creationId xmlns:a16="http://schemas.microsoft.com/office/drawing/2014/main" id="{BE523AE3-3FDD-994B-A30A-FF1415EF9936}"/>
              </a:ext>
            </a:extLst>
          </p:cNvPr>
          <p:cNvSpPr>
            <a:spLocks noGrp="1"/>
          </p:cNvSpPr>
          <p:nvPr>
            <p:ph type="ftr" sz="quarter" idx="11"/>
          </p:nvPr>
        </p:nvSpPr>
        <p:spPr/>
        <p:txBody>
          <a:bodyPr/>
          <a:lstStyle/>
          <a:p>
            <a:r>
              <a:rPr lang="fi-FI"/>
              <a:t>Taitotalon PowerPoint -pohja</a:t>
            </a:r>
          </a:p>
        </p:txBody>
      </p:sp>
      <p:sp>
        <p:nvSpPr>
          <p:cNvPr id="4" name="Date Placeholder 3">
            <a:extLst>
              <a:ext uri="{FF2B5EF4-FFF2-40B4-BE49-F238E27FC236}">
                <a16:creationId xmlns:a16="http://schemas.microsoft.com/office/drawing/2014/main" id="{2AEDE278-B472-5941-9F3F-061CAE5FFB24}"/>
              </a:ext>
            </a:extLst>
          </p:cNvPr>
          <p:cNvSpPr>
            <a:spLocks noGrp="1"/>
          </p:cNvSpPr>
          <p:nvPr>
            <p:ph type="dt" sz="half" idx="10"/>
          </p:nvPr>
        </p:nvSpPr>
        <p:spPr/>
        <p:txBody>
          <a:bodyPr/>
          <a:lstStyle/>
          <a:p>
            <a:fld id="{02C77DDF-2BCC-C44F-A424-3260BBB65B7A}" type="datetime1">
              <a:rPr lang="fi-FI" smtClean="0"/>
              <a:t>17.5.2024</a:t>
            </a:fld>
            <a:endParaRPr lang="fi-FI"/>
          </a:p>
        </p:txBody>
      </p:sp>
      <p:sp>
        <p:nvSpPr>
          <p:cNvPr id="2" name="Title 1">
            <a:extLst>
              <a:ext uri="{FF2B5EF4-FFF2-40B4-BE49-F238E27FC236}">
                <a16:creationId xmlns:a16="http://schemas.microsoft.com/office/drawing/2014/main" id="{816002F8-51F4-8E41-AF9E-6AF38B450705}"/>
              </a:ext>
            </a:extLst>
          </p:cNvPr>
          <p:cNvSpPr>
            <a:spLocks noGrp="1"/>
          </p:cNvSpPr>
          <p:nvPr>
            <p:ph type="ctrTitle"/>
          </p:nvPr>
        </p:nvSpPr>
        <p:spPr>
          <a:xfrm>
            <a:off x="1162000" y="3342673"/>
            <a:ext cx="9144000" cy="1680845"/>
          </a:xfrm>
          <a:effectLst/>
        </p:spPr>
        <p:txBody>
          <a:bodyPr anchor="b">
            <a:normAutofit/>
          </a:bodyPr>
          <a:lstStyle>
            <a:lvl1pPr algn="ctr">
              <a:defRPr sz="4800">
                <a:solidFill>
                  <a:schemeClr val="accent2"/>
                </a:solidFill>
                <a:effectLst/>
              </a:defRPr>
            </a:lvl1pPr>
          </a:lstStyle>
          <a:p>
            <a:r>
              <a:rPr lang="fi-FI"/>
              <a:t>Muokkaa ots. perustyyl. napsautt.</a:t>
            </a:r>
            <a:endParaRPr lang="fi-FI" dirty="0"/>
          </a:p>
        </p:txBody>
      </p:sp>
      <p:sp>
        <p:nvSpPr>
          <p:cNvPr id="3" name="Subtitle 2">
            <a:extLst>
              <a:ext uri="{FF2B5EF4-FFF2-40B4-BE49-F238E27FC236}">
                <a16:creationId xmlns:a16="http://schemas.microsoft.com/office/drawing/2014/main" id="{8F7BE67C-6EDC-3345-9431-8E91D02DBFEC}"/>
              </a:ext>
            </a:extLst>
          </p:cNvPr>
          <p:cNvSpPr>
            <a:spLocks noGrp="1"/>
          </p:cNvSpPr>
          <p:nvPr>
            <p:ph type="subTitle" idx="1"/>
          </p:nvPr>
        </p:nvSpPr>
        <p:spPr>
          <a:xfrm>
            <a:off x="1162000" y="5272071"/>
            <a:ext cx="9144000" cy="835726"/>
          </a:xfrm>
          <a:effectLst/>
        </p:spPr>
        <p:txBody>
          <a:bodyPr>
            <a:normAutofit/>
          </a:bodyPr>
          <a:lstStyle>
            <a:lvl1pPr marL="0" indent="0" algn="ctr">
              <a:lnSpc>
                <a:spcPct val="100000"/>
              </a:lnSpc>
              <a:buNone/>
              <a:defRPr sz="2000">
                <a:solidFill>
                  <a:schemeClr val="accent2"/>
                </a:solidFill>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8" name="Picture 7" descr="Taitotalo tunnus">
            <a:extLst>
              <a:ext uri="{FF2B5EF4-FFF2-40B4-BE49-F238E27FC236}">
                <a16:creationId xmlns:a16="http://schemas.microsoft.com/office/drawing/2014/main" id="{7F5370E0-ACE7-474D-ABC7-C2B2E959C669}"/>
              </a:ext>
            </a:extLst>
          </p:cNvPr>
          <p:cNvPicPr>
            <a:picLocks noChangeAspect="1"/>
          </p:cNvPicPr>
          <p:nvPr userDrawn="1"/>
        </p:nvPicPr>
        <p:blipFill>
          <a:blip r:embed="rId2"/>
          <a:stretch>
            <a:fillRect/>
          </a:stretch>
        </p:blipFill>
        <p:spPr>
          <a:xfrm>
            <a:off x="3582450" y="692183"/>
            <a:ext cx="1599912" cy="1276994"/>
          </a:xfrm>
          <a:prstGeom prst="rect">
            <a:avLst/>
          </a:prstGeom>
        </p:spPr>
      </p:pic>
    </p:spTree>
    <p:extLst>
      <p:ext uri="{BB962C8B-B14F-4D97-AF65-F5344CB8AC3E}">
        <p14:creationId xmlns:p14="http://schemas.microsoft.com/office/powerpoint/2010/main" val="1056046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5ECA4-083C-A744-AA9E-8289AA5B9C9A}"/>
              </a:ext>
            </a:extLst>
          </p:cNvPr>
          <p:cNvSpPr>
            <a:spLocks noGrp="1"/>
          </p:cNvSpPr>
          <p:nvPr>
            <p:ph type="title"/>
          </p:nvPr>
        </p:nvSpPr>
        <p:spPr/>
        <p:txBody>
          <a:bodyPr/>
          <a:lstStyle/>
          <a:p>
            <a:r>
              <a:rPr lang="fi-FI"/>
              <a:t>Muokkaa ots. perustyyl. napsautt.</a:t>
            </a:r>
          </a:p>
        </p:txBody>
      </p:sp>
      <p:sp>
        <p:nvSpPr>
          <p:cNvPr id="3" name="Content Placeholder 2">
            <a:extLst>
              <a:ext uri="{FF2B5EF4-FFF2-40B4-BE49-F238E27FC236}">
                <a16:creationId xmlns:a16="http://schemas.microsoft.com/office/drawing/2014/main" id="{6BCDE4F6-85AA-A74B-8980-796DBBD9A085}"/>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Date Placeholder 3">
            <a:extLst>
              <a:ext uri="{FF2B5EF4-FFF2-40B4-BE49-F238E27FC236}">
                <a16:creationId xmlns:a16="http://schemas.microsoft.com/office/drawing/2014/main" id="{F93A8748-DA77-0843-91BE-A19F24D311EE}"/>
              </a:ext>
            </a:extLst>
          </p:cNvPr>
          <p:cNvSpPr>
            <a:spLocks noGrp="1"/>
          </p:cNvSpPr>
          <p:nvPr>
            <p:ph type="dt" sz="half" idx="10"/>
          </p:nvPr>
        </p:nvSpPr>
        <p:spPr/>
        <p:txBody>
          <a:bodyPr/>
          <a:lstStyle/>
          <a:p>
            <a:fld id="{4F716ABA-EAC5-3D4B-BE9C-145A634A5399}" type="datetime1">
              <a:rPr lang="fi-FI" smtClean="0"/>
              <a:t>17.5.2024</a:t>
            </a:fld>
            <a:endParaRPr lang="fi-FI"/>
          </a:p>
        </p:txBody>
      </p:sp>
      <p:sp>
        <p:nvSpPr>
          <p:cNvPr id="5" name="Footer Placeholder 4">
            <a:extLst>
              <a:ext uri="{FF2B5EF4-FFF2-40B4-BE49-F238E27FC236}">
                <a16:creationId xmlns:a16="http://schemas.microsoft.com/office/drawing/2014/main" id="{99919960-C110-FC4A-94F9-08ECAA858934}"/>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3535D85B-7726-504F-8940-8CCBE3B9BF61}"/>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361791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1A20A-E24F-0447-925A-758E63D0D598}"/>
              </a:ext>
            </a:extLst>
          </p:cNvPr>
          <p:cNvSpPr>
            <a:spLocks noGrp="1"/>
          </p:cNvSpPr>
          <p:nvPr>
            <p:ph type="title"/>
          </p:nvPr>
        </p:nvSpPr>
        <p:spPr>
          <a:xfrm>
            <a:off x="374732" y="1709738"/>
            <a:ext cx="10604664" cy="2852737"/>
          </a:xfrm>
        </p:spPr>
        <p:txBody>
          <a:bodyPr anchor="b">
            <a:normAutofit/>
          </a:bodyPr>
          <a:lstStyle>
            <a:lvl1pPr>
              <a:defRPr sz="5400"/>
            </a:lvl1pPr>
          </a:lstStyle>
          <a:p>
            <a:r>
              <a:rPr lang="fi-FI"/>
              <a:t>Muokkaa ots. perustyyl. napsautt.</a:t>
            </a:r>
            <a:endParaRPr lang="fi-FI" dirty="0"/>
          </a:p>
        </p:txBody>
      </p:sp>
      <p:sp>
        <p:nvSpPr>
          <p:cNvPr id="3" name="Text Placeholder 2">
            <a:extLst>
              <a:ext uri="{FF2B5EF4-FFF2-40B4-BE49-F238E27FC236}">
                <a16:creationId xmlns:a16="http://schemas.microsoft.com/office/drawing/2014/main" id="{7BD6D89F-85A4-CB44-A9FC-041DA0972DAD}"/>
              </a:ext>
            </a:extLst>
          </p:cNvPr>
          <p:cNvSpPr>
            <a:spLocks noGrp="1"/>
          </p:cNvSpPr>
          <p:nvPr>
            <p:ph type="body" idx="1"/>
          </p:nvPr>
        </p:nvSpPr>
        <p:spPr>
          <a:xfrm>
            <a:off x="374731" y="4589463"/>
            <a:ext cx="1060466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a:extLst>
              <a:ext uri="{FF2B5EF4-FFF2-40B4-BE49-F238E27FC236}">
                <a16:creationId xmlns:a16="http://schemas.microsoft.com/office/drawing/2014/main" id="{EBE468DC-BA43-2F49-8F1A-AB71A373087B}"/>
              </a:ext>
            </a:extLst>
          </p:cNvPr>
          <p:cNvSpPr>
            <a:spLocks noGrp="1"/>
          </p:cNvSpPr>
          <p:nvPr>
            <p:ph type="dt" sz="half" idx="10"/>
          </p:nvPr>
        </p:nvSpPr>
        <p:spPr/>
        <p:txBody>
          <a:bodyPr/>
          <a:lstStyle/>
          <a:p>
            <a:fld id="{AC64A19F-B292-8640-8003-571A99F3364B}" type="datetime1">
              <a:rPr lang="fi-FI" smtClean="0"/>
              <a:t>17.5.2024</a:t>
            </a:fld>
            <a:endParaRPr lang="fi-FI"/>
          </a:p>
        </p:txBody>
      </p:sp>
      <p:sp>
        <p:nvSpPr>
          <p:cNvPr id="5" name="Footer Placeholder 4">
            <a:extLst>
              <a:ext uri="{FF2B5EF4-FFF2-40B4-BE49-F238E27FC236}">
                <a16:creationId xmlns:a16="http://schemas.microsoft.com/office/drawing/2014/main" id="{1096591B-C2B3-6C40-B9F7-C304C2ABF973}"/>
              </a:ext>
            </a:extLst>
          </p:cNvPr>
          <p:cNvSpPr>
            <a:spLocks noGrp="1"/>
          </p:cNvSpPr>
          <p:nvPr>
            <p:ph type="ftr" sz="quarter" idx="11"/>
          </p:nvPr>
        </p:nvSpPr>
        <p:spPr/>
        <p:txBody>
          <a:bodyPr/>
          <a:lstStyle/>
          <a:p>
            <a:r>
              <a:rPr lang="fi-FI"/>
              <a:t>Taitotalon PowerPoint -pohja</a:t>
            </a:r>
          </a:p>
        </p:txBody>
      </p:sp>
      <p:sp>
        <p:nvSpPr>
          <p:cNvPr id="6" name="Slide Number Placeholder 5">
            <a:extLst>
              <a:ext uri="{FF2B5EF4-FFF2-40B4-BE49-F238E27FC236}">
                <a16:creationId xmlns:a16="http://schemas.microsoft.com/office/drawing/2014/main" id="{D5C40025-B364-3649-9794-AB5800C66333}"/>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1156133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867F9-A5D5-364E-8AFE-285B35F56E95}"/>
              </a:ext>
            </a:extLst>
          </p:cNvPr>
          <p:cNvSpPr>
            <a:spLocks noGrp="1"/>
          </p:cNvSpPr>
          <p:nvPr>
            <p:ph type="title"/>
          </p:nvPr>
        </p:nvSpPr>
        <p:spPr/>
        <p:txBody>
          <a:bodyPr/>
          <a:lstStyle/>
          <a:p>
            <a:r>
              <a:rPr lang="fi-FI"/>
              <a:t>Muokkaa ots. perustyyl. napsautt.</a:t>
            </a:r>
          </a:p>
        </p:txBody>
      </p:sp>
      <p:sp>
        <p:nvSpPr>
          <p:cNvPr id="3" name="Content Placeholder 2">
            <a:extLst>
              <a:ext uri="{FF2B5EF4-FFF2-40B4-BE49-F238E27FC236}">
                <a16:creationId xmlns:a16="http://schemas.microsoft.com/office/drawing/2014/main" id="{ED3708F7-E7E3-C14D-8987-C5151357F2EC}"/>
              </a:ext>
            </a:extLst>
          </p:cNvPr>
          <p:cNvSpPr>
            <a:spLocks noGrp="1"/>
          </p:cNvSpPr>
          <p:nvPr>
            <p:ph sz="half" idx="1"/>
          </p:nvPr>
        </p:nvSpPr>
        <p:spPr>
          <a:xfrm>
            <a:off x="374731" y="1825625"/>
            <a:ext cx="5165765"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Date Placeholder 4">
            <a:extLst>
              <a:ext uri="{FF2B5EF4-FFF2-40B4-BE49-F238E27FC236}">
                <a16:creationId xmlns:a16="http://schemas.microsoft.com/office/drawing/2014/main" id="{0900D349-4B94-3A43-88B0-D5180C2039E8}"/>
              </a:ext>
            </a:extLst>
          </p:cNvPr>
          <p:cNvSpPr>
            <a:spLocks noGrp="1"/>
          </p:cNvSpPr>
          <p:nvPr>
            <p:ph type="dt" sz="half" idx="10"/>
          </p:nvPr>
        </p:nvSpPr>
        <p:spPr/>
        <p:txBody>
          <a:bodyPr/>
          <a:lstStyle/>
          <a:p>
            <a:fld id="{51B3686A-D8FC-C74F-9E94-475FAD8C851C}" type="datetime1">
              <a:rPr lang="fi-FI" smtClean="0"/>
              <a:t>17.5.2024</a:t>
            </a:fld>
            <a:endParaRPr lang="fi-FI"/>
          </a:p>
        </p:txBody>
      </p:sp>
      <p:sp>
        <p:nvSpPr>
          <p:cNvPr id="6" name="Footer Placeholder 5">
            <a:extLst>
              <a:ext uri="{FF2B5EF4-FFF2-40B4-BE49-F238E27FC236}">
                <a16:creationId xmlns:a16="http://schemas.microsoft.com/office/drawing/2014/main" id="{2C190897-8178-584C-BAA3-35C161710A57}"/>
              </a:ext>
            </a:extLst>
          </p:cNvPr>
          <p:cNvSpPr>
            <a:spLocks noGrp="1"/>
          </p:cNvSpPr>
          <p:nvPr>
            <p:ph type="ftr" sz="quarter" idx="11"/>
          </p:nvPr>
        </p:nvSpPr>
        <p:spPr/>
        <p:txBody>
          <a:bodyPr/>
          <a:lstStyle/>
          <a:p>
            <a:r>
              <a:rPr lang="fi-FI"/>
              <a:t>Taitotalon PowerPoint -pohja</a:t>
            </a:r>
          </a:p>
        </p:txBody>
      </p:sp>
      <p:sp>
        <p:nvSpPr>
          <p:cNvPr id="7" name="Slide Number Placeholder 6">
            <a:extLst>
              <a:ext uri="{FF2B5EF4-FFF2-40B4-BE49-F238E27FC236}">
                <a16:creationId xmlns:a16="http://schemas.microsoft.com/office/drawing/2014/main" id="{6087A667-6EAE-5B43-ACEB-F651908A39E6}"/>
              </a:ext>
            </a:extLst>
          </p:cNvPr>
          <p:cNvSpPr>
            <a:spLocks noGrp="1"/>
          </p:cNvSpPr>
          <p:nvPr>
            <p:ph type="sldNum" sz="quarter" idx="12"/>
          </p:nvPr>
        </p:nvSpPr>
        <p:spPr/>
        <p:txBody>
          <a:bodyPr/>
          <a:lstStyle/>
          <a:p>
            <a:fld id="{7F977CFA-5E00-6047-984E-927ECF9A2530}" type="slidenum">
              <a:rPr lang="fi-FI" smtClean="0"/>
              <a:t>‹#›</a:t>
            </a:fld>
            <a:endParaRPr lang="fi-FI"/>
          </a:p>
        </p:txBody>
      </p:sp>
      <p:sp>
        <p:nvSpPr>
          <p:cNvPr id="4" name="Content Placeholder 3">
            <a:extLst>
              <a:ext uri="{FF2B5EF4-FFF2-40B4-BE49-F238E27FC236}">
                <a16:creationId xmlns:a16="http://schemas.microsoft.com/office/drawing/2014/main" id="{F3AD3748-63AE-7F4C-BF01-6244E01B81F8}"/>
              </a:ext>
            </a:extLst>
          </p:cNvPr>
          <p:cNvSpPr>
            <a:spLocks noGrp="1"/>
          </p:cNvSpPr>
          <p:nvPr>
            <p:ph sz="half" idx="2"/>
          </p:nvPr>
        </p:nvSpPr>
        <p:spPr>
          <a:xfrm>
            <a:off x="5813631" y="1825625"/>
            <a:ext cx="5165765"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3003337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44A07-4985-8542-B2B7-F4668461A643}"/>
              </a:ext>
            </a:extLst>
          </p:cNvPr>
          <p:cNvSpPr>
            <a:spLocks noGrp="1"/>
          </p:cNvSpPr>
          <p:nvPr>
            <p:ph type="title"/>
          </p:nvPr>
        </p:nvSpPr>
        <p:spPr>
          <a:xfrm>
            <a:off x="374732" y="365125"/>
            <a:ext cx="10604664" cy="1325563"/>
          </a:xfrm>
        </p:spPr>
        <p:txBody>
          <a:bodyPr/>
          <a:lstStyle/>
          <a:p>
            <a:r>
              <a:rPr lang="fi-FI"/>
              <a:t>Muokkaa ots. perustyyl. napsautt.</a:t>
            </a:r>
          </a:p>
        </p:txBody>
      </p:sp>
      <p:sp>
        <p:nvSpPr>
          <p:cNvPr id="3" name="Text Placeholder 2">
            <a:extLst>
              <a:ext uri="{FF2B5EF4-FFF2-40B4-BE49-F238E27FC236}">
                <a16:creationId xmlns:a16="http://schemas.microsoft.com/office/drawing/2014/main" id="{5586B3F5-18F7-5D43-A045-8741763EE3A8}"/>
              </a:ext>
            </a:extLst>
          </p:cNvPr>
          <p:cNvSpPr>
            <a:spLocks noGrp="1"/>
          </p:cNvSpPr>
          <p:nvPr>
            <p:ph type="body" idx="1"/>
          </p:nvPr>
        </p:nvSpPr>
        <p:spPr>
          <a:xfrm>
            <a:off x="374732" y="1681163"/>
            <a:ext cx="520139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a:extLst>
              <a:ext uri="{FF2B5EF4-FFF2-40B4-BE49-F238E27FC236}">
                <a16:creationId xmlns:a16="http://schemas.microsoft.com/office/drawing/2014/main" id="{54DD38B9-1422-7A4C-A443-9369B66CF1D4}"/>
              </a:ext>
            </a:extLst>
          </p:cNvPr>
          <p:cNvSpPr>
            <a:spLocks noGrp="1"/>
          </p:cNvSpPr>
          <p:nvPr>
            <p:ph sz="half" idx="2"/>
          </p:nvPr>
        </p:nvSpPr>
        <p:spPr>
          <a:xfrm>
            <a:off x="374732" y="2505075"/>
            <a:ext cx="5201390"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xt Placeholder 4">
            <a:extLst>
              <a:ext uri="{FF2B5EF4-FFF2-40B4-BE49-F238E27FC236}">
                <a16:creationId xmlns:a16="http://schemas.microsoft.com/office/drawing/2014/main" id="{69301BEC-F0A1-3D4B-ABE7-2DCC96903441}"/>
              </a:ext>
            </a:extLst>
          </p:cNvPr>
          <p:cNvSpPr>
            <a:spLocks noGrp="1"/>
          </p:cNvSpPr>
          <p:nvPr>
            <p:ph type="body" sz="quarter" idx="3"/>
          </p:nvPr>
        </p:nvSpPr>
        <p:spPr>
          <a:xfrm>
            <a:off x="5778005" y="1681163"/>
            <a:ext cx="520139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a:extLst>
              <a:ext uri="{FF2B5EF4-FFF2-40B4-BE49-F238E27FC236}">
                <a16:creationId xmlns:a16="http://schemas.microsoft.com/office/drawing/2014/main" id="{B550E441-9076-754F-97AE-59246F2AE0B8}"/>
              </a:ext>
            </a:extLst>
          </p:cNvPr>
          <p:cNvSpPr>
            <a:spLocks noGrp="1"/>
          </p:cNvSpPr>
          <p:nvPr>
            <p:ph sz="quarter" idx="4"/>
          </p:nvPr>
        </p:nvSpPr>
        <p:spPr>
          <a:xfrm>
            <a:off x="5778005" y="2505075"/>
            <a:ext cx="5201391"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Date Placeholder 6">
            <a:extLst>
              <a:ext uri="{FF2B5EF4-FFF2-40B4-BE49-F238E27FC236}">
                <a16:creationId xmlns:a16="http://schemas.microsoft.com/office/drawing/2014/main" id="{98F91420-A5FC-E447-877D-3D0ECD43832E}"/>
              </a:ext>
            </a:extLst>
          </p:cNvPr>
          <p:cNvSpPr>
            <a:spLocks noGrp="1"/>
          </p:cNvSpPr>
          <p:nvPr>
            <p:ph type="dt" sz="half" idx="10"/>
          </p:nvPr>
        </p:nvSpPr>
        <p:spPr/>
        <p:txBody>
          <a:bodyPr/>
          <a:lstStyle/>
          <a:p>
            <a:fld id="{D868185D-3FDE-014C-87D3-6C67621B27EF}" type="datetime1">
              <a:rPr lang="fi-FI" smtClean="0"/>
              <a:t>17.5.2024</a:t>
            </a:fld>
            <a:endParaRPr lang="fi-FI"/>
          </a:p>
        </p:txBody>
      </p:sp>
      <p:sp>
        <p:nvSpPr>
          <p:cNvPr id="8" name="Footer Placeholder 7">
            <a:extLst>
              <a:ext uri="{FF2B5EF4-FFF2-40B4-BE49-F238E27FC236}">
                <a16:creationId xmlns:a16="http://schemas.microsoft.com/office/drawing/2014/main" id="{377C2592-7479-4A45-9E92-94BD1ABDBA2D}"/>
              </a:ext>
            </a:extLst>
          </p:cNvPr>
          <p:cNvSpPr>
            <a:spLocks noGrp="1"/>
          </p:cNvSpPr>
          <p:nvPr>
            <p:ph type="ftr" sz="quarter" idx="11"/>
          </p:nvPr>
        </p:nvSpPr>
        <p:spPr/>
        <p:txBody>
          <a:bodyPr/>
          <a:lstStyle/>
          <a:p>
            <a:r>
              <a:rPr lang="fi-FI"/>
              <a:t>Taitotalon PowerPoint -pohja</a:t>
            </a:r>
          </a:p>
        </p:txBody>
      </p:sp>
      <p:sp>
        <p:nvSpPr>
          <p:cNvPr id="9" name="Slide Number Placeholder 8">
            <a:extLst>
              <a:ext uri="{FF2B5EF4-FFF2-40B4-BE49-F238E27FC236}">
                <a16:creationId xmlns:a16="http://schemas.microsoft.com/office/drawing/2014/main" id="{78EF71F1-62A0-C145-B231-2F24E593D862}"/>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6605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25E03-D8AD-394D-8751-BADB91F4E6FE}"/>
              </a:ext>
            </a:extLst>
          </p:cNvPr>
          <p:cNvSpPr>
            <a:spLocks noGrp="1"/>
          </p:cNvSpPr>
          <p:nvPr>
            <p:ph type="title"/>
          </p:nvPr>
        </p:nvSpPr>
        <p:spPr/>
        <p:txBody>
          <a:bodyPr/>
          <a:lstStyle/>
          <a:p>
            <a:r>
              <a:rPr lang="fi-FI"/>
              <a:t>Muokkaa ots. perustyyl. napsautt.</a:t>
            </a:r>
          </a:p>
        </p:txBody>
      </p:sp>
      <p:sp>
        <p:nvSpPr>
          <p:cNvPr id="3" name="Date Placeholder 2">
            <a:extLst>
              <a:ext uri="{FF2B5EF4-FFF2-40B4-BE49-F238E27FC236}">
                <a16:creationId xmlns:a16="http://schemas.microsoft.com/office/drawing/2014/main" id="{E9B13961-CA07-EF46-9253-676D18195A72}"/>
              </a:ext>
            </a:extLst>
          </p:cNvPr>
          <p:cNvSpPr>
            <a:spLocks noGrp="1"/>
          </p:cNvSpPr>
          <p:nvPr>
            <p:ph type="dt" sz="half" idx="10"/>
          </p:nvPr>
        </p:nvSpPr>
        <p:spPr/>
        <p:txBody>
          <a:bodyPr/>
          <a:lstStyle/>
          <a:p>
            <a:fld id="{375EDE34-2D57-FF48-A1F9-94E183AAACAF}" type="datetime1">
              <a:rPr lang="fi-FI" smtClean="0"/>
              <a:t>17.5.2024</a:t>
            </a:fld>
            <a:endParaRPr lang="fi-FI"/>
          </a:p>
        </p:txBody>
      </p:sp>
      <p:sp>
        <p:nvSpPr>
          <p:cNvPr id="4" name="Footer Placeholder 3">
            <a:extLst>
              <a:ext uri="{FF2B5EF4-FFF2-40B4-BE49-F238E27FC236}">
                <a16:creationId xmlns:a16="http://schemas.microsoft.com/office/drawing/2014/main" id="{3E315A5F-9119-B048-BA57-0EAAC4B0E398}"/>
              </a:ext>
            </a:extLst>
          </p:cNvPr>
          <p:cNvSpPr>
            <a:spLocks noGrp="1"/>
          </p:cNvSpPr>
          <p:nvPr>
            <p:ph type="ftr" sz="quarter" idx="11"/>
          </p:nvPr>
        </p:nvSpPr>
        <p:spPr/>
        <p:txBody>
          <a:bodyPr/>
          <a:lstStyle/>
          <a:p>
            <a:r>
              <a:rPr lang="fi-FI"/>
              <a:t>Taitotalon PowerPoint -pohja</a:t>
            </a:r>
          </a:p>
        </p:txBody>
      </p:sp>
      <p:sp>
        <p:nvSpPr>
          <p:cNvPr id="5" name="Slide Number Placeholder 4">
            <a:extLst>
              <a:ext uri="{FF2B5EF4-FFF2-40B4-BE49-F238E27FC236}">
                <a16:creationId xmlns:a16="http://schemas.microsoft.com/office/drawing/2014/main" id="{D20ED92B-A91A-824F-BC40-485471FD6206}"/>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2105503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3EF20C-CF68-8546-8C7B-C4EC04024D14}"/>
              </a:ext>
            </a:extLst>
          </p:cNvPr>
          <p:cNvSpPr>
            <a:spLocks noGrp="1"/>
          </p:cNvSpPr>
          <p:nvPr>
            <p:ph type="dt" sz="half" idx="10"/>
          </p:nvPr>
        </p:nvSpPr>
        <p:spPr/>
        <p:txBody>
          <a:bodyPr/>
          <a:lstStyle/>
          <a:p>
            <a:fld id="{253158B0-D211-F64E-AF4C-F93252470DED}" type="datetime1">
              <a:rPr lang="fi-FI" smtClean="0"/>
              <a:t>17.5.2024</a:t>
            </a:fld>
            <a:endParaRPr lang="fi-FI"/>
          </a:p>
        </p:txBody>
      </p:sp>
      <p:sp>
        <p:nvSpPr>
          <p:cNvPr id="3" name="Footer Placeholder 2">
            <a:extLst>
              <a:ext uri="{FF2B5EF4-FFF2-40B4-BE49-F238E27FC236}">
                <a16:creationId xmlns:a16="http://schemas.microsoft.com/office/drawing/2014/main" id="{8C2E57CC-FFE5-CE42-B3DB-2B8AA5FD925F}"/>
              </a:ext>
            </a:extLst>
          </p:cNvPr>
          <p:cNvSpPr>
            <a:spLocks noGrp="1"/>
          </p:cNvSpPr>
          <p:nvPr>
            <p:ph type="ftr" sz="quarter" idx="11"/>
          </p:nvPr>
        </p:nvSpPr>
        <p:spPr/>
        <p:txBody>
          <a:bodyPr/>
          <a:lstStyle/>
          <a:p>
            <a:r>
              <a:rPr lang="fi-FI"/>
              <a:t>Taitotalon PowerPoint -pohja</a:t>
            </a:r>
          </a:p>
        </p:txBody>
      </p:sp>
      <p:sp>
        <p:nvSpPr>
          <p:cNvPr id="4" name="Slide Number Placeholder 3">
            <a:extLst>
              <a:ext uri="{FF2B5EF4-FFF2-40B4-BE49-F238E27FC236}">
                <a16:creationId xmlns:a16="http://schemas.microsoft.com/office/drawing/2014/main" id="{239E3CBC-F67D-A343-9449-728B2FBAACA9}"/>
              </a:ext>
            </a:extLst>
          </p:cNvPr>
          <p:cNvSpPr>
            <a:spLocks noGrp="1"/>
          </p:cNvSpPr>
          <p:nvPr>
            <p:ph type="sldNum" sz="quarter" idx="12"/>
          </p:nvPr>
        </p:nvSpPr>
        <p:spPr/>
        <p:txBody>
          <a:bodyPr/>
          <a:lstStyle/>
          <a:p>
            <a:fld id="{7F977CFA-5E00-6047-984E-927ECF9A2530}" type="slidenum">
              <a:rPr lang="fi-FI" smtClean="0"/>
              <a:t>‹#›</a:t>
            </a:fld>
            <a:endParaRPr lang="fi-FI"/>
          </a:p>
        </p:txBody>
      </p:sp>
    </p:spTree>
    <p:extLst>
      <p:ext uri="{BB962C8B-B14F-4D97-AF65-F5344CB8AC3E}">
        <p14:creationId xmlns:p14="http://schemas.microsoft.com/office/powerpoint/2010/main" val="1761520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FA96472-2891-AF4E-908F-FD53A618D154}"/>
              </a:ext>
            </a:extLst>
          </p:cNvPr>
          <p:cNvSpPr/>
          <p:nvPr userDrawn="1"/>
        </p:nvSpPr>
        <p:spPr>
          <a:xfrm>
            <a:off x="11353800" y="1"/>
            <a:ext cx="838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Placeholder 1">
            <a:extLst>
              <a:ext uri="{FF2B5EF4-FFF2-40B4-BE49-F238E27FC236}">
                <a16:creationId xmlns:a16="http://schemas.microsoft.com/office/drawing/2014/main" id="{DCF96E5F-077E-6E45-9C32-62AEB02ACF71}"/>
              </a:ext>
            </a:extLst>
          </p:cNvPr>
          <p:cNvSpPr>
            <a:spLocks noGrp="1"/>
          </p:cNvSpPr>
          <p:nvPr>
            <p:ph type="title"/>
          </p:nvPr>
        </p:nvSpPr>
        <p:spPr>
          <a:xfrm>
            <a:off x="374731" y="365125"/>
            <a:ext cx="10604665" cy="1325563"/>
          </a:xfrm>
          <a:prstGeom prst="rect">
            <a:avLst/>
          </a:prstGeom>
        </p:spPr>
        <p:txBody>
          <a:bodyPr vert="horz" lIns="91440" tIns="45720" rIns="91440" bIns="45720" rtlCol="0" anchor="ctr">
            <a:normAutofit/>
          </a:bodyPr>
          <a:lstStyle/>
          <a:p>
            <a:r>
              <a:rPr lang="fi-FI"/>
              <a:t>Muokkaa perustyyl. napsautt.</a:t>
            </a:r>
            <a:endParaRPr lang="fi-FI" dirty="0"/>
          </a:p>
        </p:txBody>
      </p:sp>
      <p:sp>
        <p:nvSpPr>
          <p:cNvPr id="3" name="Text Placeholder 2">
            <a:extLst>
              <a:ext uri="{FF2B5EF4-FFF2-40B4-BE49-F238E27FC236}">
                <a16:creationId xmlns:a16="http://schemas.microsoft.com/office/drawing/2014/main" id="{DA8FAC8C-4F9D-1445-BD94-CDF8B89A4ECA}"/>
              </a:ext>
            </a:extLst>
          </p:cNvPr>
          <p:cNvSpPr>
            <a:spLocks noGrp="1"/>
          </p:cNvSpPr>
          <p:nvPr>
            <p:ph type="body" idx="1"/>
          </p:nvPr>
        </p:nvSpPr>
        <p:spPr>
          <a:xfrm>
            <a:off x="374731" y="1825625"/>
            <a:ext cx="10604665" cy="4004193"/>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Date Placeholder 3">
            <a:extLst>
              <a:ext uri="{FF2B5EF4-FFF2-40B4-BE49-F238E27FC236}">
                <a16:creationId xmlns:a16="http://schemas.microsoft.com/office/drawing/2014/main" id="{E08EEE65-1874-FE40-A067-B04514C9F1A0}"/>
              </a:ext>
            </a:extLst>
          </p:cNvPr>
          <p:cNvSpPr>
            <a:spLocks noGrp="1"/>
          </p:cNvSpPr>
          <p:nvPr>
            <p:ph type="dt" sz="half" idx="2"/>
          </p:nvPr>
        </p:nvSpPr>
        <p:spPr>
          <a:xfrm>
            <a:off x="374732" y="6356350"/>
            <a:ext cx="122909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F27D06-7902-304C-86F8-9FD4BC94FCCE}" type="datetime1">
              <a:rPr lang="fi-FI" smtClean="0"/>
              <a:t>17.5.2024</a:t>
            </a:fld>
            <a:endParaRPr lang="fi-FI"/>
          </a:p>
        </p:txBody>
      </p:sp>
      <p:sp>
        <p:nvSpPr>
          <p:cNvPr id="5" name="Footer Placeholder 4">
            <a:extLst>
              <a:ext uri="{FF2B5EF4-FFF2-40B4-BE49-F238E27FC236}">
                <a16:creationId xmlns:a16="http://schemas.microsoft.com/office/drawing/2014/main" id="{85E2F5D7-99C1-BC40-BEA8-3C9FFE581F92}"/>
              </a:ext>
            </a:extLst>
          </p:cNvPr>
          <p:cNvSpPr>
            <a:spLocks noGrp="1"/>
          </p:cNvSpPr>
          <p:nvPr>
            <p:ph type="ftr" sz="quarter" idx="3"/>
          </p:nvPr>
        </p:nvSpPr>
        <p:spPr>
          <a:xfrm>
            <a:off x="1902689" y="6356350"/>
            <a:ext cx="782683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Taitotalon PowerPoint -pohja</a:t>
            </a:r>
          </a:p>
        </p:txBody>
      </p:sp>
      <p:sp>
        <p:nvSpPr>
          <p:cNvPr id="6" name="Slide Number Placeholder 5">
            <a:extLst>
              <a:ext uri="{FF2B5EF4-FFF2-40B4-BE49-F238E27FC236}">
                <a16:creationId xmlns:a16="http://schemas.microsoft.com/office/drawing/2014/main" id="{7DDE53FB-DCF2-8848-B71F-519EFA044218}"/>
              </a:ext>
            </a:extLst>
          </p:cNvPr>
          <p:cNvSpPr>
            <a:spLocks noGrp="1"/>
          </p:cNvSpPr>
          <p:nvPr>
            <p:ph type="sldNum" sz="quarter" idx="4"/>
          </p:nvPr>
        </p:nvSpPr>
        <p:spPr>
          <a:xfrm>
            <a:off x="10028380" y="6356350"/>
            <a:ext cx="95101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77CFA-5E00-6047-984E-927ECF9A2530}" type="slidenum">
              <a:rPr lang="fi-FI" smtClean="0"/>
              <a:t>‹#›</a:t>
            </a:fld>
            <a:endParaRPr lang="fi-FI"/>
          </a:p>
        </p:txBody>
      </p:sp>
      <p:pic>
        <p:nvPicPr>
          <p:cNvPr id="8" name="Picture 7">
            <a:extLst>
              <a:ext uri="{FF2B5EF4-FFF2-40B4-BE49-F238E27FC236}">
                <a16:creationId xmlns:a16="http://schemas.microsoft.com/office/drawing/2014/main" id="{B1B8D085-8572-7D4E-B5B1-6FD26FAE7060}"/>
              </a:ext>
            </a:extLst>
          </p:cNvPr>
          <p:cNvPicPr>
            <a:picLocks noChangeAspect="1"/>
          </p:cNvPicPr>
          <p:nvPr userDrawn="1"/>
        </p:nvPicPr>
        <p:blipFill>
          <a:blip r:embed="rId15"/>
          <a:srcRect/>
          <a:stretch/>
        </p:blipFill>
        <p:spPr>
          <a:xfrm>
            <a:off x="11471304" y="6115626"/>
            <a:ext cx="603192" cy="481447"/>
          </a:xfrm>
          <a:prstGeom prst="rect">
            <a:avLst/>
          </a:prstGeom>
        </p:spPr>
      </p:pic>
    </p:spTree>
    <p:extLst>
      <p:ext uri="{BB962C8B-B14F-4D97-AF65-F5344CB8AC3E}">
        <p14:creationId xmlns:p14="http://schemas.microsoft.com/office/powerpoint/2010/main" val="1303894147"/>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1" r:id="rId3"/>
    <p:sldLayoutId id="2147483650" r:id="rId4"/>
    <p:sldLayoutId id="2147483651" r:id="rId5"/>
    <p:sldLayoutId id="2147483652" r:id="rId6"/>
    <p:sldLayoutId id="2147483653" r:id="rId7"/>
    <p:sldLayoutId id="2147483654" r:id="rId8"/>
    <p:sldLayoutId id="2147483655" r:id="rId9"/>
    <p:sldLayoutId id="2147483656" r:id="rId10"/>
    <p:sldLayoutId id="2147483660" r:id="rId11"/>
    <p:sldLayoutId id="2147483658" r:id="rId12"/>
    <p:sldLayoutId id="2147483659" r:id="rId13"/>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5D45F-D9EF-7844-BFCD-34D2978E01D5}"/>
              </a:ext>
            </a:extLst>
          </p:cNvPr>
          <p:cNvSpPr>
            <a:spLocks noGrp="1"/>
          </p:cNvSpPr>
          <p:nvPr>
            <p:ph type="ctrTitle"/>
          </p:nvPr>
        </p:nvSpPr>
        <p:spPr>
          <a:xfrm>
            <a:off x="1162000" y="2009447"/>
            <a:ext cx="9144000" cy="2387600"/>
          </a:xfrm>
        </p:spPr>
        <p:txBody>
          <a:bodyPr/>
          <a:lstStyle/>
          <a:p>
            <a:r>
              <a:rPr lang="fi-FI" dirty="0"/>
              <a:t>Ilmastovastuullinen toiminta toteutus</a:t>
            </a:r>
          </a:p>
        </p:txBody>
      </p:sp>
      <p:sp>
        <p:nvSpPr>
          <p:cNvPr id="3" name="Subtitle 2">
            <a:extLst>
              <a:ext uri="{FF2B5EF4-FFF2-40B4-BE49-F238E27FC236}">
                <a16:creationId xmlns:a16="http://schemas.microsoft.com/office/drawing/2014/main" id="{1C307DA3-68F1-874D-A9DF-0A7DBD264031}"/>
              </a:ext>
            </a:extLst>
          </p:cNvPr>
          <p:cNvSpPr>
            <a:spLocks noGrp="1"/>
          </p:cNvSpPr>
          <p:nvPr>
            <p:ph type="subTitle" idx="1"/>
          </p:nvPr>
        </p:nvSpPr>
        <p:spPr>
          <a:xfrm>
            <a:off x="1162000" y="4604261"/>
            <a:ext cx="9144000" cy="1655762"/>
          </a:xfrm>
        </p:spPr>
        <p:txBody>
          <a:bodyPr/>
          <a:lstStyle/>
          <a:p>
            <a:endParaRPr lang="fi-FI" dirty="0"/>
          </a:p>
        </p:txBody>
      </p:sp>
      <p:sp>
        <p:nvSpPr>
          <p:cNvPr id="4" name="Rectangle 3">
            <a:extLst>
              <a:ext uri="{FF2B5EF4-FFF2-40B4-BE49-F238E27FC236}">
                <a16:creationId xmlns:a16="http://schemas.microsoft.com/office/drawing/2014/main" id="{3E38A662-861E-F341-82F2-17A6B4679F5B}"/>
              </a:ext>
            </a:extLst>
          </p:cNvPr>
          <p:cNvSpPr/>
          <p:nvPr/>
        </p:nvSpPr>
        <p:spPr>
          <a:xfrm>
            <a:off x="11353800" y="1"/>
            <a:ext cx="838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5" name="Picture 4">
            <a:extLst>
              <a:ext uri="{FF2B5EF4-FFF2-40B4-BE49-F238E27FC236}">
                <a16:creationId xmlns:a16="http://schemas.microsoft.com/office/drawing/2014/main" id="{DBCCA9B1-1015-8749-99D7-26F5CAD6D892}"/>
              </a:ext>
            </a:extLst>
          </p:cNvPr>
          <p:cNvPicPr>
            <a:picLocks noChangeAspect="1"/>
          </p:cNvPicPr>
          <p:nvPr/>
        </p:nvPicPr>
        <p:blipFill>
          <a:blip r:embed="rId2"/>
          <a:stretch>
            <a:fillRect/>
          </a:stretch>
        </p:blipFill>
        <p:spPr>
          <a:xfrm>
            <a:off x="4826342" y="1012032"/>
            <a:ext cx="1815316" cy="1448922"/>
          </a:xfrm>
          <a:prstGeom prst="rect">
            <a:avLst/>
          </a:prstGeom>
        </p:spPr>
      </p:pic>
    </p:spTree>
    <p:extLst>
      <p:ext uri="{BB962C8B-B14F-4D97-AF65-F5344CB8AC3E}">
        <p14:creationId xmlns:p14="http://schemas.microsoft.com/office/powerpoint/2010/main" val="2687518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A2E453-51D5-6E54-17D6-CF022BA93007}"/>
              </a:ext>
            </a:extLst>
          </p:cNvPr>
          <p:cNvSpPr>
            <a:spLocks noGrp="1"/>
          </p:cNvSpPr>
          <p:nvPr>
            <p:ph type="title"/>
          </p:nvPr>
        </p:nvSpPr>
        <p:spPr/>
        <p:txBody>
          <a:bodyPr/>
          <a:lstStyle/>
          <a:p>
            <a:r>
              <a:rPr lang="fi-FI" dirty="0">
                <a:solidFill>
                  <a:schemeClr val="accent1">
                    <a:lumMod val="50000"/>
                  </a:schemeClr>
                </a:solidFill>
              </a:rPr>
              <a:t>Johdanto vastuullisuuteen liiketoiminnassa</a:t>
            </a:r>
          </a:p>
        </p:txBody>
      </p:sp>
      <p:sp>
        <p:nvSpPr>
          <p:cNvPr id="3" name="Sisällön paikkamerkki 2">
            <a:extLst>
              <a:ext uri="{FF2B5EF4-FFF2-40B4-BE49-F238E27FC236}">
                <a16:creationId xmlns:a16="http://schemas.microsoft.com/office/drawing/2014/main" id="{CBF86E86-A066-69D5-1CE8-B0DA24FBBFA5}"/>
              </a:ext>
            </a:extLst>
          </p:cNvPr>
          <p:cNvSpPr>
            <a:spLocks noGrp="1"/>
          </p:cNvSpPr>
          <p:nvPr>
            <p:ph idx="1"/>
          </p:nvPr>
        </p:nvSpPr>
        <p:spPr>
          <a:xfrm>
            <a:off x="547451" y="1452880"/>
            <a:ext cx="8850549" cy="5130800"/>
          </a:xfrm>
        </p:spPr>
        <p:txBody>
          <a:bodyPr>
            <a:normAutofit/>
          </a:bodyPr>
          <a:lstStyle/>
          <a:p>
            <a:pPr marL="0" indent="0">
              <a:buNone/>
            </a:pPr>
            <a:r>
              <a:rPr lang="fi-FI" dirty="0">
                <a:solidFill>
                  <a:schemeClr val="accent1">
                    <a:lumMod val="50000"/>
                  </a:schemeClr>
                </a:solidFill>
                <a:effectLst/>
                <a:ea typeface="Calibri" panose="020F0502020204030204" pitchFamily="34" charset="0"/>
                <a:cs typeface="Calibri" panose="020F0502020204030204" pitchFamily="34" charset="0"/>
              </a:rPr>
              <a:t>YK:n määritelmän mukaan: </a:t>
            </a:r>
            <a:r>
              <a:rPr lang="fi-FI" i="1" dirty="0">
                <a:solidFill>
                  <a:schemeClr val="accent1">
                    <a:lumMod val="50000"/>
                  </a:schemeClr>
                </a:solidFill>
                <a:effectLst/>
                <a:ea typeface="Calibri" panose="020F0502020204030204" pitchFamily="34" charset="0"/>
                <a:cs typeface="Calibri" panose="020F0502020204030204" pitchFamily="34" charset="0"/>
              </a:rPr>
              <a:t>"Kestävä kehitys on kehitystä, joka tyydyttää nykyhetken tarpeet viemättä tulevilta sukupolvilta mahdollisuutta tyydyttää omat tarpeensa.”</a:t>
            </a:r>
          </a:p>
          <a:p>
            <a:pPr marL="0" indent="0">
              <a:buNone/>
            </a:pPr>
            <a:endParaRPr lang="fi-FI" i="1" dirty="0">
              <a:solidFill>
                <a:schemeClr val="accent1">
                  <a:lumMod val="50000"/>
                </a:schemeClr>
              </a:solidFill>
              <a:ea typeface="Calibri" panose="020F0502020204030204" pitchFamily="34" charset="0"/>
              <a:cs typeface="Calibri" panose="020F0502020204030204" pitchFamily="34" charset="0"/>
            </a:endParaRPr>
          </a:p>
          <a:p>
            <a:pPr marL="0" indent="0">
              <a:buNone/>
            </a:pPr>
            <a:r>
              <a:rPr lang="fi-FI" b="1" dirty="0">
                <a:solidFill>
                  <a:schemeClr val="accent1">
                    <a:lumMod val="50000"/>
                  </a:schemeClr>
                </a:solidFill>
                <a:effectLst/>
                <a:highlight>
                  <a:srgbClr val="FFFFFF"/>
                </a:highlight>
                <a:ea typeface="Times New Roman" panose="02020603050405020304" pitchFamily="18" charset="0"/>
              </a:rPr>
              <a:t>Vastuullisuustyö</a:t>
            </a:r>
            <a:r>
              <a:rPr lang="fi-FI" dirty="0">
                <a:solidFill>
                  <a:schemeClr val="accent1">
                    <a:lumMod val="50000"/>
                  </a:schemeClr>
                </a:solidFill>
                <a:effectLst/>
                <a:highlight>
                  <a:srgbClr val="FFFFFF"/>
                </a:highlight>
                <a:ea typeface="Times New Roman" panose="02020603050405020304" pitchFamily="18" charset="0"/>
              </a:rPr>
              <a:t> tarkoittaa, että yritykset ottavat vastuuta toimintansa vaikutuksista ympäröivään yhteiskuntaan. Vastuullinen yritys pyrkii ehkäisemään ja vähentämään toiminnastaan aiheutuvia negatiivisia ympäristö- ja sosiaalisia vaikutuksia ja lisäämään positiivisia vaikutuksia.  Erityisen tärkeää on ilmastonmuutoksen hidastaminen.</a:t>
            </a:r>
          </a:p>
          <a:p>
            <a:pPr marL="0" indent="0">
              <a:buNone/>
            </a:pPr>
            <a:endParaRPr lang="fi-FI" sz="1800" dirty="0">
              <a:solidFill>
                <a:schemeClr val="accent1">
                  <a:lumMod val="50000"/>
                </a:schemeClr>
              </a:solidFill>
              <a:effectLst/>
              <a:highlight>
                <a:srgbClr val="FFFFFF"/>
              </a:highlight>
              <a:latin typeface="+mj-lt"/>
              <a:ea typeface="Times New Roman" panose="02020603050405020304" pitchFamily="18" charset="0"/>
            </a:endParaRPr>
          </a:p>
          <a:p>
            <a:pPr marL="0" indent="0">
              <a:buNone/>
            </a:pPr>
            <a:endParaRPr lang="fi-FI" dirty="0"/>
          </a:p>
        </p:txBody>
      </p:sp>
    </p:spTree>
    <p:extLst>
      <p:ext uri="{BB962C8B-B14F-4D97-AF65-F5344CB8AC3E}">
        <p14:creationId xmlns:p14="http://schemas.microsoft.com/office/powerpoint/2010/main" val="4231730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ehkulamppu keltaisella taustalla, johon on luonnosteltu valonsäteet ja johto">
            <a:extLst>
              <a:ext uri="{FF2B5EF4-FFF2-40B4-BE49-F238E27FC236}">
                <a16:creationId xmlns:a16="http://schemas.microsoft.com/office/drawing/2014/main" id="{F54C8DC5-E623-6C24-43D0-B06C222A87A6}"/>
              </a:ext>
            </a:extLst>
          </p:cNvPr>
          <p:cNvPicPr>
            <a:picLocks noChangeAspect="1"/>
          </p:cNvPicPr>
          <p:nvPr/>
        </p:nvPicPr>
        <p:blipFill rotWithShape="1">
          <a:blip r:embed="rId2"/>
          <a:srcRect t="1838"/>
          <a:stretch/>
        </p:blipFill>
        <p:spPr>
          <a:xfrm>
            <a:off x="-1" y="10170"/>
            <a:ext cx="11359979" cy="6857990"/>
          </a:xfrm>
          <a:prstGeom prst="rect">
            <a:avLst/>
          </a:prstGeom>
          <a:noFill/>
        </p:spPr>
      </p:pic>
      <p:sp>
        <p:nvSpPr>
          <p:cNvPr id="2" name="Otsikko 1">
            <a:extLst>
              <a:ext uri="{FF2B5EF4-FFF2-40B4-BE49-F238E27FC236}">
                <a16:creationId xmlns:a16="http://schemas.microsoft.com/office/drawing/2014/main" id="{2461DFE0-7B94-30DA-38E9-35076243158F}"/>
              </a:ext>
            </a:extLst>
          </p:cNvPr>
          <p:cNvSpPr>
            <a:spLocks noGrp="1"/>
          </p:cNvSpPr>
          <p:nvPr>
            <p:ph type="title"/>
          </p:nvPr>
        </p:nvSpPr>
        <p:spPr>
          <a:xfrm>
            <a:off x="374732" y="1"/>
            <a:ext cx="4844566" cy="1793173"/>
          </a:xfrm>
        </p:spPr>
        <p:txBody>
          <a:bodyPr anchor="b">
            <a:normAutofit/>
          </a:bodyPr>
          <a:lstStyle/>
          <a:p>
            <a:r>
              <a:rPr lang="fi-FI"/>
              <a:t>Liiketoiminnan vaikutuksia ilmastonmuutokseen</a:t>
            </a:r>
          </a:p>
        </p:txBody>
      </p:sp>
      <p:sp>
        <p:nvSpPr>
          <p:cNvPr id="3" name="Sisällön paikkamerkki 2">
            <a:extLst>
              <a:ext uri="{FF2B5EF4-FFF2-40B4-BE49-F238E27FC236}">
                <a16:creationId xmlns:a16="http://schemas.microsoft.com/office/drawing/2014/main" id="{9D6B3D90-E054-198B-475C-DA0ACE5BF885}"/>
              </a:ext>
            </a:extLst>
          </p:cNvPr>
          <p:cNvSpPr>
            <a:spLocks noGrp="1"/>
          </p:cNvSpPr>
          <p:nvPr>
            <p:ph type="body" sz="half" idx="2"/>
          </p:nvPr>
        </p:nvSpPr>
        <p:spPr>
          <a:xfrm>
            <a:off x="376287" y="1793174"/>
            <a:ext cx="4844566" cy="4275117"/>
          </a:xfrm>
        </p:spPr>
        <p:txBody>
          <a:bodyPr>
            <a:normAutofit/>
          </a:bodyPr>
          <a:lstStyle/>
          <a:p>
            <a:pPr>
              <a:buFont typeface="Wingdings" panose="05000000000000000000" pitchFamily="2" charset="2"/>
              <a:buChar char="ü"/>
            </a:pPr>
            <a:r>
              <a:rPr lang="fi-FI" sz="1700" dirty="0">
                <a:effectLst/>
              </a:rPr>
              <a:t>Vastuullisuudella voi parantaa työntekijöiden tyytyväisyyttä</a:t>
            </a:r>
          </a:p>
          <a:p>
            <a:pPr>
              <a:buFont typeface="Wingdings" panose="05000000000000000000" pitchFamily="2" charset="2"/>
              <a:buChar char="ü"/>
            </a:pPr>
            <a:r>
              <a:rPr lang="fi-FI" sz="1700" dirty="0">
                <a:effectLst/>
              </a:rPr>
              <a:t>Vastuullisuustyö auttaa hallitsemaan riskejä</a:t>
            </a:r>
          </a:p>
          <a:p>
            <a:pPr>
              <a:buFont typeface="Wingdings" panose="05000000000000000000" pitchFamily="2" charset="2"/>
              <a:buChar char="ü"/>
            </a:pPr>
            <a:r>
              <a:rPr lang="fi-FI" sz="1700" dirty="0">
                <a:effectLst/>
              </a:rPr>
              <a:t>Vastuullisuustyö voi tehdä yrityksen toiminnasta tehokkaampaa</a:t>
            </a:r>
          </a:p>
          <a:p>
            <a:pPr>
              <a:buFont typeface="Wingdings" panose="05000000000000000000" pitchFamily="2" charset="2"/>
              <a:buChar char="ü"/>
            </a:pPr>
            <a:r>
              <a:rPr lang="fi-FI" sz="1700" dirty="0">
                <a:effectLst/>
              </a:rPr>
              <a:t>Kestävät ratkaisut voivat avata liiketoiminnassa uusia markkinoita</a:t>
            </a:r>
          </a:p>
          <a:p>
            <a:pPr>
              <a:buFont typeface="Wingdings" panose="05000000000000000000" pitchFamily="2" charset="2"/>
              <a:buChar char="ü"/>
            </a:pPr>
            <a:r>
              <a:rPr lang="fi-FI" sz="1700" dirty="0">
                <a:effectLst/>
              </a:rPr>
              <a:t>Liiketoiminnan vastuullisuus ja eettisyys kiinnostavat yhä useampaa tahoa</a:t>
            </a:r>
          </a:p>
          <a:p>
            <a:pPr>
              <a:buFont typeface="Wingdings" panose="05000000000000000000" pitchFamily="2" charset="2"/>
              <a:buChar char="ü"/>
            </a:pPr>
            <a:r>
              <a:rPr lang="fi-FI" sz="1700" dirty="0">
                <a:effectLst/>
              </a:rPr>
              <a:t>Vastuullisuudella voi myös parantaa organisaation mainetta ja brändiä</a:t>
            </a:r>
          </a:p>
          <a:p>
            <a:pPr marL="0" indent="0">
              <a:buNone/>
            </a:pPr>
            <a:endParaRPr lang="fi-FI" sz="1700" dirty="0">
              <a:effectLst/>
            </a:endParaRPr>
          </a:p>
          <a:p>
            <a:endParaRPr lang="fi-FI" sz="1700" dirty="0"/>
          </a:p>
        </p:txBody>
      </p:sp>
    </p:spTree>
    <p:extLst>
      <p:ext uri="{BB962C8B-B14F-4D97-AF65-F5344CB8AC3E}">
        <p14:creationId xmlns:p14="http://schemas.microsoft.com/office/powerpoint/2010/main" val="1245807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1A4956-9F9C-D55C-CAE7-2B349028AB70}"/>
              </a:ext>
            </a:extLst>
          </p:cNvPr>
          <p:cNvSpPr>
            <a:spLocks noGrp="1"/>
          </p:cNvSpPr>
          <p:nvPr>
            <p:ph type="title"/>
          </p:nvPr>
        </p:nvSpPr>
        <p:spPr>
          <a:xfrm>
            <a:off x="374731" y="365125"/>
            <a:ext cx="10604665" cy="1325563"/>
          </a:xfrm>
        </p:spPr>
        <p:txBody>
          <a:bodyPr anchor="ctr">
            <a:normAutofit/>
          </a:bodyPr>
          <a:lstStyle/>
          <a:p>
            <a:r>
              <a:rPr lang="fi-FI" dirty="0"/>
              <a:t>Mahdollisia seurauksia vastuullisuudesta</a:t>
            </a:r>
          </a:p>
        </p:txBody>
      </p:sp>
      <p:graphicFrame>
        <p:nvGraphicFramePr>
          <p:cNvPr id="5" name="Sisällön paikkamerkki 2">
            <a:extLst>
              <a:ext uri="{FF2B5EF4-FFF2-40B4-BE49-F238E27FC236}">
                <a16:creationId xmlns:a16="http://schemas.microsoft.com/office/drawing/2014/main" id="{228212B4-D39D-5EE6-43A3-2BDC958F46BF}"/>
              </a:ext>
            </a:extLst>
          </p:cNvPr>
          <p:cNvGraphicFramePr>
            <a:graphicFrameLocks noGrp="1"/>
          </p:cNvGraphicFramePr>
          <p:nvPr>
            <p:ph idx="1"/>
            <p:extLst>
              <p:ext uri="{D42A27DB-BD31-4B8C-83A1-F6EECF244321}">
                <p14:modId xmlns:p14="http://schemas.microsoft.com/office/powerpoint/2010/main" val="2069155693"/>
              </p:ext>
            </p:extLst>
          </p:nvPr>
        </p:nvGraphicFramePr>
        <p:xfrm>
          <a:off x="374731" y="1825625"/>
          <a:ext cx="10604665" cy="40041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7443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F4982F8-742C-AF8E-B09B-E2AF3C44F252}"/>
              </a:ext>
            </a:extLst>
          </p:cNvPr>
          <p:cNvSpPr>
            <a:spLocks noGrp="1"/>
          </p:cNvSpPr>
          <p:nvPr>
            <p:ph type="title"/>
          </p:nvPr>
        </p:nvSpPr>
        <p:spPr/>
        <p:txBody>
          <a:bodyPr/>
          <a:lstStyle/>
          <a:p>
            <a:r>
              <a:rPr lang="fi-FI" dirty="0"/>
              <a:t>Arvoketjuajattelu liiketoiminnassa</a:t>
            </a:r>
          </a:p>
        </p:txBody>
      </p:sp>
      <p:sp>
        <p:nvSpPr>
          <p:cNvPr id="3" name="Sisällön paikkamerkki 2">
            <a:extLst>
              <a:ext uri="{FF2B5EF4-FFF2-40B4-BE49-F238E27FC236}">
                <a16:creationId xmlns:a16="http://schemas.microsoft.com/office/drawing/2014/main" id="{3A4A75FE-5108-7D43-A23F-41B804C7CDA5}"/>
              </a:ext>
            </a:extLst>
          </p:cNvPr>
          <p:cNvSpPr>
            <a:spLocks noGrp="1"/>
          </p:cNvSpPr>
          <p:nvPr>
            <p:ph idx="1"/>
          </p:nvPr>
        </p:nvSpPr>
        <p:spPr>
          <a:xfrm>
            <a:off x="374731" y="1825625"/>
            <a:ext cx="10604665" cy="4758055"/>
          </a:xfrm>
        </p:spPr>
        <p:txBody>
          <a:bodyPr>
            <a:normAutofit lnSpcReduction="10000"/>
          </a:bodyPr>
          <a:lstStyle/>
          <a:p>
            <a:pPr>
              <a:buFont typeface="Wingdings" panose="05000000000000000000" pitchFamily="2" charset="2"/>
              <a:buChar char="ü"/>
            </a:pPr>
            <a:r>
              <a:rPr lang="fi-FI" sz="1800" dirty="0">
                <a:effectLst/>
                <a:ea typeface="Calibri" panose="020F0502020204030204" pitchFamily="34" charset="0"/>
                <a:cs typeface="Calibri" panose="020F0502020204030204" pitchFamily="34" charset="0"/>
              </a:rPr>
              <a:t>Arvoketju liiketoiminnassa kuvaa prosessia, jossa yritys luo arvoa tuotteilleen tai palveluilleen. Se koostuu eri vaiheista tai toiminnoista, jotka alkavat raaka-aineiden hankinnasta ja päättyvät valmiiden tuotteiden toimittamiseen asiakkaille. Jokainen vaihe lisää tuotteen tai palvelun arvoa ja mahdollistaa sen myynnin lopulliselle kuluttajalle</a:t>
            </a:r>
            <a:r>
              <a:rPr lang="fi-FI" sz="1800" dirty="0">
                <a:effectLst/>
                <a:latin typeface="Calibri" panose="020F0502020204030204" pitchFamily="34" charset="0"/>
                <a:ea typeface="Times New Roman" panose="02020603050405020304" pitchFamily="18" charset="0"/>
              </a:rPr>
              <a:t>.</a:t>
            </a:r>
          </a:p>
          <a:p>
            <a:pPr>
              <a:buFont typeface="Wingdings" panose="05000000000000000000" pitchFamily="2" charset="2"/>
              <a:buChar char="ü"/>
            </a:pPr>
            <a:endParaRPr lang="fi-FI" sz="1800" dirty="0">
              <a:latin typeface="Calibri" panose="020F0502020204030204" pitchFamily="34" charset="0"/>
              <a:ea typeface="Times New Roman" panose="02020603050405020304" pitchFamily="18" charset="0"/>
            </a:endParaRPr>
          </a:p>
          <a:p>
            <a:pPr>
              <a:buFont typeface="Wingdings" panose="05000000000000000000" pitchFamily="2" charset="2"/>
              <a:buChar char="ü"/>
            </a:pPr>
            <a:r>
              <a:rPr lang="fi-FI" sz="1800" dirty="0">
                <a:effectLst/>
                <a:ea typeface="Times New Roman" panose="02020603050405020304" pitchFamily="18" charset="0"/>
              </a:rPr>
              <a:t>Yritykset voivat analysoida arvoketjuaan tunnistaakseen vahvuudet, heikkoudet ja mahdolliset kustannussäästöjen lähteet. Tämä auttaa niitä optimoimaan toimintaansa ja parantamaan kilpailukykyään markkinoilla. Lisäksi arvoketjun ymmärtäminen auttaa yrityksiä tunnistamaan, miten ne voivat erottua kilpailijoistaan ja tarjota lisäarvoa asiakkailleen.</a:t>
            </a:r>
          </a:p>
          <a:p>
            <a:pPr marL="0" indent="0">
              <a:buNone/>
            </a:pPr>
            <a:endParaRPr lang="fi-FI" sz="1800" dirty="0">
              <a:effectLst/>
              <a:ea typeface="Times New Roman" panose="02020603050405020304" pitchFamily="18" charset="0"/>
            </a:endParaRPr>
          </a:p>
          <a:p>
            <a:pPr>
              <a:buFont typeface="Wingdings" panose="05000000000000000000" pitchFamily="2" charset="2"/>
              <a:buChar char="ü"/>
            </a:pPr>
            <a:r>
              <a:rPr lang="fi-FI" sz="1800" dirty="0">
                <a:effectLst/>
                <a:ea typeface="Times New Roman" panose="02020603050405020304" pitchFamily="18" charset="0"/>
              </a:rPr>
              <a:t>Vastuullinen yritys vaatii myös kumppaneitaan toimimaan vastuullisesti. Yritys tarkistaa ja seuraa että sen arvojen mukaiseen toimintaan sitoutuvat myös heidän alihankkijansa ja yhteistyökumppaninsa.</a:t>
            </a:r>
          </a:p>
          <a:p>
            <a:pPr>
              <a:buFont typeface="Wingdings" panose="05000000000000000000" pitchFamily="2" charset="2"/>
              <a:buChar char="ü"/>
            </a:pPr>
            <a:endParaRPr lang="fi-FI" sz="1800" dirty="0">
              <a:effectLst/>
              <a:ea typeface="Times New Roman" panose="02020603050405020304" pitchFamily="18" charset="0"/>
            </a:endParaRPr>
          </a:p>
          <a:p>
            <a:pPr>
              <a:buFont typeface="Wingdings" panose="05000000000000000000" pitchFamily="2" charset="2"/>
              <a:buChar char="ü"/>
            </a:pPr>
            <a:r>
              <a:rPr lang="fi-FI" sz="1800" dirty="0">
                <a:effectLst/>
                <a:ea typeface="Times New Roman" panose="02020603050405020304" pitchFamily="18" charset="0"/>
              </a:rPr>
              <a:t>Ymmärtämällä arvoketjuja yritykset voivat erottautua kilpailijoistaan tarjoamalla parempaa arvoa asiakkailleen. Tämä voi tarkoittaa esimerkiksi parempaa tuotteiden laatua, nopeampaa toimitusaikaa tai parempaa asiakaspalvelua.</a:t>
            </a:r>
          </a:p>
          <a:p>
            <a:pPr>
              <a:buFont typeface="Wingdings" panose="05000000000000000000" pitchFamily="2" charset="2"/>
              <a:buChar char="ü"/>
            </a:pPr>
            <a:endParaRPr lang="fi-FI" sz="1800" dirty="0">
              <a:effectLst/>
              <a:ea typeface="Times New Roman" panose="02020603050405020304" pitchFamily="18" charset="0"/>
            </a:endParaRPr>
          </a:p>
          <a:p>
            <a:pPr marL="0" indent="0">
              <a:buNone/>
            </a:pPr>
            <a:endParaRPr lang="fi-FI" dirty="0"/>
          </a:p>
        </p:txBody>
      </p:sp>
    </p:spTree>
    <p:extLst>
      <p:ext uri="{BB962C8B-B14F-4D97-AF65-F5344CB8AC3E}">
        <p14:creationId xmlns:p14="http://schemas.microsoft.com/office/powerpoint/2010/main" val="3821801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Jääkarhuemo ja pentu kulkevat jäällä">
            <a:extLst>
              <a:ext uri="{FF2B5EF4-FFF2-40B4-BE49-F238E27FC236}">
                <a16:creationId xmlns:a16="http://schemas.microsoft.com/office/drawing/2014/main" id="{3874AB12-A116-62D5-70EC-2AE62AAD0DFA}"/>
              </a:ext>
            </a:extLst>
          </p:cNvPr>
          <p:cNvPicPr>
            <a:picLocks noChangeAspect="1"/>
          </p:cNvPicPr>
          <p:nvPr/>
        </p:nvPicPr>
        <p:blipFill>
          <a:blip r:embed="rId2"/>
          <a:srcRect t="4712" b="4712"/>
          <a:stretch/>
        </p:blipFill>
        <p:spPr>
          <a:xfrm>
            <a:off x="-1" y="10"/>
            <a:ext cx="11359979" cy="6857990"/>
          </a:xfrm>
          <a:prstGeom prst="rect">
            <a:avLst/>
          </a:prstGeom>
          <a:noFill/>
        </p:spPr>
      </p:pic>
      <p:sp>
        <p:nvSpPr>
          <p:cNvPr id="2" name="Otsikko 1">
            <a:extLst>
              <a:ext uri="{FF2B5EF4-FFF2-40B4-BE49-F238E27FC236}">
                <a16:creationId xmlns:a16="http://schemas.microsoft.com/office/drawing/2014/main" id="{0EB2E395-3E0B-0936-D32C-9AAB3ADADF4A}"/>
              </a:ext>
            </a:extLst>
          </p:cNvPr>
          <p:cNvSpPr>
            <a:spLocks noGrp="1"/>
          </p:cNvSpPr>
          <p:nvPr>
            <p:ph type="title"/>
          </p:nvPr>
        </p:nvSpPr>
        <p:spPr>
          <a:xfrm>
            <a:off x="374731" y="1"/>
            <a:ext cx="5040547" cy="1422399"/>
          </a:xfrm>
        </p:spPr>
        <p:txBody>
          <a:bodyPr anchor="b">
            <a:normAutofit fontScale="90000"/>
          </a:bodyPr>
          <a:lstStyle/>
          <a:p>
            <a:r>
              <a:rPr lang="fi-FI" dirty="0">
                <a:effectLst/>
              </a:rPr>
              <a:t>Liiketoiminnan ratkaisuja ilmastonmuutokseen</a:t>
            </a:r>
            <a:br>
              <a:rPr lang="fi-FI" dirty="0">
                <a:effectLst/>
              </a:rPr>
            </a:br>
            <a:endParaRPr lang="fi-FI" dirty="0"/>
          </a:p>
        </p:txBody>
      </p:sp>
      <p:sp>
        <p:nvSpPr>
          <p:cNvPr id="3" name="Sisällön paikkamerkki 2">
            <a:extLst>
              <a:ext uri="{FF2B5EF4-FFF2-40B4-BE49-F238E27FC236}">
                <a16:creationId xmlns:a16="http://schemas.microsoft.com/office/drawing/2014/main" id="{151EF7DF-F59C-CA08-EABF-6BABE8980CDB}"/>
              </a:ext>
            </a:extLst>
          </p:cNvPr>
          <p:cNvSpPr>
            <a:spLocks noGrp="1"/>
          </p:cNvSpPr>
          <p:nvPr>
            <p:ph type="body" sz="half" idx="2"/>
          </p:nvPr>
        </p:nvSpPr>
        <p:spPr>
          <a:xfrm>
            <a:off x="376286" y="1422400"/>
            <a:ext cx="5038993" cy="5435590"/>
          </a:xfrm>
        </p:spPr>
        <p:txBody>
          <a:bodyPr>
            <a:normAutofit lnSpcReduction="10000"/>
          </a:bodyPr>
          <a:lstStyle/>
          <a:p>
            <a:pPr marL="0" indent="0">
              <a:buNone/>
            </a:pPr>
            <a:r>
              <a:rPr lang="fi-FI" sz="1400" dirty="0"/>
              <a:t>Raportointivelvollisuus liittyen taksonomiaa</a:t>
            </a:r>
          </a:p>
          <a:p>
            <a:pPr marL="0" indent="0">
              <a:buNone/>
            </a:pPr>
            <a:endParaRPr lang="fi-FI" sz="1400" dirty="0"/>
          </a:p>
          <a:p>
            <a:pPr fontAlgn="base">
              <a:buFont typeface="Wingdings" panose="05000000000000000000" pitchFamily="2" charset="2"/>
              <a:buChar char="ü"/>
            </a:pPr>
            <a:r>
              <a:rPr lang="fi-FI" sz="1400" b="0" i="0" dirty="0">
                <a:effectLst/>
              </a:rPr>
              <a:t>1.1.2024 alkaen kaikki pörssiyhtiöt, jotka työllistävät yli 500 henkilöä (eli ne, jotka jo nykyisin ovat velvollisia laatimaan selvityksen muista kuin taloudellisista tiedoistaan ja julkaisemaan EU:n taksonomian mukaiset tiedot) </a:t>
            </a:r>
          </a:p>
          <a:p>
            <a:pPr fontAlgn="base">
              <a:buFont typeface="Wingdings" panose="05000000000000000000" pitchFamily="2" charset="2"/>
              <a:buChar char="ü"/>
            </a:pPr>
            <a:r>
              <a:rPr lang="fi-FI" sz="1400" b="0" i="0" dirty="0">
                <a:effectLst/>
              </a:rPr>
              <a:t>1.1.2025 alkaen listatut ja listaamattomat yhtiöt, jotka täyttävät kaksi seuraavista kriteereistä: yli 250 työntekijää, liikevaihto vähintään 40 miljoonaa euroa, tase 20 miljoonaa euroa </a:t>
            </a:r>
          </a:p>
          <a:p>
            <a:pPr fontAlgn="base">
              <a:buFont typeface="Wingdings" panose="05000000000000000000" pitchFamily="2" charset="2"/>
              <a:buChar char="ü"/>
            </a:pPr>
            <a:r>
              <a:rPr lang="fi-FI" sz="1400" b="0" i="0" dirty="0">
                <a:effectLst/>
              </a:rPr>
              <a:t>1.1.2026 alkaen listatut pk-yritykset </a:t>
            </a:r>
          </a:p>
          <a:p>
            <a:pPr fontAlgn="base">
              <a:buFont typeface="Wingdings" panose="05000000000000000000" pitchFamily="2" charset="2"/>
              <a:buChar char="ü"/>
            </a:pPr>
            <a:r>
              <a:rPr lang="fi-FI" sz="1400" b="0" i="0" dirty="0">
                <a:effectLst/>
              </a:rPr>
              <a:t>1.1.2028 alkaen kolmansien maiden yritykset, joiden liikevaihto EU:ssa on yli 150 miljoonaa  </a:t>
            </a:r>
          </a:p>
          <a:p>
            <a:pPr marL="0" indent="0" fontAlgn="base">
              <a:buNone/>
            </a:pPr>
            <a:endParaRPr lang="fi-FI" sz="1400" dirty="0"/>
          </a:p>
          <a:p>
            <a:pPr marL="0" indent="0" fontAlgn="base">
              <a:buNone/>
            </a:pPr>
            <a:r>
              <a:rPr lang="fi-FI" sz="1400" dirty="0">
                <a:effectLst/>
              </a:rPr>
              <a:t>Toimeenpanon tavoitteena on auttaa sijoittajia, kansalaisjärjestöjä, kuluttajia, päättäjiä sekä muita sidosryhmiä arvioimaan yritysten ei-taloudellista suorituskykyä. Tällä on tarkoitus kannustaa yrityksiä mukauttamaan liiketoimintamallinsa ja toimintansa kestävään talouteen ja rajoittamaan ilmaston lämpeneminen 1,5 asteeseen. </a:t>
            </a:r>
            <a:endParaRPr lang="fi-FI" sz="1400" b="0" i="0" dirty="0">
              <a:effectLst/>
              <a:highlight>
                <a:srgbClr val="FFFFFF"/>
              </a:highlight>
            </a:endParaRPr>
          </a:p>
          <a:p>
            <a:pPr>
              <a:buFont typeface="Wingdings" panose="05000000000000000000" pitchFamily="2" charset="2"/>
              <a:buChar char="ü"/>
            </a:pPr>
            <a:endParaRPr lang="fi-FI" sz="1400" dirty="0"/>
          </a:p>
          <a:p>
            <a:pPr marL="0" indent="0">
              <a:buNone/>
            </a:pPr>
            <a:endParaRPr lang="fi-FI" sz="1100" dirty="0"/>
          </a:p>
          <a:p>
            <a:pPr marL="0" indent="0">
              <a:buNone/>
            </a:pPr>
            <a:endParaRPr lang="fi-FI" sz="1100" dirty="0"/>
          </a:p>
        </p:txBody>
      </p:sp>
    </p:spTree>
    <p:extLst>
      <p:ext uri="{BB962C8B-B14F-4D97-AF65-F5344CB8AC3E}">
        <p14:creationId xmlns:p14="http://schemas.microsoft.com/office/powerpoint/2010/main" val="1815418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31FE5D-9D02-E752-7BF9-4DC9AC97E04B}"/>
              </a:ext>
            </a:extLst>
          </p:cNvPr>
          <p:cNvSpPr>
            <a:spLocks noGrp="1"/>
          </p:cNvSpPr>
          <p:nvPr>
            <p:ph type="title"/>
          </p:nvPr>
        </p:nvSpPr>
        <p:spPr>
          <a:xfrm>
            <a:off x="374731" y="365125"/>
            <a:ext cx="10604665" cy="1325563"/>
          </a:xfrm>
        </p:spPr>
        <p:txBody>
          <a:bodyPr anchor="ctr">
            <a:normAutofit/>
          </a:bodyPr>
          <a:lstStyle/>
          <a:p>
            <a:r>
              <a:rPr lang="fi-FI" dirty="0"/>
              <a:t>Taksonomian tavoitteet pitkällä tähtäimellä</a:t>
            </a:r>
          </a:p>
        </p:txBody>
      </p:sp>
      <p:graphicFrame>
        <p:nvGraphicFramePr>
          <p:cNvPr id="5" name="Sisällön paikkamerkki 2">
            <a:extLst>
              <a:ext uri="{FF2B5EF4-FFF2-40B4-BE49-F238E27FC236}">
                <a16:creationId xmlns:a16="http://schemas.microsoft.com/office/drawing/2014/main" id="{E7F4C8BE-2506-664A-05E2-404DB26A59C2}"/>
              </a:ext>
            </a:extLst>
          </p:cNvPr>
          <p:cNvGraphicFramePr>
            <a:graphicFrameLocks noGrp="1"/>
          </p:cNvGraphicFramePr>
          <p:nvPr>
            <p:ph idx="1"/>
            <p:extLst>
              <p:ext uri="{D42A27DB-BD31-4B8C-83A1-F6EECF244321}">
                <p14:modId xmlns:p14="http://schemas.microsoft.com/office/powerpoint/2010/main" val="1382188705"/>
              </p:ext>
            </p:extLst>
          </p:nvPr>
        </p:nvGraphicFramePr>
        <p:xfrm>
          <a:off x="374731" y="1825625"/>
          <a:ext cx="10604665" cy="40041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3540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494EA7-2477-51F7-8F45-2E06461FC993}"/>
              </a:ext>
            </a:extLst>
          </p:cNvPr>
          <p:cNvSpPr>
            <a:spLocks noGrp="1"/>
          </p:cNvSpPr>
          <p:nvPr>
            <p:ph type="title"/>
          </p:nvPr>
        </p:nvSpPr>
        <p:spPr>
          <a:xfrm>
            <a:off x="374731" y="121920"/>
            <a:ext cx="10604665" cy="1259840"/>
          </a:xfrm>
        </p:spPr>
        <p:txBody>
          <a:bodyPr>
            <a:normAutofit/>
          </a:bodyPr>
          <a:lstStyle/>
          <a:p>
            <a:r>
              <a:rPr lang="fi-FI" dirty="0"/>
              <a:t>Vihreä siirtymä liiketoiminnassa</a:t>
            </a:r>
          </a:p>
        </p:txBody>
      </p:sp>
      <p:sp>
        <p:nvSpPr>
          <p:cNvPr id="3" name="Sisällön paikkamerkki 2">
            <a:extLst>
              <a:ext uri="{FF2B5EF4-FFF2-40B4-BE49-F238E27FC236}">
                <a16:creationId xmlns:a16="http://schemas.microsoft.com/office/drawing/2014/main" id="{6E926EEC-07DF-5028-04C5-25BC922D21E8}"/>
              </a:ext>
            </a:extLst>
          </p:cNvPr>
          <p:cNvSpPr>
            <a:spLocks noGrp="1"/>
          </p:cNvSpPr>
          <p:nvPr>
            <p:ph idx="1"/>
          </p:nvPr>
        </p:nvSpPr>
        <p:spPr>
          <a:xfrm>
            <a:off x="374731" y="1381760"/>
            <a:ext cx="10604665" cy="5212080"/>
          </a:xfrm>
        </p:spPr>
        <p:txBody>
          <a:bodyPr>
            <a:normAutofit/>
          </a:bodyPr>
          <a:lstStyle/>
          <a:p>
            <a:pPr marL="0" indent="0">
              <a:buNone/>
            </a:pPr>
            <a:r>
              <a:rPr lang="fi-FI" sz="2000" b="0" i="0" dirty="0">
                <a:solidFill>
                  <a:schemeClr val="accent1">
                    <a:lumMod val="50000"/>
                  </a:schemeClr>
                </a:solidFill>
                <a:effectLst/>
              </a:rPr>
              <a:t>Vihreällä siirtymällä tarkoitetaan muutosta kohti ekologisesti kestävää taloutta ja kasvua, joka ei perustu luonnonvarojen ylikulutukseen ja fossiilisiin polttoaineisiin. Kestävä talous nojaa vähähiilisiin sekä kiertotaloutta ja luonnon monimuotoisuutta edistäviin ratkaisuihin.</a:t>
            </a:r>
          </a:p>
          <a:p>
            <a:pPr lvl="0">
              <a:buFont typeface="Wingdings" panose="05000000000000000000" pitchFamily="2" charset="2"/>
              <a:buChar char="ü"/>
            </a:pPr>
            <a:r>
              <a:rPr lang="fi-FI" sz="2000" dirty="0">
                <a:effectLst/>
                <a:latin typeface="Calibri" panose="020F0502020204030204" pitchFamily="34" charset="0"/>
                <a:ea typeface="Times New Roman" panose="02020603050405020304" pitchFamily="18" charset="0"/>
              </a:rPr>
              <a:t>Siirrytään sähköiseen toimintaan. Kestävien teknologioiden käyttöönotto voi auttaa vähentämään hiilijalanjälkeä. </a:t>
            </a:r>
          </a:p>
          <a:p>
            <a:pPr lvl="0">
              <a:buFont typeface="Wingdings" panose="05000000000000000000" pitchFamily="2" charset="2"/>
              <a:buChar char="ü"/>
            </a:pPr>
            <a:r>
              <a:rPr lang="fi-FI" sz="2000" dirty="0">
                <a:effectLst/>
                <a:latin typeface="Calibri" panose="020F0502020204030204" pitchFamily="34" charset="0"/>
                <a:ea typeface="Times New Roman" panose="02020603050405020304" pitchFamily="18" charset="0"/>
              </a:rPr>
              <a:t>Investoimalla energiatehokkaisiin laitteisiin ja prosesseihin yritykset voivat vähentää energiankulutustaan ja siten pienentää ympäristövaikutuksiaan.</a:t>
            </a:r>
            <a:endParaRPr lang="fi-FI" sz="2000" dirty="0">
              <a:effectLst/>
              <a:latin typeface="Times New Roman" panose="02020603050405020304" pitchFamily="18" charset="0"/>
              <a:ea typeface="Times New Roman" panose="02020603050405020304" pitchFamily="18" charset="0"/>
            </a:endParaRPr>
          </a:p>
          <a:p>
            <a:pPr lvl="0">
              <a:buFont typeface="Wingdings" panose="05000000000000000000" pitchFamily="2" charset="2"/>
              <a:buChar char="ü"/>
            </a:pPr>
            <a:r>
              <a:rPr lang="fi-FI" sz="2000" dirty="0">
                <a:effectLst/>
                <a:latin typeface="Calibri" panose="020F0502020204030204" pitchFamily="34" charset="0"/>
                <a:ea typeface="Times New Roman" panose="02020603050405020304" pitchFamily="18" charset="0"/>
              </a:rPr>
              <a:t>Siirtyminen uusiutuvan energian lähteisiin, kuten aurinko- ja tuulivoimaan</a:t>
            </a:r>
          </a:p>
          <a:p>
            <a:pPr lvl="0">
              <a:buFont typeface="Wingdings" panose="05000000000000000000" pitchFamily="2" charset="2"/>
              <a:buChar char="ü"/>
            </a:pPr>
            <a:r>
              <a:rPr lang="fi-FI" sz="2000" dirty="0">
                <a:effectLst/>
                <a:latin typeface="Calibri" panose="020F0502020204030204" pitchFamily="34" charset="0"/>
                <a:ea typeface="Times New Roman" panose="02020603050405020304" pitchFamily="18" charset="0"/>
              </a:rPr>
              <a:t>Yritykset voivat vähentää jätteiden määrää ja edistää kierrätystä ja uudelleenkäyttöä omassa toiminnassaan.</a:t>
            </a:r>
          </a:p>
          <a:p>
            <a:pPr lvl="0">
              <a:buFont typeface="Wingdings" panose="05000000000000000000" pitchFamily="2" charset="2"/>
              <a:buChar char="ü"/>
            </a:pPr>
            <a:r>
              <a:rPr lang="fi-FI" sz="2000" dirty="0">
                <a:effectLst/>
                <a:latin typeface="Calibri" panose="020F0502020204030204" pitchFamily="34" charset="0"/>
                <a:ea typeface="Times New Roman" panose="02020603050405020304" pitchFamily="18" charset="0"/>
              </a:rPr>
              <a:t>Kestävän kehityksen periaatteiden integroiminen toimitusketjuun auttaa varmistamaan, että tuotteet valmistetaan ja toimitetaan kestävällä tavalla. </a:t>
            </a:r>
          </a:p>
          <a:p>
            <a:pPr lvl="0">
              <a:buFont typeface="Wingdings" panose="05000000000000000000" pitchFamily="2" charset="2"/>
              <a:buChar char="ü"/>
            </a:pPr>
            <a:r>
              <a:rPr lang="fi-FI" sz="2000" dirty="0">
                <a:effectLst/>
                <a:latin typeface="Calibri" panose="020F0502020204030204" pitchFamily="34" charset="0"/>
                <a:ea typeface="Times New Roman" panose="02020603050405020304" pitchFamily="18" charset="0"/>
              </a:rPr>
              <a:t>Avoimen viestintä ja vuorovaikutus ympäristöasioissa sekä yhteistyötahojen kouluttamisen ja osallistamisen toimintaan vihreiden arvojen mukaisesti.</a:t>
            </a:r>
            <a:endParaRPr lang="fi-FI" sz="2000" dirty="0">
              <a:effectLst/>
              <a:latin typeface="Times New Roman" panose="02020603050405020304" pitchFamily="18" charset="0"/>
              <a:ea typeface="Times New Roman" panose="02020603050405020304" pitchFamily="18" charset="0"/>
            </a:endParaRPr>
          </a:p>
          <a:p>
            <a:pPr marL="0" indent="0">
              <a:buNone/>
            </a:pPr>
            <a:endParaRPr lang="fi-FI" dirty="0">
              <a:solidFill>
                <a:schemeClr val="accent1">
                  <a:lumMod val="50000"/>
                </a:schemeClr>
              </a:solidFill>
            </a:endParaRPr>
          </a:p>
        </p:txBody>
      </p:sp>
    </p:spTree>
    <p:extLst>
      <p:ext uri="{BB962C8B-B14F-4D97-AF65-F5344CB8AC3E}">
        <p14:creationId xmlns:p14="http://schemas.microsoft.com/office/powerpoint/2010/main" val="333217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alapelin palat">
            <a:extLst>
              <a:ext uri="{FF2B5EF4-FFF2-40B4-BE49-F238E27FC236}">
                <a16:creationId xmlns:a16="http://schemas.microsoft.com/office/drawing/2014/main" id="{7D78D1F9-CC4C-D67A-0F39-0121C816B395}"/>
              </a:ext>
            </a:extLst>
          </p:cNvPr>
          <p:cNvPicPr>
            <a:picLocks noChangeAspect="1"/>
          </p:cNvPicPr>
          <p:nvPr/>
        </p:nvPicPr>
        <p:blipFill rotWithShape="1">
          <a:blip r:embed="rId2"/>
          <a:srcRect t="1647" b="7571"/>
          <a:stretch/>
        </p:blipFill>
        <p:spPr>
          <a:xfrm>
            <a:off x="-1" y="10"/>
            <a:ext cx="11359979" cy="6857990"/>
          </a:xfrm>
          <a:prstGeom prst="rect">
            <a:avLst/>
          </a:prstGeom>
          <a:noFill/>
        </p:spPr>
      </p:pic>
      <p:sp>
        <p:nvSpPr>
          <p:cNvPr id="2" name="Otsikko 1">
            <a:extLst>
              <a:ext uri="{FF2B5EF4-FFF2-40B4-BE49-F238E27FC236}">
                <a16:creationId xmlns:a16="http://schemas.microsoft.com/office/drawing/2014/main" id="{751CEF8A-151D-6E61-5561-1D1B5889BFAD}"/>
              </a:ext>
            </a:extLst>
          </p:cNvPr>
          <p:cNvSpPr>
            <a:spLocks noGrp="1"/>
          </p:cNvSpPr>
          <p:nvPr>
            <p:ph type="title"/>
          </p:nvPr>
        </p:nvSpPr>
        <p:spPr>
          <a:xfrm>
            <a:off x="374732" y="355600"/>
            <a:ext cx="3577508" cy="1437573"/>
          </a:xfrm>
        </p:spPr>
        <p:txBody>
          <a:bodyPr vert="horz" lIns="91440" tIns="45720" rIns="91440" bIns="45720" rtlCol="0" anchor="b">
            <a:normAutofit/>
          </a:bodyPr>
          <a:lstStyle/>
          <a:p>
            <a:r>
              <a:rPr lang="en-US" dirty="0" err="1"/>
              <a:t>Tehtävä</a:t>
            </a:r>
            <a:r>
              <a:rPr lang="en-US" dirty="0"/>
              <a:t>:</a:t>
            </a:r>
            <a:br>
              <a:rPr lang="en-US" dirty="0"/>
            </a:br>
            <a:endParaRPr lang="en-US" dirty="0"/>
          </a:p>
        </p:txBody>
      </p:sp>
      <p:sp>
        <p:nvSpPr>
          <p:cNvPr id="3" name="Sisällön paikkamerkki 2">
            <a:extLst>
              <a:ext uri="{FF2B5EF4-FFF2-40B4-BE49-F238E27FC236}">
                <a16:creationId xmlns:a16="http://schemas.microsoft.com/office/drawing/2014/main" id="{FFE70C91-8D7C-E837-50D8-F3AF7FFA3C20}"/>
              </a:ext>
            </a:extLst>
          </p:cNvPr>
          <p:cNvSpPr>
            <a:spLocks noGrp="1"/>
          </p:cNvSpPr>
          <p:nvPr>
            <p:ph type="body" sz="half" idx="2"/>
          </p:nvPr>
        </p:nvSpPr>
        <p:spPr>
          <a:xfrm>
            <a:off x="376287" y="1988787"/>
            <a:ext cx="3575953" cy="2880426"/>
          </a:xfrm>
        </p:spPr>
        <p:txBody>
          <a:bodyPr vert="horz" lIns="91440" tIns="45720" rIns="91440" bIns="45720" rtlCol="0">
            <a:normAutofit/>
          </a:bodyPr>
          <a:lstStyle/>
          <a:p>
            <a:pPr marL="0" indent="0">
              <a:buNone/>
            </a:pPr>
            <a:r>
              <a:rPr lang="en-US" dirty="0" err="1"/>
              <a:t>Mieti</a:t>
            </a:r>
            <a:r>
              <a:rPr lang="en-US" dirty="0"/>
              <a:t> </a:t>
            </a:r>
            <a:r>
              <a:rPr lang="en-US" dirty="0" err="1"/>
              <a:t>oman</a:t>
            </a:r>
            <a:r>
              <a:rPr lang="en-US" dirty="0"/>
              <a:t> </a:t>
            </a:r>
            <a:r>
              <a:rPr lang="en-US" dirty="0" err="1"/>
              <a:t>yrityksen</a:t>
            </a:r>
            <a:r>
              <a:rPr lang="en-US" dirty="0"/>
              <a:t> </a:t>
            </a:r>
            <a:r>
              <a:rPr lang="en-US" dirty="0" err="1"/>
              <a:t>mahdollisuuksia</a:t>
            </a:r>
            <a:r>
              <a:rPr lang="en-US" dirty="0"/>
              <a:t> </a:t>
            </a:r>
            <a:r>
              <a:rPr lang="en-US" dirty="0" err="1"/>
              <a:t>vähentää</a:t>
            </a:r>
            <a:r>
              <a:rPr lang="en-US" dirty="0"/>
              <a:t> </a:t>
            </a:r>
            <a:r>
              <a:rPr lang="en-US" dirty="0" err="1"/>
              <a:t>ilmastonmuutosta</a:t>
            </a:r>
            <a:r>
              <a:rPr lang="en-US" dirty="0"/>
              <a:t>?</a:t>
            </a:r>
          </a:p>
        </p:txBody>
      </p:sp>
    </p:spTree>
    <p:extLst>
      <p:ext uri="{BB962C8B-B14F-4D97-AF65-F5344CB8AC3E}">
        <p14:creationId xmlns:p14="http://schemas.microsoft.com/office/powerpoint/2010/main" val="1422114282"/>
      </p:ext>
    </p:extLst>
  </p:cSld>
  <p:clrMapOvr>
    <a:masterClrMapping/>
  </p:clrMapOvr>
</p:sld>
</file>

<file path=ppt/theme/theme1.xml><?xml version="1.0" encoding="utf-8"?>
<a:theme xmlns:a="http://schemas.openxmlformats.org/drawingml/2006/main" name="Office-teema">
  <a:themeElements>
    <a:clrScheme name="Mukautettu 1">
      <a:dk1>
        <a:srgbClr val="331C54"/>
      </a:dk1>
      <a:lt1>
        <a:srgbClr val="FFFFFF"/>
      </a:lt1>
      <a:dk2>
        <a:srgbClr val="512398"/>
      </a:dk2>
      <a:lt2>
        <a:srgbClr val="E0E1DD"/>
      </a:lt2>
      <a:accent1>
        <a:srgbClr val="512398"/>
      </a:accent1>
      <a:accent2>
        <a:srgbClr val="331C54"/>
      </a:accent2>
      <a:accent3>
        <a:srgbClr val="00B0CA"/>
      </a:accent3>
      <a:accent4>
        <a:srgbClr val="F9E300"/>
      </a:accent4>
      <a:accent5>
        <a:srgbClr val="B2B3B3"/>
      </a:accent5>
      <a:accent6>
        <a:srgbClr val="E0E1DD"/>
      </a:accent6>
      <a:hlink>
        <a:srgbClr val="00B0CA"/>
      </a:hlink>
      <a:folHlink>
        <a:srgbClr val="51239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1" id="{37FD2004-E76C-4E5E-B22D-90444C665B49}" vid="{4B01342B-DD5A-4CF3-AE77-3C7DCF1815A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8BD7A1F422DD3947AB7A2E34C1684192" ma:contentTypeVersion="15" ma:contentTypeDescription="Luo uusi asiakirja." ma:contentTypeScope="" ma:versionID="517bb36628ad919e2837ea7885e61dc8">
  <xsd:schema xmlns:xsd="http://www.w3.org/2001/XMLSchema" xmlns:xs="http://www.w3.org/2001/XMLSchema" xmlns:p="http://schemas.microsoft.com/office/2006/metadata/properties" xmlns:ns2="4024df38-3c0f-462a-862d-a7f76eeefb3d" xmlns:ns3="0d9ac081-05d7-4b45-974a-d454e53921a5" targetNamespace="http://schemas.microsoft.com/office/2006/metadata/properties" ma:root="true" ma:fieldsID="9e875d32ef1a6ea89015882f1f90295a" ns2:_="" ns3:_="">
    <xsd:import namespace="4024df38-3c0f-462a-862d-a7f76eeefb3d"/>
    <xsd:import namespace="0d9ac081-05d7-4b45-974a-d454e53921a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24df38-3c0f-462a-862d-a7f76eeefb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Kuvien tunnisteet" ma:readOnly="false" ma:fieldId="{5cf76f15-5ced-4ddc-b409-7134ff3c332f}" ma:taxonomyMulti="true" ma:sspId="3fe90fce-fafb-4b11-b9ef-d54972cc7cd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9ac081-05d7-4b45-974a-d454e53921a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5deac8f-69d3-423a-a1f8-05252d8b5257}" ma:internalName="TaxCatchAll" ma:showField="CatchAllData" ma:web="0d9ac081-05d7-4b45-974a-d454e53921a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d9ac081-05d7-4b45-974a-d454e53921a5" xsi:nil="true"/>
    <lcf76f155ced4ddcb4097134ff3c332f xmlns="4024df38-3c0f-462a-862d-a7f76eeefb3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FD546F7-F80F-4E78-B13E-DE6F7A13CF30}">
  <ds:schemaRefs>
    <ds:schemaRef ds:uri="http://schemas.microsoft.com/sharepoint/v3/contenttype/forms"/>
  </ds:schemaRefs>
</ds:datastoreItem>
</file>

<file path=customXml/itemProps2.xml><?xml version="1.0" encoding="utf-8"?>
<ds:datastoreItem xmlns:ds="http://schemas.openxmlformats.org/officeDocument/2006/customXml" ds:itemID="{D0EC95A4-6575-4916-BE33-343094AB06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24df38-3c0f-462a-862d-a7f76eeefb3d"/>
    <ds:schemaRef ds:uri="0d9ac081-05d7-4b45-974a-d454e53921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8F8356B-BDB3-4B55-BE9F-45966338FA17}">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bcbf0aca-95fb-4938-8cd4-544b9c914519"/>
    <ds:schemaRef ds:uri="http://purl.org/dc/dcmitype/"/>
    <ds:schemaRef ds:uri="http://schemas.openxmlformats.org/package/2006/metadata/core-properties"/>
    <ds:schemaRef ds:uri="http://www.w3.org/XML/1998/namespace"/>
    <ds:schemaRef ds:uri="0d9ac081-05d7-4b45-974a-d454e53921a5"/>
    <ds:schemaRef ds:uri="4024df38-3c0f-462a-862d-a7f76eeefb3d"/>
  </ds:schemaRefs>
</ds:datastoreItem>
</file>

<file path=docProps/app.xml><?xml version="1.0" encoding="utf-8"?>
<Properties xmlns="http://schemas.openxmlformats.org/officeDocument/2006/extended-properties" xmlns:vt="http://schemas.openxmlformats.org/officeDocument/2006/docPropsVTypes">
  <Template>Taitotalo esityspohja 2020</Template>
  <TotalTime>96</TotalTime>
  <Words>672</Words>
  <Application>Microsoft Office PowerPoint</Application>
  <PresentationFormat>Laajakuva</PresentationFormat>
  <Paragraphs>70</Paragraphs>
  <Slides>9</Slides>
  <Notes>0</Notes>
  <HiddenSlides>0</HiddenSlides>
  <MMClips>0</MMClips>
  <ScaleCrop>false</ScaleCrop>
  <HeadingPairs>
    <vt:vector size="4" baseType="variant">
      <vt:variant>
        <vt:lpstr>Teema</vt:lpstr>
      </vt:variant>
      <vt:variant>
        <vt:i4>1</vt:i4>
      </vt:variant>
      <vt:variant>
        <vt:lpstr>Dian otsikot</vt:lpstr>
      </vt:variant>
      <vt:variant>
        <vt:i4>9</vt:i4>
      </vt:variant>
    </vt:vector>
  </HeadingPairs>
  <TitlesOfParts>
    <vt:vector size="10" baseType="lpstr">
      <vt:lpstr>Office-teema</vt:lpstr>
      <vt:lpstr>Ilmastovastuullinen toiminta toteutus</vt:lpstr>
      <vt:lpstr>Johdanto vastuullisuuteen liiketoiminnassa</vt:lpstr>
      <vt:lpstr>Liiketoiminnan vaikutuksia ilmastonmuutokseen</vt:lpstr>
      <vt:lpstr>Mahdollisia seurauksia vastuullisuudesta</vt:lpstr>
      <vt:lpstr>Arvoketjuajattelu liiketoiminnassa</vt:lpstr>
      <vt:lpstr>Liiketoiminnan ratkaisuja ilmastonmuutokseen </vt:lpstr>
      <vt:lpstr>Taksonomian tavoitteet pitkällä tähtäimellä</vt:lpstr>
      <vt:lpstr>Vihreä siirtymä liiketoiminnassa</vt:lpstr>
      <vt:lpstr>Tehtävä: </vt:lpstr>
    </vt:vector>
  </TitlesOfParts>
  <Company>Taitotalo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Ilmastovastuullinen toiminta toteutus</dc:title>
  <dc:creator>Hirvonen Maria</dc:creator>
  <cp:lastModifiedBy>Hirvonen Maria</cp:lastModifiedBy>
  <cp:revision>3</cp:revision>
  <dcterms:created xsi:type="dcterms:W3CDTF">2024-04-26T05:38:29Z</dcterms:created>
  <dcterms:modified xsi:type="dcterms:W3CDTF">2024-05-17T07:11:23Z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0x0101008BD7A1F422DD3947AB7A2E34C1684192</vt:lpwstr>
  </property>
  <property fmtid="{D5CDD505-2E9C-101B-9397-08002B2CF9AE}" pid="3" name="MediaServiceImageTags">
    <vt:lpwstr/>
  </property>
</Properties>
</file>