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70" r:id="rId2"/>
  </p:sldMasterIdLst>
  <p:notesMasterIdLst>
    <p:notesMasterId r:id="rId6"/>
  </p:notesMasterIdLst>
  <p:sldIdLst>
    <p:sldId id="256" r:id="rId3"/>
    <p:sldId id="358" r:id="rId4"/>
    <p:sldId id="3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nsi" id="{C1C3A38C-63BB-9848-8C64-4ACB40CA6AF7}">
          <p14:sldIdLst>
            <p14:sldId id="256"/>
          </p14:sldIdLst>
        </p14:section>
        <p14:section name="Perusdiat" id="{E836F9DF-8926-8B48-856B-EB3535470B95}">
          <p14:sldIdLst>
            <p14:sldId id="358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F37"/>
    <a:srgbClr val="F3B173"/>
    <a:srgbClr val="B8E08E"/>
    <a:srgbClr val="A6D871"/>
    <a:srgbClr val="A9DA76"/>
    <a:srgbClr val="00A5CD"/>
    <a:srgbClr val="007C9A"/>
    <a:srgbClr val="6EA000"/>
    <a:srgbClr val="BE005A"/>
    <a:srgbClr val="007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5BCCF1-91D9-4565-9D0B-603F2E648185}" v="19" dt="2024-04-26T06:52:48.02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430"/>
  </p:normalViewPr>
  <p:slideViewPr>
    <p:cSldViewPr snapToGrid="0" snapToObjects="1">
      <p:cViewPr varScale="1">
        <p:scale>
          <a:sx n="52" d="100"/>
          <a:sy n="52" d="100"/>
        </p:scale>
        <p:origin x="68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minen Mikko" userId="010c0dc5-123b-4cdd-bb38-1c0b511840e8" providerId="ADAL" clId="{895BCCF1-91D9-4565-9D0B-603F2E648185}"/>
    <pc:docChg chg="undo custSel addSld delSld modSld delSection modSection">
      <pc:chgData name="Nieminen Mikko" userId="010c0dc5-123b-4cdd-bb38-1c0b511840e8" providerId="ADAL" clId="{895BCCF1-91D9-4565-9D0B-603F2E648185}" dt="2024-04-26T07:06:06.348" v="553" actId="207"/>
      <pc:docMkLst>
        <pc:docMk/>
      </pc:docMkLst>
      <pc:sldChg chg="modSp mod">
        <pc:chgData name="Nieminen Mikko" userId="010c0dc5-123b-4cdd-bb38-1c0b511840e8" providerId="ADAL" clId="{895BCCF1-91D9-4565-9D0B-603F2E648185}" dt="2024-04-26T06:39:35.391" v="389" actId="20577"/>
        <pc:sldMkLst>
          <pc:docMk/>
          <pc:sldMk cId="1643357678" sldId="256"/>
        </pc:sldMkLst>
        <pc:spChg chg="mod">
          <ac:chgData name="Nieminen Mikko" userId="010c0dc5-123b-4cdd-bb38-1c0b511840e8" providerId="ADAL" clId="{895BCCF1-91D9-4565-9D0B-603F2E648185}" dt="2024-04-17T06:52:15.973" v="68" actId="20577"/>
          <ac:spMkLst>
            <pc:docMk/>
            <pc:sldMk cId="1643357678" sldId="256"/>
            <ac:spMk id="3" creationId="{F53E1B6F-295A-DD43-9787-28A21B5EC1F7}"/>
          </ac:spMkLst>
        </pc:spChg>
        <pc:spChg chg="mod">
          <ac:chgData name="Nieminen Mikko" userId="010c0dc5-123b-4cdd-bb38-1c0b511840e8" providerId="ADAL" clId="{895BCCF1-91D9-4565-9D0B-603F2E648185}" dt="2024-04-17T06:52:27.034" v="69"/>
          <ac:spMkLst>
            <pc:docMk/>
            <pc:sldMk cId="1643357678" sldId="256"/>
            <ac:spMk id="8" creationId="{60D585C2-ADFC-B542-A6AB-AC764643DEDE}"/>
          </ac:spMkLst>
        </pc:spChg>
        <pc:spChg chg="mod">
          <ac:chgData name="Nieminen Mikko" userId="010c0dc5-123b-4cdd-bb38-1c0b511840e8" providerId="ADAL" clId="{895BCCF1-91D9-4565-9D0B-603F2E648185}" dt="2024-04-26T06:39:35.391" v="389" actId="20577"/>
          <ac:spMkLst>
            <pc:docMk/>
            <pc:sldMk cId="1643357678" sldId="256"/>
            <ac:spMk id="17" creationId="{F5508A4E-8602-367F-A8EC-BA9D072183F0}"/>
          </ac:spMkLst>
        </pc:spChg>
      </pc:sldChg>
      <pc:sldChg chg="del">
        <pc:chgData name="Nieminen Mikko" userId="010c0dc5-123b-4cdd-bb38-1c0b511840e8" providerId="ADAL" clId="{895BCCF1-91D9-4565-9D0B-603F2E648185}" dt="2024-04-17T07:07:53.979" v="178" actId="47"/>
        <pc:sldMkLst>
          <pc:docMk/>
          <pc:sldMk cId="1642706652" sldId="278"/>
        </pc:sldMkLst>
      </pc:sldChg>
      <pc:sldChg chg="del">
        <pc:chgData name="Nieminen Mikko" userId="010c0dc5-123b-4cdd-bb38-1c0b511840e8" providerId="ADAL" clId="{895BCCF1-91D9-4565-9D0B-603F2E648185}" dt="2024-04-17T07:12:54.470" v="207" actId="18676"/>
        <pc:sldMkLst>
          <pc:docMk/>
          <pc:sldMk cId="3559940014" sldId="279"/>
        </pc:sldMkLst>
      </pc:sldChg>
      <pc:sldChg chg="del">
        <pc:chgData name="Nieminen Mikko" userId="010c0dc5-123b-4cdd-bb38-1c0b511840e8" providerId="ADAL" clId="{895BCCF1-91D9-4565-9D0B-603F2E648185}" dt="2024-04-17T07:07:42.547" v="175" actId="47"/>
        <pc:sldMkLst>
          <pc:docMk/>
          <pc:sldMk cId="4179030816" sldId="356"/>
        </pc:sldMkLst>
      </pc:sldChg>
      <pc:sldChg chg="del">
        <pc:chgData name="Nieminen Mikko" userId="010c0dc5-123b-4cdd-bb38-1c0b511840e8" providerId="ADAL" clId="{895BCCF1-91D9-4565-9D0B-603F2E648185}" dt="2024-04-17T07:07:43.571" v="176" actId="47"/>
        <pc:sldMkLst>
          <pc:docMk/>
          <pc:sldMk cId="3778048241" sldId="357"/>
        </pc:sldMkLst>
      </pc:sldChg>
      <pc:sldChg chg="addSp delSp modSp mod">
        <pc:chgData name="Nieminen Mikko" userId="010c0dc5-123b-4cdd-bb38-1c0b511840e8" providerId="ADAL" clId="{895BCCF1-91D9-4565-9D0B-603F2E648185}" dt="2024-04-26T07:06:06.348" v="553" actId="207"/>
        <pc:sldMkLst>
          <pc:docMk/>
          <pc:sldMk cId="1828000337" sldId="358"/>
        </pc:sldMkLst>
        <pc:spChg chg="mod">
          <ac:chgData name="Nieminen Mikko" userId="010c0dc5-123b-4cdd-bb38-1c0b511840e8" providerId="ADAL" clId="{895BCCF1-91D9-4565-9D0B-603F2E648185}" dt="2024-04-17T07:12:40.873" v="206" actId="20577"/>
          <ac:spMkLst>
            <pc:docMk/>
            <pc:sldMk cId="1828000337" sldId="358"/>
            <ac:spMk id="2" creationId="{520F4E5E-29CA-3BC4-408A-0132B6CADA3D}"/>
          </ac:spMkLst>
        </pc:spChg>
        <pc:spChg chg="mod">
          <ac:chgData name="Nieminen Mikko" userId="010c0dc5-123b-4cdd-bb38-1c0b511840e8" providerId="ADAL" clId="{895BCCF1-91D9-4565-9D0B-603F2E648185}" dt="2024-04-26T06:54:56.341" v="506" actId="20577"/>
          <ac:spMkLst>
            <pc:docMk/>
            <pc:sldMk cId="1828000337" sldId="358"/>
            <ac:spMk id="3" creationId="{0BAC8077-1498-6714-DF66-F5AA5F7DE968}"/>
          </ac:spMkLst>
        </pc:spChg>
        <pc:spChg chg="del">
          <ac:chgData name="Nieminen Mikko" userId="010c0dc5-123b-4cdd-bb38-1c0b511840e8" providerId="ADAL" clId="{895BCCF1-91D9-4565-9D0B-603F2E648185}" dt="2024-04-17T06:50:30.599" v="22" actId="22"/>
          <ac:spMkLst>
            <pc:docMk/>
            <pc:sldMk cId="1828000337" sldId="358"/>
            <ac:spMk id="4" creationId="{24B6456A-5583-1855-3766-62BAAD583546}"/>
          </ac:spMkLst>
        </pc:spChg>
        <pc:spChg chg="mod">
          <ac:chgData name="Nieminen Mikko" userId="010c0dc5-123b-4cdd-bb38-1c0b511840e8" providerId="ADAL" clId="{895BCCF1-91D9-4565-9D0B-603F2E648185}" dt="2024-04-26T06:50:38.085" v="406" actId="6549"/>
          <ac:spMkLst>
            <pc:docMk/>
            <pc:sldMk cId="1828000337" sldId="358"/>
            <ac:spMk id="5" creationId="{DD8F0E11-08C5-2C45-7E48-D65A1B6DFE1B}"/>
          </ac:spMkLst>
        </pc:spChg>
        <pc:spChg chg="mod">
          <ac:chgData name="Nieminen Mikko" userId="010c0dc5-123b-4cdd-bb38-1c0b511840e8" providerId="ADAL" clId="{895BCCF1-91D9-4565-9D0B-603F2E648185}" dt="2024-04-26T07:06:06.348" v="553" actId="207"/>
          <ac:spMkLst>
            <pc:docMk/>
            <pc:sldMk cId="1828000337" sldId="358"/>
            <ac:spMk id="6" creationId="{414CB3B4-4A0D-E761-6904-B830A4834AA4}"/>
          </ac:spMkLst>
        </pc:spChg>
        <pc:spChg chg="add del mod">
          <ac:chgData name="Nieminen Mikko" userId="010c0dc5-123b-4cdd-bb38-1c0b511840e8" providerId="ADAL" clId="{895BCCF1-91D9-4565-9D0B-603F2E648185}" dt="2024-04-26T06:52:06.094" v="407" actId="931"/>
          <ac:spMkLst>
            <pc:docMk/>
            <pc:sldMk cId="1828000337" sldId="358"/>
            <ac:spMk id="7" creationId="{1E158D73-AC04-D698-84B1-D5D0EFCDBA57}"/>
          </ac:spMkLst>
        </pc:spChg>
        <pc:spChg chg="add">
          <ac:chgData name="Nieminen Mikko" userId="010c0dc5-123b-4cdd-bb38-1c0b511840e8" providerId="ADAL" clId="{895BCCF1-91D9-4565-9D0B-603F2E648185}" dt="2024-04-17T07:11:34.895" v="182"/>
          <ac:spMkLst>
            <pc:docMk/>
            <pc:sldMk cId="1828000337" sldId="358"/>
            <ac:spMk id="9" creationId="{F92FB8F2-18EE-297B-CDE4-8AA8FD49831B}"/>
          </ac:spMkLst>
        </pc:spChg>
        <pc:spChg chg="add">
          <ac:chgData name="Nieminen Mikko" userId="010c0dc5-123b-4cdd-bb38-1c0b511840e8" providerId="ADAL" clId="{895BCCF1-91D9-4565-9D0B-603F2E648185}" dt="2024-04-17T07:11:34.895" v="182"/>
          <ac:spMkLst>
            <pc:docMk/>
            <pc:sldMk cId="1828000337" sldId="358"/>
            <ac:spMk id="10" creationId="{D6B0829A-C94E-A484-E4BE-9CD42B5857C7}"/>
          </ac:spMkLst>
        </pc:spChg>
        <pc:spChg chg="add">
          <ac:chgData name="Nieminen Mikko" userId="010c0dc5-123b-4cdd-bb38-1c0b511840e8" providerId="ADAL" clId="{895BCCF1-91D9-4565-9D0B-603F2E648185}" dt="2024-04-17T07:11:34.895" v="182"/>
          <ac:spMkLst>
            <pc:docMk/>
            <pc:sldMk cId="1828000337" sldId="358"/>
            <ac:spMk id="11" creationId="{10E2907A-89A9-FD24-5EAC-2FE29A0F78BD}"/>
          </ac:spMkLst>
        </pc:spChg>
        <pc:spChg chg="add mod">
          <ac:chgData name="Nieminen Mikko" userId="010c0dc5-123b-4cdd-bb38-1c0b511840e8" providerId="ADAL" clId="{895BCCF1-91D9-4565-9D0B-603F2E648185}" dt="2024-04-17T07:11:57.093" v="186" actId="1076"/>
          <ac:spMkLst>
            <pc:docMk/>
            <pc:sldMk cId="1828000337" sldId="358"/>
            <ac:spMk id="12" creationId="{6B7FB054-196F-BFA8-B6CC-BA321EE98786}"/>
          </ac:spMkLst>
        </pc:spChg>
        <pc:spChg chg="add mod">
          <ac:chgData name="Nieminen Mikko" userId="010c0dc5-123b-4cdd-bb38-1c0b511840e8" providerId="ADAL" clId="{895BCCF1-91D9-4565-9D0B-603F2E648185}" dt="2024-04-17T07:11:57.093" v="186" actId="1076"/>
          <ac:spMkLst>
            <pc:docMk/>
            <pc:sldMk cId="1828000337" sldId="358"/>
            <ac:spMk id="13" creationId="{C8F2677E-7EED-3CCA-4247-2575ED5C965D}"/>
          </ac:spMkLst>
        </pc:spChg>
        <pc:spChg chg="add mod">
          <ac:chgData name="Nieminen Mikko" userId="010c0dc5-123b-4cdd-bb38-1c0b511840e8" providerId="ADAL" clId="{895BCCF1-91D9-4565-9D0B-603F2E648185}" dt="2024-04-17T07:11:57.093" v="186" actId="1076"/>
          <ac:spMkLst>
            <pc:docMk/>
            <pc:sldMk cId="1828000337" sldId="358"/>
            <ac:spMk id="14" creationId="{91CC42DE-58A8-554D-6ABD-D98426890FEE}"/>
          </ac:spMkLst>
        </pc:spChg>
        <pc:picChg chg="add del mod ord">
          <ac:chgData name="Nieminen Mikko" userId="010c0dc5-123b-4cdd-bb38-1c0b511840e8" providerId="ADAL" clId="{895BCCF1-91D9-4565-9D0B-603F2E648185}" dt="2024-04-26T06:50:06.716" v="403" actId="478"/>
          <ac:picMkLst>
            <pc:docMk/>
            <pc:sldMk cId="1828000337" sldId="358"/>
            <ac:picMk id="8" creationId="{299A0BEC-BCF4-1DD7-1C50-546EFC934E28}"/>
          </ac:picMkLst>
        </pc:picChg>
        <pc:picChg chg="add mod">
          <ac:chgData name="Nieminen Mikko" userId="010c0dc5-123b-4cdd-bb38-1c0b511840e8" providerId="ADAL" clId="{895BCCF1-91D9-4565-9D0B-603F2E648185}" dt="2024-04-26T06:53:09.006" v="414" actId="962"/>
          <ac:picMkLst>
            <pc:docMk/>
            <pc:sldMk cId="1828000337" sldId="358"/>
            <ac:picMk id="10" creationId="{72958274-7D02-3805-181C-2121A018C98C}"/>
          </ac:picMkLst>
        </pc:picChg>
      </pc:sldChg>
      <pc:sldChg chg="addSp delSp modSp add mod">
        <pc:chgData name="Nieminen Mikko" userId="010c0dc5-123b-4cdd-bb38-1c0b511840e8" providerId="ADAL" clId="{895BCCF1-91D9-4565-9D0B-603F2E648185}" dt="2024-04-26T07:04:15.887" v="515" actId="478"/>
        <pc:sldMkLst>
          <pc:docMk/>
          <pc:sldMk cId="375049719" sldId="359"/>
        </pc:sldMkLst>
        <pc:spChg chg="mod">
          <ac:chgData name="Nieminen Mikko" userId="010c0dc5-123b-4cdd-bb38-1c0b511840e8" providerId="ADAL" clId="{895BCCF1-91D9-4565-9D0B-603F2E648185}" dt="2024-04-17T07:48:56.879" v="317" actId="20577"/>
          <ac:spMkLst>
            <pc:docMk/>
            <pc:sldMk cId="375049719" sldId="359"/>
            <ac:spMk id="2" creationId="{520F4E5E-29CA-3BC4-408A-0132B6CADA3D}"/>
          </ac:spMkLst>
        </pc:spChg>
        <pc:spChg chg="mod">
          <ac:chgData name="Nieminen Mikko" userId="010c0dc5-123b-4cdd-bb38-1c0b511840e8" providerId="ADAL" clId="{895BCCF1-91D9-4565-9D0B-603F2E648185}" dt="2024-04-26T07:01:24.492" v="512" actId="20577"/>
          <ac:spMkLst>
            <pc:docMk/>
            <pc:sldMk cId="375049719" sldId="359"/>
            <ac:spMk id="3" creationId="{0BAC8077-1498-6714-DF66-F5AA5F7DE968}"/>
          </ac:spMkLst>
        </pc:spChg>
        <pc:spChg chg="del mod">
          <ac:chgData name="Nieminen Mikko" userId="010c0dc5-123b-4cdd-bb38-1c0b511840e8" providerId="ADAL" clId="{895BCCF1-91D9-4565-9D0B-603F2E648185}" dt="2024-04-26T07:04:15.887" v="515" actId="478"/>
          <ac:spMkLst>
            <pc:docMk/>
            <pc:sldMk cId="375049719" sldId="359"/>
            <ac:spMk id="5" creationId="{DD8F0E11-08C5-2C45-7E48-D65A1B6DFE1B}"/>
          </ac:spMkLst>
        </pc:spChg>
        <pc:spChg chg="mod">
          <ac:chgData name="Nieminen Mikko" userId="010c0dc5-123b-4cdd-bb38-1c0b511840e8" providerId="ADAL" clId="{895BCCF1-91D9-4565-9D0B-603F2E648185}" dt="2024-04-17T07:48:41.874" v="306" actId="20577"/>
          <ac:spMkLst>
            <pc:docMk/>
            <pc:sldMk cId="375049719" sldId="359"/>
            <ac:spMk id="6" creationId="{414CB3B4-4A0D-E761-6904-B830A4834AA4}"/>
          </ac:spMkLst>
        </pc:spChg>
        <pc:spChg chg="add del mod">
          <ac:chgData name="Nieminen Mikko" userId="010c0dc5-123b-4cdd-bb38-1c0b511840e8" providerId="ADAL" clId="{895BCCF1-91D9-4565-9D0B-603F2E648185}" dt="2024-04-26T06:52:48.022" v="410" actId="931"/>
          <ac:spMkLst>
            <pc:docMk/>
            <pc:sldMk cId="375049719" sldId="359"/>
            <ac:spMk id="9" creationId="{B2F28F28-5D10-4A92-CF91-D3A3B31D249E}"/>
          </ac:spMkLst>
        </pc:spChg>
        <pc:spChg chg="add del mod">
          <ac:chgData name="Nieminen Mikko" userId="010c0dc5-123b-4cdd-bb38-1c0b511840e8" providerId="ADAL" clId="{895BCCF1-91D9-4565-9D0B-603F2E648185}" dt="2024-04-26T07:04:12.575" v="514" actId="478"/>
          <ac:spMkLst>
            <pc:docMk/>
            <pc:sldMk cId="375049719" sldId="359"/>
            <ac:spMk id="13" creationId="{1B199787-DEC2-461D-AD30-7A951D5F2074}"/>
          </ac:spMkLst>
        </pc:spChg>
        <pc:picChg chg="add del mod">
          <ac:chgData name="Nieminen Mikko" userId="010c0dc5-123b-4cdd-bb38-1c0b511840e8" providerId="ADAL" clId="{895BCCF1-91D9-4565-9D0B-603F2E648185}" dt="2024-04-17T07:51:57.315" v="323" actId="478"/>
          <ac:picMkLst>
            <pc:docMk/>
            <pc:sldMk cId="375049719" sldId="359"/>
            <ac:picMk id="4" creationId="{1461F5A5-D21C-DB6B-5049-AC9941A6D8FF}"/>
          </ac:picMkLst>
        </pc:picChg>
        <pc:picChg chg="add mod">
          <ac:chgData name="Nieminen Mikko" userId="010c0dc5-123b-4cdd-bb38-1c0b511840e8" providerId="ADAL" clId="{895BCCF1-91D9-4565-9D0B-603F2E648185}" dt="2024-04-17T07:51:55.120" v="322" actId="1076"/>
          <ac:picMkLst>
            <pc:docMk/>
            <pc:sldMk cId="375049719" sldId="359"/>
            <ac:picMk id="7" creationId="{6443412F-8EA5-67FD-8B90-395D0DDB279B}"/>
          </ac:picMkLst>
        </pc:picChg>
        <pc:picChg chg="del">
          <ac:chgData name="Nieminen Mikko" userId="010c0dc5-123b-4cdd-bb38-1c0b511840e8" providerId="ADAL" clId="{895BCCF1-91D9-4565-9D0B-603F2E648185}" dt="2024-04-26T06:50:10.803" v="404" actId="478"/>
          <ac:picMkLst>
            <pc:docMk/>
            <pc:sldMk cId="375049719" sldId="359"/>
            <ac:picMk id="8" creationId="{299A0BEC-BCF4-1DD7-1C50-546EFC934E28}"/>
          </ac:picMkLst>
        </pc:picChg>
        <pc:picChg chg="add del mod">
          <ac:chgData name="Nieminen Mikko" userId="010c0dc5-123b-4cdd-bb38-1c0b511840e8" providerId="ADAL" clId="{895BCCF1-91D9-4565-9D0B-603F2E648185}" dt="2024-04-26T07:04:06.215" v="513" actId="478"/>
          <ac:picMkLst>
            <pc:docMk/>
            <pc:sldMk cId="375049719" sldId="359"/>
            <ac:picMk id="11" creationId="{6892D4AA-4439-0343-419E-08D569F51B57}"/>
          </ac:picMkLst>
        </pc:picChg>
      </pc:sldChg>
      <pc:sldChg chg="del">
        <pc:chgData name="Nieminen Mikko" userId="010c0dc5-123b-4cdd-bb38-1c0b511840e8" providerId="ADAL" clId="{895BCCF1-91D9-4565-9D0B-603F2E648185}" dt="2024-04-17T07:07:39.481" v="171" actId="47"/>
        <pc:sldMkLst>
          <pc:docMk/>
          <pc:sldMk cId="1907215111" sldId="359"/>
        </pc:sldMkLst>
      </pc:sldChg>
      <pc:sldChg chg="del">
        <pc:chgData name="Nieminen Mikko" userId="010c0dc5-123b-4cdd-bb38-1c0b511840e8" providerId="ADAL" clId="{895BCCF1-91D9-4565-9D0B-603F2E648185}" dt="2024-04-17T07:07:40.496" v="172" actId="47"/>
        <pc:sldMkLst>
          <pc:docMk/>
          <pc:sldMk cId="102225314" sldId="360"/>
        </pc:sldMkLst>
      </pc:sldChg>
      <pc:sldChg chg="del">
        <pc:chgData name="Nieminen Mikko" userId="010c0dc5-123b-4cdd-bb38-1c0b511840e8" providerId="ADAL" clId="{895BCCF1-91D9-4565-9D0B-603F2E648185}" dt="2024-04-17T07:07:41.182" v="173" actId="47"/>
        <pc:sldMkLst>
          <pc:docMk/>
          <pc:sldMk cId="2594022750" sldId="361"/>
        </pc:sldMkLst>
      </pc:sldChg>
      <pc:sldChg chg="del">
        <pc:chgData name="Nieminen Mikko" userId="010c0dc5-123b-4cdd-bb38-1c0b511840e8" providerId="ADAL" clId="{895BCCF1-91D9-4565-9D0B-603F2E648185}" dt="2024-04-17T07:07:42.005" v="174" actId="47"/>
        <pc:sldMkLst>
          <pc:docMk/>
          <pc:sldMk cId="898566389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17D55-DA22-CA4D-AAB1-697DAFC8C98F}" type="datetimeFigureOut">
              <a:rPr lang="fi-FI" smtClean="0"/>
              <a:t>25.4.2024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5CC01-E7E3-5542-9F99-26ADC598C2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899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Kansidia. Käytetään ainoastaan kerran, esityksen alussa.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34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asettelumalleja saat napsauttamalla ”Asettelu”.</a:t>
            </a: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400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asettelumalleja saat napsauttamalla ”Asettelu”.</a:t>
            </a: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5CC01-E7E3-5542-9F99-26ADC598C28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724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K KANSIDIA OPETTAJILLE">
    <p:bg>
      <p:bgPr>
        <a:gradFill flip="none" rotWithShape="1">
          <a:gsLst>
            <a:gs pos="50000">
              <a:schemeClr val="accent1">
                <a:lumMod val="60000"/>
                <a:lumOff val="40000"/>
              </a:schemeClr>
            </a:gs>
            <a:gs pos="100000">
              <a:srgbClr val="00A5CD"/>
            </a:gs>
            <a:gs pos="100000">
              <a:srgbClr val="00A5C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906CB02-5AAA-F344-8921-5BCC2D7F52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white sign with a person in the middle&#10;&#10;Description automatically generated">
            <a:extLst>
              <a:ext uri="{FF2B5EF4-FFF2-40B4-BE49-F238E27FC236}">
                <a16:creationId xmlns:a16="http://schemas.microsoft.com/office/drawing/2014/main" id="{05ECDE7C-1031-5D20-C8F2-A59A5DEF31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32467" y="6210853"/>
            <a:ext cx="1423720" cy="429963"/>
          </a:xfrm>
          <a:prstGeom prst="rect">
            <a:avLst/>
          </a:prstGeom>
        </p:spPr>
      </p:pic>
      <p:sp>
        <p:nvSpPr>
          <p:cNvPr id="12" name="Tekstin paikkamerkki 12">
            <a:extLst>
              <a:ext uri="{FF2B5EF4-FFF2-40B4-BE49-F238E27FC236}">
                <a16:creationId xmlns:a16="http://schemas.microsoft.com/office/drawing/2014/main" id="{91C5657E-AED8-68FF-2C4C-C57C8D14FE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23644" y="6346519"/>
            <a:ext cx="5599288" cy="2960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7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fi-FI" dirty="0"/>
              <a:t>EDIT: AMMATTIKORKEAKOULUASTE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700C650F-E938-D343-849B-544D419502F9}"/>
              </a:ext>
            </a:extLst>
          </p:cNvPr>
          <p:cNvSpPr/>
          <p:nvPr userDrawn="1"/>
        </p:nvSpPr>
        <p:spPr>
          <a:xfrm>
            <a:off x="853077" y="6288110"/>
            <a:ext cx="635734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THINK FUTURE.</a:t>
            </a:r>
            <a:endParaRPr lang="fi-FI" sz="1700" dirty="0">
              <a:solidFill>
                <a:schemeClr val="tx1"/>
              </a:solidFill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0EB0E4ED-066C-C948-9351-2B642F357B0E}"/>
              </a:ext>
            </a:extLst>
          </p:cNvPr>
          <p:cNvSpPr/>
          <p:nvPr userDrawn="1"/>
        </p:nvSpPr>
        <p:spPr>
          <a:xfrm>
            <a:off x="853077" y="5922347"/>
            <a:ext cx="1038683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KATSE TULEVAISUUTEEN.</a:t>
            </a:r>
            <a:endParaRPr lang="fi-FI" sz="1700" dirty="0">
              <a:solidFill>
                <a:schemeClr val="tx1"/>
              </a:solidFill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70602CA-821A-5749-BE8B-D33E610DD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3302" y="5059389"/>
            <a:ext cx="10349614" cy="398436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080C9F-37BD-5E4D-9251-F2EA5A65C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570" y="2949879"/>
            <a:ext cx="10386830" cy="1827783"/>
          </a:xfr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6000" spc="-1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AAC4B42-DAAB-A6E7-AAC9-B1771BC102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8079" y="315431"/>
            <a:ext cx="4284732" cy="26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9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 perusdia opettajil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n numeron paikkamerkki 10">
            <a:extLst>
              <a:ext uri="{FF2B5EF4-FFF2-40B4-BE49-F238E27FC236}">
                <a16:creationId xmlns:a16="http://schemas.microsoft.com/office/drawing/2014/main" id="{9AE21061-EFC7-A3CC-193F-E8840081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239" y="6417622"/>
            <a:ext cx="6699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DCB846-C051-D544-87FD-FA8E5177F4A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äivämäärän paikkamerkki 8">
            <a:extLst>
              <a:ext uri="{FF2B5EF4-FFF2-40B4-BE49-F238E27FC236}">
                <a16:creationId xmlns:a16="http://schemas.microsoft.com/office/drawing/2014/main" id="{7319D62B-5701-43D2-45A5-EF78EAFB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4882" y="6417622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640EF8-721F-E645-B08F-A2E69A30A98D}" type="datetime1">
              <a:rPr lang="fi-FI" smtClean="0"/>
              <a:t>25.4.2024</a:t>
            </a:fld>
            <a:endParaRPr lang="fi-FI" dirty="0"/>
          </a:p>
        </p:txBody>
      </p:sp>
      <p:sp>
        <p:nvSpPr>
          <p:cNvPr id="9" name="Alatunnisteen paikkamerkki 9">
            <a:extLst>
              <a:ext uri="{FF2B5EF4-FFF2-40B4-BE49-F238E27FC236}">
                <a16:creationId xmlns:a16="http://schemas.microsoft.com/office/drawing/2014/main" id="{B8ACDD31-B86D-0547-94A8-2FF342B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17622"/>
            <a:ext cx="5166682" cy="365125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Satakunnan ammattikorkeakoulu | Satakunta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  <p:sp>
        <p:nvSpPr>
          <p:cNvPr id="11" name="Tekstin paikkamerkki 12">
            <a:extLst>
              <a:ext uri="{FF2B5EF4-FFF2-40B4-BE49-F238E27FC236}">
                <a16:creationId xmlns:a16="http://schemas.microsoft.com/office/drawing/2014/main" id="{E0230593-366D-F3F9-D9CD-AEE6321CE4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055140"/>
            <a:ext cx="7640955" cy="296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fi-FI" dirty="0"/>
              <a:t>Lähteet / </a:t>
            </a:r>
            <a:r>
              <a:rPr lang="fi-FI" dirty="0" err="1"/>
              <a:t>Sources</a:t>
            </a:r>
            <a:r>
              <a:rPr lang="fi-FI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3FCC4-F7D4-694D-B867-A6AA9BC91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50D269EA-A788-214C-9BB4-B133E1DC095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E53F422-4960-2D4D-90B8-F5A097C4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966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 perusdia opettajil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n numeron paikkamerkki 10">
            <a:extLst>
              <a:ext uri="{FF2B5EF4-FFF2-40B4-BE49-F238E27FC236}">
                <a16:creationId xmlns:a16="http://schemas.microsoft.com/office/drawing/2014/main" id="{ABFAE575-7BFF-B5A0-60D6-BE784279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239" y="6417622"/>
            <a:ext cx="6699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DCB846-C051-D544-87FD-FA8E5177F4A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Päivämäärän paikkamerkki 8">
            <a:extLst>
              <a:ext uri="{FF2B5EF4-FFF2-40B4-BE49-F238E27FC236}">
                <a16:creationId xmlns:a16="http://schemas.microsoft.com/office/drawing/2014/main" id="{F67214CB-4EE4-895B-3B0F-D986BBE42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4882" y="6417622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640EF8-721F-E645-B08F-A2E69A30A98D}" type="datetime1">
              <a:rPr lang="fi-FI" smtClean="0"/>
              <a:t>25.4.2024</a:t>
            </a:fld>
            <a:endParaRPr lang="fi-FI" dirty="0"/>
          </a:p>
        </p:txBody>
      </p:sp>
      <p:sp>
        <p:nvSpPr>
          <p:cNvPr id="12" name="Alatunnisteen paikkamerkki 9">
            <a:extLst>
              <a:ext uri="{FF2B5EF4-FFF2-40B4-BE49-F238E27FC236}">
                <a16:creationId xmlns:a16="http://schemas.microsoft.com/office/drawing/2014/main" id="{56771311-EE5A-8BD9-4AAD-D16060D4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17622"/>
            <a:ext cx="5166682" cy="365125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Satakunnan ammattikorkeakoulu | Satakunta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F76DBBBA-571B-E5FF-01B6-AFCB1EE425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5998694"/>
            <a:ext cx="7640955" cy="296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fi-FI" dirty="0"/>
              <a:t>Lähteet / </a:t>
            </a:r>
            <a:r>
              <a:rPr lang="fi-FI" dirty="0" err="1"/>
              <a:t>Sources</a:t>
            </a:r>
            <a:r>
              <a:rPr lang="fi-FI" dirty="0"/>
              <a:t>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80680C-0CAC-9D41-B7B3-2B458C05D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707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C5B6D-31B8-144A-B551-46EB1A42B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6CBF3-C696-5F42-87E8-5B63C0FC6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707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457F7-8B0F-3D45-9064-B29D9D812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772793B5-719A-B946-8FB0-0985E7256F0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9DF61FC-14FA-B84B-9EC8-A519183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9927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K perusdia opettajil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10">
            <a:extLst>
              <a:ext uri="{FF2B5EF4-FFF2-40B4-BE49-F238E27FC236}">
                <a16:creationId xmlns:a16="http://schemas.microsoft.com/office/drawing/2014/main" id="{A8D75B17-407B-430D-6855-E471A9D7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239" y="6248287"/>
            <a:ext cx="6699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DCB846-C051-D544-87FD-FA8E5177F4A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äivämäärän paikkamerkki 8">
            <a:extLst>
              <a:ext uri="{FF2B5EF4-FFF2-40B4-BE49-F238E27FC236}">
                <a16:creationId xmlns:a16="http://schemas.microsoft.com/office/drawing/2014/main" id="{05FA6C25-5334-7CAB-4FF6-2EF66C32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4882" y="6248287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640EF8-721F-E645-B08F-A2E69A30A98D}" type="datetime1">
              <a:rPr lang="fi-FI" smtClean="0"/>
              <a:t>25.4.2024</a:t>
            </a:fld>
            <a:endParaRPr lang="fi-FI" dirty="0"/>
          </a:p>
        </p:txBody>
      </p:sp>
      <p:sp>
        <p:nvSpPr>
          <p:cNvPr id="8" name="Alatunnisteen paikkamerkki 9">
            <a:extLst>
              <a:ext uri="{FF2B5EF4-FFF2-40B4-BE49-F238E27FC236}">
                <a16:creationId xmlns:a16="http://schemas.microsoft.com/office/drawing/2014/main" id="{2A9C87DD-F1F4-32BC-A5BD-B3439A93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48287"/>
            <a:ext cx="5166682" cy="365125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Satakunnan ammattikorkeakoulu | Satakunta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61443402-E98F-A340-97EA-C3F7EAE0908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93D4CD-24F2-3E43-AAD9-4E363734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279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 perusdia opettajil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17584044-B15D-B0FA-BE69-F124DC3B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239" y="6406333"/>
            <a:ext cx="6699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DCB846-C051-D544-87FD-FA8E5177F4A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DED8E0FA-706D-F579-80E6-F04C668C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4882" y="6406333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640EF8-721F-E645-B08F-A2E69A30A98D}" type="datetime1">
              <a:rPr lang="fi-FI" smtClean="0"/>
              <a:t>25.4.2024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E53EF22E-9AAC-39D3-F631-7906782E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06333"/>
            <a:ext cx="5166682" cy="365125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Satakunnan ammattikorkeakoulu | Satakunta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  <p:sp>
        <p:nvSpPr>
          <p:cNvPr id="12" name="Tekstin paikkamerkki 12">
            <a:extLst>
              <a:ext uri="{FF2B5EF4-FFF2-40B4-BE49-F238E27FC236}">
                <a16:creationId xmlns:a16="http://schemas.microsoft.com/office/drawing/2014/main" id="{80259115-029A-AC28-13C3-BC22319A88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6015647"/>
            <a:ext cx="4925707" cy="296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fi-FI" dirty="0"/>
              <a:t>Lähteet / </a:t>
            </a:r>
            <a:r>
              <a:rPr lang="fi-FI" dirty="0" err="1"/>
              <a:t>Sources</a:t>
            </a:r>
            <a:r>
              <a:rPr lang="fi-FI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CFEF-3B83-C94B-9D96-14429425D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EEC1F-9A91-4849-835A-299CF444D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1018"/>
            <a:ext cx="3932237" cy="3617970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912FC20-4C0D-8543-B6FD-F2BDBC593C39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57400"/>
            <a:ext cx="3933825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A4C199F-6D2A-C34F-9C10-AC374AD3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3806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432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MK perusdia opettajil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10">
            <a:extLst>
              <a:ext uri="{FF2B5EF4-FFF2-40B4-BE49-F238E27FC236}">
                <a16:creationId xmlns:a16="http://schemas.microsoft.com/office/drawing/2014/main" id="{21015A0B-37DD-0F06-EF1E-003B2ECF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239" y="6406333"/>
            <a:ext cx="6699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DCB846-C051-D544-87FD-FA8E5177F4A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Päivämäärän paikkamerkki 8">
            <a:extLst>
              <a:ext uri="{FF2B5EF4-FFF2-40B4-BE49-F238E27FC236}">
                <a16:creationId xmlns:a16="http://schemas.microsoft.com/office/drawing/2014/main" id="{62782BD6-DE25-7AB6-B071-C2C1C823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4882" y="6406333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640EF8-721F-E645-B08F-A2E69A30A98D}" type="datetime1">
              <a:rPr lang="fi-FI" smtClean="0"/>
              <a:t>25.4.2024</a:t>
            </a:fld>
            <a:endParaRPr lang="fi-FI" dirty="0"/>
          </a:p>
        </p:txBody>
      </p:sp>
      <p:sp>
        <p:nvSpPr>
          <p:cNvPr id="6" name="Alatunnisteen paikkamerkki 9">
            <a:extLst>
              <a:ext uri="{FF2B5EF4-FFF2-40B4-BE49-F238E27FC236}">
                <a16:creationId xmlns:a16="http://schemas.microsoft.com/office/drawing/2014/main" id="{29E16ED0-7CF6-737E-E23F-59E23866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06333"/>
            <a:ext cx="5166682" cy="365125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Satakunnan ammattikorkeakoulu | Satakunta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</p:spTree>
    <p:extLst>
      <p:ext uri="{BB962C8B-B14F-4D97-AF65-F5344CB8AC3E}">
        <p14:creationId xmlns:p14="http://schemas.microsoft.com/office/powerpoint/2010/main" val="2743460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MK perusdia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579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AMK perusdi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80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väliotsikko sininen">
    <p:bg>
      <p:bgPr>
        <a:gradFill flip="none" rotWithShape="1">
          <a:gsLst>
            <a:gs pos="48000">
              <a:schemeClr val="accent1">
                <a:lumMod val="60000"/>
                <a:lumOff val="40000"/>
              </a:schemeClr>
            </a:gs>
            <a:gs pos="100000">
              <a:srgbClr val="00A5C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02FEDA3-DA9F-6A4C-9905-2802E21BD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8871"/>
            <a:ext cx="12192000" cy="6858000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3FC9EF-13C3-71FA-C646-E5A5293F92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4964" y="5585792"/>
            <a:ext cx="1926912" cy="1184248"/>
          </a:xfrm>
          <a:prstGeom prst="rect">
            <a:avLst/>
          </a:prstGeom>
        </p:spPr>
      </p:pic>
      <p:pic>
        <p:nvPicPr>
          <p:cNvPr id="3" name="Picture 2" descr="A black and white sign with a person in the middle&#10;&#10;Description automatically generated">
            <a:extLst>
              <a:ext uri="{FF2B5EF4-FFF2-40B4-BE49-F238E27FC236}">
                <a16:creationId xmlns:a16="http://schemas.microsoft.com/office/drawing/2014/main" id="{A4C93B34-7C2D-700E-6C7D-DFF2ADB8B4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04592" y="220436"/>
            <a:ext cx="1257284" cy="379699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AF7A98D-CA71-F645-8E5F-9361F9AA143A}"/>
              </a:ext>
            </a:extLst>
          </p:cNvPr>
          <p:cNvSpPr/>
          <p:nvPr userDrawn="1"/>
        </p:nvSpPr>
        <p:spPr>
          <a:xfrm>
            <a:off x="853077" y="6268232"/>
            <a:ext cx="8751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THINK FUTURE.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52D6C8B7-1FAB-6644-85EF-17FA22FBF425}"/>
              </a:ext>
            </a:extLst>
          </p:cNvPr>
          <p:cNvSpPr/>
          <p:nvPr userDrawn="1"/>
        </p:nvSpPr>
        <p:spPr>
          <a:xfrm>
            <a:off x="853077" y="5902469"/>
            <a:ext cx="8751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KATSE TULEVAISUUTEEN.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EFE4720-4BC6-5047-ABD1-21620111B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3301" y="4955071"/>
            <a:ext cx="7769087" cy="5816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37ED2C-7524-C448-9759-227F657B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7"/>
            <a:ext cx="7769087" cy="1325563"/>
          </a:xfrm>
        </p:spPr>
        <p:txBody>
          <a:bodyPr>
            <a:no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54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väliotsikko vihreä">
    <p:bg>
      <p:bgPr>
        <a:gradFill flip="none" rotWithShape="1">
          <a:gsLst>
            <a:gs pos="0">
              <a:srgbClr val="B8E08E"/>
            </a:gs>
            <a:gs pos="32000">
              <a:srgbClr val="A6D871"/>
            </a:gs>
            <a:gs pos="100000">
              <a:srgbClr val="A9DA7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02FEDA3-DA9F-6A4C-9905-2802E21BD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4506" y="-28905"/>
            <a:ext cx="12192000" cy="6858000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798122-5A6D-55A6-A94B-5D23B9FF29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4964" y="5585792"/>
            <a:ext cx="1926912" cy="1184248"/>
          </a:xfrm>
          <a:prstGeom prst="rect">
            <a:avLst/>
          </a:prstGeom>
        </p:spPr>
      </p:pic>
      <p:pic>
        <p:nvPicPr>
          <p:cNvPr id="5" name="Picture 4" descr="A black and white sign with a person in the middle&#10;&#10;Description automatically generated">
            <a:extLst>
              <a:ext uri="{FF2B5EF4-FFF2-40B4-BE49-F238E27FC236}">
                <a16:creationId xmlns:a16="http://schemas.microsoft.com/office/drawing/2014/main" id="{C492545C-6244-F442-B13C-AD4CEB870B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04592" y="220436"/>
            <a:ext cx="1257284" cy="379699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DC071FE-CCC3-8347-ACFF-3D8041361F81}"/>
              </a:ext>
            </a:extLst>
          </p:cNvPr>
          <p:cNvSpPr/>
          <p:nvPr userDrawn="1"/>
        </p:nvSpPr>
        <p:spPr>
          <a:xfrm>
            <a:off x="853077" y="6224337"/>
            <a:ext cx="8595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THINK FUTURE.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AD8C37B8-D917-0D43-AE02-544EBAFA39D7}"/>
              </a:ext>
            </a:extLst>
          </p:cNvPr>
          <p:cNvSpPr/>
          <p:nvPr userDrawn="1"/>
        </p:nvSpPr>
        <p:spPr>
          <a:xfrm>
            <a:off x="853077" y="5858574"/>
            <a:ext cx="8595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KATSE TULEVAISUUTEEN.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5B43CBA-DF61-F003-1433-9575EDB6E8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3301" y="4955071"/>
            <a:ext cx="7769087" cy="5816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6BE7F2-9D34-FD98-7BF1-E058577F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7"/>
            <a:ext cx="7769087" cy="1325563"/>
          </a:xfrm>
        </p:spPr>
        <p:txBody>
          <a:bodyPr>
            <a:no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57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 väliotsikko oranssi">
    <p:bg>
      <p:bgPr>
        <a:gradFill flip="none" rotWithShape="1">
          <a:gsLst>
            <a:gs pos="0">
              <a:srgbClr val="F3B173">
                <a:lumMod val="70352"/>
                <a:lumOff val="29648"/>
              </a:srgbClr>
            </a:gs>
            <a:gs pos="75000">
              <a:srgbClr val="EE8F37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9CC02C-EE80-A644-AADF-B887D05CB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4099DDC-D396-B57B-6989-8263E1E44D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08310" y="5604340"/>
            <a:ext cx="1926912" cy="1184248"/>
          </a:xfrm>
          <a:prstGeom prst="rect">
            <a:avLst/>
          </a:prstGeom>
        </p:spPr>
      </p:pic>
      <p:pic>
        <p:nvPicPr>
          <p:cNvPr id="5" name="Picture 4" descr="A black and white sign with a person in the middle&#10;&#10;Description automatically generated">
            <a:extLst>
              <a:ext uri="{FF2B5EF4-FFF2-40B4-BE49-F238E27FC236}">
                <a16:creationId xmlns:a16="http://schemas.microsoft.com/office/drawing/2014/main" id="{9F747A8B-A8E4-1D13-13C8-829405E5C2D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04592" y="220436"/>
            <a:ext cx="1257284" cy="379699"/>
          </a:xfrm>
          <a:prstGeom prst="rect">
            <a:avLst/>
          </a:prstGeom>
        </p:spPr>
      </p:pic>
      <p:sp>
        <p:nvSpPr>
          <p:cNvPr id="2" name="Suorakulmio 8">
            <a:extLst>
              <a:ext uri="{FF2B5EF4-FFF2-40B4-BE49-F238E27FC236}">
                <a16:creationId xmlns:a16="http://schemas.microsoft.com/office/drawing/2014/main" id="{8DC30E55-4D84-85FB-9287-02592A701B85}"/>
              </a:ext>
            </a:extLst>
          </p:cNvPr>
          <p:cNvSpPr/>
          <p:nvPr userDrawn="1"/>
        </p:nvSpPr>
        <p:spPr>
          <a:xfrm>
            <a:off x="853077" y="6258293"/>
            <a:ext cx="9055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THINK FUTURE.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Suorakulmio 9">
            <a:extLst>
              <a:ext uri="{FF2B5EF4-FFF2-40B4-BE49-F238E27FC236}">
                <a16:creationId xmlns:a16="http://schemas.microsoft.com/office/drawing/2014/main" id="{D8895BB8-429D-C582-0E6F-5DE7F548AC7B}"/>
              </a:ext>
            </a:extLst>
          </p:cNvPr>
          <p:cNvSpPr/>
          <p:nvPr userDrawn="1"/>
        </p:nvSpPr>
        <p:spPr>
          <a:xfrm>
            <a:off x="853077" y="5892530"/>
            <a:ext cx="9055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KATSE TULEVAISUUTEEN.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0FCCFBE-E5D9-865E-17EA-EF43B7572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3301" y="4955071"/>
            <a:ext cx="7769087" cy="5816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794395-724F-B0FD-97C1-34F5988E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7"/>
            <a:ext cx="7769087" cy="1325563"/>
          </a:xfrm>
        </p:spPr>
        <p:txBody>
          <a:bodyPr>
            <a:noAutofit/>
          </a:bodyPr>
          <a:lstStyle>
            <a:lvl1pPr algn="l">
              <a:lnSpc>
                <a:spcPts val="6000"/>
              </a:lnSpc>
              <a:defRPr sz="6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043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 perusdia opettajil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12">
            <a:extLst>
              <a:ext uri="{FF2B5EF4-FFF2-40B4-BE49-F238E27FC236}">
                <a16:creationId xmlns:a16="http://schemas.microsoft.com/office/drawing/2014/main" id="{E965C398-8CF3-5077-890A-CBDA0FCD46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1527" y="5820678"/>
            <a:ext cx="4925707" cy="296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fi-FI" dirty="0"/>
              <a:t>Lähteet / </a:t>
            </a:r>
            <a:r>
              <a:rPr lang="fi-FI" dirty="0" err="1"/>
              <a:t>Sources</a:t>
            </a:r>
            <a:r>
              <a:rPr lang="fi-FI" dirty="0"/>
              <a:t>: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B2447CE-551C-0442-9C45-DCC61BA99F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4405" y="2595283"/>
            <a:ext cx="4912829" cy="316204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2">
            <a:extLst>
              <a:ext uri="{FF2B5EF4-FFF2-40B4-BE49-F238E27FC236}">
                <a16:creationId xmlns:a16="http://schemas.microsoft.com/office/drawing/2014/main" id="{49D944A5-5B3F-A765-F7AE-F7419D8148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6950" y="6527526"/>
            <a:ext cx="3872543" cy="296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fi-FI" dirty="0"/>
              <a:t>Kuva / Photo: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BD17D13D-F7D5-C642-B37F-2C7439EFC8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42070B32-8320-E840-A9FC-3D735189E692}"/>
              </a:ext>
            </a:extLst>
          </p:cNvPr>
          <p:cNvCxnSpPr/>
          <p:nvPr userDrawn="1"/>
        </p:nvCxnSpPr>
        <p:spPr>
          <a:xfrm>
            <a:off x="6702816" y="2312894"/>
            <a:ext cx="4914418" cy="0"/>
          </a:xfrm>
          <a:prstGeom prst="line">
            <a:avLst/>
          </a:prstGeom>
          <a:ln w="254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85099AC-AA5D-AB43-B45D-9E595F4BD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404" y="989013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530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 perusdia opettajil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12">
            <a:extLst>
              <a:ext uri="{FF2B5EF4-FFF2-40B4-BE49-F238E27FC236}">
                <a16:creationId xmlns:a16="http://schemas.microsoft.com/office/drawing/2014/main" id="{42524C8C-E8B4-AF39-E708-28EA769567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7425" y="6662324"/>
            <a:ext cx="3872543" cy="296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fi-FI" dirty="0"/>
              <a:t>Kuva / Photo: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F4D76137-E171-A742-B497-2AF072D83C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1"/>
            <a:ext cx="6096001" cy="6858000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7F449584-0DA4-E698-3AD7-233BA979E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00182" y="3649194"/>
            <a:ext cx="3872543" cy="296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fi-FI" dirty="0"/>
              <a:t>Kuva / Photo: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28D7E77B-4406-C44D-BC00-7D220210BE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82052" y="1"/>
            <a:ext cx="5609947" cy="3638549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4AC780C-7F12-E14F-A502-4E41CF3B3D20}"/>
              </a:ext>
            </a:extLst>
          </p:cNvPr>
          <p:cNvCxnSpPr>
            <a:cxnSpLocks/>
          </p:cNvCxnSpPr>
          <p:nvPr userDrawn="1"/>
        </p:nvCxnSpPr>
        <p:spPr>
          <a:xfrm>
            <a:off x="6663267" y="5776962"/>
            <a:ext cx="4978400" cy="2514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DE4E0834-E23B-8E46-85F2-9361F53F3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2051" y="4064367"/>
            <a:ext cx="5128685" cy="165027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176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 perusdia opettajil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7E5859-57AD-2B9F-A477-9B81922F8E8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FD241EF-8C2C-56A5-9B35-74103E6E8CE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C7261DF-319B-2041-B303-0B653D7FB7BB}" type="datetime1">
              <a:rPr lang="fi-FI" smtClean="0"/>
              <a:pPr/>
              <a:t>25.4.2024</a:t>
            </a:fld>
            <a:endParaRPr lang="fi-FI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E4F08C1-6FE3-39E6-CC69-EF2848DA5E2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i-FI"/>
              <a:t>Satakunnan ammattikorkeakoulu | Satakunta University of Applied Sciences</a:t>
            </a:r>
            <a:endParaRPr lang="fi-FI" dirty="0"/>
          </a:p>
        </p:txBody>
      </p:sp>
      <p:sp>
        <p:nvSpPr>
          <p:cNvPr id="4" name="Tekstin paikkamerkki 12">
            <a:extLst>
              <a:ext uri="{FF2B5EF4-FFF2-40B4-BE49-F238E27FC236}">
                <a16:creationId xmlns:a16="http://schemas.microsoft.com/office/drawing/2014/main" id="{9A972A61-F0CF-2582-E0BD-250AD9ADB9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38282" y="5901061"/>
            <a:ext cx="3872543" cy="296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fi-FI" dirty="0"/>
              <a:t>Kuva / Photo: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2788B2C5-798F-084E-844E-38D49894DE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20932" y="0"/>
            <a:ext cx="5571067" cy="5868983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Tekstin paikkamerkki 12">
            <a:extLst>
              <a:ext uri="{FF2B5EF4-FFF2-40B4-BE49-F238E27FC236}">
                <a16:creationId xmlns:a16="http://schemas.microsoft.com/office/drawing/2014/main" id="{FF5246C4-ABFC-586F-A8F5-0F1B2C952D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100" y="5912350"/>
            <a:ext cx="4925707" cy="296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fi-FI" dirty="0"/>
              <a:t>Lähteet / </a:t>
            </a:r>
            <a:r>
              <a:rPr lang="fi-FI" dirty="0" err="1"/>
              <a:t>Sources</a:t>
            </a:r>
            <a:r>
              <a:rPr lang="fi-FI" dirty="0"/>
              <a:t>: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3B4EBC71-A18B-084E-B0D4-07E8A1C424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2595282"/>
            <a:ext cx="4912829" cy="327370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26B67A1E-672D-1444-99F3-871EEBEC1CCE}"/>
              </a:ext>
            </a:extLst>
          </p:cNvPr>
          <p:cNvCxnSpPr/>
          <p:nvPr userDrawn="1"/>
        </p:nvCxnSpPr>
        <p:spPr>
          <a:xfrm>
            <a:off x="838200" y="2215982"/>
            <a:ext cx="4914418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85CCE2E5-9484-7B42-805D-B7C8B394E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80225"/>
            <a:ext cx="4912830" cy="115039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589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 perusdia opettajil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59F7CDA3-E893-3A41-BA27-AAB4E003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239" y="6428911"/>
            <a:ext cx="6699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DCB846-C051-D544-87FD-FA8E5177F4A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44F39A7E-3AA3-374B-A452-E9BC24F84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4882" y="6428911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640EF8-721F-E645-B08F-A2E69A30A98D}" type="datetime1">
              <a:rPr lang="fi-FI" smtClean="0"/>
              <a:t>25.4.2024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0C81D9F8-253E-514B-B365-8B37B1E2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8911"/>
            <a:ext cx="5166682" cy="365125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Satakunnan ammattikorkeakoulu | Satakunta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  <p:sp>
        <p:nvSpPr>
          <p:cNvPr id="5" name="Tekstin paikkamerkki 12">
            <a:extLst>
              <a:ext uri="{FF2B5EF4-FFF2-40B4-BE49-F238E27FC236}">
                <a16:creationId xmlns:a16="http://schemas.microsoft.com/office/drawing/2014/main" id="{5BDF490D-89B7-D7EE-CE68-D387A2114B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63921" y="5826571"/>
            <a:ext cx="3872543" cy="296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fi-FI" dirty="0"/>
              <a:t>Kuva / Photo: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C68CE2EC-A836-F445-9157-934EF8E538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47882" y="1871663"/>
            <a:ext cx="4205917" cy="3929058"/>
          </a:xfr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Tekstin paikkamerkki 12">
            <a:extLst>
              <a:ext uri="{FF2B5EF4-FFF2-40B4-BE49-F238E27FC236}">
                <a16:creationId xmlns:a16="http://schemas.microsoft.com/office/drawing/2014/main" id="{3EE25739-3E58-1559-A891-6DAECE5E5C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454" y="5837860"/>
            <a:ext cx="5925671" cy="296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fi-FI" dirty="0"/>
              <a:t>Lähteet / </a:t>
            </a:r>
            <a:r>
              <a:rPr lang="fi-FI" dirty="0" err="1"/>
              <a:t>Sources</a:t>
            </a:r>
            <a:r>
              <a:rPr lang="fi-FI" dirty="0"/>
              <a:t>: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C4BDA4D6-C6E5-2648-8BEF-1BFA26A1A0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71664"/>
            <a:ext cx="5925671" cy="392905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A7569EA5-C6B0-3941-98C3-6A8F2B52E65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sikko 3">
            <a:extLst>
              <a:ext uri="{FF2B5EF4-FFF2-40B4-BE49-F238E27FC236}">
                <a16:creationId xmlns:a16="http://schemas.microsoft.com/office/drawing/2014/main" id="{93CEF4CB-1B5E-B646-B52C-9C3918AB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88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K perusdia opettajil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6C6CBCCB-0BAE-36CD-4907-EE1B0D9A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239" y="6428911"/>
            <a:ext cx="66991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DCB846-C051-D544-87FD-FA8E5177F4A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Päivämäärän paikkamerkki 8">
            <a:extLst>
              <a:ext uri="{FF2B5EF4-FFF2-40B4-BE49-F238E27FC236}">
                <a16:creationId xmlns:a16="http://schemas.microsoft.com/office/drawing/2014/main" id="{4C68B31D-76F2-D880-73E3-89CDE1BE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04882" y="6428911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9640EF8-721F-E645-B08F-A2E69A30A98D}" type="datetime1">
              <a:rPr lang="fi-FI" smtClean="0"/>
              <a:t>25.4.2024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EA23841A-1E90-2082-2061-E950EEA07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8911"/>
            <a:ext cx="5166682" cy="365125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Satakunnan ammattikorkeakoulu | Satakunta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  <p:sp>
        <p:nvSpPr>
          <p:cNvPr id="12" name="Tekstin paikkamerkki 12">
            <a:extLst>
              <a:ext uri="{FF2B5EF4-FFF2-40B4-BE49-F238E27FC236}">
                <a16:creationId xmlns:a16="http://schemas.microsoft.com/office/drawing/2014/main" id="{3B8A242C-4701-4EEC-BAA7-2C70CABE83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199" y="6030306"/>
            <a:ext cx="7640956" cy="296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</a:lstStyle>
          <a:p>
            <a:pPr lvl="0"/>
            <a:r>
              <a:rPr lang="fi-FI" dirty="0"/>
              <a:t>Lähteet / </a:t>
            </a:r>
            <a:r>
              <a:rPr lang="fi-FI" dirty="0" err="1"/>
              <a:t>Sources</a:t>
            </a:r>
            <a:r>
              <a:rPr lang="fi-FI" dirty="0"/>
              <a:t>: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85C6C3A-8041-7D42-A557-541123BBC8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6345" y="1822019"/>
            <a:ext cx="5097455" cy="41179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3FCC4-F7D4-694D-B867-A6AA9BC91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97455" cy="41179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A899A626-60A6-A544-87AC-E41A520220A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E53F422-4960-2D4D-90B8-F5A097C4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343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2.sv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85388-9556-CE48-965F-41C63CBA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EEEF3-B6FF-194E-8D6C-5740BFA8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0334D-E555-924E-8CEE-9BF6F8FF7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4882" y="624828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7261DF-319B-2041-B303-0B653D7FB7BB}" type="datetime1">
              <a:rPr lang="fi-FI" smtClean="0"/>
              <a:pPr/>
              <a:t>25.4.2024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CA6D5-D6A9-6346-B628-D11A302A7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48287"/>
            <a:ext cx="51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Satakunnan ammattikorkeakoulu | Satakunta University of Applied Sciences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82BAE-AEC4-B546-9E42-CE9E9CD62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764" y="6248287"/>
            <a:ext cx="669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72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3" r:id="rId2"/>
    <p:sldLayoutId id="2147483791" r:id="rId3"/>
    <p:sldLayoutId id="2147483720" r:id="rId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-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1A7392-20C9-7748-B911-573040F2120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0180408" y="6090465"/>
            <a:ext cx="1395224" cy="676891"/>
          </a:xfrm>
          <a:prstGeom prst="rect">
            <a:avLst/>
          </a:prstGeom>
        </p:spPr>
      </p:pic>
      <p:pic>
        <p:nvPicPr>
          <p:cNvPr id="7" name="Picture 6" descr="A black and white sign with a person in the middle&#10;&#10;Description automatically generated">
            <a:extLst>
              <a:ext uri="{FF2B5EF4-FFF2-40B4-BE49-F238E27FC236}">
                <a16:creationId xmlns:a16="http://schemas.microsoft.com/office/drawing/2014/main" id="{005F5AEF-81D2-B59B-08F3-64BC1DFC0E8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133547" y="6454190"/>
            <a:ext cx="892083" cy="26940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D05EF86-7AF0-6EFF-8717-DE0F3AAF2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1664" y="6406333"/>
            <a:ext cx="669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344598-1FF2-314E-A66C-D9563BD8040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B3C3227-0278-9096-E067-A288ACC83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66782" y="6406333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7261DF-319B-2041-B303-0B653D7FB7BB}" type="datetime1">
              <a:rPr lang="fi-FI" smtClean="0"/>
              <a:pPr/>
              <a:t>25.4.2024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E8CB915-3456-8977-7C59-57E7AC8C8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0100" y="6406333"/>
            <a:ext cx="5166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Satakunnan ammattikorkeakoulu | Satakunta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EEEF3-B6FF-194E-8D6C-5740BFA8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85388-9556-CE48-965F-41C63CBA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455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9" r:id="rId10"/>
    <p:sldLayoutId id="2147483788" r:id="rId11"/>
    <p:sldLayoutId id="2147483790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rapiatetulinjaan.fi/wp-content/uploads/2022/11/Terapiat-etulinjaan-toimintamallin-esittely_Samuli-Saarni_paivitetty-3.11.202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g"/><Relationship Id="rId4" Type="http://schemas.openxmlformats.org/officeDocument/2006/relationships/hyperlink" Target="https://www.uef.fi/fi/artikkeli/ruokavalio-voi-tukea-mielenterveyden-hairioiden-ehkaisya-ja-hoito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3E1B6F-295A-DD43-9787-28A21B5EC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Ilmiöitä</a:t>
            </a:r>
            <a:r>
              <a:rPr lang="en-US" dirty="0"/>
              <a:t> </a:t>
            </a:r>
            <a:r>
              <a:rPr lang="en-US" dirty="0" err="1"/>
              <a:t>ajassamme</a:t>
            </a:r>
            <a:endParaRPr lang="fi-FI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0D585C2-ADFC-B542-A6AB-AC764643DE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>
            <a:lvl1pPr marL="0" indent="0" algn="l">
              <a:buNone/>
              <a:defRPr sz="1800"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Mielenterveys- ja </a:t>
            </a:r>
            <a:r>
              <a:rPr lang="en-US" dirty="0" err="1"/>
              <a:t>päihdehoitotyön</a:t>
            </a:r>
            <a:r>
              <a:rPr lang="en-US" dirty="0"/>
              <a:t> </a:t>
            </a:r>
            <a:r>
              <a:rPr lang="en-US" dirty="0" err="1"/>
              <a:t>osaaja</a:t>
            </a:r>
            <a:r>
              <a:rPr lang="en-US" dirty="0"/>
              <a:t> ja </a:t>
            </a:r>
            <a:r>
              <a:rPr lang="en-US" dirty="0" err="1"/>
              <a:t>kehittäjä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5508A4E-8602-367F-A8EC-BA9D072183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/>
              <a:t>Ammattikorkeakouluaste</a:t>
            </a:r>
          </a:p>
          <a:p>
            <a:endParaRPr lang="fi-FI" dirty="0"/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64335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F0E11-08C5-2C45-7E48-D65A1B6DFE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4CB3B4-4A0D-E761-6904-B830A4834A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2454" y="5609968"/>
            <a:ext cx="5925671" cy="790832"/>
          </a:xfrm>
        </p:spPr>
        <p:txBody>
          <a:bodyPr>
            <a:normAutofit lnSpcReduction="10000"/>
          </a:bodyPr>
          <a:lstStyle/>
          <a:p>
            <a:r>
              <a:rPr lang="fi-FI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Esimerkkilähteitä:</a:t>
            </a:r>
          </a:p>
          <a:p>
            <a:r>
              <a:rPr lang="fi-FI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https://terapiatetulinjaan.fi/wp-content/uploads/2022/11/Terapiat-etulinjaan-toimintamallin-esittely_Samuli-Saarni_paivitetty-3.11.2022.pdf</a:t>
            </a:r>
            <a:endParaRPr lang="fi-FI" dirty="0"/>
          </a:p>
          <a:p>
            <a:r>
              <a:rPr lang="fi-FI" dirty="0">
                <a:hlinkClick r:id="rId4"/>
              </a:rPr>
              <a:t>https://www.uef.fi/fi/artikkeli/ruokavalio-voi-tukea-mielenterveyden-hairioiden-ehkaisya-ja-hoitoa</a:t>
            </a:r>
            <a:endParaRPr lang="en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8077-1498-6714-DF66-F5AA5F7DE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rtl="0"/>
            <a:r>
              <a:rPr lang="fi-FI" dirty="0"/>
              <a:t>Tutustu ajankohtaisiin teemoihin mielenterveystyössä ja tuo esiin ajatuksiasi kehittämistyöstä hoitotyössä, mielenterveys -ja päihdehoitotyön näkökulmasta. Alle on listattu teemoja, joita tulee tehtävässä käsitellä. Suosittelemme tehtävän toteutusta tekstitiedostona tai PowerPoint-esityksenä. </a:t>
            </a:r>
            <a:br>
              <a:rPr lang="fi-FI" dirty="0"/>
            </a:br>
            <a:endParaRPr lang="fi-FI" dirty="0"/>
          </a:p>
          <a:p>
            <a:pPr rtl="0"/>
            <a:r>
              <a:rPr lang="fi-FI" dirty="0"/>
              <a:t>Teema 1</a:t>
            </a:r>
          </a:p>
          <a:p>
            <a:pPr rtl="0"/>
            <a:r>
              <a:rPr lang="fi-FI" dirty="0"/>
              <a:t>Mikä on "Terapiat etulinjaan" -toimintamallin idea ja mitä hyötyä siitä on? Esittele myös esimerkki mallin tai sen osan hyödyntämisestä käytännössä osana palvelujärjestelmää. Palvelujärjestelmän voi valita vapaasti.</a:t>
            </a:r>
            <a:br>
              <a:rPr lang="fi-FI" dirty="0"/>
            </a:br>
            <a:endParaRPr lang="fi-FI" dirty="0"/>
          </a:p>
          <a:p>
            <a:pPr rtl="0"/>
            <a:r>
              <a:rPr lang="fi-FI" dirty="0"/>
              <a:t>Teema 2</a:t>
            </a:r>
          </a:p>
          <a:p>
            <a:pPr rtl="0"/>
            <a:r>
              <a:rPr lang="fi-FI" dirty="0"/>
              <a:t>Mikä yhteys ravitsemuksella on mielenterveyteen? Argumentoi hyödyistä ja perustele näkemyksesi tuoreisiin lähteisiin perustuen.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F4E5E-29CA-3BC4-408A-0132B6CA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Ilmiöitä ajassamme -harjoitustehtävä</a:t>
            </a:r>
            <a:endParaRPr lang="en-E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2958274-7D02-3805-181C-2121A018C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rcRect l="14323" r="14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800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4CB3B4-4A0D-E761-6904-B830A4834A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2454" y="5837860"/>
            <a:ext cx="5925671" cy="562940"/>
          </a:xfrm>
        </p:spPr>
        <p:txBody>
          <a:bodyPr>
            <a:normAutofit/>
          </a:bodyPr>
          <a:lstStyle/>
          <a:p>
            <a:endParaRPr lang="en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8077-1498-6714-DF66-F5AA5F7DE9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rtl="0">
              <a:buNone/>
            </a:pPr>
            <a:r>
              <a:rPr lang="fi-FI" dirty="0"/>
              <a:t>Mielenterveys, terapiat etulinjaan, ravitsemus</a:t>
            </a:r>
          </a:p>
          <a:p>
            <a:pPr marL="0" indent="0" rtl="0">
              <a:buNone/>
            </a:pPr>
            <a:r>
              <a:rPr lang="fi-FI" dirty="0"/>
              <a:t>Julkaisu: PP-esitys</a:t>
            </a:r>
          </a:p>
          <a:p>
            <a:pPr marL="0" indent="0" rtl="0">
              <a:buNone/>
            </a:pPr>
            <a:endParaRPr lang="fi-FI" dirty="0"/>
          </a:p>
          <a:p>
            <a:pPr marL="0" indent="0">
              <a:buNone/>
            </a:pPr>
            <a:r>
              <a:rPr lang="en-US" dirty="0"/>
              <a:t> </a:t>
            </a:r>
            <a:endParaRPr lang="en-E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F4E5E-29CA-3BC4-408A-0132B6CAD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Ilmiöitä ajassamme -avainsanat</a:t>
            </a:r>
            <a:endParaRPr lang="en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3412F-8EA5-67FD-8B90-395D0DDB2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37" y="4100512"/>
            <a:ext cx="38385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9719"/>
      </p:ext>
    </p:extLst>
  </p:cSld>
  <p:clrMapOvr>
    <a:masterClrMapping/>
  </p:clrMapOvr>
</p:sld>
</file>

<file path=ppt/theme/theme1.xml><?xml version="1.0" encoding="utf-8"?>
<a:theme xmlns:a="http://schemas.openxmlformats.org/drawingml/2006/main" name="SAMK kannet ja välidiat">
  <a:themeElements>
    <a:clrScheme name="SAMK">
      <a:dk1>
        <a:srgbClr val="000000"/>
      </a:dk1>
      <a:lt1>
        <a:srgbClr val="FFFFFF"/>
      </a:lt1>
      <a:dk2>
        <a:srgbClr val="7A6855"/>
      </a:dk2>
      <a:lt2>
        <a:srgbClr val="EEECE1"/>
      </a:lt2>
      <a:accent1>
        <a:srgbClr val="00A5CD"/>
      </a:accent1>
      <a:accent2>
        <a:srgbClr val="95C11F"/>
      </a:accent2>
      <a:accent3>
        <a:srgbClr val="E6007E"/>
      </a:accent3>
      <a:accent4>
        <a:srgbClr val="F7A600"/>
      </a:accent4>
      <a:accent5>
        <a:srgbClr val="E98215"/>
      </a:accent5>
      <a:accent6>
        <a:srgbClr val="88C52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MK PERUSDIAT OPETTAJILLE">
  <a:themeElements>
    <a:clrScheme name="SAMK">
      <a:dk1>
        <a:srgbClr val="000000"/>
      </a:dk1>
      <a:lt1>
        <a:srgbClr val="FFFFFF"/>
      </a:lt1>
      <a:dk2>
        <a:srgbClr val="7A6855"/>
      </a:dk2>
      <a:lt2>
        <a:srgbClr val="EEECE1"/>
      </a:lt2>
      <a:accent1>
        <a:srgbClr val="00A5CD"/>
      </a:accent1>
      <a:accent2>
        <a:srgbClr val="95C11F"/>
      </a:accent2>
      <a:accent3>
        <a:srgbClr val="E6007E"/>
      </a:accent3>
      <a:accent4>
        <a:srgbClr val="F7A600"/>
      </a:accent4>
      <a:accent5>
        <a:srgbClr val="E98215"/>
      </a:accent5>
      <a:accent6>
        <a:srgbClr val="88C529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18943</TotalTime>
  <Words>174</Words>
  <Application>Microsoft Office PowerPoint</Application>
  <PresentationFormat>Widescreen</PresentationFormat>
  <Paragraphs>23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Poppins Light</vt:lpstr>
      <vt:lpstr>SAMK kannet ja välidiat</vt:lpstr>
      <vt:lpstr>SAMK PERUSDIAT OPETTAJILLE</vt:lpstr>
      <vt:lpstr>Ilmiöitä ajassamme</vt:lpstr>
      <vt:lpstr>Ilmiöitä ajassamme -harjoitustehtävä</vt:lpstr>
      <vt:lpstr>Ilmiöitä ajassamme -avainsanat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Heinonen</dc:creator>
  <cp:lastModifiedBy>Nieminen Mikko</cp:lastModifiedBy>
  <cp:revision>699</cp:revision>
  <dcterms:created xsi:type="dcterms:W3CDTF">2018-09-05T06:34:14Z</dcterms:created>
  <dcterms:modified xsi:type="dcterms:W3CDTF">2024-04-26T07:06:12Z</dcterms:modified>
</cp:coreProperties>
</file>