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7"/>
  </p:notesMasterIdLst>
  <p:handoutMasterIdLst>
    <p:handoutMasterId r:id="rId8"/>
  </p:handoutMasterIdLst>
  <p:sldIdLst>
    <p:sldId id="264" r:id="rId5"/>
    <p:sldId id="269" r:id="rId6"/>
  </p:sldIdLst>
  <p:sldSz cx="12188825" cy="6858000"/>
  <p:notesSz cx="6858000" cy="9144000"/>
  <p:defaultTextStyle>
    <a:defPPr rtl="0">
      <a:defRPr lang="fi-fi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8" d="100"/>
          <a:sy n="78" d="100"/>
        </p:scale>
        <p:origin x="462" y="9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2922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A716E6-E718-4888-B218-128B7306C6DE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i-FI"/>
        </a:p>
      </dgm:t>
    </dgm:pt>
    <dgm:pt modelId="{3218CBF3-D9C5-48DB-870D-1675CCD62EBE}">
      <dgm:prSet phldrT="[Teksti]"/>
      <dgm:spPr/>
      <dgm:t>
        <a:bodyPr/>
        <a:lstStyle/>
        <a:p>
          <a:r>
            <a:rPr lang="fi-FI" dirty="0" smtClean="0"/>
            <a:t>YHTEINEN SUURI KOULU</a:t>
          </a:r>
          <a:endParaRPr lang="fi-FI" dirty="0"/>
        </a:p>
      </dgm:t>
    </dgm:pt>
    <dgm:pt modelId="{18DAEC55-7DC7-49DB-9662-9EA5FE0868C8}" type="parTrans" cxnId="{3F529E8C-786F-4662-A8C7-829436D6D489}">
      <dgm:prSet/>
      <dgm:spPr/>
      <dgm:t>
        <a:bodyPr/>
        <a:lstStyle/>
        <a:p>
          <a:endParaRPr lang="fi-FI"/>
        </a:p>
      </dgm:t>
    </dgm:pt>
    <dgm:pt modelId="{7F65EF15-4090-449A-9177-0266163AFD5A}" type="sibTrans" cxnId="{3F529E8C-786F-4662-A8C7-829436D6D489}">
      <dgm:prSet/>
      <dgm:spPr/>
      <dgm:t>
        <a:bodyPr/>
        <a:lstStyle/>
        <a:p>
          <a:endParaRPr lang="fi-FI"/>
        </a:p>
      </dgm:t>
    </dgm:pt>
    <dgm:pt modelId="{368197C1-F982-44D1-808C-63AED09A9323}">
      <dgm:prSet phldrT="[Teksti]"/>
      <dgm:spPr/>
      <dgm:t>
        <a:bodyPr/>
        <a:lstStyle/>
        <a:p>
          <a:r>
            <a:rPr lang="fi-FI" dirty="0" smtClean="0"/>
            <a:t>Koulutukseen osallistumisen innostaja</a:t>
          </a:r>
          <a:endParaRPr lang="fi-FI" dirty="0"/>
        </a:p>
      </dgm:t>
    </dgm:pt>
    <dgm:pt modelId="{DFE620A5-A2F5-41AB-A2F9-3B951BCC5AE7}" type="parTrans" cxnId="{C2D24773-E3C2-4A23-84A9-413808861A1C}">
      <dgm:prSet/>
      <dgm:spPr/>
      <dgm:t>
        <a:bodyPr/>
        <a:lstStyle/>
        <a:p>
          <a:endParaRPr lang="fi-FI"/>
        </a:p>
      </dgm:t>
    </dgm:pt>
    <dgm:pt modelId="{7E4E9E32-8178-4BEB-AC8B-042A1BB956E5}" type="sibTrans" cxnId="{C2D24773-E3C2-4A23-84A9-413808861A1C}">
      <dgm:prSet/>
      <dgm:spPr/>
      <dgm:t>
        <a:bodyPr/>
        <a:lstStyle/>
        <a:p>
          <a:endParaRPr lang="fi-FI"/>
        </a:p>
      </dgm:t>
    </dgm:pt>
    <dgm:pt modelId="{DB89B133-28FE-4FC0-A757-F64EF8CF03B2}">
      <dgm:prSet phldrT="[Teksti]"/>
      <dgm:spPr/>
      <dgm:t>
        <a:bodyPr/>
        <a:lstStyle/>
        <a:p>
          <a:r>
            <a:rPr lang="fi-FI" dirty="0" smtClean="0"/>
            <a:t>KUULLUKSI TULEMINEN</a:t>
          </a:r>
          <a:endParaRPr lang="fi-FI" dirty="0"/>
        </a:p>
      </dgm:t>
    </dgm:pt>
    <dgm:pt modelId="{C0657FF1-CF9A-4FA7-AADA-3E8D5505C16D}" type="parTrans" cxnId="{F6E314FE-B339-4CC5-BCE8-FA6D746FD60F}">
      <dgm:prSet/>
      <dgm:spPr/>
      <dgm:t>
        <a:bodyPr/>
        <a:lstStyle/>
        <a:p>
          <a:endParaRPr lang="fi-FI"/>
        </a:p>
      </dgm:t>
    </dgm:pt>
    <dgm:pt modelId="{3E46F6EA-7F28-4B7A-B4AD-24771F174748}" type="sibTrans" cxnId="{F6E314FE-B339-4CC5-BCE8-FA6D746FD60F}">
      <dgm:prSet/>
      <dgm:spPr/>
      <dgm:t>
        <a:bodyPr/>
        <a:lstStyle/>
        <a:p>
          <a:endParaRPr lang="fi-FI"/>
        </a:p>
      </dgm:t>
    </dgm:pt>
    <dgm:pt modelId="{B9E03B0A-6053-42E8-A319-7A275BD1CC0A}">
      <dgm:prSet phldrT="[Teksti]"/>
      <dgm:spPr/>
      <dgm:t>
        <a:bodyPr/>
        <a:lstStyle/>
        <a:p>
          <a:r>
            <a:rPr lang="fi-FI" dirty="0" smtClean="0"/>
            <a:t>Kyselyn perusteella esiin noussut asia</a:t>
          </a:r>
          <a:endParaRPr lang="fi-FI" dirty="0"/>
        </a:p>
      </dgm:t>
    </dgm:pt>
    <dgm:pt modelId="{4C044ED5-E392-43C8-9CD2-8E59ED806736}" type="parTrans" cxnId="{DAF36B21-909C-4FB8-A627-D6133FF05001}">
      <dgm:prSet/>
      <dgm:spPr/>
      <dgm:t>
        <a:bodyPr/>
        <a:lstStyle/>
        <a:p>
          <a:endParaRPr lang="fi-FI"/>
        </a:p>
      </dgm:t>
    </dgm:pt>
    <dgm:pt modelId="{5D3C56F1-98A2-4BEC-966B-E1C1FC29BB9E}" type="sibTrans" cxnId="{DAF36B21-909C-4FB8-A627-D6133FF05001}">
      <dgm:prSet/>
      <dgm:spPr/>
      <dgm:t>
        <a:bodyPr/>
        <a:lstStyle/>
        <a:p>
          <a:endParaRPr lang="fi-FI"/>
        </a:p>
      </dgm:t>
    </dgm:pt>
    <dgm:pt modelId="{46FEAF39-62CB-49E1-9D73-59FBDAA8F16C}">
      <dgm:prSet phldrT="[Teksti]"/>
      <dgm:spPr/>
      <dgm:t>
        <a:bodyPr/>
        <a:lstStyle/>
        <a:p>
          <a:r>
            <a:rPr lang="fi-FI" dirty="0" smtClean="0"/>
            <a:t>KEHITYSKESKUSTELUT</a:t>
          </a:r>
          <a:endParaRPr lang="fi-FI" dirty="0"/>
        </a:p>
      </dgm:t>
    </dgm:pt>
    <dgm:pt modelId="{983DC82E-9E04-4D2F-87A0-627428E85295}" type="parTrans" cxnId="{0B807AE8-4844-4D8F-BF70-6C37934DB73E}">
      <dgm:prSet/>
      <dgm:spPr/>
      <dgm:t>
        <a:bodyPr/>
        <a:lstStyle/>
        <a:p>
          <a:endParaRPr lang="fi-FI"/>
        </a:p>
      </dgm:t>
    </dgm:pt>
    <dgm:pt modelId="{AA975963-1B07-4B7C-9A83-689B588B73CC}" type="sibTrans" cxnId="{0B807AE8-4844-4D8F-BF70-6C37934DB73E}">
      <dgm:prSet/>
      <dgm:spPr/>
      <dgm:t>
        <a:bodyPr/>
        <a:lstStyle/>
        <a:p>
          <a:endParaRPr lang="fi-FI"/>
        </a:p>
      </dgm:t>
    </dgm:pt>
    <dgm:pt modelId="{896D445D-1FD7-4F19-8B70-8EA59393EB04}">
      <dgm:prSet phldrT="[Teksti]"/>
      <dgm:spPr/>
      <dgm:t>
        <a:bodyPr/>
        <a:lstStyle/>
        <a:p>
          <a:r>
            <a:rPr lang="fi-FI" dirty="0" smtClean="0"/>
            <a:t>Mietittiin mahdollisuuksia tulla kuulluksi:</a:t>
          </a:r>
        </a:p>
        <a:p>
          <a:r>
            <a:rPr lang="fi-FI" dirty="0" smtClean="0"/>
            <a:t>- Yksilökeskustelumallin </a:t>
          </a:r>
        </a:p>
        <a:p>
          <a:r>
            <a:rPr lang="fi-FI" dirty="0" smtClean="0"/>
            <a:t>kehittäminen</a:t>
          </a:r>
        </a:p>
      </dgm:t>
    </dgm:pt>
    <dgm:pt modelId="{696EE176-C73B-4E01-90BF-2E567697D299}" type="parTrans" cxnId="{DF782CEB-BBB1-454D-BBCA-56116A5CBE53}">
      <dgm:prSet/>
      <dgm:spPr/>
      <dgm:t>
        <a:bodyPr/>
        <a:lstStyle/>
        <a:p>
          <a:endParaRPr lang="fi-FI"/>
        </a:p>
      </dgm:t>
    </dgm:pt>
    <dgm:pt modelId="{C9141371-BD5F-4B05-81B4-14C31D7975A0}" type="sibTrans" cxnId="{DF782CEB-BBB1-454D-BBCA-56116A5CBE53}">
      <dgm:prSet/>
      <dgm:spPr/>
      <dgm:t>
        <a:bodyPr/>
        <a:lstStyle/>
        <a:p>
          <a:endParaRPr lang="fi-FI"/>
        </a:p>
      </dgm:t>
    </dgm:pt>
    <dgm:pt modelId="{2E1D4221-D945-47F9-B932-49F83203B0A5}">
      <dgm:prSet phldrT="[Teksti]"/>
      <dgm:spPr/>
      <dgm:t>
        <a:bodyPr/>
        <a:lstStyle/>
        <a:p>
          <a:r>
            <a:rPr lang="fi-FI" dirty="0" smtClean="0"/>
            <a:t>RYHMÄKESKUSTELUT</a:t>
          </a:r>
          <a:endParaRPr lang="fi-FI" dirty="0"/>
        </a:p>
      </dgm:t>
    </dgm:pt>
    <dgm:pt modelId="{BB329FC3-CD16-41CF-9194-310879323766}" type="parTrans" cxnId="{11CA1B45-F768-4C97-B404-EB079B3C8AF8}">
      <dgm:prSet/>
      <dgm:spPr/>
      <dgm:t>
        <a:bodyPr/>
        <a:lstStyle/>
        <a:p>
          <a:endParaRPr lang="fi-FI"/>
        </a:p>
      </dgm:t>
    </dgm:pt>
    <dgm:pt modelId="{9A412178-4892-4AC6-AD9A-0D01D2AB9A2E}" type="sibTrans" cxnId="{11CA1B45-F768-4C97-B404-EB079B3C8AF8}">
      <dgm:prSet/>
      <dgm:spPr/>
      <dgm:t>
        <a:bodyPr/>
        <a:lstStyle/>
        <a:p>
          <a:endParaRPr lang="fi-FI"/>
        </a:p>
      </dgm:t>
    </dgm:pt>
    <dgm:pt modelId="{92192E03-C4A1-477A-9B46-38A6181D838A}">
      <dgm:prSet phldrT="[Teksti]"/>
      <dgm:spPr/>
      <dgm:t>
        <a:bodyPr/>
        <a:lstStyle/>
        <a:p>
          <a:r>
            <a:rPr lang="fi-FI" dirty="0" smtClean="0"/>
            <a:t>Uuden tavan käyttöön otto</a:t>
          </a:r>
          <a:endParaRPr lang="fi-FI" dirty="0"/>
        </a:p>
      </dgm:t>
    </dgm:pt>
    <dgm:pt modelId="{908295F8-5360-41AE-9882-333434BF9265}" type="parTrans" cxnId="{E96B420F-8344-41F1-A59C-A790F2CF3230}">
      <dgm:prSet/>
      <dgm:spPr/>
      <dgm:t>
        <a:bodyPr/>
        <a:lstStyle/>
        <a:p>
          <a:endParaRPr lang="fi-FI"/>
        </a:p>
      </dgm:t>
    </dgm:pt>
    <dgm:pt modelId="{9039BC8A-270A-4979-9E2C-242CAD216642}" type="sibTrans" cxnId="{E96B420F-8344-41F1-A59C-A790F2CF3230}">
      <dgm:prSet/>
      <dgm:spPr/>
      <dgm:t>
        <a:bodyPr/>
        <a:lstStyle/>
        <a:p>
          <a:endParaRPr lang="fi-FI"/>
        </a:p>
      </dgm:t>
    </dgm:pt>
    <dgm:pt modelId="{62EAC2BD-D0BD-49D7-B1A1-E0E99B40EB2A}" type="pres">
      <dgm:prSet presAssocID="{88A716E6-E718-4888-B218-128B7306C6DE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CD864173-56A8-4627-951B-8611F3539DF8}" type="pres">
      <dgm:prSet presAssocID="{3218CBF3-D9C5-48DB-870D-1675CCD62EBE}" presName="parentText1" presStyleLbl="node1" presStyleIdx="0" presStyleCnt="4" custScaleX="102547" custLinFactNeighborX="637" custLinFactNeighborY="201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6763F7E-00C3-4EF9-B55D-73C7698C13F4}" type="pres">
      <dgm:prSet presAssocID="{3218CBF3-D9C5-48DB-870D-1675CCD62EBE}" presName="childText1" presStyleLbl="solidAlignAcc1" presStyleIdx="0" presStyleCnt="4" custScaleY="42108" custLinFactNeighborY="-280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7D436E2E-65CD-4F3D-899F-B620ABF35881}" type="pres">
      <dgm:prSet presAssocID="{DB89B133-28FE-4FC0-A757-F64EF8CF03B2}" presName="parentText2" presStyleLbl="node1" presStyleIdx="1" presStyleCnt="4" custScaleX="106862" custLinFactNeighborX="-386" custLinFactNeighborY="-72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33A69BD-28BC-4735-BC32-788264C9084F}" type="pres">
      <dgm:prSet presAssocID="{DB89B133-28FE-4FC0-A757-F64EF8CF03B2}" presName="childText2" presStyleLbl="solidAlignAcc1" presStyleIdx="1" presStyleCnt="4" custScaleY="40831" custLinFactNeighborX="-9159" custLinFactNeighborY="-304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21225400-3001-40C0-934C-840C2910B43E}" type="pres">
      <dgm:prSet presAssocID="{46FEAF39-62CB-49E1-9D73-59FBDAA8F16C}" presName="parentText3" presStyleLbl="node1" presStyleIdx="2" presStyleCnt="4" custScaleX="107883" custLinFactNeighborX="-422" custLinFactNeighborY="-6256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A472C17-732D-4AF3-8FB3-E87CA5AE36C9}" type="pres">
      <dgm:prSet presAssocID="{46FEAF39-62CB-49E1-9D73-59FBDAA8F16C}" presName="childText3" presStyleLbl="solidAlignAcc1" presStyleIdx="2" presStyleCnt="4" custScaleX="128045" custScaleY="53010" custLinFactNeighborX="4993" custLinFactNeighborY="-286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9AB8FAF3-DBD4-414A-B926-D6D48641E31A}" type="pres">
      <dgm:prSet presAssocID="{2E1D4221-D945-47F9-B932-49F83203B0A5}" presName="parentText4" presStyleLbl="node1" presStyleIdx="3" presStyleCnt="4" custScaleX="92834" custLinFactNeighborX="9907" custLinFactNeighborY="-662">
        <dgm:presLayoutVars>
          <dgm:chMax/>
          <dgm:chPref val="3"/>
          <dgm:bulletEnabled val="1"/>
        </dgm:presLayoutVars>
      </dgm:prSet>
      <dgm:spPr/>
    </dgm:pt>
    <dgm:pt modelId="{B6927356-B6EA-4370-BBE7-D49CEE10B666}" type="pres">
      <dgm:prSet presAssocID="{2E1D4221-D945-47F9-B932-49F83203B0A5}" presName="childText4" presStyleLbl="solidAlignAcc1" presStyleIdx="3" presStyleCnt="4" custScaleX="87820" custScaleY="38406" custLinFactNeighborX="13744" custLinFactNeighborY="-32850">
        <dgm:presLayoutVars>
          <dgm:chMax val="0"/>
          <dgm:chPref val="0"/>
          <dgm:bulletEnabled val="1"/>
        </dgm:presLayoutVars>
      </dgm:prSet>
      <dgm:spPr/>
    </dgm:pt>
  </dgm:ptLst>
  <dgm:cxnLst>
    <dgm:cxn modelId="{11ADEB02-F752-426F-A26F-96DF20903A6F}" type="presOf" srcId="{3218CBF3-D9C5-48DB-870D-1675CCD62EBE}" destId="{CD864173-56A8-4627-951B-8611F3539DF8}" srcOrd="0" destOrd="0" presId="urn:microsoft.com/office/officeart/2009/3/layout/IncreasingArrowsProcess"/>
    <dgm:cxn modelId="{DF782CEB-BBB1-454D-BBCA-56116A5CBE53}" srcId="{46FEAF39-62CB-49E1-9D73-59FBDAA8F16C}" destId="{896D445D-1FD7-4F19-8B70-8EA59393EB04}" srcOrd="0" destOrd="0" parTransId="{696EE176-C73B-4E01-90BF-2E567697D299}" sibTransId="{C9141371-BD5F-4B05-81B4-14C31D7975A0}"/>
    <dgm:cxn modelId="{9C4206E3-C80E-474D-8E59-A51F7CA650FA}" type="presOf" srcId="{896D445D-1FD7-4F19-8B70-8EA59393EB04}" destId="{AA472C17-732D-4AF3-8FB3-E87CA5AE36C9}" srcOrd="0" destOrd="0" presId="urn:microsoft.com/office/officeart/2009/3/layout/IncreasingArrowsProcess"/>
    <dgm:cxn modelId="{05FBCB06-0433-441C-99AB-76E80676F4FB}" type="presOf" srcId="{46FEAF39-62CB-49E1-9D73-59FBDAA8F16C}" destId="{21225400-3001-40C0-934C-840C2910B43E}" srcOrd="0" destOrd="0" presId="urn:microsoft.com/office/officeart/2009/3/layout/IncreasingArrowsProcess"/>
    <dgm:cxn modelId="{F386E4C4-846D-4005-A8EF-E50F10B9E410}" type="presOf" srcId="{DB89B133-28FE-4FC0-A757-F64EF8CF03B2}" destId="{7D436E2E-65CD-4F3D-899F-B620ABF35881}" srcOrd="0" destOrd="0" presId="urn:microsoft.com/office/officeart/2009/3/layout/IncreasingArrowsProcess"/>
    <dgm:cxn modelId="{F6E314FE-B339-4CC5-BCE8-FA6D746FD60F}" srcId="{88A716E6-E718-4888-B218-128B7306C6DE}" destId="{DB89B133-28FE-4FC0-A757-F64EF8CF03B2}" srcOrd="1" destOrd="0" parTransId="{C0657FF1-CF9A-4FA7-AADA-3E8D5505C16D}" sibTransId="{3E46F6EA-7F28-4B7A-B4AD-24771F174748}"/>
    <dgm:cxn modelId="{668EA856-7815-4969-92CC-31427E3D0E63}" type="presOf" srcId="{92192E03-C4A1-477A-9B46-38A6181D838A}" destId="{B6927356-B6EA-4370-BBE7-D49CEE10B666}" srcOrd="0" destOrd="0" presId="urn:microsoft.com/office/officeart/2009/3/layout/IncreasingArrowsProcess"/>
    <dgm:cxn modelId="{F669AB97-D898-4C5F-9038-034376B6B72C}" type="presOf" srcId="{2E1D4221-D945-47F9-B932-49F83203B0A5}" destId="{9AB8FAF3-DBD4-414A-B926-D6D48641E31A}" srcOrd="0" destOrd="0" presId="urn:microsoft.com/office/officeart/2009/3/layout/IncreasingArrowsProcess"/>
    <dgm:cxn modelId="{0B807AE8-4844-4D8F-BF70-6C37934DB73E}" srcId="{88A716E6-E718-4888-B218-128B7306C6DE}" destId="{46FEAF39-62CB-49E1-9D73-59FBDAA8F16C}" srcOrd="2" destOrd="0" parTransId="{983DC82E-9E04-4D2F-87A0-627428E85295}" sibTransId="{AA975963-1B07-4B7C-9A83-689B588B73CC}"/>
    <dgm:cxn modelId="{E5C33D7D-8906-4A97-B19E-35DDD4E3328D}" type="presOf" srcId="{368197C1-F982-44D1-808C-63AED09A9323}" destId="{66763F7E-00C3-4EF9-B55D-73C7698C13F4}" srcOrd="0" destOrd="0" presId="urn:microsoft.com/office/officeart/2009/3/layout/IncreasingArrowsProcess"/>
    <dgm:cxn modelId="{5730FB59-7548-42E1-9AAA-288346D914DE}" type="presOf" srcId="{88A716E6-E718-4888-B218-128B7306C6DE}" destId="{62EAC2BD-D0BD-49D7-B1A1-E0E99B40EB2A}" srcOrd="0" destOrd="0" presId="urn:microsoft.com/office/officeart/2009/3/layout/IncreasingArrowsProcess"/>
    <dgm:cxn modelId="{B0678F16-C0CD-4E02-8761-5339E7326DEE}" type="presOf" srcId="{B9E03B0A-6053-42E8-A319-7A275BD1CC0A}" destId="{233A69BD-28BC-4735-BC32-788264C9084F}" srcOrd="0" destOrd="0" presId="urn:microsoft.com/office/officeart/2009/3/layout/IncreasingArrowsProcess"/>
    <dgm:cxn modelId="{C2D24773-E3C2-4A23-84A9-413808861A1C}" srcId="{3218CBF3-D9C5-48DB-870D-1675CCD62EBE}" destId="{368197C1-F982-44D1-808C-63AED09A9323}" srcOrd="0" destOrd="0" parTransId="{DFE620A5-A2F5-41AB-A2F9-3B951BCC5AE7}" sibTransId="{7E4E9E32-8178-4BEB-AC8B-042A1BB956E5}"/>
    <dgm:cxn modelId="{3F529E8C-786F-4662-A8C7-829436D6D489}" srcId="{88A716E6-E718-4888-B218-128B7306C6DE}" destId="{3218CBF3-D9C5-48DB-870D-1675CCD62EBE}" srcOrd="0" destOrd="0" parTransId="{18DAEC55-7DC7-49DB-9662-9EA5FE0868C8}" sibTransId="{7F65EF15-4090-449A-9177-0266163AFD5A}"/>
    <dgm:cxn modelId="{DAF36B21-909C-4FB8-A627-D6133FF05001}" srcId="{DB89B133-28FE-4FC0-A757-F64EF8CF03B2}" destId="{B9E03B0A-6053-42E8-A319-7A275BD1CC0A}" srcOrd="0" destOrd="0" parTransId="{4C044ED5-E392-43C8-9CD2-8E59ED806736}" sibTransId="{5D3C56F1-98A2-4BEC-966B-E1C1FC29BB9E}"/>
    <dgm:cxn modelId="{E96B420F-8344-41F1-A59C-A790F2CF3230}" srcId="{2E1D4221-D945-47F9-B932-49F83203B0A5}" destId="{92192E03-C4A1-477A-9B46-38A6181D838A}" srcOrd="0" destOrd="0" parTransId="{908295F8-5360-41AE-9882-333434BF9265}" sibTransId="{9039BC8A-270A-4979-9E2C-242CAD216642}"/>
    <dgm:cxn modelId="{11CA1B45-F768-4C97-B404-EB079B3C8AF8}" srcId="{88A716E6-E718-4888-B218-128B7306C6DE}" destId="{2E1D4221-D945-47F9-B932-49F83203B0A5}" srcOrd="3" destOrd="0" parTransId="{BB329FC3-CD16-41CF-9194-310879323766}" sibTransId="{9A412178-4892-4AC6-AD9A-0D01D2AB9A2E}"/>
    <dgm:cxn modelId="{E0BB848C-934D-475B-B55C-2B723498CA0F}" type="presParOf" srcId="{62EAC2BD-D0BD-49D7-B1A1-E0E99B40EB2A}" destId="{CD864173-56A8-4627-951B-8611F3539DF8}" srcOrd="0" destOrd="0" presId="urn:microsoft.com/office/officeart/2009/3/layout/IncreasingArrowsProcess"/>
    <dgm:cxn modelId="{56818F99-7B09-444E-B225-53692B635923}" type="presParOf" srcId="{62EAC2BD-D0BD-49D7-B1A1-E0E99B40EB2A}" destId="{66763F7E-00C3-4EF9-B55D-73C7698C13F4}" srcOrd="1" destOrd="0" presId="urn:microsoft.com/office/officeart/2009/3/layout/IncreasingArrowsProcess"/>
    <dgm:cxn modelId="{CD7D02F5-9341-49D0-A3F0-A44ED6790946}" type="presParOf" srcId="{62EAC2BD-D0BD-49D7-B1A1-E0E99B40EB2A}" destId="{7D436E2E-65CD-4F3D-899F-B620ABF35881}" srcOrd="2" destOrd="0" presId="urn:microsoft.com/office/officeart/2009/3/layout/IncreasingArrowsProcess"/>
    <dgm:cxn modelId="{DB675AEC-73D1-47EA-9C66-EB141BEDFA52}" type="presParOf" srcId="{62EAC2BD-D0BD-49D7-B1A1-E0E99B40EB2A}" destId="{233A69BD-28BC-4735-BC32-788264C9084F}" srcOrd="3" destOrd="0" presId="urn:microsoft.com/office/officeart/2009/3/layout/IncreasingArrowsProcess"/>
    <dgm:cxn modelId="{8388CE77-5928-4816-90B3-33F86CCC8AE8}" type="presParOf" srcId="{62EAC2BD-D0BD-49D7-B1A1-E0E99B40EB2A}" destId="{21225400-3001-40C0-934C-840C2910B43E}" srcOrd="4" destOrd="0" presId="urn:microsoft.com/office/officeart/2009/3/layout/IncreasingArrowsProcess"/>
    <dgm:cxn modelId="{8B7BA269-1B8D-4E4B-B005-AAA0AAE396BB}" type="presParOf" srcId="{62EAC2BD-D0BD-49D7-B1A1-E0E99B40EB2A}" destId="{AA472C17-732D-4AF3-8FB3-E87CA5AE36C9}" srcOrd="5" destOrd="0" presId="urn:microsoft.com/office/officeart/2009/3/layout/IncreasingArrowsProcess"/>
    <dgm:cxn modelId="{1FEC423D-809A-4BB9-ADD9-625191F78A86}" type="presParOf" srcId="{62EAC2BD-D0BD-49D7-B1A1-E0E99B40EB2A}" destId="{9AB8FAF3-DBD4-414A-B926-D6D48641E31A}" srcOrd="6" destOrd="0" presId="urn:microsoft.com/office/officeart/2009/3/layout/IncreasingArrowsProcess"/>
    <dgm:cxn modelId="{97F1135F-B913-4560-ABFC-10C06E07E8C7}" type="presParOf" srcId="{62EAC2BD-D0BD-49D7-B1A1-E0E99B40EB2A}" destId="{B6927356-B6EA-4370-BBE7-D49CEE10B666}" srcOrd="7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64173-56A8-4627-951B-8611F3539DF8}">
      <dsp:nvSpPr>
        <dsp:cNvPr id="0" name=""/>
        <dsp:cNvSpPr/>
      </dsp:nvSpPr>
      <dsp:spPr>
        <a:xfrm>
          <a:off x="182556" y="486263"/>
          <a:ext cx="10426666" cy="14802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3499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YHTEINEN SUURI KOULU</a:t>
          </a:r>
          <a:endParaRPr lang="fi-FI" sz="1800" kern="1200" dirty="0"/>
        </a:p>
      </dsp:txBody>
      <dsp:txXfrm>
        <a:off x="182556" y="856329"/>
        <a:ext cx="10056600" cy="740131"/>
      </dsp:txXfrm>
    </dsp:sp>
    <dsp:sp modelId="{66763F7E-00C3-4EF9-B55D-73C7698C13F4}">
      <dsp:nvSpPr>
        <dsp:cNvPr id="0" name=""/>
        <dsp:cNvSpPr/>
      </dsp:nvSpPr>
      <dsp:spPr>
        <a:xfrm>
          <a:off x="247273" y="1626102"/>
          <a:ext cx="2343653" cy="11529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Koulutukseen osallistumisen innostaja</a:t>
          </a:r>
          <a:endParaRPr lang="fi-FI" sz="1800" kern="1200" dirty="0"/>
        </a:p>
      </dsp:txBody>
      <dsp:txXfrm>
        <a:off x="247273" y="1626102"/>
        <a:ext cx="2343653" cy="1152934"/>
      </dsp:txXfrm>
    </dsp:sp>
    <dsp:sp modelId="{7D436E2E-65CD-4F3D-899F-B620ABF35881}">
      <dsp:nvSpPr>
        <dsp:cNvPr id="0" name=""/>
        <dsp:cNvSpPr/>
      </dsp:nvSpPr>
      <dsp:spPr>
        <a:xfrm>
          <a:off x="2292283" y="938935"/>
          <a:ext cx="8360927" cy="14802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4654070"/>
            <a:satOff val="-5525"/>
            <a:lumOff val="-7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3499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KUULLUKSI TULEMINEN</a:t>
          </a:r>
          <a:endParaRPr lang="fi-FI" sz="1800" kern="1200" dirty="0"/>
        </a:p>
      </dsp:txBody>
      <dsp:txXfrm>
        <a:off x="2292283" y="1309001"/>
        <a:ext cx="7990861" cy="740131"/>
      </dsp:txXfrm>
    </dsp:sp>
    <dsp:sp modelId="{233A69BD-28BC-4735-BC32-788264C9084F}">
      <dsp:nvSpPr>
        <dsp:cNvPr id="0" name=""/>
        <dsp:cNvSpPr/>
      </dsp:nvSpPr>
      <dsp:spPr>
        <a:xfrm>
          <a:off x="2376272" y="2070437"/>
          <a:ext cx="2343653" cy="108947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654070"/>
              <a:satOff val="-5525"/>
              <a:lumOff val="-7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Kyselyn perusteella esiin noussut asia</a:t>
          </a:r>
          <a:endParaRPr lang="fi-FI" sz="1800" kern="1200" dirty="0"/>
        </a:p>
      </dsp:txBody>
      <dsp:txXfrm>
        <a:off x="2376272" y="2070437"/>
        <a:ext cx="2343653" cy="1089474"/>
      </dsp:txXfrm>
    </dsp:sp>
    <dsp:sp modelId="{21225400-3001-40C0-934C-840C2910B43E}">
      <dsp:nvSpPr>
        <dsp:cNvPr id="0" name=""/>
        <dsp:cNvSpPr/>
      </dsp:nvSpPr>
      <dsp:spPr>
        <a:xfrm>
          <a:off x="4695444" y="1350367"/>
          <a:ext cx="5912406" cy="14802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9308139"/>
            <a:satOff val="-11051"/>
            <a:lumOff val="-156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3499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KEHITYSKESKUSTELUT</a:t>
          </a:r>
          <a:endParaRPr lang="fi-FI" sz="1800" kern="1200" dirty="0"/>
        </a:p>
      </dsp:txBody>
      <dsp:txXfrm>
        <a:off x="4695444" y="1720433"/>
        <a:ext cx="5542340" cy="740131"/>
      </dsp:txXfrm>
    </dsp:sp>
    <dsp:sp modelId="{AA472C17-732D-4AF3-8FB3-E87CA5AE36C9}">
      <dsp:nvSpPr>
        <dsp:cNvPr id="0" name=""/>
        <dsp:cNvSpPr/>
      </dsp:nvSpPr>
      <dsp:spPr>
        <a:xfrm>
          <a:off x="4722961" y="2448282"/>
          <a:ext cx="3000931" cy="142389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308139"/>
              <a:satOff val="-11051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Mietittiin mahdollisuuksia tulla kuulluksi: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- Yksilökeskustelumallin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kehittäminen</a:t>
          </a:r>
        </a:p>
      </dsp:txBody>
      <dsp:txXfrm>
        <a:off x="4722961" y="2448282"/>
        <a:ext cx="3000931" cy="1423898"/>
      </dsp:txXfrm>
    </dsp:sp>
    <dsp:sp modelId="{9AB8FAF3-DBD4-414A-B926-D6D48641E31A}">
      <dsp:nvSpPr>
        <dsp:cNvPr id="0" name=""/>
        <dsp:cNvSpPr/>
      </dsp:nvSpPr>
      <dsp:spPr>
        <a:xfrm>
          <a:off x="7701380" y="1926419"/>
          <a:ext cx="2911955" cy="1480263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>
            <a:hueOff val="-13962209"/>
            <a:satOff val="-16576"/>
            <a:lumOff val="-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234992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RYHMÄKESKUSTELUT</a:t>
          </a:r>
          <a:endParaRPr lang="fi-FI" sz="1800" kern="1200" dirty="0"/>
        </a:p>
      </dsp:txBody>
      <dsp:txXfrm>
        <a:off x="7701380" y="2296485"/>
        <a:ext cx="2541889" cy="740131"/>
      </dsp:txXfrm>
    </dsp:sp>
    <dsp:sp modelId="{B6927356-B6EA-4370-BBE7-D49CEE10B666}">
      <dsp:nvSpPr>
        <dsp:cNvPr id="0" name=""/>
        <dsp:cNvSpPr/>
      </dsp:nvSpPr>
      <dsp:spPr>
        <a:xfrm>
          <a:off x="7747310" y="3024338"/>
          <a:ext cx="2076948" cy="104371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3962209"/>
              <a:satOff val="-16576"/>
              <a:lumOff val="-235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Uuden tavan käyttöön otto</a:t>
          </a:r>
          <a:endParaRPr lang="fi-FI" sz="1800" kern="1200" dirty="0"/>
        </a:p>
      </dsp:txBody>
      <dsp:txXfrm>
        <a:off x="7747310" y="3024338"/>
        <a:ext cx="2076948" cy="1043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3B1AC2B5-7C4A-444C-AFBB-0018245AD55C}" type="datetime1">
              <a:rPr lang="fi-FI" smtClean="0">
                <a:solidFill>
                  <a:schemeClr val="tx2"/>
                </a:solidFill>
              </a:rPr>
              <a:t>8.4.2021</a:t>
            </a:fld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>
              <a:solidFill>
                <a:schemeClr val="tx2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fi-FI">
                <a:solidFill>
                  <a:schemeClr val="tx2"/>
                </a:solidFill>
              </a:rPr>
              <a:pPr algn="r" rtl="0"/>
              <a:t>‹#›</a:t>
            </a:fld>
            <a:endParaRPr lang="fi-FI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2DEADC6C-94C8-4967-B181-3A8EDC672A6A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CF1444-D449-41DA-A862-AF852A37A32E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54B82-9067-4090-BA80-7201DA9C6B16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162C8F-18F2-49BD-A6BD-B13A012BBB6F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A9D958-2B2F-4483-92EE-F576EB791E81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3D74D9-D994-4667-BF79-8FF4C8CB3203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6A26749-43BB-4FA4-9999-D1BA8DE96AA6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BD6D8F2-5B83-4DDE-ACD5-D0C5CEF021A7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B35F6C-F484-4248-9FA0-46432CA6B7FF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fi-FI" noProof="0" smtClean="0"/>
              <a:t>Muokkaa perustyyl. napsautt.</a:t>
            </a:r>
            <a:endParaRPr lang="fi-FI" noProof="0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45A505-B6E6-4C0C-9916-1692795EE482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8B4673D5-B8C0-4379-A752-FFB5BCA050B0}" type="datetime1">
              <a:rPr lang="fi-FI" smtClean="0"/>
              <a:pPr/>
              <a:t>8.4.2021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 smtClean="0"/>
              <a:t>Inkeroisten yhteiskoulu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smtClean="0"/>
              <a:t>kehittämistehtävä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graphicFrame>
        <p:nvGraphicFramePr>
          <p:cNvPr id="3" name="Kaaviokuva 2"/>
          <p:cNvGraphicFramePr/>
          <p:nvPr>
            <p:extLst>
              <p:ext uri="{D42A27DB-BD31-4B8C-83A1-F6EECF244321}">
                <p14:modId xmlns:p14="http://schemas.microsoft.com/office/powerpoint/2010/main" val="905387169"/>
              </p:ext>
            </p:extLst>
          </p:nvPr>
        </p:nvGraphicFramePr>
        <p:xfrm>
          <a:off x="795386" y="1124744"/>
          <a:ext cx="1080120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rjat,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1996_TF02787940_TF02787940" id="{24EF1E6A-E45B-4CC9-BCC2-E0133B4A1F8D}" vid="{EAC8382A-4D8F-4D3A-BD8D-93DBBB2CF731}"/>
    </a:ext>
  </a:extLst>
</a:theme>
</file>

<file path=ppt/theme/theme2.xml><?xml version="1.0" encoding="utf-8"?>
<a:theme xmlns:a="http://schemas.openxmlformats.org/drawingml/2006/main" name="Office-te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29263A762ECCF4EA8092D71C2C79D9E" ma:contentTypeVersion="13" ma:contentTypeDescription="Luo uusi asiakirja." ma:contentTypeScope="" ma:versionID="4588554ca9fcc712ccab775dae8ce50c">
  <xsd:schema xmlns:xsd="http://www.w3.org/2001/XMLSchema" xmlns:xs="http://www.w3.org/2001/XMLSchema" xmlns:p="http://schemas.microsoft.com/office/2006/metadata/properties" xmlns:ns2="02268df8-36b1-44f1-8c81-d9523fe778ab" xmlns:ns3="ef80c695-ee39-472f-9d33-c24e2a920045" targetNamespace="http://schemas.microsoft.com/office/2006/metadata/properties" ma:root="true" ma:fieldsID="eb46e480070b797787a47f33870d3791" ns2:_="" ns3:_="">
    <xsd:import namespace="02268df8-36b1-44f1-8c81-d9523fe778ab"/>
    <xsd:import namespace="ef80c695-ee39-472f-9d33-c24e2a9200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268df8-36b1-44f1-8c81-d9523fe778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0c695-ee39-472f-9d33-c24e2a92004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573636-7BDB-4E12-B914-A0F4022D9F8B}"/>
</file>

<file path=customXml/itemProps2.xml><?xml version="1.0" encoding="utf-8"?>
<ds:datastoreItem xmlns:ds="http://schemas.openxmlformats.org/officeDocument/2006/customXml" ds:itemID="{73219E15-79C1-4107-88A1-1C94210F136A}"/>
</file>

<file path=customXml/itemProps3.xml><?xml version="1.0" encoding="utf-8"?>
<ds:datastoreItem xmlns:ds="http://schemas.openxmlformats.org/officeDocument/2006/customXml" ds:itemID="{F301D382-32B0-43EE-932C-28906AF37617}">
  <ds:schemaRefs>
    <ds:schemaRef ds:uri="4873beb7-5857-4685-be1f-d57550cc96c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Sininen kirjapino -esitys (laajakuva)</Template>
  <TotalTime>0</TotalTime>
  <Words>30</Words>
  <Application>Microsoft Office PowerPoint</Application>
  <PresentationFormat>Mukautettu</PresentationFormat>
  <Paragraphs>12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</vt:i4>
      </vt:variant>
    </vt:vector>
  </HeadingPairs>
  <TitlesOfParts>
    <vt:vector size="5" baseType="lpstr">
      <vt:lpstr>Arial</vt:lpstr>
      <vt:lpstr>Century Gothic</vt:lpstr>
      <vt:lpstr>Kirjat, 16 x 9</vt:lpstr>
      <vt:lpstr>Inkeroisten yhteiskoulu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2021-04-08T14:42:19Z</dcterms:created>
  <dcterms:modified xsi:type="dcterms:W3CDTF">2021-04-08T15:11:36Z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0x010100529263A762ECCF4EA8092D71C2C79D9E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