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1" r:id="rId6"/>
    <p:sldId id="257" r:id="rId7"/>
    <p:sldId id="260" r:id="rId8"/>
    <p:sldId id="270" r:id="rId9"/>
    <p:sldId id="266" r:id="rId10"/>
    <p:sldId id="265" r:id="rId11"/>
    <p:sldId id="267" r:id="rId12"/>
    <p:sldId id="268" r:id="rId13"/>
    <p:sldId id="271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7D"/>
    <a:srgbClr val="8DD3C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8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ja Sipponen" userId="10d56e34-272e-4249-9a64-726c84c7101f" providerId="ADAL" clId="{90C2B258-2BD0-4E62-8E74-7D5489481180}"/>
    <pc:docChg chg="modSld">
      <pc:chgData name="Sonja Sipponen" userId="10d56e34-272e-4249-9a64-726c84c7101f" providerId="ADAL" clId="{90C2B258-2BD0-4E62-8E74-7D5489481180}" dt="2021-11-16T13:31:19.948" v="9" actId="1076"/>
      <pc:docMkLst>
        <pc:docMk/>
      </pc:docMkLst>
      <pc:sldChg chg="modSp">
        <pc:chgData name="Sonja Sipponen" userId="10d56e34-272e-4249-9a64-726c84c7101f" providerId="ADAL" clId="{90C2B258-2BD0-4E62-8E74-7D5489481180}" dt="2021-11-16T13:30:00.405" v="5" actId="14100"/>
        <pc:sldMkLst>
          <pc:docMk/>
          <pc:sldMk cId="1095113534" sldId="270"/>
        </pc:sldMkLst>
        <pc:spChg chg="mod">
          <ac:chgData name="Sonja Sipponen" userId="10d56e34-272e-4249-9a64-726c84c7101f" providerId="ADAL" clId="{90C2B258-2BD0-4E62-8E74-7D5489481180}" dt="2021-11-16T13:29:50.674" v="3" actId="14100"/>
          <ac:spMkLst>
            <pc:docMk/>
            <pc:sldMk cId="1095113534" sldId="270"/>
            <ac:spMk id="8" creationId="{C2E6D7AD-79A8-4FCB-9D64-EFF7183F152F}"/>
          </ac:spMkLst>
        </pc:spChg>
        <pc:spChg chg="mod">
          <ac:chgData name="Sonja Sipponen" userId="10d56e34-272e-4249-9a64-726c84c7101f" providerId="ADAL" clId="{90C2B258-2BD0-4E62-8E74-7D5489481180}" dt="2021-11-16T13:29:44.507" v="1" actId="14100"/>
          <ac:spMkLst>
            <pc:docMk/>
            <pc:sldMk cId="1095113534" sldId="270"/>
            <ac:spMk id="10" creationId="{41DD713E-1516-484C-8533-2226DEDDF075}"/>
          </ac:spMkLst>
        </pc:spChg>
        <pc:spChg chg="mod">
          <ac:chgData name="Sonja Sipponen" userId="10d56e34-272e-4249-9a64-726c84c7101f" providerId="ADAL" clId="{90C2B258-2BD0-4E62-8E74-7D5489481180}" dt="2021-11-16T13:30:00.405" v="5" actId="14100"/>
          <ac:spMkLst>
            <pc:docMk/>
            <pc:sldMk cId="1095113534" sldId="270"/>
            <ac:spMk id="12" creationId="{6A4F354D-DBDC-42E1-AACE-90C13CE563BE}"/>
          </ac:spMkLst>
        </pc:spChg>
      </pc:sldChg>
      <pc:sldChg chg="modSp">
        <pc:chgData name="Sonja Sipponen" userId="10d56e34-272e-4249-9a64-726c84c7101f" providerId="ADAL" clId="{90C2B258-2BD0-4E62-8E74-7D5489481180}" dt="2021-11-16T13:31:19.948" v="9" actId="1076"/>
        <pc:sldMkLst>
          <pc:docMk/>
          <pc:sldMk cId="3438367803" sldId="271"/>
        </pc:sldMkLst>
        <pc:spChg chg="mod">
          <ac:chgData name="Sonja Sipponen" userId="10d56e34-272e-4249-9a64-726c84c7101f" providerId="ADAL" clId="{90C2B258-2BD0-4E62-8E74-7D5489481180}" dt="2021-11-16T13:31:17.611" v="8" actId="1076"/>
          <ac:spMkLst>
            <pc:docMk/>
            <pc:sldMk cId="3438367803" sldId="271"/>
            <ac:spMk id="10" creationId="{41DD713E-1516-484C-8533-2226DEDDF075}"/>
          </ac:spMkLst>
        </pc:spChg>
        <pc:spChg chg="mod">
          <ac:chgData name="Sonja Sipponen" userId="10d56e34-272e-4249-9a64-726c84c7101f" providerId="ADAL" clId="{90C2B258-2BD0-4E62-8E74-7D5489481180}" dt="2021-11-16T13:31:14.867" v="7" actId="1076"/>
          <ac:spMkLst>
            <pc:docMk/>
            <pc:sldMk cId="3438367803" sldId="271"/>
            <ac:spMk id="12" creationId="{9BF03CBE-1BA8-4FE8-8939-E68E5FCB3065}"/>
          </ac:spMkLst>
        </pc:spChg>
        <pc:spChg chg="mod">
          <ac:chgData name="Sonja Sipponen" userId="10d56e34-272e-4249-9a64-726c84c7101f" providerId="ADAL" clId="{90C2B258-2BD0-4E62-8E74-7D5489481180}" dt="2021-11-16T13:31:19.948" v="9" actId="1076"/>
          <ac:spMkLst>
            <pc:docMk/>
            <pc:sldMk cId="3438367803" sldId="271"/>
            <ac:spMk id="13" creationId="{383A055F-98CB-4475-A818-A99B81DBC561}"/>
          </ac:spMkLst>
        </pc:spChg>
      </pc:sldChg>
    </pc:docChg>
  </pc:docChgLst>
  <pc:docChgLst>
    <pc:chgData name="Sonja Sipponen" userId="10d56e34-272e-4249-9a64-726c84c7101f" providerId="ADAL" clId="{306D5013-5AAE-414B-93FA-4CB83D0BD440}"/>
    <pc:docChg chg="custSel addSld delSld modSld sldOrd">
      <pc:chgData name="Sonja Sipponen" userId="10d56e34-272e-4249-9a64-726c84c7101f" providerId="ADAL" clId="{306D5013-5AAE-414B-93FA-4CB83D0BD440}" dt="2021-11-16T12:59:28.857" v="202"/>
      <pc:docMkLst>
        <pc:docMk/>
      </pc:docMkLst>
      <pc:sldChg chg="addSp delSp modSp">
        <pc:chgData name="Sonja Sipponen" userId="10d56e34-272e-4249-9a64-726c84c7101f" providerId="ADAL" clId="{306D5013-5AAE-414B-93FA-4CB83D0BD440}" dt="2021-11-16T12:48:33.234" v="83" actId="27636"/>
        <pc:sldMkLst>
          <pc:docMk/>
          <pc:sldMk cId="852270943" sldId="256"/>
        </pc:sldMkLst>
        <pc:spChg chg="mod">
          <ac:chgData name="Sonja Sipponen" userId="10d56e34-272e-4249-9a64-726c84c7101f" providerId="ADAL" clId="{306D5013-5AAE-414B-93FA-4CB83D0BD440}" dt="2021-11-16T12:48:33.234" v="83" actId="27636"/>
          <ac:spMkLst>
            <pc:docMk/>
            <pc:sldMk cId="852270943" sldId="256"/>
            <ac:spMk id="3" creationId="{3221D28F-76C9-4177-8455-39AF8A1BEA65}"/>
          </ac:spMkLst>
        </pc:spChg>
        <pc:spChg chg="mod">
          <ac:chgData name="Sonja Sipponen" userId="10d56e34-272e-4249-9a64-726c84c7101f" providerId="ADAL" clId="{306D5013-5AAE-414B-93FA-4CB83D0BD440}" dt="2021-11-16T12:42:41.900" v="27" actId="207"/>
          <ac:spMkLst>
            <pc:docMk/>
            <pc:sldMk cId="852270943" sldId="256"/>
            <ac:spMk id="8" creationId="{E16D29AA-1D67-4054-9364-5EEA6985837C}"/>
          </ac:spMkLst>
        </pc:spChg>
        <pc:spChg chg="mod">
          <ac:chgData name="Sonja Sipponen" userId="10d56e34-272e-4249-9a64-726c84c7101f" providerId="ADAL" clId="{306D5013-5AAE-414B-93FA-4CB83D0BD440}" dt="2021-11-16T12:43:07.778" v="32" actId="1076"/>
          <ac:spMkLst>
            <pc:docMk/>
            <pc:sldMk cId="852270943" sldId="256"/>
            <ac:spMk id="9" creationId="{83694271-D6F8-49E1-A985-96D37269CD9C}"/>
          </ac:spMkLst>
        </pc:spChg>
        <pc:picChg chg="mod">
          <ac:chgData name="Sonja Sipponen" userId="10d56e34-272e-4249-9a64-726c84c7101f" providerId="ADAL" clId="{306D5013-5AAE-414B-93FA-4CB83D0BD440}" dt="2021-11-16T12:42:56.790" v="31" actId="1076"/>
          <ac:picMkLst>
            <pc:docMk/>
            <pc:sldMk cId="852270943" sldId="256"/>
            <ac:picMk id="5" creationId="{3CFAB16E-8FFD-45CF-8241-E4AE75B927AB}"/>
          </ac:picMkLst>
        </pc:picChg>
        <pc:picChg chg="add del mod">
          <ac:chgData name="Sonja Sipponen" userId="10d56e34-272e-4249-9a64-726c84c7101f" providerId="ADAL" clId="{306D5013-5AAE-414B-93FA-4CB83D0BD440}" dt="2021-11-16T12:43:54.668" v="38" actId="478"/>
          <ac:picMkLst>
            <pc:docMk/>
            <pc:sldMk cId="852270943" sldId="256"/>
            <ac:picMk id="11" creationId="{A592FE26-5649-478B-91D7-EAADA0917A5B}"/>
          </ac:picMkLst>
        </pc:picChg>
      </pc:sldChg>
      <pc:sldChg chg="delSp modSp">
        <pc:chgData name="Sonja Sipponen" userId="10d56e34-272e-4249-9a64-726c84c7101f" providerId="ADAL" clId="{306D5013-5AAE-414B-93FA-4CB83D0BD440}" dt="2021-11-16T12:47:09.043" v="55" actId="20577"/>
        <pc:sldMkLst>
          <pc:docMk/>
          <pc:sldMk cId="3125516709" sldId="257"/>
        </pc:sldMkLst>
        <pc:spChg chg="mod">
          <ac:chgData name="Sonja Sipponen" userId="10d56e34-272e-4249-9a64-726c84c7101f" providerId="ADAL" clId="{306D5013-5AAE-414B-93FA-4CB83D0BD440}" dt="2021-11-16T12:46:41.583" v="53" actId="14100"/>
          <ac:spMkLst>
            <pc:docMk/>
            <pc:sldMk cId="3125516709" sldId="257"/>
            <ac:spMk id="8" creationId="{0B00EB3E-EDDA-4461-9233-96EC4397A2C2}"/>
          </ac:spMkLst>
        </pc:spChg>
        <pc:spChg chg="mod">
          <ac:chgData name="Sonja Sipponen" userId="10d56e34-272e-4249-9a64-726c84c7101f" providerId="ADAL" clId="{306D5013-5AAE-414B-93FA-4CB83D0BD440}" dt="2021-11-16T12:46:37.341" v="52" actId="1076"/>
          <ac:spMkLst>
            <pc:docMk/>
            <pc:sldMk cId="3125516709" sldId="257"/>
            <ac:spMk id="13" creationId="{4A31E72D-1EF2-48A6-9785-9C19476488E6}"/>
          </ac:spMkLst>
        </pc:spChg>
        <pc:spChg chg="del">
          <ac:chgData name="Sonja Sipponen" userId="10d56e34-272e-4249-9a64-726c84c7101f" providerId="ADAL" clId="{306D5013-5AAE-414B-93FA-4CB83D0BD440}" dt="2021-11-16T12:46:02.857" v="45" actId="478"/>
          <ac:spMkLst>
            <pc:docMk/>
            <pc:sldMk cId="3125516709" sldId="257"/>
            <ac:spMk id="14" creationId="{FC8A2818-EB85-4B01-A8D8-DED86D4B9B0C}"/>
          </ac:spMkLst>
        </pc:spChg>
        <pc:spChg chg="mod">
          <ac:chgData name="Sonja Sipponen" userId="10d56e34-272e-4249-9a64-726c84c7101f" providerId="ADAL" clId="{306D5013-5AAE-414B-93FA-4CB83D0BD440}" dt="2021-11-16T12:47:09.043" v="55" actId="20577"/>
          <ac:spMkLst>
            <pc:docMk/>
            <pc:sldMk cId="3125516709" sldId="257"/>
            <ac:spMk id="20" creationId="{1850D3DF-A215-411B-BB9D-8B489BA42A9A}"/>
          </ac:spMkLst>
        </pc:spChg>
      </pc:sldChg>
      <pc:sldChg chg="del">
        <pc:chgData name="Sonja Sipponen" userId="10d56e34-272e-4249-9a64-726c84c7101f" providerId="ADAL" clId="{306D5013-5AAE-414B-93FA-4CB83D0BD440}" dt="2021-11-16T12:46:50.027" v="54" actId="2696"/>
        <pc:sldMkLst>
          <pc:docMk/>
          <pc:sldMk cId="1819720197" sldId="258"/>
        </pc:sldMkLst>
      </pc:sldChg>
      <pc:sldChg chg="del">
        <pc:chgData name="Sonja Sipponen" userId="10d56e34-272e-4249-9a64-726c84c7101f" providerId="ADAL" clId="{306D5013-5AAE-414B-93FA-4CB83D0BD440}" dt="2021-11-16T12:51:15.282" v="113" actId="2696"/>
        <pc:sldMkLst>
          <pc:docMk/>
          <pc:sldMk cId="3735880229" sldId="262"/>
        </pc:sldMkLst>
      </pc:sldChg>
      <pc:sldChg chg="del">
        <pc:chgData name="Sonja Sipponen" userId="10d56e34-272e-4249-9a64-726c84c7101f" providerId="ADAL" clId="{306D5013-5AAE-414B-93FA-4CB83D0BD440}" dt="2021-11-16T12:51:18.652" v="114" actId="2696"/>
        <pc:sldMkLst>
          <pc:docMk/>
          <pc:sldMk cId="3406036871" sldId="263"/>
        </pc:sldMkLst>
      </pc:sldChg>
      <pc:sldChg chg="del">
        <pc:chgData name="Sonja Sipponen" userId="10d56e34-272e-4249-9a64-726c84c7101f" providerId="ADAL" clId="{306D5013-5AAE-414B-93FA-4CB83D0BD440}" dt="2021-11-16T12:55:18.730" v="155" actId="2696"/>
        <pc:sldMkLst>
          <pc:docMk/>
          <pc:sldMk cId="4113734555" sldId="264"/>
        </pc:sldMkLst>
      </pc:sldChg>
      <pc:sldChg chg="addSp delSp modSp">
        <pc:chgData name="Sonja Sipponen" userId="10d56e34-272e-4249-9a64-726c84c7101f" providerId="ADAL" clId="{306D5013-5AAE-414B-93FA-4CB83D0BD440}" dt="2021-11-16T12:55:03.346" v="154" actId="478"/>
        <pc:sldMkLst>
          <pc:docMk/>
          <pc:sldMk cId="3826346695" sldId="265"/>
        </pc:sldMkLst>
        <pc:spChg chg="del mod">
          <ac:chgData name="Sonja Sipponen" userId="10d56e34-272e-4249-9a64-726c84c7101f" providerId="ADAL" clId="{306D5013-5AAE-414B-93FA-4CB83D0BD440}" dt="2021-11-16T12:52:23.758" v="124" actId="478"/>
          <ac:spMkLst>
            <pc:docMk/>
            <pc:sldMk cId="3826346695" sldId="265"/>
            <ac:spMk id="8" creationId="{2A28C915-B8E9-40AD-B788-17C904CC0CC8}"/>
          </ac:spMkLst>
        </pc:spChg>
        <pc:spChg chg="mod">
          <ac:chgData name="Sonja Sipponen" userId="10d56e34-272e-4249-9a64-726c84c7101f" providerId="ADAL" clId="{306D5013-5AAE-414B-93FA-4CB83D0BD440}" dt="2021-11-16T12:54:03.306" v="140" actId="14100"/>
          <ac:spMkLst>
            <pc:docMk/>
            <pc:sldMk cId="3826346695" sldId="265"/>
            <ac:spMk id="10" creationId="{41DD713E-1516-484C-8533-2226DEDDF075}"/>
          </ac:spMkLst>
        </pc:spChg>
        <pc:spChg chg="mod">
          <ac:chgData name="Sonja Sipponen" userId="10d56e34-272e-4249-9a64-726c84c7101f" providerId="ADAL" clId="{306D5013-5AAE-414B-93FA-4CB83D0BD440}" dt="2021-11-16T12:54:06.070" v="141" actId="1076"/>
          <ac:spMkLst>
            <pc:docMk/>
            <pc:sldMk cId="3826346695" sldId="265"/>
            <ac:spMk id="12" creationId="{9BF03CBE-1BA8-4FE8-8939-E68E5FCB3065}"/>
          </ac:spMkLst>
        </pc:spChg>
        <pc:spChg chg="add mod">
          <ac:chgData name="Sonja Sipponen" userId="10d56e34-272e-4249-9a64-726c84c7101f" providerId="ADAL" clId="{306D5013-5AAE-414B-93FA-4CB83D0BD440}" dt="2021-11-16T12:54:56.534" v="153" actId="12"/>
          <ac:spMkLst>
            <pc:docMk/>
            <pc:sldMk cId="3826346695" sldId="265"/>
            <ac:spMk id="13" creationId="{383A055F-98CB-4475-A818-A99B81DBC561}"/>
          </ac:spMkLst>
        </pc:spChg>
        <pc:picChg chg="del">
          <ac:chgData name="Sonja Sipponen" userId="10d56e34-272e-4249-9a64-726c84c7101f" providerId="ADAL" clId="{306D5013-5AAE-414B-93FA-4CB83D0BD440}" dt="2021-11-16T12:55:03.346" v="154" actId="478"/>
          <ac:picMkLst>
            <pc:docMk/>
            <pc:sldMk cId="3826346695" sldId="265"/>
            <ac:picMk id="5" creationId="{C3396B49-EB1D-49A4-9821-CD8C32F6B4B7}"/>
          </ac:picMkLst>
        </pc:picChg>
      </pc:sldChg>
      <pc:sldChg chg="delSp modSp">
        <pc:chgData name="Sonja Sipponen" userId="10d56e34-272e-4249-9a64-726c84c7101f" providerId="ADAL" clId="{306D5013-5AAE-414B-93FA-4CB83D0BD440}" dt="2021-11-16T12:56:11.548" v="171" actId="20577"/>
        <pc:sldMkLst>
          <pc:docMk/>
          <pc:sldMk cId="2649369382" sldId="268"/>
        </pc:sldMkLst>
        <pc:spChg chg="mod">
          <ac:chgData name="Sonja Sipponen" userId="10d56e34-272e-4249-9a64-726c84c7101f" providerId="ADAL" clId="{306D5013-5AAE-414B-93FA-4CB83D0BD440}" dt="2021-11-16T12:55:48.516" v="160" actId="20577"/>
          <ac:spMkLst>
            <pc:docMk/>
            <pc:sldMk cId="2649369382" sldId="268"/>
            <ac:spMk id="10" creationId="{41DD713E-1516-484C-8533-2226DEDDF075}"/>
          </ac:spMkLst>
        </pc:spChg>
        <pc:spChg chg="mod">
          <ac:chgData name="Sonja Sipponen" userId="10d56e34-272e-4249-9a64-726c84c7101f" providerId="ADAL" clId="{306D5013-5AAE-414B-93FA-4CB83D0BD440}" dt="2021-11-16T12:56:11.548" v="171" actId="20577"/>
          <ac:spMkLst>
            <pc:docMk/>
            <pc:sldMk cId="2649369382" sldId="268"/>
            <ac:spMk id="11" creationId="{136F29C6-8910-481B-9167-90328D0A2815}"/>
          </ac:spMkLst>
        </pc:spChg>
        <pc:spChg chg="del">
          <ac:chgData name="Sonja Sipponen" userId="10d56e34-272e-4249-9a64-726c84c7101f" providerId="ADAL" clId="{306D5013-5AAE-414B-93FA-4CB83D0BD440}" dt="2021-11-16T12:55:34.356" v="156" actId="478"/>
          <ac:spMkLst>
            <pc:docMk/>
            <pc:sldMk cId="2649369382" sldId="268"/>
            <ac:spMk id="12" creationId="{1C66794B-5DE7-4FDE-9D41-1F2AE4762A51}"/>
          </ac:spMkLst>
        </pc:spChg>
      </pc:sldChg>
      <pc:sldChg chg="del">
        <pc:chgData name="Sonja Sipponen" userId="10d56e34-272e-4249-9a64-726c84c7101f" providerId="ADAL" clId="{306D5013-5AAE-414B-93FA-4CB83D0BD440}" dt="2021-11-16T12:58:24.500" v="190" actId="2696"/>
        <pc:sldMkLst>
          <pc:docMk/>
          <pc:sldMk cId="2416851320" sldId="269"/>
        </pc:sldMkLst>
      </pc:sldChg>
      <pc:sldChg chg="delSp modSp add ord">
        <pc:chgData name="Sonja Sipponen" userId="10d56e34-272e-4249-9a64-726c84c7101f" providerId="ADAL" clId="{306D5013-5AAE-414B-93FA-4CB83D0BD440}" dt="2021-11-16T12:50:59.968" v="112" actId="14100"/>
        <pc:sldMkLst>
          <pc:docMk/>
          <pc:sldMk cId="1095113534" sldId="270"/>
        </pc:sldMkLst>
        <pc:spChg chg="mod">
          <ac:chgData name="Sonja Sipponen" userId="10d56e34-272e-4249-9a64-726c84c7101f" providerId="ADAL" clId="{306D5013-5AAE-414B-93FA-4CB83D0BD440}" dt="2021-11-16T12:50:53.194" v="110" actId="14100"/>
          <ac:spMkLst>
            <pc:docMk/>
            <pc:sldMk cId="1095113534" sldId="270"/>
            <ac:spMk id="8" creationId="{C2E6D7AD-79A8-4FCB-9D64-EFF7183F152F}"/>
          </ac:spMkLst>
        </pc:spChg>
        <pc:spChg chg="mod">
          <ac:chgData name="Sonja Sipponen" userId="10d56e34-272e-4249-9a64-726c84c7101f" providerId="ADAL" clId="{306D5013-5AAE-414B-93FA-4CB83D0BD440}" dt="2021-11-16T12:49:05.454" v="87" actId="20577"/>
          <ac:spMkLst>
            <pc:docMk/>
            <pc:sldMk cId="1095113534" sldId="270"/>
            <ac:spMk id="9" creationId="{9C8A4C26-22FB-4E42-8374-9F44C88FF97A}"/>
          </ac:spMkLst>
        </pc:spChg>
        <pc:spChg chg="mod">
          <ac:chgData name="Sonja Sipponen" userId="10d56e34-272e-4249-9a64-726c84c7101f" providerId="ADAL" clId="{306D5013-5AAE-414B-93FA-4CB83D0BD440}" dt="2021-11-16T12:50:50.353" v="109" actId="14100"/>
          <ac:spMkLst>
            <pc:docMk/>
            <pc:sldMk cId="1095113534" sldId="270"/>
            <ac:spMk id="10" creationId="{41DD713E-1516-484C-8533-2226DEDDF075}"/>
          </ac:spMkLst>
        </pc:spChg>
        <pc:spChg chg="mod">
          <ac:chgData name="Sonja Sipponen" userId="10d56e34-272e-4249-9a64-726c84c7101f" providerId="ADAL" clId="{306D5013-5AAE-414B-93FA-4CB83D0BD440}" dt="2021-11-16T12:50:59.968" v="112" actId="14100"/>
          <ac:spMkLst>
            <pc:docMk/>
            <pc:sldMk cId="1095113534" sldId="270"/>
            <ac:spMk id="12" creationId="{6A4F354D-DBDC-42E1-AACE-90C13CE563BE}"/>
          </ac:spMkLst>
        </pc:spChg>
        <pc:spChg chg="del">
          <ac:chgData name="Sonja Sipponen" userId="10d56e34-272e-4249-9a64-726c84c7101f" providerId="ADAL" clId="{306D5013-5AAE-414B-93FA-4CB83D0BD440}" dt="2021-11-16T12:50:44.687" v="108" actId="478"/>
          <ac:spMkLst>
            <pc:docMk/>
            <pc:sldMk cId="1095113534" sldId="270"/>
            <ac:spMk id="13" creationId="{441856BC-2ECB-4AE0-926B-84565FDBEF47}"/>
          </ac:spMkLst>
        </pc:spChg>
      </pc:sldChg>
      <pc:sldChg chg="addSp modSp add ord">
        <pc:chgData name="Sonja Sipponen" userId="10d56e34-272e-4249-9a64-726c84c7101f" providerId="ADAL" clId="{306D5013-5AAE-414B-93FA-4CB83D0BD440}" dt="2021-11-16T12:59:28.857" v="202"/>
        <pc:sldMkLst>
          <pc:docMk/>
          <pc:sldMk cId="3438367803" sldId="271"/>
        </pc:sldMkLst>
        <pc:spChg chg="mod">
          <ac:chgData name="Sonja Sipponen" userId="10d56e34-272e-4249-9a64-726c84c7101f" providerId="ADAL" clId="{306D5013-5AAE-414B-93FA-4CB83D0BD440}" dt="2021-11-16T12:56:54.430" v="175" actId="20577"/>
          <ac:spMkLst>
            <pc:docMk/>
            <pc:sldMk cId="3438367803" sldId="271"/>
            <ac:spMk id="9" creationId="{9C8A4C26-22FB-4E42-8374-9F44C88FF97A}"/>
          </ac:spMkLst>
        </pc:spChg>
        <pc:spChg chg="mod">
          <ac:chgData name="Sonja Sipponen" userId="10d56e34-272e-4249-9a64-726c84c7101f" providerId="ADAL" clId="{306D5013-5AAE-414B-93FA-4CB83D0BD440}" dt="2021-11-16T12:59:18.767" v="201" actId="1076"/>
          <ac:spMkLst>
            <pc:docMk/>
            <pc:sldMk cId="3438367803" sldId="271"/>
            <ac:spMk id="10" creationId="{41DD713E-1516-484C-8533-2226DEDDF075}"/>
          </ac:spMkLst>
        </pc:spChg>
        <pc:spChg chg="mod">
          <ac:chgData name="Sonja Sipponen" userId="10d56e34-272e-4249-9a64-726c84c7101f" providerId="ADAL" clId="{306D5013-5AAE-414B-93FA-4CB83D0BD440}" dt="2021-11-16T12:59:14.253" v="200" actId="1076"/>
          <ac:spMkLst>
            <pc:docMk/>
            <pc:sldMk cId="3438367803" sldId="271"/>
            <ac:spMk id="12" creationId="{9BF03CBE-1BA8-4FE8-8939-E68E5FCB3065}"/>
          </ac:spMkLst>
        </pc:spChg>
        <pc:spChg chg="mod">
          <ac:chgData name="Sonja Sipponen" userId="10d56e34-272e-4249-9a64-726c84c7101f" providerId="ADAL" clId="{306D5013-5AAE-414B-93FA-4CB83D0BD440}" dt="2021-11-16T12:59:10.118" v="199" actId="14100"/>
          <ac:spMkLst>
            <pc:docMk/>
            <pc:sldMk cId="3438367803" sldId="271"/>
            <ac:spMk id="13" creationId="{383A055F-98CB-4475-A818-A99B81DBC561}"/>
          </ac:spMkLst>
        </pc:spChg>
        <pc:picChg chg="add">
          <ac:chgData name="Sonja Sipponen" userId="10d56e34-272e-4249-9a64-726c84c7101f" providerId="ADAL" clId="{306D5013-5AAE-414B-93FA-4CB83D0BD440}" dt="2021-11-16T12:59:28.857" v="202"/>
          <ac:picMkLst>
            <pc:docMk/>
            <pc:sldMk cId="3438367803" sldId="271"/>
            <ac:picMk id="8" creationId="{28EC2833-A9AA-4652-87C8-C2C13602614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88AB8-850A-4DF7-A0E7-F50400EEF67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7B755-D78D-485A-8AEF-770B45EA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9954-ECA4-4EA6-B617-8682B8E78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BCF7-741E-4257-A630-B4F8FEA0E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555D-BCA4-4874-B2F6-5B3576F6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6B207-CAB7-4B6D-A3AD-B82A09C6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ABA0A-4037-451C-A297-A88E187C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4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F9A3B-5D0E-4037-8CE0-5D54276F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71ABF-AD70-40D9-A6B5-FE5C7BB63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4ADB2-38D1-44E4-A0C1-3C3F0D3C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5ED54-77A6-4C8F-B174-2A058C94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F7436-9B42-4ED2-A98C-4897BA80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1D361-D14E-4A9C-98C9-A8F7183AA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A5FFB-4197-4426-B5A2-3D67E5F71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918F5-7077-479A-9537-2306E50F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0A0C0-95A6-4696-9281-F18B2E10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652C0-48D7-40F2-85AA-3B184AC3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EE2E-D2E3-4784-8ADA-AC7267C1C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49BE4-D0C2-4C87-B3A8-8CD4FE558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FFCDA-70C1-41BF-8128-2698A303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237C8-C28F-4375-9BC1-2A7D227B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A5EB9-537C-43BA-AE68-A648F600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4314-8E18-4349-B38C-1026AA88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E720A-7F99-4114-841C-F18A0F88E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E428-B410-4B99-BAA0-E4D303D4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D025F-CB16-4571-B03F-01C9189D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00847-2FF6-45E5-8690-BAA6E422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9FFA-434B-40C6-BBC7-990F8980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3B28C-913B-428A-BE57-112717C8E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CC33A-02BD-440F-A277-CCF3290BB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A6048-3B59-4685-BE00-F7057B51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BDBFF-0195-4549-A17A-7DE49A0A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629FF-8F5E-4AF5-B62C-E5D0F104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C1A4-EB67-49C4-A9F7-C387CC75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6E24D-9098-4E34-979C-CB32320D1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750AB-8A16-47A6-AE29-1E8C2FB01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50557-D36D-4EB7-B417-FF7063ED2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4D43E-4888-4BA7-B14F-1FC526E3B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34507-4F16-4D52-A279-C2F6700D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70FF8-FCDF-4DAF-BB8C-D36B1A1E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01E70-CE30-48E1-ABBC-3025B5D9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8FE9-504B-4F63-BDF5-F257B2D1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23606-522F-48E5-B322-657D09CE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C1453-3A0F-4833-B39E-40B2D0EB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BE732-25AB-43FC-ACD9-C5884B93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EA84E-ACCF-45BC-A597-45EED435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0E31D-AC53-4334-8FDA-B9165D22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43A23-15E6-4F62-BD47-6F5299D0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9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3FBE-7EB1-4409-A5D7-A4C54974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19348-40D6-4D07-A77A-86E0FA491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1AD8F-6E70-4655-883C-28E4780DF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E4AC4-89B9-46E4-9636-F1DBC43A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6CD0A-EA47-48B8-9288-519E730F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C0936-D33F-4C48-9D09-6BB2CA9D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9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F204-4A0A-4A8A-9880-BEA84DFA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936AE-2210-4920-9159-09B7B3450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697DB-10E6-4D26-90E8-AEC06F391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438AA-7CEB-49C4-844D-80FAA7DE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16589-E3C2-4EFD-8EE4-38165C64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1725D-11D1-422D-83F9-8897DA26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9851DC-A9B4-4A63-989C-65A373A2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E6ED9-45EB-4122-9BF1-26E8ECC4F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3619A-CDD8-43BA-A9BF-C20302B8F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A02-173B-47C3-9ADD-90DD3ACCABA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93FD6-6FBF-4356-A2B7-0305CEB29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B72A0-CF26-4D6A-9785-C4224C67A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8A16-A970-41BD-A2C5-12E6D038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573153"/>
            <a:ext cx="9144000" cy="1170030"/>
          </a:xfrm>
        </p:spPr>
        <p:txBody>
          <a:bodyPr>
            <a:noAutofit/>
          </a:bodyPr>
          <a:lstStyle/>
          <a:p>
            <a:r>
              <a:rPr lang="fi-FI" sz="8800" dirty="0"/>
              <a:t>Interoperable</a:t>
            </a:r>
            <a:r>
              <a:rPr lang="fi-FI" sz="8800" baseline="-25000" dirty="0"/>
              <a:t>1-2-3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D28F-76C9-4177-8455-39AF8A1BE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9714" y="4039404"/>
            <a:ext cx="9900557" cy="60941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Ohjeita</a:t>
            </a:r>
            <a:r>
              <a:rPr lang="en-US" dirty="0"/>
              <a:t> </a:t>
            </a:r>
            <a:r>
              <a:rPr lang="en-US" dirty="0" err="1"/>
              <a:t>datanhallinnan</a:t>
            </a:r>
            <a:r>
              <a:rPr lang="en-US" dirty="0"/>
              <a:t> </a:t>
            </a:r>
            <a:r>
              <a:rPr lang="en-US" dirty="0" err="1"/>
              <a:t>asiantuntijalle</a:t>
            </a:r>
            <a:r>
              <a:rPr lang="en-US" dirty="0"/>
              <a:t> </a:t>
            </a:r>
            <a:r>
              <a:rPr lang="en-US" dirty="0" err="1"/>
              <a:t>tutkimusdatan</a:t>
            </a:r>
            <a:r>
              <a:rPr lang="en-US" dirty="0"/>
              <a:t> </a:t>
            </a:r>
            <a:r>
              <a:rPr lang="en-US" dirty="0" err="1"/>
              <a:t>yhteentoimivuuden</a:t>
            </a:r>
            <a:r>
              <a:rPr lang="en-US" dirty="0"/>
              <a:t> </a:t>
            </a:r>
            <a:r>
              <a:rPr lang="en-US" dirty="0" err="1"/>
              <a:t>edistämiseen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FAB16E-8FFD-45CF-8241-E4AE75B92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242" y="3114818"/>
            <a:ext cx="4713512" cy="45529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0441B9-FD37-40BB-8D7A-A9B36411C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-925941"/>
            <a:ext cx="10232571" cy="40407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6D29AA-1D67-4054-9364-5EEA6985837C}"/>
              </a:ext>
            </a:extLst>
          </p:cNvPr>
          <p:cNvSpPr txBox="1"/>
          <p:nvPr/>
        </p:nvSpPr>
        <p:spPr>
          <a:xfrm>
            <a:off x="244928" y="5932139"/>
            <a:ext cx="4425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Avoimen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tieteen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koordinaatio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periaatteiden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soveltaminen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työryhmä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694271-D6F8-49E1-A985-96D37269CD9C}"/>
              </a:ext>
            </a:extLst>
          </p:cNvPr>
          <p:cNvSpPr txBox="1"/>
          <p:nvPr/>
        </p:nvSpPr>
        <p:spPr>
          <a:xfrm>
            <a:off x="10036629" y="6393804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</p:spTree>
    <p:extLst>
      <p:ext uri="{BB962C8B-B14F-4D97-AF65-F5344CB8AC3E}">
        <p14:creationId xmlns:p14="http://schemas.microsoft.com/office/powerpoint/2010/main" val="85227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940224"/>
            <a:ext cx="8398549" cy="143146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Sanastot ja tietomallit kuvastavat tieteenalan ontologiaa, varmista aina näiden sopivuus tutkijoilta.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9BF03CBE-1BA8-4FE8-8939-E68E5FCB3065}"/>
              </a:ext>
            </a:extLst>
          </p:cNvPr>
          <p:cNvSpPr/>
          <p:nvPr/>
        </p:nvSpPr>
        <p:spPr>
          <a:xfrm>
            <a:off x="2122713" y="2694279"/>
            <a:ext cx="8398549" cy="143146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Huomioi metadatan tarkistus ja täydennys koko tutkimusprosessin aikana (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kuratointi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383A055F-98CB-4475-A818-A99B81DBC561}"/>
              </a:ext>
            </a:extLst>
          </p:cNvPr>
          <p:cNvSpPr/>
          <p:nvPr/>
        </p:nvSpPr>
        <p:spPr>
          <a:xfrm>
            <a:off x="2122714" y="4405797"/>
            <a:ext cx="8398548" cy="1802367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Jos tiedetään, että tutkimusaineisto on pitkäaikaissäilytettävää, datanhallinnan asiantuntijan tulee pystyä neuvomaan miten pitkäaikaissäilytyksen vaatimukset huomioitaisiin jo alusta asti.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EC2833-A9AA-4652-87C8-C2C136026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6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649635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I1 Aineistot ja metatiedot ovat sisällöltään määrämuotoisia, monikäyttöisiä, saatavilla olevia ja jaettua kieltä käyttäviä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4651889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I2. Aineistoissa ja metatiedoissa käytetään sanastoja, jotka noudattavat FAIR-periaatteita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FC8A2818-EB85-4B01-A8D8-DED86D4B9B0C}"/>
              </a:ext>
            </a:extLst>
          </p:cNvPr>
          <p:cNvSpPr/>
          <p:nvPr/>
        </p:nvSpPr>
        <p:spPr>
          <a:xfrm>
            <a:off x="8654143" y="3045451"/>
            <a:ext cx="3002522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I3. Aineistoissa ja metatiedoissa on tyypiteltyjä viittauksia muihin resursseihin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F1E2A0A0-7410-4B31-B1BC-975F02EE0621}"/>
              </a:ext>
            </a:extLst>
          </p:cNvPr>
          <p:cNvSpPr/>
          <p:nvPr/>
        </p:nvSpPr>
        <p:spPr>
          <a:xfrm>
            <a:off x="649635" y="1150303"/>
            <a:ext cx="11007030" cy="1168354"/>
          </a:xfrm>
          <a:prstGeom prst="flowChartProcess">
            <a:avLst/>
          </a:prstGeom>
          <a:solidFill>
            <a:srgbClr val="8DD3C5"/>
          </a:solidFill>
          <a:ln>
            <a:solidFill>
              <a:srgbClr val="009D7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ohjeiden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Interoperable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sisältää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kolme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periaatetta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jotka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keskittyvät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semanttiseen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54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A701EB-777F-40BD-9A8C-1CE0DC40BC07}"/>
              </a:ext>
            </a:extLst>
          </p:cNvPr>
          <p:cNvSpPr txBox="1"/>
          <p:nvPr/>
        </p:nvSpPr>
        <p:spPr>
          <a:xfrm>
            <a:off x="1877786" y="785130"/>
            <a:ext cx="904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+mj-lt"/>
              </a:rPr>
              <a:t>Semanttisen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yhteentoimivuuden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edistämisestä</a:t>
            </a:r>
            <a:endParaRPr lang="en-US" sz="3600" dirty="0">
              <a:latin typeface="+mj-lt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387135" y="2039261"/>
            <a:ext cx="3624790" cy="39945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Datan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yhteentoimivuutta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voidaan edistää ennen kaikkea hyvällä aineistonhallinnan suunnittelulla ja hyödyntämällä yhteisiä standardeja, käytäntöjä ja ratkaisuja.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4283604" y="2039260"/>
            <a:ext cx="3624791" cy="39945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Datanhallinnan asiantuntijan ja kouluttajan tehtävä on tutkijoiden tukeminen oikeiden formaattien, palveluiden ja kontrolloitujen sanastojen löytämisessä.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52553A-D5F1-4D94-8E04-0C28F7EACE85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1850D3DF-A215-411B-BB9D-8B489BA42A9A}"/>
              </a:ext>
            </a:extLst>
          </p:cNvPr>
          <p:cNvSpPr/>
          <p:nvPr/>
        </p:nvSpPr>
        <p:spPr>
          <a:xfrm>
            <a:off x="8180074" y="2039261"/>
            <a:ext cx="3624791" cy="399450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Data-asiantuntijan tulee ymmärtää metadatan, tunnisteiden ja elinkaarenhallinnan merkitys tutkimuksen toistettavuudelle sekä dataan viittaamisen käytännöt, ottaen huomioon viittaamisen.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1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336222" y="1632058"/>
            <a:ext cx="95195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Aineistot ja metatiedot ovat sisällöltään määrämuotoisia, monikäyttöisiä, saatavilla olevia ja jaettua kieltä käyttäviä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7" y="3897224"/>
            <a:ext cx="9878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Datan ja metatiedon tulee olla ymmärrettävää sekä koneille että ihmisille.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Dataa ja metatietoja täytyy voida käsitellä eri järjestelmissä ilman, että niiden merkitys muuttuu.</a:t>
            </a:r>
          </a:p>
        </p:txBody>
      </p:sp>
    </p:spTree>
    <p:extLst>
      <p:ext uri="{BB962C8B-B14F-4D97-AF65-F5344CB8AC3E}">
        <p14:creationId xmlns:p14="http://schemas.microsoft.com/office/powerpoint/2010/main" val="216559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I1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1926772" y="1257299"/>
            <a:ext cx="2624579" cy="45720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Tue virallisten ja </a:t>
            </a:r>
            <a:r>
              <a:rPr lang="fi-FI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facto 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standardien löytämistä, käyttämistä ja noudattamista.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C2E6D7AD-79A8-4FCB-9D64-EFF7183F152F}"/>
              </a:ext>
            </a:extLst>
          </p:cNvPr>
          <p:cNvSpPr/>
          <p:nvPr/>
        </p:nvSpPr>
        <p:spPr>
          <a:xfrm>
            <a:off x="4933672" y="1257299"/>
            <a:ext cx="2624579" cy="45720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Tue kattavaa kontrolloitujen sanastojen ja ontologioiden käyttämistä, täydentämistä ja kehittämistä.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6A4F354D-DBDC-42E1-AACE-90C13CE563BE}"/>
              </a:ext>
            </a:extLst>
          </p:cNvPr>
          <p:cNvSpPr/>
          <p:nvPr/>
        </p:nvSpPr>
        <p:spPr>
          <a:xfrm>
            <a:off x="7940572" y="1257298"/>
            <a:ext cx="2742324" cy="45720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Hyödynnä ja tarjoa edelleen hyviä työkaluja semanttisen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yhteentoimivuuden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tueksi (esimerkiksi sanasto- ja ontologiapalvelut, alakohtaiset datapalvelut).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1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763486" y="1632058"/>
            <a:ext cx="9092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Aineistoissa ja metatiedoissa käytetään sanastoja, jotka noudattavat FAIR-periaatteita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7" y="3897224"/>
            <a:ext cx="9878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Suosi olemassa olevia, avoimia ja koneluettavia sanastoja, ontologioita ja koodistoja.</a:t>
            </a:r>
          </a:p>
        </p:txBody>
      </p:sp>
    </p:spTree>
    <p:extLst>
      <p:ext uri="{BB962C8B-B14F-4D97-AF65-F5344CB8AC3E}">
        <p14:creationId xmlns:p14="http://schemas.microsoft.com/office/powerpoint/2010/main" val="2875986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594786"/>
            <a:ext cx="4343401" cy="219740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Tunne keskeisimmät yleiset sanastot sekä semanttiset hakupalvelut ja osaa ohjata kunkin erikoisalan sanastopalveluiden äärelle.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9BF03CBE-1BA8-4FE8-8939-E68E5FCB3065}"/>
              </a:ext>
            </a:extLst>
          </p:cNvPr>
          <p:cNvSpPr/>
          <p:nvPr/>
        </p:nvSpPr>
        <p:spPr>
          <a:xfrm>
            <a:off x="2122712" y="3075997"/>
            <a:ext cx="4343401" cy="342900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Huomioi ja hyödynnä lähituessa tieteenalakohtaisten sanastojen tuntijoita.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Ota selvää sopivista tieteenalakohtaisista sanastoista.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Keskustele tutkijoiden ja muiden asiantuntijoiden kanssa.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383A055F-98CB-4475-A818-A99B81DBC561}"/>
              </a:ext>
            </a:extLst>
          </p:cNvPr>
          <p:cNvSpPr/>
          <p:nvPr/>
        </p:nvSpPr>
        <p:spPr>
          <a:xfrm>
            <a:off x="6723928" y="594786"/>
            <a:ext cx="4343401" cy="5893882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Tunne sanastojen ja pysyvien tunnisteiden erot, merkitys ja käyttö seuraavissa yhteyksissä: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tutkimusaineistojen kuvailu ja sisällön ymmärrettävyys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Tutkimusaineistojen linkittyminen toisiinsa kuvailutermien tai niiden tunnisteiden välityksellä. Kuvailutermit auttavat hakemaan ja löytämään samankaltaisia aineistoja ja/tai muita tutkimustuotoksia.</a:t>
            </a:r>
          </a:p>
        </p:txBody>
      </p:sp>
    </p:spTree>
    <p:extLst>
      <p:ext uri="{BB962C8B-B14F-4D97-AF65-F5344CB8AC3E}">
        <p14:creationId xmlns:p14="http://schemas.microsoft.com/office/powerpoint/2010/main" val="382634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746014" y="1308891"/>
            <a:ext cx="9092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Aineistoissa ja metatiedoissa on tyypiteltyjä viittauksia muihin resursseihin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6" y="3563951"/>
            <a:ext cx="98787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Tyypittely tarkoittaa, että viittauksen luonne on määritelty; esim. A on B:n aiempi versio tai B on käyttänyt A:ta lähteenä.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Pysyvien tunnisteiden käytöllä voidaan turvata viittausten kestävyys pitkällä aikavälillä.</a:t>
            </a:r>
          </a:p>
        </p:txBody>
      </p:sp>
    </p:spTree>
    <p:extLst>
      <p:ext uri="{BB962C8B-B14F-4D97-AF65-F5344CB8AC3E}">
        <p14:creationId xmlns:p14="http://schemas.microsoft.com/office/powerpoint/2010/main" val="132434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812985" y="2850886"/>
            <a:ext cx="108206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Dataan viittaaminen ja elinkaaren kuvaaminen tukevat toistettavuutta.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Linkitetty data lisää tutkijan ja tutkimuksen näkyvyyttä ja vaikuttavuutta sekä datan uudelleenkäyttöä.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Aineistoja hyödyntävien laskennallisten algoritmien ja työvirtojen avoimuus ja saavutettavuus kasvattavat osaltaan aineistojen arvoa ja edistävät niiden </a:t>
            </a:r>
            <a:r>
              <a:rPr lang="fi-FI" sz="2400" dirty="0" err="1"/>
              <a:t>jatkokäyttöä</a:t>
            </a:r>
            <a:r>
              <a:rPr lang="fi-FI" sz="2400" dirty="0"/>
              <a:t>. Aineiston yhteyteen voi lisätä viitteitä aineiston hyödyntämistä tukeviin menetelmiin ja käyttöesimerkkeihin.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929349"/>
            <a:ext cx="8398549" cy="167468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Kouluttajan on tunnettava perusteet linkitetyn datan vaatimuksista ja vaikutuksista sekä ymmärrettävä tieteenalakohtaiset näkökulmat.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6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C19333BC3DB143A4D528C1AEBB929F" ma:contentTypeVersion="10" ma:contentTypeDescription="Luo uusi asiakirja." ma:contentTypeScope="" ma:versionID="c0f26d66a8b9c919da90d7990d7ca2df">
  <xsd:schema xmlns:xsd="http://www.w3.org/2001/XMLSchema" xmlns:xs="http://www.w3.org/2001/XMLSchema" xmlns:p="http://schemas.microsoft.com/office/2006/metadata/properties" xmlns:ns3="42f5a50a-bea6-40ce-ace4-1774edc8cdb1" targetNamespace="http://schemas.microsoft.com/office/2006/metadata/properties" ma:root="true" ma:fieldsID="6597cd4dac93aeb31bb55b02ae18b985" ns3:_="">
    <xsd:import namespace="42f5a50a-bea6-40ce-ace4-1774edc8cd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5a50a-bea6-40ce-ace4-1774edc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E5FEDA-E5F0-4F9B-904F-D4D91098AB31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42f5a50a-bea6-40ce-ace4-1774edc8cdb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C360F6-ECF6-4836-AF6B-0E01590B8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F8BEC4-22F9-4792-A4D7-3381689062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f5a50a-bea6-40ce-ace4-1774edc8c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490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Interoperable1-2-3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Interoperable1-2-3</dc:title>
  <dc:creator>Sonja Sipponen</dc:creator>
  <cp:lastModifiedBy>Sonja Sipponen</cp:lastModifiedBy>
  <cp:revision>18</cp:revision>
  <dcterms:created xsi:type="dcterms:W3CDTF">2021-11-16T06:47:24Z</dcterms:created>
  <dcterms:modified xsi:type="dcterms:W3CDTF">2021-11-16T13:31:31Z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0x010100CEC19333BC3DB143A4D528C1AEBB929F</vt:lpwstr>
  </property>
</Properties>
</file>