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74" r:id="rId6"/>
    <p:sldId id="261" r:id="rId7"/>
    <p:sldId id="257" r:id="rId8"/>
    <p:sldId id="260" r:id="rId9"/>
    <p:sldId id="270" r:id="rId10"/>
    <p:sldId id="271" r:id="rId11"/>
    <p:sldId id="266" r:id="rId12"/>
    <p:sldId id="272" r:id="rId13"/>
    <p:sldId id="264" r:id="rId14"/>
    <p:sldId id="267" r:id="rId15"/>
    <p:sldId id="273" r:id="rId16"/>
    <p:sldId id="268" r:id="rId17"/>
    <p:sldId id="269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D7D"/>
    <a:srgbClr val="8DD3C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2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ja Sipponen" userId="10d56e34-272e-4249-9a64-726c84c7101f" providerId="ADAL" clId="{54737820-E876-4E32-9EA1-0F23E1C486A9}"/>
    <pc:docChg chg="addSld modSld">
      <pc:chgData name="Sonja Sipponen" userId="10d56e34-272e-4249-9a64-726c84c7101f" providerId="ADAL" clId="{54737820-E876-4E32-9EA1-0F23E1C486A9}" dt="2021-11-19T12:33:22.248" v="0"/>
      <pc:docMkLst>
        <pc:docMk/>
      </pc:docMkLst>
      <pc:sldChg chg="add">
        <pc:chgData name="Sonja Sipponen" userId="10d56e34-272e-4249-9a64-726c84c7101f" providerId="ADAL" clId="{54737820-E876-4E32-9EA1-0F23E1C486A9}" dt="2021-11-19T12:33:22.248" v="0"/>
        <pc:sldMkLst>
          <pc:docMk/>
          <pc:sldMk cId="1621274604" sldId="274"/>
        </pc:sldMkLst>
      </pc:sldChg>
    </pc:docChg>
  </pc:docChgLst>
  <pc:docChgLst>
    <pc:chgData name="Sonja Sipponen" userId="10d56e34-272e-4249-9a64-726c84c7101f" providerId="ADAL" clId="{306D5013-5AAE-414B-93FA-4CB83D0BD440}"/>
    <pc:docChg chg="undo custSel addSld delSld modSld sldOrd">
      <pc:chgData name="Sonja Sipponen" userId="10d56e34-272e-4249-9a64-726c84c7101f" providerId="ADAL" clId="{306D5013-5AAE-414B-93FA-4CB83D0BD440}" dt="2021-11-16T13:33:08.657" v="305" actId="1076"/>
      <pc:docMkLst>
        <pc:docMk/>
      </pc:docMkLst>
      <pc:sldChg chg="modSp">
        <pc:chgData name="Sonja Sipponen" userId="10d56e34-272e-4249-9a64-726c84c7101f" providerId="ADAL" clId="{306D5013-5AAE-414B-93FA-4CB83D0BD440}" dt="2021-11-16T13:02:42.356" v="31" actId="20577"/>
        <pc:sldMkLst>
          <pc:docMk/>
          <pc:sldMk cId="852270943" sldId="256"/>
        </pc:sldMkLst>
        <pc:spChg chg="mod">
          <ac:chgData name="Sonja Sipponen" userId="10d56e34-272e-4249-9a64-726c84c7101f" providerId="ADAL" clId="{306D5013-5AAE-414B-93FA-4CB83D0BD440}" dt="2021-11-16T13:02:42.356" v="31" actId="20577"/>
          <ac:spMkLst>
            <pc:docMk/>
            <pc:sldMk cId="852270943" sldId="256"/>
            <ac:spMk id="3" creationId="{3221D28F-76C9-4177-8455-39AF8A1BEA65}"/>
          </ac:spMkLst>
        </pc:spChg>
      </pc:sldChg>
      <pc:sldChg chg="delSp modSp">
        <pc:chgData name="Sonja Sipponen" userId="10d56e34-272e-4249-9a64-726c84c7101f" providerId="ADAL" clId="{306D5013-5AAE-414B-93FA-4CB83D0BD440}" dt="2021-11-16T13:06:06.557" v="59" actId="14100"/>
        <pc:sldMkLst>
          <pc:docMk/>
          <pc:sldMk cId="3125516709" sldId="257"/>
        </pc:sldMkLst>
        <pc:spChg chg="mod">
          <ac:chgData name="Sonja Sipponen" userId="10d56e34-272e-4249-9a64-726c84c7101f" providerId="ADAL" clId="{306D5013-5AAE-414B-93FA-4CB83D0BD440}" dt="2021-11-16T13:06:01.144" v="58" actId="14100"/>
          <ac:spMkLst>
            <pc:docMk/>
            <pc:sldMk cId="3125516709" sldId="257"/>
            <ac:spMk id="8" creationId="{0B00EB3E-EDDA-4461-9233-96EC4397A2C2}"/>
          </ac:spMkLst>
        </pc:spChg>
        <pc:spChg chg="mod">
          <ac:chgData name="Sonja Sipponen" userId="10d56e34-272e-4249-9a64-726c84c7101f" providerId="ADAL" clId="{306D5013-5AAE-414B-93FA-4CB83D0BD440}" dt="2021-11-16T13:05:54.300" v="57" actId="1076"/>
          <ac:spMkLst>
            <pc:docMk/>
            <pc:sldMk cId="3125516709" sldId="257"/>
            <ac:spMk id="13" creationId="{4A31E72D-1EF2-48A6-9785-9C19476488E6}"/>
          </ac:spMkLst>
        </pc:spChg>
        <pc:spChg chg="del">
          <ac:chgData name="Sonja Sipponen" userId="10d56e34-272e-4249-9a64-726c84c7101f" providerId="ADAL" clId="{306D5013-5AAE-414B-93FA-4CB83D0BD440}" dt="2021-11-16T13:05:23.640" v="52" actId="478"/>
          <ac:spMkLst>
            <pc:docMk/>
            <pc:sldMk cId="3125516709" sldId="257"/>
            <ac:spMk id="14" creationId="{FC8A2818-EB85-4B01-A8D8-DED86D4B9B0C}"/>
          </ac:spMkLst>
        </pc:spChg>
        <pc:spChg chg="mod">
          <ac:chgData name="Sonja Sipponen" userId="10d56e34-272e-4249-9a64-726c84c7101f" providerId="ADAL" clId="{306D5013-5AAE-414B-93FA-4CB83D0BD440}" dt="2021-11-16T13:06:06.557" v="59" actId="14100"/>
          <ac:spMkLst>
            <pc:docMk/>
            <pc:sldMk cId="3125516709" sldId="257"/>
            <ac:spMk id="20" creationId="{1850D3DF-A215-411B-BB9D-8B489BA42A9A}"/>
          </ac:spMkLst>
        </pc:spChg>
      </pc:sldChg>
      <pc:sldChg chg="addSp delSp modSp">
        <pc:chgData name="Sonja Sipponen" userId="10d56e34-272e-4249-9a64-726c84c7101f" providerId="ADAL" clId="{306D5013-5AAE-414B-93FA-4CB83D0BD440}" dt="2021-11-16T13:20:09.964" v="215" actId="20577"/>
        <pc:sldMkLst>
          <pc:docMk/>
          <pc:sldMk cId="4113734555" sldId="264"/>
        </pc:sldMkLst>
        <pc:spChg chg="del mod">
          <ac:chgData name="Sonja Sipponen" userId="10d56e34-272e-4249-9a64-726c84c7101f" providerId="ADAL" clId="{306D5013-5AAE-414B-93FA-4CB83D0BD440}" dt="2021-11-16T13:18:21.712" v="187" actId="478"/>
          <ac:spMkLst>
            <pc:docMk/>
            <pc:sldMk cId="4113734555" sldId="264"/>
            <ac:spMk id="8" creationId="{C2E6D7AD-79A8-4FCB-9D64-EFF7183F152F}"/>
          </ac:spMkLst>
        </pc:spChg>
        <pc:spChg chg="mod">
          <ac:chgData name="Sonja Sipponen" userId="10d56e34-272e-4249-9a64-726c84c7101f" providerId="ADAL" clId="{306D5013-5AAE-414B-93FA-4CB83D0BD440}" dt="2021-11-16T13:18:14.636" v="185" actId="1076"/>
          <ac:spMkLst>
            <pc:docMk/>
            <pc:sldMk cId="4113734555" sldId="264"/>
            <ac:spMk id="10" creationId="{41DD713E-1516-484C-8533-2226DEDDF075}"/>
          </ac:spMkLst>
        </pc:spChg>
        <pc:spChg chg="add mod">
          <ac:chgData name="Sonja Sipponen" userId="10d56e34-272e-4249-9a64-726c84c7101f" providerId="ADAL" clId="{306D5013-5AAE-414B-93FA-4CB83D0BD440}" dt="2021-11-16T13:20:09.964" v="215" actId="20577"/>
          <ac:spMkLst>
            <pc:docMk/>
            <pc:sldMk cId="4113734555" sldId="264"/>
            <ac:spMk id="11" creationId="{142371CF-4DDF-4530-B615-E54080FC063F}"/>
          </ac:spMkLst>
        </pc:spChg>
        <pc:spChg chg="del">
          <ac:chgData name="Sonja Sipponen" userId="10d56e34-272e-4249-9a64-726c84c7101f" providerId="ADAL" clId="{306D5013-5AAE-414B-93FA-4CB83D0BD440}" dt="2021-11-16T13:16:48.601" v="171" actId="478"/>
          <ac:spMkLst>
            <pc:docMk/>
            <pc:sldMk cId="4113734555" sldId="264"/>
            <ac:spMk id="12" creationId="{6A4F354D-DBDC-42E1-AACE-90C13CE563BE}"/>
          </ac:spMkLst>
        </pc:spChg>
        <pc:spChg chg="del">
          <ac:chgData name="Sonja Sipponen" userId="10d56e34-272e-4249-9a64-726c84c7101f" providerId="ADAL" clId="{306D5013-5AAE-414B-93FA-4CB83D0BD440}" dt="2021-11-16T13:15:53.079" v="158" actId="478"/>
          <ac:spMkLst>
            <pc:docMk/>
            <pc:sldMk cId="4113734555" sldId="264"/>
            <ac:spMk id="13" creationId="{441856BC-2ECB-4AE0-926B-84565FDBEF47}"/>
          </ac:spMkLst>
        </pc:spChg>
        <pc:spChg chg="add mod">
          <ac:chgData name="Sonja Sipponen" userId="10d56e34-272e-4249-9a64-726c84c7101f" providerId="ADAL" clId="{306D5013-5AAE-414B-93FA-4CB83D0BD440}" dt="2021-11-16T13:18:57.848" v="195" actId="20577"/>
          <ac:spMkLst>
            <pc:docMk/>
            <pc:sldMk cId="4113734555" sldId="264"/>
            <ac:spMk id="14" creationId="{1731E777-B27F-48F6-A960-F3F323C0D442}"/>
          </ac:spMkLst>
        </pc:spChg>
        <pc:spChg chg="add mod">
          <ac:chgData name="Sonja Sipponen" userId="10d56e34-272e-4249-9a64-726c84c7101f" providerId="ADAL" clId="{306D5013-5AAE-414B-93FA-4CB83D0BD440}" dt="2021-11-16T13:19:48.677" v="203" actId="20577"/>
          <ac:spMkLst>
            <pc:docMk/>
            <pc:sldMk cId="4113734555" sldId="264"/>
            <ac:spMk id="15" creationId="{EB97C0C5-D390-4571-9E96-2A1F11FD5C9F}"/>
          </ac:spMkLst>
        </pc:spChg>
      </pc:sldChg>
      <pc:sldChg chg="delSp modSp">
        <pc:chgData name="Sonja Sipponen" userId="10d56e34-272e-4249-9a64-726c84c7101f" providerId="ADAL" clId="{306D5013-5AAE-414B-93FA-4CB83D0BD440}" dt="2021-11-16T13:25:02.560" v="283" actId="20577"/>
        <pc:sldMkLst>
          <pc:docMk/>
          <pc:sldMk cId="2649369382" sldId="268"/>
        </pc:sldMkLst>
        <pc:spChg chg="mod">
          <ac:chgData name="Sonja Sipponen" userId="10d56e34-272e-4249-9a64-726c84c7101f" providerId="ADAL" clId="{306D5013-5AAE-414B-93FA-4CB83D0BD440}" dt="2021-11-16T13:24:31.860" v="269" actId="20577"/>
          <ac:spMkLst>
            <pc:docMk/>
            <pc:sldMk cId="2649369382" sldId="268"/>
            <ac:spMk id="10" creationId="{41DD713E-1516-484C-8533-2226DEDDF075}"/>
          </ac:spMkLst>
        </pc:spChg>
        <pc:spChg chg="mod">
          <ac:chgData name="Sonja Sipponen" userId="10d56e34-272e-4249-9a64-726c84c7101f" providerId="ADAL" clId="{306D5013-5AAE-414B-93FA-4CB83D0BD440}" dt="2021-11-16T13:25:02.560" v="283" actId="20577"/>
          <ac:spMkLst>
            <pc:docMk/>
            <pc:sldMk cId="2649369382" sldId="268"/>
            <ac:spMk id="11" creationId="{136F29C6-8910-481B-9167-90328D0A2815}"/>
          </ac:spMkLst>
        </pc:spChg>
        <pc:spChg chg="del">
          <ac:chgData name="Sonja Sipponen" userId="10d56e34-272e-4249-9a64-726c84c7101f" providerId="ADAL" clId="{306D5013-5AAE-414B-93FA-4CB83D0BD440}" dt="2021-11-16T13:24:09.436" v="263" actId="478"/>
          <ac:spMkLst>
            <pc:docMk/>
            <pc:sldMk cId="2649369382" sldId="268"/>
            <ac:spMk id="12" creationId="{1C66794B-5DE7-4FDE-9D41-1F2AE4762A51}"/>
          </ac:spMkLst>
        </pc:spChg>
      </pc:sldChg>
      <pc:sldChg chg="modSp">
        <pc:chgData name="Sonja Sipponen" userId="10d56e34-272e-4249-9a64-726c84c7101f" providerId="ADAL" clId="{306D5013-5AAE-414B-93FA-4CB83D0BD440}" dt="2021-11-16T13:33:08.657" v="305" actId="1076"/>
        <pc:sldMkLst>
          <pc:docMk/>
          <pc:sldMk cId="2416851320" sldId="269"/>
        </pc:sldMkLst>
        <pc:spChg chg="mod">
          <ac:chgData name="Sonja Sipponen" userId="10d56e34-272e-4249-9a64-726c84c7101f" providerId="ADAL" clId="{306D5013-5AAE-414B-93FA-4CB83D0BD440}" dt="2021-11-16T13:33:08.657" v="305" actId="1076"/>
          <ac:spMkLst>
            <pc:docMk/>
            <pc:sldMk cId="2416851320" sldId="269"/>
            <ac:spMk id="8" creationId="{B37C2F97-8F68-44C2-8090-34DD0DB66E23}"/>
          </ac:spMkLst>
        </pc:spChg>
        <pc:spChg chg="mod">
          <ac:chgData name="Sonja Sipponen" userId="10d56e34-272e-4249-9a64-726c84c7101f" providerId="ADAL" clId="{306D5013-5AAE-414B-93FA-4CB83D0BD440}" dt="2021-11-16T13:26:14.233" v="297" actId="1076"/>
          <ac:spMkLst>
            <pc:docMk/>
            <pc:sldMk cId="2416851320" sldId="269"/>
            <ac:spMk id="10" creationId="{41DD713E-1516-484C-8533-2226DEDDF075}"/>
          </ac:spMkLst>
        </pc:spChg>
      </pc:sldChg>
      <pc:sldChg chg="modSp add ord">
        <pc:chgData name="Sonja Sipponen" userId="10d56e34-272e-4249-9a64-726c84c7101f" providerId="ADAL" clId="{306D5013-5AAE-414B-93FA-4CB83D0BD440}" dt="2021-11-16T13:09:49.011" v="94" actId="1076"/>
        <pc:sldMkLst>
          <pc:docMk/>
          <pc:sldMk cId="2529250451" sldId="270"/>
        </pc:sldMkLst>
        <pc:spChg chg="mod">
          <ac:chgData name="Sonja Sipponen" userId="10d56e34-272e-4249-9a64-726c84c7101f" providerId="ADAL" clId="{306D5013-5AAE-414B-93FA-4CB83D0BD440}" dt="2021-11-16T13:09:49.011" v="94" actId="1076"/>
          <ac:spMkLst>
            <pc:docMk/>
            <pc:sldMk cId="2529250451" sldId="270"/>
            <ac:spMk id="8" creationId="{2A28C915-B8E9-40AD-B788-17C904CC0CC8}"/>
          </ac:spMkLst>
        </pc:spChg>
        <pc:spChg chg="mod">
          <ac:chgData name="Sonja Sipponen" userId="10d56e34-272e-4249-9a64-726c84c7101f" providerId="ADAL" clId="{306D5013-5AAE-414B-93FA-4CB83D0BD440}" dt="2021-11-16T13:07:30.238" v="64" actId="20577"/>
          <ac:spMkLst>
            <pc:docMk/>
            <pc:sldMk cId="2529250451" sldId="270"/>
            <ac:spMk id="9" creationId="{9C8A4C26-22FB-4E42-8374-9F44C88FF97A}"/>
          </ac:spMkLst>
        </pc:spChg>
        <pc:spChg chg="mod">
          <ac:chgData name="Sonja Sipponen" userId="10d56e34-272e-4249-9a64-726c84c7101f" providerId="ADAL" clId="{306D5013-5AAE-414B-93FA-4CB83D0BD440}" dt="2021-11-16T13:09:45.128" v="93" actId="14100"/>
          <ac:spMkLst>
            <pc:docMk/>
            <pc:sldMk cId="2529250451" sldId="270"/>
            <ac:spMk id="10" creationId="{41DD713E-1516-484C-8533-2226DEDDF075}"/>
          </ac:spMkLst>
        </pc:spChg>
        <pc:spChg chg="mod">
          <ac:chgData name="Sonja Sipponen" userId="10d56e34-272e-4249-9a64-726c84c7101f" providerId="ADAL" clId="{306D5013-5AAE-414B-93FA-4CB83D0BD440}" dt="2021-11-16T13:09:03.545" v="89" actId="14100"/>
          <ac:spMkLst>
            <pc:docMk/>
            <pc:sldMk cId="2529250451" sldId="270"/>
            <ac:spMk id="12" creationId="{9BF03CBE-1BA8-4FE8-8939-E68E5FCB3065}"/>
          </ac:spMkLst>
        </pc:spChg>
      </pc:sldChg>
      <pc:sldChg chg="addSp delSp modSp add ord">
        <pc:chgData name="Sonja Sipponen" userId="10d56e34-272e-4249-9a64-726c84c7101f" providerId="ADAL" clId="{306D5013-5AAE-414B-93FA-4CB83D0BD440}" dt="2021-11-16T13:32:27.678" v="304" actId="14100"/>
        <pc:sldMkLst>
          <pc:docMk/>
          <pc:sldMk cId="3060357702" sldId="271"/>
        </pc:sldMkLst>
        <pc:spChg chg="mod">
          <ac:chgData name="Sonja Sipponen" userId="10d56e34-272e-4249-9a64-726c84c7101f" providerId="ADAL" clId="{306D5013-5AAE-414B-93FA-4CB83D0BD440}" dt="2021-11-16T13:12:55.076" v="130" actId="14100"/>
          <ac:spMkLst>
            <pc:docMk/>
            <pc:sldMk cId="3060357702" sldId="271"/>
            <ac:spMk id="8" creationId="{C2E6D7AD-79A8-4FCB-9D64-EFF7183F152F}"/>
          </ac:spMkLst>
        </pc:spChg>
        <pc:spChg chg="mod">
          <ac:chgData name="Sonja Sipponen" userId="10d56e34-272e-4249-9a64-726c84c7101f" providerId="ADAL" clId="{306D5013-5AAE-414B-93FA-4CB83D0BD440}" dt="2021-11-16T13:13:06.630" v="133" actId="14100"/>
          <ac:spMkLst>
            <pc:docMk/>
            <pc:sldMk cId="3060357702" sldId="271"/>
            <ac:spMk id="10" creationId="{41DD713E-1516-484C-8533-2226DEDDF075}"/>
          </ac:spMkLst>
        </pc:spChg>
        <pc:spChg chg="add mod">
          <ac:chgData name="Sonja Sipponen" userId="10d56e34-272e-4249-9a64-726c84c7101f" providerId="ADAL" clId="{306D5013-5AAE-414B-93FA-4CB83D0BD440}" dt="2021-11-16T13:32:27.678" v="304" actId="14100"/>
          <ac:spMkLst>
            <pc:docMk/>
            <pc:sldMk cId="3060357702" sldId="271"/>
            <ac:spMk id="11" creationId="{BA002297-8B72-4913-8DFE-52580B8442F2}"/>
          </ac:spMkLst>
        </pc:spChg>
        <pc:spChg chg="mod">
          <ac:chgData name="Sonja Sipponen" userId="10d56e34-272e-4249-9a64-726c84c7101f" providerId="ADAL" clId="{306D5013-5AAE-414B-93FA-4CB83D0BD440}" dt="2021-11-16T13:13:18.244" v="135" actId="14100"/>
          <ac:spMkLst>
            <pc:docMk/>
            <pc:sldMk cId="3060357702" sldId="271"/>
            <ac:spMk id="12" creationId="{6A4F354D-DBDC-42E1-AACE-90C13CE563BE}"/>
          </ac:spMkLst>
        </pc:spChg>
        <pc:spChg chg="del">
          <ac:chgData name="Sonja Sipponen" userId="10d56e34-272e-4249-9a64-726c84c7101f" providerId="ADAL" clId="{306D5013-5AAE-414B-93FA-4CB83D0BD440}" dt="2021-11-16T13:10:22.364" v="99" actId="478"/>
          <ac:spMkLst>
            <pc:docMk/>
            <pc:sldMk cId="3060357702" sldId="271"/>
            <ac:spMk id="13" creationId="{441856BC-2ECB-4AE0-926B-84565FDBEF47}"/>
          </ac:spMkLst>
        </pc:spChg>
      </pc:sldChg>
      <pc:sldChg chg="delSp modSp add ord">
        <pc:chgData name="Sonja Sipponen" userId="10d56e34-272e-4249-9a64-726c84c7101f" providerId="ADAL" clId="{306D5013-5AAE-414B-93FA-4CB83D0BD440}" dt="2021-11-16T13:20:21.722" v="217" actId="20577"/>
        <pc:sldMkLst>
          <pc:docMk/>
          <pc:sldMk cId="3785797584" sldId="272"/>
        </pc:sldMkLst>
        <pc:spChg chg="mod">
          <ac:chgData name="Sonja Sipponen" userId="10d56e34-272e-4249-9a64-726c84c7101f" providerId="ADAL" clId="{306D5013-5AAE-414B-93FA-4CB83D0BD440}" dt="2021-11-16T13:20:21.722" v="217" actId="20577"/>
          <ac:spMkLst>
            <pc:docMk/>
            <pc:sldMk cId="3785797584" sldId="272"/>
            <ac:spMk id="9" creationId="{9C8A4C26-22FB-4E42-8374-9F44C88FF97A}"/>
          </ac:spMkLst>
        </pc:spChg>
        <pc:spChg chg="mod">
          <ac:chgData name="Sonja Sipponen" userId="10d56e34-272e-4249-9a64-726c84c7101f" providerId="ADAL" clId="{306D5013-5AAE-414B-93FA-4CB83D0BD440}" dt="2021-11-16T13:14:18.197" v="145" actId="20577"/>
          <ac:spMkLst>
            <pc:docMk/>
            <pc:sldMk cId="3785797584" sldId="272"/>
            <ac:spMk id="10" creationId="{41DD713E-1516-484C-8533-2226DEDDF075}"/>
          </ac:spMkLst>
        </pc:spChg>
        <pc:spChg chg="mod">
          <ac:chgData name="Sonja Sipponen" userId="10d56e34-272e-4249-9a64-726c84c7101f" providerId="ADAL" clId="{306D5013-5AAE-414B-93FA-4CB83D0BD440}" dt="2021-11-16T13:14:39.055" v="156" actId="20577"/>
          <ac:spMkLst>
            <pc:docMk/>
            <pc:sldMk cId="3785797584" sldId="272"/>
            <ac:spMk id="11" creationId="{136F29C6-8910-481B-9167-90328D0A2815}"/>
          </ac:spMkLst>
        </pc:spChg>
        <pc:spChg chg="del">
          <ac:chgData name="Sonja Sipponen" userId="10d56e34-272e-4249-9a64-726c84c7101f" providerId="ADAL" clId="{306D5013-5AAE-414B-93FA-4CB83D0BD440}" dt="2021-11-16T13:14:00.333" v="141" actId="478"/>
          <ac:spMkLst>
            <pc:docMk/>
            <pc:sldMk cId="3785797584" sldId="272"/>
            <ac:spMk id="12" creationId="{1C66794B-5DE7-4FDE-9D41-1F2AE4762A51}"/>
          </ac:spMkLst>
        </pc:spChg>
      </pc:sldChg>
      <pc:sldChg chg="delSp modSp add ord">
        <pc:chgData name="Sonja Sipponen" userId="10d56e34-272e-4249-9a64-726c84c7101f" providerId="ADAL" clId="{306D5013-5AAE-414B-93FA-4CB83D0BD440}" dt="2021-11-16T13:24:02.394" v="262" actId="122"/>
        <pc:sldMkLst>
          <pc:docMk/>
          <pc:sldMk cId="3529011140" sldId="273"/>
        </pc:sldMkLst>
        <pc:spChg chg="mod">
          <ac:chgData name="Sonja Sipponen" userId="10d56e34-272e-4249-9a64-726c84c7101f" providerId="ADAL" clId="{306D5013-5AAE-414B-93FA-4CB83D0BD440}" dt="2021-11-16T13:21:07.279" v="221" actId="20577"/>
          <ac:spMkLst>
            <pc:docMk/>
            <pc:sldMk cId="3529011140" sldId="273"/>
            <ac:spMk id="9" creationId="{9C8A4C26-22FB-4E42-8374-9F44C88FF97A}"/>
          </ac:spMkLst>
        </pc:spChg>
        <pc:spChg chg="mod">
          <ac:chgData name="Sonja Sipponen" userId="10d56e34-272e-4249-9a64-726c84c7101f" providerId="ADAL" clId="{306D5013-5AAE-414B-93FA-4CB83D0BD440}" dt="2021-11-16T13:24:02.394" v="262" actId="122"/>
          <ac:spMkLst>
            <pc:docMk/>
            <pc:sldMk cId="3529011140" sldId="273"/>
            <ac:spMk id="10" creationId="{41DD713E-1516-484C-8533-2226DEDDF075}"/>
          </ac:spMkLst>
        </pc:spChg>
        <pc:spChg chg="mod">
          <ac:chgData name="Sonja Sipponen" userId="10d56e34-272e-4249-9a64-726c84c7101f" providerId="ADAL" clId="{306D5013-5AAE-414B-93FA-4CB83D0BD440}" dt="2021-11-16T13:23:44.306" v="258" actId="14100"/>
          <ac:spMkLst>
            <pc:docMk/>
            <pc:sldMk cId="3529011140" sldId="273"/>
            <ac:spMk id="11" creationId="{142371CF-4DDF-4530-B615-E54080FC063F}"/>
          </ac:spMkLst>
        </pc:spChg>
        <pc:spChg chg="del">
          <ac:chgData name="Sonja Sipponen" userId="10d56e34-272e-4249-9a64-726c84c7101f" providerId="ADAL" clId="{306D5013-5AAE-414B-93FA-4CB83D0BD440}" dt="2021-11-16T13:21:10.634" v="222" actId="478"/>
          <ac:spMkLst>
            <pc:docMk/>
            <pc:sldMk cId="3529011140" sldId="273"/>
            <ac:spMk id="14" creationId="{1731E777-B27F-48F6-A960-F3F323C0D442}"/>
          </ac:spMkLst>
        </pc:spChg>
        <pc:spChg chg="mod">
          <ac:chgData name="Sonja Sipponen" userId="10d56e34-272e-4249-9a64-726c84c7101f" providerId="ADAL" clId="{306D5013-5AAE-414B-93FA-4CB83D0BD440}" dt="2021-11-16T13:23:51.723" v="260" actId="14100"/>
          <ac:spMkLst>
            <pc:docMk/>
            <pc:sldMk cId="3529011140" sldId="273"/>
            <ac:spMk id="15" creationId="{EB97C0C5-D390-4571-9E96-2A1F11FD5C9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88AB8-850A-4DF7-A0E7-F50400EEF67A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7B755-D78D-485A-8AEF-770B45EA1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19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19954-ECA4-4EA6-B617-8682B8E78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7BCF7-741E-4257-A630-B4F8FEA0E9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3555D-BCA4-4874-B2F6-5B3576F67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6B207-CAB7-4B6D-A3AD-B82A09C6A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ABA0A-4037-451C-A297-A88E187C6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4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F9A3B-5D0E-4037-8CE0-5D54276F7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71ABF-AD70-40D9-A6B5-FE5C7BB63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4ADB2-38D1-44E4-A0C1-3C3F0D3CA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5ED54-77A6-4C8F-B174-2A058C94F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F7436-9B42-4ED2-A98C-4897BA800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9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01D361-D14E-4A9C-98C9-A8F7183AA5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5A5FFB-4197-4426-B5A2-3D67E5F71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918F5-7077-479A-9537-2306E50FF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0A0C0-95A6-4696-9281-F18B2E109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652C0-48D7-40F2-85AA-3B184AC3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6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EE2E-D2E3-4784-8ADA-AC7267C1C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49BE4-D0C2-4C87-B3A8-8CD4FE558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FFCDA-70C1-41BF-8128-2698A3038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237C8-C28F-4375-9BC1-2A7D227BE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A5EB9-537C-43BA-AE68-A648F600D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5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24314-8E18-4349-B38C-1026AA881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E720A-7F99-4114-841C-F18A0F88E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1E428-B410-4B99-BAA0-E4D303D4D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D025F-CB16-4571-B03F-01C9189D0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00847-2FF6-45E5-8690-BAA6E422A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3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89FFA-434B-40C6-BBC7-990F89802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3B28C-913B-428A-BE57-112717C8E0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CC33A-02BD-440F-A277-CCF3290BB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A6048-3B59-4685-BE00-F7057B513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BDBFF-0195-4549-A17A-7DE49A0AC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A629FF-8F5E-4AF5-B62C-E5D0F104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6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0C1A4-EB67-49C4-A9F7-C387CC753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6E24D-9098-4E34-979C-CB32320D1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A750AB-8A16-47A6-AE29-1E8C2FB01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350557-D36D-4EB7-B417-FF7063ED2B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04D43E-4888-4BA7-B14F-1FC526E3B2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234507-4F16-4D52-A279-C2F6700DA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270FF8-FCDF-4DAF-BB8C-D36B1A1EA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001E70-CE30-48E1-ABBC-3025B5D9C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2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C8FE9-504B-4F63-BDF5-F257B2D15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23606-522F-48E5-B322-657D09CEF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0C1453-3A0F-4833-B39E-40B2D0EBA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BE732-25AB-43FC-ACD9-C5884B93C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DEA84E-ACCF-45BC-A597-45EED4357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C0E31D-AC53-4334-8FDA-B9165D22C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43A23-15E6-4F62-BD47-6F5299D0F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9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A3FBE-7EB1-4409-A5D7-A4C54974D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19348-40D6-4D07-A77A-86E0FA491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31AD8F-6E70-4655-883C-28E4780DF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5E4AC4-89B9-46E4-9636-F1DBC43A7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6CD0A-EA47-48B8-9288-519E730F0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C0936-D33F-4C48-9D09-6BB2CA9D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9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CF204-4A0A-4A8A-9880-BEA84DFAA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3936AE-2210-4920-9159-09B7B3450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697DB-10E6-4D26-90E8-AEC06F391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4438AA-7CEB-49C4-844D-80FAA7DEA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A02-173B-47C3-9ADD-90DD3ACCABA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16589-E3C2-4EFD-8EE4-38165C642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1725D-11D1-422D-83F9-8897DA26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7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9851DC-A9B4-4A63-989C-65A373A25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E6ED9-45EB-4122-9BF1-26E8ECC4F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3619A-CDD8-43BA-A9BF-C20302B8FD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32A02-173B-47C3-9ADD-90DD3ACCABA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93FD6-6FBF-4356-A2B7-0305CEB294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B72A0-CF26-4D6A-9785-C4224C67A7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59B1-CCBD-4CAD-B199-EFC841E62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5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18A16-A970-41BD-A2C5-12E6D0386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573153"/>
            <a:ext cx="9144000" cy="1170030"/>
          </a:xfrm>
        </p:spPr>
        <p:txBody>
          <a:bodyPr>
            <a:noAutofit/>
          </a:bodyPr>
          <a:lstStyle/>
          <a:p>
            <a:r>
              <a:rPr lang="fi-FI" sz="8800" dirty="0"/>
              <a:t>Interoperable</a:t>
            </a:r>
            <a:r>
              <a:rPr lang="fi-FI" sz="8800" baseline="-25000" dirty="0"/>
              <a:t>1-2-3</a:t>
            </a:r>
            <a:endParaRPr lang="en-US" sz="8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21D28F-76C9-4177-8455-39AF8A1BEA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020857"/>
            <a:ext cx="9144000" cy="609415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Ohjeita</a:t>
            </a:r>
            <a:r>
              <a:rPr lang="en-US" dirty="0"/>
              <a:t> </a:t>
            </a:r>
            <a:r>
              <a:rPr lang="en-US" dirty="0" err="1"/>
              <a:t>palveluiden</a:t>
            </a:r>
            <a:r>
              <a:rPr lang="en-US" dirty="0"/>
              <a:t> </a:t>
            </a:r>
            <a:r>
              <a:rPr lang="en-US" dirty="0" err="1"/>
              <a:t>tuottajille</a:t>
            </a:r>
            <a:r>
              <a:rPr lang="en-US" dirty="0"/>
              <a:t> </a:t>
            </a:r>
            <a:r>
              <a:rPr lang="en-US" dirty="0" err="1"/>
              <a:t>tutkimusdatan</a:t>
            </a:r>
            <a:r>
              <a:rPr lang="en-US" dirty="0"/>
              <a:t> </a:t>
            </a:r>
            <a:r>
              <a:rPr lang="en-US" dirty="0" err="1"/>
              <a:t>yhteentoimivuuden</a:t>
            </a:r>
            <a:r>
              <a:rPr lang="en-US" dirty="0"/>
              <a:t> </a:t>
            </a:r>
            <a:r>
              <a:rPr lang="en-US" dirty="0" err="1"/>
              <a:t>edistämiseen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0441B9-FD37-40BB-8D7A-A9B36411C0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" y="-925941"/>
            <a:ext cx="10232571" cy="404075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EED136F-0237-45FF-9805-8C3C4F632B1C}"/>
              </a:ext>
            </a:extLst>
          </p:cNvPr>
          <p:cNvSpPr txBox="1"/>
          <p:nvPr/>
        </p:nvSpPr>
        <p:spPr>
          <a:xfrm>
            <a:off x="244928" y="5932139"/>
            <a:ext cx="4425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Avoimen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tieteen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koordinaatio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Fair-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periaatteiden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soveltaminen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työryhmä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17B6ED-797E-41BF-BE36-B6779B306771}"/>
              </a:ext>
            </a:extLst>
          </p:cNvPr>
          <p:cNvSpPr txBox="1"/>
          <p:nvPr/>
        </p:nvSpPr>
        <p:spPr>
          <a:xfrm>
            <a:off x="10036629" y="6393804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4B91B4-A54F-46FE-9DEE-A0F2864456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242" y="3114818"/>
            <a:ext cx="4713512" cy="455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270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12985" y="929349"/>
            <a:ext cx="101925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I2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41DD713E-1516-484C-8533-2226DEDDF075}"/>
              </a:ext>
            </a:extLst>
          </p:cNvPr>
          <p:cNvSpPr/>
          <p:nvPr/>
        </p:nvSpPr>
        <p:spPr>
          <a:xfrm>
            <a:off x="2161452" y="929053"/>
            <a:ext cx="3455657" cy="2545318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Julkaise omat referenssidataksi kelpaavat sanastot itse tai jossain palvelussa.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142371CF-4DDF-4530-B615-E54080FC063F}"/>
              </a:ext>
            </a:extLst>
          </p:cNvPr>
          <p:cNvSpPr/>
          <p:nvPr/>
        </p:nvSpPr>
        <p:spPr>
          <a:xfrm>
            <a:off x="6096000" y="929053"/>
            <a:ext cx="3455657" cy="2545318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Hyödynnä käyttöä helpottavia teknologioita, kuten tekoälyyn pohjautuvaa suosittelua aineistojen kuvailun yhteydessä ja metadatan rikastamiseen.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1731E777-B27F-48F6-A960-F3F323C0D442}"/>
              </a:ext>
            </a:extLst>
          </p:cNvPr>
          <p:cNvSpPr/>
          <p:nvPr/>
        </p:nvSpPr>
        <p:spPr>
          <a:xfrm>
            <a:off x="2161451" y="3805603"/>
            <a:ext cx="3455657" cy="2545318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Sanastojen ja niiden käsitteillä tulisi olla pysyvät tunnisteet ja niiden tulisi olla käytettävissä avoimien rajapintojen kautta.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EB97C0C5-D390-4571-9E96-2A1F11FD5C9F}"/>
              </a:ext>
            </a:extLst>
          </p:cNvPr>
          <p:cNvSpPr/>
          <p:nvPr/>
        </p:nvSpPr>
        <p:spPr>
          <a:xfrm>
            <a:off x="6095999" y="3805603"/>
            <a:ext cx="3455657" cy="2545318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Huolehdi metatietojen </a:t>
            </a:r>
            <a:r>
              <a:rPr lang="fi-FI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kuratoinnista</a:t>
            </a: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myös pitkällä aikavälillä.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734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1C5EB6-783E-4E07-9901-B5D81C89F46D}"/>
              </a:ext>
            </a:extLst>
          </p:cNvPr>
          <p:cNvSpPr/>
          <p:nvPr/>
        </p:nvSpPr>
        <p:spPr>
          <a:xfrm>
            <a:off x="1746014" y="1308891"/>
            <a:ext cx="90922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3600" dirty="0">
                <a:latin typeface="+mj-lt"/>
              </a:rPr>
              <a:t>Aineistoissa ja metatiedoissa on tyypiteltyjä viittauksia muihin resursseihin</a:t>
            </a:r>
            <a:endParaRPr lang="en-US" sz="36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81742" y="1059559"/>
            <a:ext cx="161652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6F29C6-8910-481B-9167-90328D0A2815}"/>
              </a:ext>
            </a:extLst>
          </p:cNvPr>
          <p:cNvSpPr/>
          <p:nvPr/>
        </p:nvSpPr>
        <p:spPr>
          <a:xfrm>
            <a:off x="1352766" y="3563951"/>
            <a:ext cx="98787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Tyypittely tarkoittaa, että viittauksen luonne on määritelty; esim. A on B:n aiempi versio tai B on käyttänyt A:ta lähteenä.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Pysyvien tunnisteiden käytöllä voidaan turvata viittausten kestävyys pitkällä aikavälillä.</a:t>
            </a:r>
          </a:p>
        </p:txBody>
      </p:sp>
    </p:spTree>
    <p:extLst>
      <p:ext uri="{BB962C8B-B14F-4D97-AF65-F5344CB8AC3E}">
        <p14:creationId xmlns:p14="http://schemas.microsoft.com/office/powerpoint/2010/main" val="132434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12985" y="929349"/>
            <a:ext cx="101925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I3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41DD713E-1516-484C-8533-2226DEDDF075}"/>
              </a:ext>
            </a:extLst>
          </p:cNvPr>
          <p:cNvSpPr/>
          <p:nvPr/>
        </p:nvSpPr>
        <p:spPr>
          <a:xfrm>
            <a:off x="1838403" y="1614494"/>
            <a:ext cx="2672447" cy="3992880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Tunnista kohdeyhteisön tarpeet ja käytännöt ja seuraa niitä.  Huolehdi vuorovaikutuksesta ja sisällön ja ratkaisujen kehittämisestä.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142371CF-4DDF-4530-B615-E54080FC063F}"/>
              </a:ext>
            </a:extLst>
          </p:cNvPr>
          <p:cNvSpPr/>
          <p:nvPr/>
        </p:nvSpPr>
        <p:spPr>
          <a:xfrm>
            <a:off x="4802213" y="1614494"/>
            <a:ext cx="2710761" cy="3992880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Käytä kansallisten ja kansainvälisten keskeisten tietovarantojen tuntemia pysyviä tunnisteita, jos mahdollista.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EB97C0C5-D390-4571-9E96-2A1F11FD5C9F}"/>
              </a:ext>
            </a:extLst>
          </p:cNvPr>
          <p:cNvSpPr/>
          <p:nvPr/>
        </p:nvSpPr>
        <p:spPr>
          <a:xfrm>
            <a:off x="7810500" y="1614494"/>
            <a:ext cx="2710762" cy="3992880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Huomioi pysyvien tunnisteiden ja sanastojen kohdalla niiden lisenssi, laatu ja luotettavuus.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011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12985" y="929349"/>
            <a:ext cx="101925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6F29C6-8910-481B-9167-90328D0A2815}"/>
              </a:ext>
            </a:extLst>
          </p:cNvPr>
          <p:cNvSpPr/>
          <p:nvPr/>
        </p:nvSpPr>
        <p:spPr>
          <a:xfrm>
            <a:off x="812985" y="2850886"/>
            <a:ext cx="1082061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Aineistoa kuvailevassa metadatassa: Lisätään käsitteisiin pysyviin tunnisteisiin perustuvia linkkejä muihin tietojärjestelmiin (esim. finto.fi).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Hyödynnä myös organisaatiolle, tekijöille ja muille toimijoille tarjolla olevia tunnisteita (esim. ORCID). Edistä kansallisten resurssien kehittämistä.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Rakennetta kuvailevassa metadatassa: Metadatan tulisi koneluettavasti kuvata datan rakennetta. Käytä esimerkiksi </a:t>
            </a:r>
            <a:r>
              <a:rPr lang="fi-FI" sz="2400" dirty="0" err="1"/>
              <a:t>DataCiten</a:t>
            </a:r>
            <a:r>
              <a:rPr lang="fi-FI" sz="2400" dirty="0"/>
              <a:t> metadataskeemassa listattuja relaatioita kuvaamaan esimerkiksi tietoaineistojen välisiä suhteita, esimerkiksi versioita.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Hallinnollisia ominaisuuksia kuvailevassa metadatassa: Lisenssit, </a:t>
            </a:r>
            <a:br>
              <a:rPr lang="fi-FI" sz="2400" dirty="0"/>
            </a:br>
            <a:r>
              <a:rPr lang="fi-FI" sz="2400" dirty="0"/>
              <a:t>käyttöoikeuksien rajoitukset ja niiden perusteet.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41DD713E-1516-484C-8533-2226DEDDF075}"/>
              </a:ext>
            </a:extLst>
          </p:cNvPr>
          <p:cNvSpPr/>
          <p:nvPr/>
        </p:nvSpPr>
        <p:spPr>
          <a:xfrm>
            <a:off x="2122713" y="929349"/>
            <a:ext cx="8398549" cy="1674684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Käytä kontrolloituja arvoja (esim. sanaston käsite tai toimijan tunniste) ja mahdollisuuksien mukaan pysyviä tunnisteita mahdollisimman paljon.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369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12985" y="929349"/>
            <a:ext cx="101925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I3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41DD713E-1516-484C-8533-2226DEDDF075}"/>
              </a:ext>
            </a:extLst>
          </p:cNvPr>
          <p:cNvSpPr/>
          <p:nvPr/>
        </p:nvSpPr>
        <p:spPr>
          <a:xfrm>
            <a:off x="2041070" y="1393365"/>
            <a:ext cx="8480191" cy="1826852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Tavoittele käyttäjäystävällisiä palveluita, joissa on integroituina toiminnallisuuksina luokitteluja, sanastoja ja pysyviä tunnisteita. Linkitysten ja koneluettavuuden pitäisi käyttäjän kannalta syntyä automaattisesti.</a:t>
            </a: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B37C2F97-8F68-44C2-8090-34DD0DB66E23}"/>
              </a:ext>
            </a:extLst>
          </p:cNvPr>
          <p:cNvSpPr/>
          <p:nvPr/>
        </p:nvSpPr>
        <p:spPr>
          <a:xfrm>
            <a:off x="2041069" y="3707758"/>
            <a:ext cx="8480191" cy="1474619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Referenssimetadataa käyttämällä voi rajata sallittuja arvoja ja edistää koneluettavuutta. Laajennuksia ja vapaatekstiä on myös hyvä sallia, mutta omissa kentissään.</a:t>
            </a:r>
          </a:p>
        </p:txBody>
      </p:sp>
    </p:spTree>
    <p:extLst>
      <p:ext uri="{BB962C8B-B14F-4D97-AF65-F5344CB8AC3E}">
        <p14:creationId xmlns:p14="http://schemas.microsoft.com/office/powerpoint/2010/main" val="241685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18A16-A970-41BD-A2C5-12E6D0386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573153"/>
            <a:ext cx="9144000" cy="1170030"/>
          </a:xfrm>
        </p:spPr>
        <p:txBody>
          <a:bodyPr>
            <a:noAutofit/>
          </a:bodyPr>
          <a:lstStyle/>
          <a:p>
            <a:r>
              <a:rPr lang="fi-FI" sz="8800" dirty="0"/>
              <a:t>Interoperable</a:t>
            </a:r>
            <a:r>
              <a:rPr lang="fi-FI" sz="8800" baseline="-25000" dirty="0"/>
              <a:t>1-2-3</a:t>
            </a:r>
            <a:endParaRPr lang="en-US" sz="8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21D28F-76C9-4177-8455-39AF8A1BEA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020857"/>
            <a:ext cx="9144000" cy="609415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Ohjeita</a:t>
            </a:r>
            <a:r>
              <a:rPr lang="en-US" dirty="0"/>
              <a:t> </a:t>
            </a:r>
            <a:r>
              <a:rPr lang="en-US" dirty="0" err="1"/>
              <a:t>palveluiden</a:t>
            </a:r>
            <a:r>
              <a:rPr lang="en-US" dirty="0"/>
              <a:t> </a:t>
            </a:r>
            <a:r>
              <a:rPr lang="en-US" dirty="0" err="1"/>
              <a:t>tuottajille</a:t>
            </a:r>
            <a:r>
              <a:rPr lang="en-US" dirty="0"/>
              <a:t> </a:t>
            </a:r>
            <a:r>
              <a:rPr lang="en-US" dirty="0" err="1"/>
              <a:t>tutkimusdatan</a:t>
            </a:r>
            <a:r>
              <a:rPr lang="en-US" dirty="0"/>
              <a:t> </a:t>
            </a:r>
            <a:r>
              <a:rPr lang="en-US" dirty="0" err="1"/>
              <a:t>yhteentoimivuuden</a:t>
            </a:r>
            <a:r>
              <a:rPr lang="en-US" dirty="0"/>
              <a:t> </a:t>
            </a:r>
            <a:r>
              <a:rPr lang="en-US" dirty="0" err="1"/>
              <a:t>edistämiseen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0441B9-FD37-40BB-8D7A-A9B36411C0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" y="-925941"/>
            <a:ext cx="10232571" cy="404075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EED136F-0237-45FF-9805-8C3C4F632B1C}"/>
              </a:ext>
            </a:extLst>
          </p:cNvPr>
          <p:cNvSpPr txBox="1"/>
          <p:nvPr/>
        </p:nvSpPr>
        <p:spPr>
          <a:xfrm>
            <a:off x="244928" y="5932139"/>
            <a:ext cx="4425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Avoimen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tieteen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koordinaatio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Fair-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periaatteiden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soveltaminen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työryhmä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17B6ED-797E-41BF-BE36-B6779B306771}"/>
              </a:ext>
            </a:extLst>
          </p:cNvPr>
          <p:cNvSpPr txBox="1"/>
          <p:nvPr/>
        </p:nvSpPr>
        <p:spPr>
          <a:xfrm>
            <a:off x="10036629" y="6393804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4B91B4-A54F-46FE-9DEE-A0F2864456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242" y="3114818"/>
            <a:ext cx="4713512" cy="455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274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7573" y="-281158"/>
            <a:ext cx="3624943" cy="1431461"/>
          </a:xfrm>
          <a:prstGeom prst="rect">
            <a:avLst/>
          </a:prstGeom>
        </p:spPr>
      </p:pic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0B00EB3E-EDDA-4461-9233-96EC4397A2C2}"/>
              </a:ext>
            </a:extLst>
          </p:cNvPr>
          <p:cNvSpPr/>
          <p:nvPr/>
        </p:nvSpPr>
        <p:spPr>
          <a:xfrm>
            <a:off x="649635" y="3045451"/>
            <a:ext cx="3167745" cy="2987786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I1 Aineistot ja metatiedot ovat sisällöltään määrämuotoisia, monikäyttöisiä, saatavilla olevia ja jaettua kieltä käyttäviä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4A31E72D-1EF2-48A6-9785-9C19476488E6}"/>
              </a:ext>
            </a:extLst>
          </p:cNvPr>
          <p:cNvSpPr/>
          <p:nvPr/>
        </p:nvSpPr>
        <p:spPr>
          <a:xfrm>
            <a:off x="4651889" y="3045451"/>
            <a:ext cx="3167745" cy="2987786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I2. Aineistoissa ja metatiedoissa käytetään sanastoja, jotka noudattavat FAIR-periaatteita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FC8A2818-EB85-4B01-A8D8-DED86D4B9B0C}"/>
              </a:ext>
            </a:extLst>
          </p:cNvPr>
          <p:cNvSpPr/>
          <p:nvPr/>
        </p:nvSpPr>
        <p:spPr>
          <a:xfrm>
            <a:off x="8654143" y="3045451"/>
            <a:ext cx="3002522" cy="2987786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I3. Aineistoissa ja metatiedoissa on tyypiteltyjä viittauksia muihin resursseihin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F1E2A0A0-7410-4B31-B1BC-975F02EE0621}"/>
              </a:ext>
            </a:extLst>
          </p:cNvPr>
          <p:cNvSpPr/>
          <p:nvPr/>
        </p:nvSpPr>
        <p:spPr>
          <a:xfrm>
            <a:off x="649635" y="1150303"/>
            <a:ext cx="11007030" cy="1168354"/>
          </a:xfrm>
          <a:prstGeom prst="flowChartProcess">
            <a:avLst/>
          </a:prstGeom>
          <a:solidFill>
            <a:srgbClr val="8DD3C5"/>
          </a:solidFill>
          <a:ln>
            <a:solidFill>
              <a:srgbClr val="009D7D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FAIR-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ohjeiden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Interoperable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kohta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sisältää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kolme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periaatetta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jotka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keskittyvät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semanttiseen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yhteentoimivuuteen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354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7573" y="-281158"/>
            <a:ext cx="3624943" cy="14314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6A701EB-777F-40BD-9A8C-1CE0DC40BC07}"/>
              </a:ext>
            </a:extLst>
          </p:cNvPr>
          <p:cNvSpPr txBox="1"/>
          <p:nvPr/>
        </p:nvSpPr>
        <p:spPr>
          <a:xfrm>
            <a:off x="1877786" y="785130"/>
            <a:ext cx="9046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+mj-lt"/>
              </a:rPr>
              <a:t>Semanttisen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yhteentoimivuuden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edistämisestä</a:t>
            </a:r>
            <a:endParaRPr lang="en-US" sz="3600" dirty="0">
              <a:latin typeface="+mj-lt"/>
            </a:endParaRP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0B00EB3E-EDDA-4461-9233-96EC4397A2C2}"/>
              </a:ext>
            </a:extLst>
          </p:cNvPr>
          <p:cNvSpPr/>
          <p:nvPr/>
        </p:nvSpPr>
        <p:spPr>
          <a:xfrm>
            <a:off x="387136" y="2039261"/>
            <a:ext cx="3624942" cy="3994501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Semanttisen </a:t>
            </a:r>
            <a:r>
              <a:rPr lang="fi-FI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yhteentoimivuuden</a:t>
            </a: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kehittäminen vahvistaa palvelun vaikuttavuutta ja käyttäjäystävällisyyttä.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4A31E72D-1EF2-48A6-9785-9C19476488E6}"/>
              </a:ext>
            </a:extLst>
          </p:cNvPr>
          <p:cNvSpPr/>
          <p:nvPr/>
        </p:nvSpPr>
        <p:spPr>
          <a:xfrm>
            <a:off x="4223695" y="2039261"/>
            <a:ext cx="3744609" cy="3994501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Tarjoamalla pysyviä tunnisteita, avoimia rajapintoja ja integroituja referenssimetadatoja palvelu voi tukea tutkimusyhteisöä huomattavasti ja tavalla, joka ei edes ole mahdollista ilman tätä tukea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52553A-D5F1-4D94-8E04-0C28F7EACE85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1850D3DF-A215-411B-BB9D-8B489BA42A9A}"/>
              </a:ext>
            </a:extLst>
          </p:cNvPr>
          <p:cNvSpPr/>
          <p:nvPr/>
        </p:nvSpPr>
        <p:spPr>
          <a:xfrm>
            <a:off x="8179921" y="2039262"/>
            <a:ext cx="3606458" cy="3994500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Aktiivisena edistäjänä työtä on tehtävä jatkuvasti ja käyttäjälähtöisesti, aina huomioiden myös ulkoiset vaatimukset.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16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1C5EB6-783E-4E07-9901-B5D81C89F46D}"/>
              </a:ext>
            </a:extLst>
          </p:cNvPr>
          <p:cNvSpPr/>
          <p:nvPr/>
        </p:nvSpPr>
        <p:spPr>
          <a:xfrm>
            <a:off x="1336222" y="1632058"/>
            <a:ext cx="95195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3600" dirty="0">
                <a:latin typeface="+mj-lt"/>
              </a:rPr>
              <a:t>Aineistot ja metatiedot ovat sisällöltään määrämuotoisia, monikäyttöisiä, saatavilla olevia ja jaettua kieltä käyttäviä</a:t>
            </a:r>
            <a:endParaRPr lang="en-US" sz="36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81742" y="1059559"/>
            <a:ext cx="161652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6F29C6-8910-481B-9167-90328D0A2815}"/>
              </a:ext>
            </a:extLst>
          </p:cNvPr>
          <p:cNvSpPr/>
          <p:nvPr/>
        </p:nvSpPr>
        <p:spPr>
          <a:xfrm>
            <a:off x="1352767" y="3897224"/>
            <a:ext cx="98787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Datan ja metatiedon tulee olla ymmärrettävää sekä koneille että ihmisille.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Dataa ja metatietoja täytyy voida käsitellä eri järjestelmissä ilman, että niiden merkitys muuttuu.</a:t>
            </a:r>
          </a:p>
        </p:txBody>
      </p:sp>
    </p:spTree>
    <p:extLst>
      <p:ext uri="{BB962C8B-B14F-4D97-AF65-F5344CB8AC3E}">
        <p14:creationId xmlns:p14="http://schemas.microsoft.com/office/powerpoint/2010/main" val="2165598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12985" y="929349"/>
            <a:ext cx="101925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I1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41DD713E-1516-484C-8533-2226DEDDF075}"/>
              </a:ext>
            </a:extLst>
          </p:cNvPr>
          <p:cNvSpPr/>
          <p:nvPr/>
        </p:nvSpPr>
        <p:spPr>
          <a:xfrm>
            <a:off x="2122713" y="594786"/>
            <a:ext cx="8398549" cy="2262714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Huomioi käyttäjiesi tarpeet ja tieteenalojen käytännöt metadatassa mahdollisimman laajasti ja datassa mahdollisimman tarkasti. Sanastoja voi käyttää rinnan useita: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suomalaisia/suomenkielisiä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kansainvälisiä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yleisiä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tieteenalakohtaisia</a:t>
            </a: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2A28C915-B8E9-40AD-B788-17C904CC0CC8}"/>
              </a:ext>
            </a:extLst>
          </p:cNvPr>
          <p:cNvSpPr/>
          <p:nvPr/>
        </p:nvSpPr>
        <p:spPr>
          <a:xfrm>
            <a:off x="2122713" y="3083378"/>
            <a:ext cx="8398549" cy="1334097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Palvelun/palveluntarjoajan/taustajärjestelmän pitää pystyä tukemaan tutkijaa tuottamaan kuvailutietoja, joiden perusteella voidaan edelleen tuottaa semanttisesti yhteensopivaa metadataa.</a:t>
            </a: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9BF03CBE-1BA8-4FE8-8939-E68E5FCB3065}"/>
              </a:ext>
            </a:extLst>
          </p:cNvPr>
          <p:cNvSpPr/>
          <p:nvPr/>
        </p:nvSpPr>
        <p:spPr>
          <a:xfrm>
            <a:off x="2122713" y="4679938"/>
            <a:ext cx="8398549" cy="1808729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Vastaa käyttäjien tarpeeseen ottaa eri alojen sanastoja käyttöön esimerkiksi </a:t>
            </a:r>
            <a:r>
              <a:rPr lang="fi-FI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</a:t>
            </a: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hoc rajapintojen avulla tai kopioimalla referenssimetadatoja palveluun. Sen lisäksi käyttäjälle voi myös tarjota mahdollisuutta lisätä muita termejä ja niiden tunnisteita termille tai sanastolle. </a:t>
            </a:r>
          </a:p>
        </p:txBody>
      </p:sp>
    </p:spTree>
    <p:extLst>
      <p:ext uri="{BB962C8B-B14F-4D97-AF65-F5344CB8AC3E}">
        <p14:creationId xmlns:p14="http://schemas.microsoft.com/office/powerpoint/2010/main" val="2529250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12985" y="929349"/>
            <a:ext cx="101925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I2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41DD713E-1516-484C-8533-2226DEDDF075}"/>
              </a:ext>
            </a:extLst>
          </p:cNvPr>
          <p:cNvSpPr/>
          <p:nvPr/>
        </p:nvSpPr>
        <p:spPr>
          <a:xfrm>
            <a:off x="1926772" y="929053"/>
            <a:ext cx="2503495" cy="5559615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Koneluettavuus ja semanttinen </a:t>
            </a:r>
            <a:r>
              <a:rPr lang="fi-FI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yhteentoimivuus</a:t>
            </a: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ovat oleellisia ja käytössä sanastojen on oltava myös ihmisen ymmärrettävissä. Riippuvuuksien ja relaatioiden pitää olla ihmiselle näkyviä.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C2E6D7AD-79A8-4FCB-9D64-EFF7183F152F}"/>
              </a:ext>
            </a:extLst>
          </p:cNvPr>
          <p:cNvSpPr/>
          <p:nvPr/>
        </p:nvSpPr>
        <p:spPr>
          <a:xfrm>
            <a:off x="4686300" y="929054"/>
            <a:ext cx="3028950" cy="2678668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Julkaise palvelun sisäiset sanastot FAIR-periaatteita noudattaen. Versioi ne ja linkitä niitä muihin mahdollisuuksien mukaan.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6A4F354D-DBDC-42E1-AACE-90C13CE563BE}"/>
              </a:ext>
            </a:extLst>
          </p:cNvPr>
          <p:cNvSpPr/>
          <p:nvPr/>
        </p:nvSpPr>
        <p:spPr>
          <a:xfrm>
            <a:off x="4686300" y="3810000"/>
            <a:ext cx="3028950" cy="2678668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Palveluntarjoajan tulisi käyttää tarjoamissaan sanastoissa jotain linkitetyn datan skeemaa (esim. RDF tai JSON LD).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BA002297-8B72-4913-8DFE-52580B8442F2}"/>
              </a:ext>
            </a:extLst>
          </p:cNvPr>
          <p:cNvSpPr/>
          <p:nvPr/>
        </p:nvSpPr>
        <p:spPr>
          <a:xfrm>
            <a:off x="7971283" y="929053"/>
            <a:ext cx="2503495" cy="5559615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Sanastojen tulee olla koneluettavia. Tieteenalakohtaiset sanastot tulee mahdollisuuksien mukaan </a:t>
            </a:r>
            <a:r>
              <a:rPr lang="fi-FI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ontologisoida</a:t>
            </a:r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ja ylläpitää kytkettynä ontologiapalveluun.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357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1C5EB6-783E-4E07-9901-B5D81C89F46D}"/>
              </a:ext>
            </a:extLst>
          </p:cNvPr>
          <p:cNvSpPr/>
          <p:nvPr/>
        </p:nvSpPr>
        <p:spPr>
          <a:xfrm>
            <a:off x="1763486" y="1632058"/>
            <a:ext cx="90922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3600" dirty="0">
                <a:latin typeface="+mj-lt"/>
              </a:rPr>
              <a:t>Aineistoissa ja metatiedoissa käytetään sanastoja, jotka noudattavat FAIR-periaatteita</a:t>
            </a:r>
            <a:endParaRPr lang="en-US" sz="36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81742" y="1059559"/>
            <a:ext cx="161652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6F29C6-8910-481B-9167-90328D0A2815}"/>
              </a:ext>
            </a:extLst>
          </p:cNvPr>
          <p:cNvSpPr/>
          <p:nvPr/>
        </p:nvSpPr>
        <p:spPr>
          <a:xfrm>
            <a:off x="1352767" y="3897224"/>
            <a:ext cx="98787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Suosi olemassa olevia, avoimia ja koneluettavia sanastoja, ontologioita ja koodistoja.</a:t>
            </a:r>
          </a:p>
        </p:txBody>
      </p:sp>
    </p:spTree>
    <p:extLst>
      <p:ext uri="{BB962C8B-B14F-4D97-AF65-F5344CB8AC3E}">
        <p14:creationId xmlns:p14="http://schemas.microsoft.com/office/powerpoint/2010/main" val="2875986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1C6E8D-67CB-4A16-B672-633C715B2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4786" y="-310243"/>
            <a:ext cx="3624943" cy="14314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396B49-EB1D-49A4-9821-CD8C32F6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5" y="4526508"/>
            <a:ext cx="2934140" cy="28341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C63314-1CF2-4789-BB21-69B9C90AD24B}"/>
              </a:ext>
            </a:extLst>
          </p:cNvPr>
          <p:cNvSpPr txBox="1"/>
          <p:nvPr/>
        </p:nvSpPr>
        <p:spPr>
          <a:xfrm>
            <a:off x="10521262" y="6488668"/>
            <a:ext cx="142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avointiede.fi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8A4C26-22FB-4E42-8374-9F44C88FF97A}"/>
              </a:ext>
            </a:extLst>
          </p:cNvPr>
          <p:cNvSpPr/>
          <p:nvPr/>
        </p:nvSpPr>
        <p:spPr>
          <a:xfrm>
            <a:off x="812985" y="929349"/>
            <a:ext cx="101925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rgbClr val="009D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I2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6F29C6-8910-481B-9167-90328D0A2815}"/>
              </a:ext>
            </a:extLst>
          </p:cNvPr>
          <p:cNvSpPr/>
          <p:nvPr/>
        </p:nvSpPr>
        <p:spPr>
          <a:xfrm>
            <a:off x="812985" y="2850886"/>
            <a:ext cx="108206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Avoimien sanastojen ja ontologioiden tulisi olla itsessään FAIR, eli koneluettavia ja dokumentoituja.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Uusia sanastoja ja tietomalleja rakennettaessa tulee kiinnittää huomiota, että ne julkaistaan ja kuvataan FAIR-periaatteita noudattaen.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Sanastot tulee toteuttaa niin, että niiden käyttäjät voivat osallistua niiden ylläpitoon esimerkiksi ehdotus- ja korjaustoimintojen avulla.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41DD713E-1516-484C-8533-2226DEDDF075}"/>
              </a:ext>
            </a:extLst>
          </p:cNvPr>
          <p:cNvSpPr/>
          <p:nvPr/>
        </p:nvSpPr>
        <p:spPr>
          <a:xfrm>
            <a:off x="2122713" y="929349"/>
            <a:ext cx="8398549" cy="1674684"/>
          </a:xfrm>
          <a:prstGeom prst="flowChartProcess">
            <a:avLst/>
          </a:prstGeom>
          <a:solidFill>
            <a:srgbClr val="8DD3C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Käytä avoimia, versioituja, ylläpidettyjä, alakohtaisia ja/tai yleisiä sanastoja ja ontologioita.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797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EC19333BC3DB143A4D528C1AEBB929F" ma:contentTypeVersion="10" ma:contentTypeDescription="Luo uusi asiakirja." ma:contentTypeScope="" ma:versionID="c0f26d66a8b9c919da90d7990d7ca2df">
  <xsd:schema xmlns:xsd="http://www.w3.org/2001/XMLSchema" xmlns:xs="http://www.w3.org/2001/XMLSchema" xmlns:p="http://schemas.microsoft.com/office/2006/metadata/properties" xmlns:ns3="42f5a50a-bea6-40ce-ace4-1774edc8cdb1" targetNamespace="http://schemas.microsoft.com/office/2006/metadata/properties" ma:root="true" ma:fieldsID="6597cd4dac93aeb31bb55b02ae18b985" ns3:_="">
    <xsd:import namespace="42f5a50a-bea6-40ce-ace4-1774edc8cdb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f5a50a-bea6-40ce-ace4-1774edc8c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E5FEDA-E5F0-4F9B-904F-D4D91098AB31}">
  <ds:schemaRefs>
    <ds:schemaRef ds:uri="42f5a50a-bea6-40ce-ace4-1774edc8cdb1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1F8BEC4-22F9-4792-A4D7-3381689062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f5a50a-bea6-40ce-ace4-1774edc8cd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C360F6-ECF6-4836-AF6B-0E01590B86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735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Interoperable1-2-3</vt:lpstr>
      <vt:lpstr>Interoperable1-2-3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Interoperable1-2-3</dc:title>
  <dc:creator>Sonja Sipponen</dc:creator>
  <cp:lastModifiedBy>Sonja Sipponen</cp:lastModifiedBy>
  <cp:revision>19</cp:revision>
  <dcterms:created xsi:type="dcterms:W3CDTF">2021-11-16T06:47:24Z</dcterms:created>
  <dcterms:modified xsi:type="dcterms:W3CDTF">2021-11-19T12:34:26Z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0x010100CEC19333BC3DB143A4D528C1AEBB929F</vt:lpwstr>
  </property>
</Properties>
</file>