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4"/>
  </p:sldMasterIdLst>
  <p:notesMasterIdLst>
    <p:notesMasterId r:id="rId7"/>
  </p:notesMasterIdLst>
  <p:sldIdLst>
    <p:sldId id="310" r:id="rId5"/>
    <p:sldId id="311" r:id="rId6"/>
  </p:sldIdLst>
  <p:sldSz cx="9601200" cy="12801600" type="A3"/>
  <p:notesSz cx="9942513" cy="14371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820A"/>
    <a:srgbClr val="F7820A"/>
    <a:srgbClr val="0000FF"/>
    <a:srgbClr val="F686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8" autoAdjust="0"/>
    <p:restoredTop sz="94291" autoAdjust="0"/>
  </p:normalViewPr>
  <p:slideViewPr>
    <p:cSldViewPr snapToGrid="0">
      <p:cViewPr varScale="1">
        <p:scale>
          <a:sx n="39" d="100"/>
          <a:sy n="39" d="100"/>
        </p:scale>
        <p:origin x="249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444"/>
    </p:cViewPr>
  </p:sorterViewPr>
  <p:notesViewPr>
    <p:cSldViewPr snapToGrid="0">
      <p:cViewPr varScale="1">
        <p:scale>
          <a:sx n="56" d="100"/>
          <a:sy n="56" d="100"/>
        </p:scale>
        <p:origin x="215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8422" cy="721077"/>
          </a:xfrm>
          <a:prstGeom prst="rect">
            <a:avLst/>
          </a:prstGeom>
        </p:spPr>
        <p:txBody>
          <a:bodyPr vert="horz" lIns="138931" tIns="69466" rIns="138931" bIns="69466" rtlCol="0"/>
          <a:lstStyle>
            <a:lvl1pPr algn="l">
              <a:defRPr sz="19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1790" y="1"/>
            <a:ext cx="4308422" cy="721077"/>
          </a:xfrm>
          <a:prstGeom prst="rect">
            <a:avLst/>
          </a:prstGeom>
        </p:spPr>
        <p:txBody>
          <a:bodyPr vert="horz" lIns="138931" tIns="69466" rIns="138931" bIns="69466" rtlCol="0"/>
          <a:lstStyle>
            <a:lvl1pPr algn="r">
              <a:defRPr sz="1900"/>
            </a:lvl1pPr>
          </a:lstStyle>
          <a:p>
            <a:fld id="{3BEA170D-D4F4-4074-A896-20A5203FE5D5}" type="datetimeFigureOut">
              <a:rPr lang="fi-FI" smtClean="0"/>
              <a:t>26.11.2020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2775" y="1797050"/>
            <a:ext cx="3636963" cy="4849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931" tIns="69466" rIns="138931" bIns="69466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252" y="6916351"/>
            <a:ext cx="7954010" cy="5658833"/>
          </a:xfrm>
          <a:prstGeom prst="rect">
            <a:avLst/>
          </a:prstGeom>
        </p:spPr>
        <p:txBody>
          <a:bodyPr vert="horz" lIns="138931" tIns="69466" rIns="138931" bIns="6946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50562"/>
            <a:ext cx="4308422" cy="721076"/>
          </a:xfrm>
          <a:prstGeom prst="rect">
            <a:avLst/>
          </a:prstGeom>
        </p:spPr>
        <p:txBody>
          <a:bodyPr vert="horz" lIns="138931" tIns="69466" rIns="138931" bIns="69466" rtlCol="0" anchor="b"/>
          <a:lstStyle>
            <a:lvl1pPr algn="l">
              <a:defRPr sz="1900"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1790" y="13650562"/>
            <a:ext cx="4308422" cy="721076"/>
          </a:xfrm>
          <a:prstGeom prst="rect">
            <a:avLst/>
          </a:prstGeom>
        </p:spPr>
        <p:txBody>
          <a:bodyPr vert="horz" lIns="138931" tIns="69466" rIns="138931" bIns="69466" rtlCol="0" anchor="b"/>
          <a:lstStyle>
            <a:lvl1pPr algn="r">
              <a:defRPr sz="1900"/>
            </a:lvl1pPr>
          </a:lstStyle>
          <a:p>
            <a:fld id="{A89AD029-7777-451A-9B2B-EE562ECFB6CC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6354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54430B4A-265A-4521-B471-912CF7CB9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69" y="575567"/>
            <a:ext cx="9376461" cy="11650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3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9C4A-B67D-4FC6-9615-F0A3E6391F46}" type="datetimeFigureOut">
              <a:rPr lang="fi-FI" smtClean="0"/>
              <a:pPr/>
              <a:t>26.11.2020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5907-CD1B-40DD-8C2E-3C8FD03C5F0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639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9C4A-B67D-4FC6-9615-F0A3E6391F46}" type="datetimeFigureOut">
              <a:rPr lang="fi-FI" smtClean="0"/>
              <a:pPr/>
              <a:t>26.11.2020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5907-CD1B-40DD-8C2E-3C8FD03C5F0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772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D1A65DC-5910-4113-96A3-0DF8915A276B}"/>
              </a:ext>
            </a:extLst>
          </p:cNvPr>
          <p:cNvSpPr txBox="1"/>
          <p:nvPr userDrawn="1"/>
        </p:nvSpPr>
        <p:spPr>
          <a:xfrm>
            <a:off x="7884063" y="12570367"/>
            <a:ext cx="1479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b="0" dirty="0">
                <a:solidFill>
                  <a:schemeClr val="bg1"/>
                </a:solidFill>
                <a:latin typeface="+mn-lt"/>
              </a:rPr>
              <a:t>www.sotepeda247.fi</a:t>
            </a:r>
          </a:p>
        </p:txBody>
      </p:sp>
    </p:spTree>
    <p:extLst>
      <p:ext uri="{BB962C8B-B14F-4D97-AF65-F5344CB8AC3E}">
        <p14:creationId xmlns:p14="http://schemas.microsoft.com/office/powerpoint/2010/main" val="3402634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4">
            <a:extLst>
              <a:ext uri="{FF2B5EF4-FFF2-40B4-BE49-F238E27FC236}">
                <a16:creationId xmlns:a16="http://schemas.microsoft.com/office/drawing/2014/main" id="{60945E10-75A3-440F-9053-71608A2201EF}"/>
              </a:ext>
            </a:extLst>
          </p:cNvPr>
          <p:cNvSpPr txBox="1"/>
          <p:nvPr userDrawn="1"/>
        </p:nvSpPr>
        <p:spPr>
          <a:xfrm>
            <a:off x="1058426" y="2498487"/>
            <a:ext cx="7772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Reference</a:t>
            </a:r>
            <a:r>
              <a:rPr lang="fi-FI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i-FI" sz="14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instruction</a:t>
            </a:r>
            <a:r>
              <a:rPr lang="fi-FI" sz="14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endParaRPr lang="fi-FI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i-FI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Laurila, M. (2020). Monitoimijuus sosiaali- ja terveydenhuollon palvelujärjestelmän kehittämisessä. Työkirja korkeakouluopetukseen ja täydennyskoulutukseen. </a:t>
            </a:r>
            <a:r>
              <a:rPr lang="en-GB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MUOVA Education 1/2020. Vaasa: Design Centre MUOVA, Vaasa University of Applied Sciences. </a:t>
            </a:r>
            <a:r>
              <a:rPr lang="fi-FI" sz="1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Available</a:t>
            </a:r>
            <a:r>
              <a:rPr lang="fi-FI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i-FI" sz="1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</a:t>
            </a:r>
            <a:r>
              <a:rPr lang="fi-FI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[</a:t>
            </a:r>
            <a:r>
              <a:rPr lang="fi-FI" sz="1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</a:t>
            </a:r>
            <a:r>
              <a:rPr lang="fi-FI" sz="1400" dirty="0" err="1"/>
              <a:t>ate</a:t>
            </a:r>
            <a:r>
              <a:rPr lang="fi-FI" sz="1400" dirty="0"/>
              <a:t> of </a:t>
            </a:r>
            <a:r>
              <a:rPr lang="fi-FI" sz="1400" dirty="0" err="1"/>
              <a:t>citation</a:t>
            </a:r>
            <a:r>
              <a:rPr lang="fi-FI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] URL </a:t>
            </a:r>
            <a:r>
              <a:rPr lang="fi-FI" sz="1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address</a:t>
            </a:r>
            <a:r>
              <a:rPr lang="fi-FI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F2A0A40-0C3F-48E9-BA8F-63A8EE311145}"/>
              </a:ext>
            </a:extLst>
          </p:cNvPr>
          <p:cNvSpPr/>
          <p:nvPr userDrawn="1"/>
        </p:nvSpPr>
        <p:spPr>
          <a:xfrm>
            <a:off x="1955870" y="12111794"/>
            <a:ext cx="71819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+mn-lt"/>
              </a:rPr>
              <a:t>This work is licensed under a </a:t>
            </a:r>
            <a:r>
              <a:rPr lang="fi-FI" sz="1400" b="0" u="sng" dirty="0">
                <a:solidFill>
                  <a:srgbClr val="0000FF"/>
                </a:solidFill>
                <a:latin typeface="+mn-lt"/>
              </a:rPr>
              <a:t>Creative </a:t>
            </a:r>
            <a:r>
              <a:rPr lang="fi-FI" sz="1400" b="0" u="sng" dirty="0" err="1">
                <a:solidFill>
                  <a:srgbClr val="0000FF"/>
                </a:solidFill>
                <a:latin typeface="+mn-lt"/>
              </a:rPr>
              <a:t>Commons</a:t>
            </a:r>
            <a:r>
              <a:rPr lang="fi-FI" sz="1400" b="0" u="sng" dirty="0">
                <a:solidFill>
                  <a:srgbClr val="0000FF"/>
                </a:solidFill>
                <a:latin typeface="+mn-lt"/>
              </a:rPr>
              <a:t> </a:t>
            </a:r>
            <a:r>
              <a:rPr lang="fi-FI" sz="1400" b="0" u="sng" dirty="0" err="1">
                <a:solidFill>
                  <a:srgbClr val="0000FF"/>
                </a:solidFill>
                <a:latin typeface="+mn-lt"/>
              </a:rPr>
              <a:t>Attribution-ShareAlike</a:t>
            </a:r>
            <a:r>
              <a:rPr lang="fi-FI" sz="1400" b="0" u="sng" dirty="0">
                <a:solidFill>
                  <a:srgbClr val="0000FF"/>
                </a:solidFill>
                <a:latin typeface="+mn-lt"/>
              </a:rPr>
              <a:t> 4.0 International License</a:t>
            </a:r>
            <a:r>
              <a:rPr lang="fi-FI" sz="1400" b="0" u="none" dirty="0">
                <a:solidFill>
                  <a:schemeClr val="tx1"/>
                </a:solidFill>
                <a:latin typeface="+mn-lt"/>
              </a:rPr>
              <a:t>.</a:t>
            </a:r>
          </a:p>
        </p:txBody>
      </p:sp>
      <p:pic>
        <p:nvPicPr>
          <p:cNvPr id="6" name="Picture 2" descr="Creative Commons -lisenssi">
            <a:extLst>
              <a:ext uri="{FF2B5EF4-FFF2-40B4-BE49-F238E27FC236}">
                <a16:creationId xmlns:a16="http://schemas.microsoft.com/office/drawing/2014/main" id="{EB0233B5-CC65-4D24-BFA6-FFEAF2C1E1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03" y="12071683"/>
            <a:ext cx="1080000" cy="380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144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0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9C4A-B67D-4FC6-9615-F0A3E6391F46}" type="datetimeFigureOut">
              <a:rPr lang="fi-FI" smtClean="0"/>
              <a:pPr/>
              <a:t>26.11.2020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5907-CD1B-40DD-8C2E-3C8FD03C5F0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1358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9C4A-B67D-4FC6-9615-F0A3E6391F46}" type="datetimeFigureOut">
              <a:rPr lang="fi-FI" smtClean="0"/>
              <a:pPr/>
              <a:t>26.11.2020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5907-CD1B-40DD-8C2E-3C8FD03C5F0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80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9C4A-B67D-4FC6-9615-F0A3E6391F46}" type="datetimeFigureOut">
              <a:rPr lang="fi-FI" smtClean="0"/>
              <a:pPr/>
              <a:t>26.11.2020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5907-CD1B-40DD-8C2E-3C8FD03C5F0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737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9C4A-B67D-4FC6-9615-F0A3E6391F46}" type="datetimeFigureOut">
              <a:rPr lang="fi-FI" smtClean="0"/>
              <a:pPr/>
              <a:t>26.11.2020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5907-CD1B-40DD-8C2E-3C8FD03C5F0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622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19C4A-B67D-4FC6-9615-F0A3E6391F46}" type="datetimeFigureOut">
              <a:rPr lang="fi-FI" smtClean="0"/>
              <a:pPr/>
              <a:t>26.11.2020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45907-CD1B-40DD-8C2E-3C8FD03C5F0D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0735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>
            <a:extLst>
              <a:ext uri="{FF2B5EF4-FFF2-40B4-BE49-F238E27FC236}">
                <a16:creationId xmlns:a16="http://schemas.microsoft.com/office/drawing/2014/main" id="{7A841314-16D1-458A-9173-BBF37E18FAD0}"/>
              </a:ext>
            </a:extLst>
          </p:cNvPr>
          <p:cNvSpPr/>
          <p:nvPr userDrawn="1"/>
        </p:nvSpPr>
        <p:spPr>
          <a:xfrm>
            <a:off x="8367823" y="0"/>
            <a:ext cx="1233377" cy="1271269"/>
          </a:xfrm>
          <a:prstGeom prst="rect">
            <a:avLst/>
          </a:prstGeom>
          <a:solidFill>
            <a:srgbClr val="ED820A"/>
          </a:solidFill>
          <a:ln>
            <a:solidFill>
              <a:srgbClr val="ED8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19C4A-B67D-4FC6-9615-F0A3E6391F46}" type="datetimeFigureOut">
              <a:rPr lang="fi-FI" smtClean="0"/>
              <a:pPr/>
              <a:t>26.11.2020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45907-CD1B-40DD-8C2E-3C8FD03C5F0D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0027" y="165161"/>
            <a:ext cx="972786" cy="974272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:a16="http://schemas.microsoft.com/office/drawing/2014/main" id="{8CB544E5-B8EC-4E79-913A-64EE8725707F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52" y="12616134"/>
            <a:ext cx="9313148" cy="185466"/>
          </a:xfrm>
          <a:prstGeom prst="rect">
            <a:avLst/>
          </a:prstGeom>
        </p:spPr>
      </p:pic>
      <p:sp>
        <p:nvSpPr>
          <p:cNvPr id="12" name="Suorakulmio 11">
            <a:extLst>
              <a:ext uri="{FF2B5EF4-FFF2-40B4-BE49-F238E27FC236}">
                <a16:creationId xmlns:a16="http://schemas.microsoft.com/office/drawing/2014/main" id="{CCF4D9CF-2651-4CA8-923F-672D6CBC05AE}"/>
              </a:ext>
            </a:extLst>
          </p:cNvPr>
          <p:cNvSpPr/>
          <p:nvPr userDrawn="1"/>
        </p:nvSpPr>
        <p:spPr>
          <a:xfrm>
            <a:off x="0" y="12120033"/>
            <a:ext cx="413697" cy="681567"/>
          </a:xfrm>
          <a:prstGeom prst="rect">
            <a:avLst/>
          </a:prstGeom>
          <a:solidFill>
            <a:srgbClr val="ED820A"/>
          </a:solidFill>
          <a:ln>
            <a:solidFill>
              <a:srgbClr val="ED82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C1FB4FE6-0A39-43B1-BB29-B5E5A7BE5039}"/>
              </a:ext>
            </a:extLst>
          </p:cNvPr>
          <p:cNvSpPr txBox="1"/>
          <p:nvPr userDrawn="1"/>
        </p:nvSpPr>
        <p:spPr>
          <a:xfrm>
            <a:off x="7884063" y="12570367"/>
            <a:ext cx="1384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>
                <a:solidFill>
                  <a:schemeClr val="bg1"/>
                </a:solidFill>
                <a:latin typeface="FoundryFormSansBookOSF" panose="02000003050000020004" pitchFamily="2" charset="0"/>
              </a:rPr>
              <a:t>www.sotepeda247.fi</a:t>
            </a:r>
          </a:p>
        </p:txBody>
      </p:sp>
    </p:spTree>
    <p:extLst>
      <p:ext uri="{BB962C8B-B14F-4D97-AF65-F5344CB8AC3E}">
        <p14:creationId xmlns:p14="http://schemas.microsoft.com/office/powerpoint/2010/main" val="352448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5" r:id="rId3"/>
    <p:sldLayoutId id="2147483689" r:id="rId4"/>
    <p:sldLayoutId id="2147483692" r:id="rId5"/>
    <p:sldLayoutId id="2147483693" r:id="rId6"/>
    <p:sldLayoutId id="2147483694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2475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004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39D7F02396A848A79ABE04E21ECBB8" ma:contentTypeVersion="3" ma:contentTypeDescription="Create a new document." ma:contentTypeScope="" ma:versionID="56f6833fac12ce0a22a833930da65b03">
  <xsd:schema xmlns:xsd="http://www.w3.org/2001/XMLSchema" xmlns:xs="http://www.w3.org/2001/XMLSchema" xmlns:p="http://schemas.microsoft.com/office/2006/metadata/properties" xmlns:ns2="f73a1c2e-a564-4d03-80e7-61673e06a8b6" targetNamespace="http://schemas.microsoft.com/office/2006/metadata/properties" ma:root="true" ma:fieldsID="2136f65f505fade12e67fc9fb8c9f329" ns2:_="">
    <xsd:import namespace="f73a1c2e-a564-4d03-80e7-61673e06a8b6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3a1c2e-a564-4d03-80e7-61673e06a8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26DA086-1CF5-4549-8CF8-3CCE6F4C3F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6A29209-18F3-44FE-8A36-7341A19E65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3a1c2e-a564-4d03-80e7-61673e06a8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F56741-7EF6-4702-8F14-9DCF0CFAB991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f73a1c2e-a564-4d03-80e7-61673e06a8b6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15122</TotalTime>
  <Words>0</Words>
  <Application>Microsoft Office PowerPoint</Application>
  <PresentationFormat>A3-paperi (297 x 420 mm)</PresentationFormat>
  <Paragraphs>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FoundryFormSansBookOSF</vt:lpstr>
      <vt:lpstr>Office Theme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Laurila, Marianne</dc:creator>
  <cp:lastModifiedBy>Laurila, Marianne</cp:lastModifiedBy>
  <cp:revision>89</cp:revision>
  <cp:lastPrinted>2020-01-21T13:57:05Z</cp:lastPrinted>
  <dcterms:created xsi:type="dcterms:W3CDTF">2018-11-08T08:11:48Z</dcterms:created>
  <dcterms:modified xsi:type="dcterms:W3CDTF">2020-11-26T15:36:38Z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0x0101005339D7F02396A848A79ABE04E21ECBB8</vt:lpwstr>
  </property>
</Properties>
</file>