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374" r:id="rId5"/>
    <p:sldId id="257" r:id="rId6"/>
    <p:sldId id="260" r:id="rId7"/>
    <p:sldId id="370" r:id="rId8"/>
    <p:sldId id="504" r:id="rId9"/>
    <p:sldId id="505" r:id="rId10"/>
    <p:sldId id="291" r:id="rId11"/>
    <p:sldId id="343" r:id="rId12"/>
    <p:sldId id="498" r:id="rId13"/>
    <p:sldId id="508" r:id="rId14"/>
    <p:sldId id="472" r:id="rId15"/>
    <p:sldId id="495" r:id="rId16"/>
    <p:sldId id="501" r:id="rId17"/>
    <p:sldId id="509" r:id="rId18"/>
    <p:sldId id="461" r:id="rId19"/>
    <p:sldId id="469" r:id="rId20"/>
    <p:sldId id="473" r:id="rId21"/>
    <p:sldId id="510" r:id="rId22"/>
    <p:sldId id="476" r:id="rId23"/>
    <p:sldId id="496" r:id="rId24"/>
    <p:sldId id="478" r:id="rId25"/>
    <p:sldId id="511" r:id="rId26"/>
    <p:sldId id="395" r:id="rId27"/>
    <p:sldId id="474" r:id="rId28"/>
    <p:sldId id="479" r:id="rId29"/>
    <p:sldId id="512" r:id="rId30"/>
    <p:sldId id="480" r:id="rId31"/>
    <p:sldId id="481" r:id="rId32"/>
    <p:sldId id="488" r:id="rId33"/>
    <p:sldId id="490" r:id="rId34"/>
    <p:sldId id="513" r:id="rId35"/>
    <p:sldId id="486" r:id="rId36"/>
    <p:sldId id="502" r:id="rId37"/>
    <p:sldId id="507" r:id="rId38"/>
    <p:sldId id="401" r:id="rId39"/>
    <p:sldId id="375" r:id="rId4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  <p:cmAuthor id="2" name="Savolainen Eeva" initials="SE" lastIdx="24" clrIdx="1">
    <p:extLst>
      <p:ext uri="{19B8F6BF-5375-455C-9EA6-DF929625EA0E}">
        <p15:presenceInfo xmlns:p15="http://schemas.microsoft.com/office/powerpoint/2012/main" userId="S::eeva.savolainen@aalto.fi::921ecc33-f13d-4d4c-a414-7c5bd5f2c9e5" providerId="AD"/>
      </p:ext>
    </p:extLst>
  </p:cmAuthor>
  <p:cmAuthor id="3" name="Viitanen Essi" initials="VE" lastIdx="24" clrIdx="2">
    <p:extLst>
      <p:ext uri="{19B8F6BF-5375-455C-9EA6-DF929625EA0E}">
        <p15:presenceInfo xmlns:p15="http://schemas.microsoft.com/office/powerpoint/2012/main" userId="S::essi.viitanen@aalto.fi::29c52599-8f59-4993-9614-1f2d049aaf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63B"/>
    <a:srgbClr val="008250"/>
    <a:srgbClr val="00482D"/>
    <a:srgbClr val="00965E"/>
    <a:srgbClr val="FFCD00"/>
    <a:srgbClr val="FFFFFF"/>
    <a:srgbClr val="005EB8"/>
    <a:srgbClr val="EE353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29" autoAdjust="0"/>
    <p:restoredTop sz="86344" autoAdjust="0"/>
  </p:normalViewPr>
  <p:slideViewPr>
    <p:cSldViewPr snapToGrid="0" snapToObjects="1">
      <p:cViewPr varScale="1">
        <p:scale>
          <a:sx n="122" d="100"/>
          <a:sy n="122" d="100"/>
        </p:scale>
        <p:origin x="102" y="462"/>
      </p:cViewPr>
      <p:guideLst/>
    </p:cSldViewPr>
  </p:slideViewPr>
  <p:outlineViewPr>
    <p:cViewPr>
      <p:scale>
        <a:sx n="33" d="100"/>
        <a:sy n="33" d="100"/>
      </p:scale>
      <p:origin x="0" y="-36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8510A4-229E-4D66-8A5A-EA6905BE011D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4BA739B0-88EE-439B-B297-7E9797FB0E2A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dirty="0"/>
            <a:t>Plan</a:t>
          </a:r>
          <a:endParaRPr lang="fi-FI" dirty="0"/>
        </a:p>
      </dgm:t>
    </dgm:pt>
    <dgm:pt modelId="{43C5D1AA-8267-40E8-A1EB-AED4B95438FB}" type="parTrans" cxnId="{A18DFD54-2502-4286-97AF-100581E23D48}">
      <dgm:prSet/>
      <dgm:spPr/>
      <dgm:t>
        <a:bodyPr/>
        <a:lstStyle/>
        <a:p>
          <a:endParaRPr lang="fi-FI"/>
        </a:p>
      </dgm:t>
    </dgm:pt>
    <dgm:pt modelId="{80A0D89A-3FE5-48C9-B13C-BE94A3F6B43C}" type="sibTrans" cxnId="{A18DFD54-2502-4286-97AF-100581E23D48}">
      <dgm:prSet/>
      <dgm:spPr/>
      <dgm:t>
        <a:bodyPr/>
        <a:lstStyle/>
        <a:p>
          <a:endParaRPr lang="fi-FI"/>
        </a:p>
      </dgm:t>
    </dgm:pt>
    <dgm:pt modelId="{7657C7DB-993B-47C1-BE84-11E780B4CBD8}">
      <dgm:prSet phldrT="[Text]"/>
      <dgm:spPr>
        <a:solidFill>
          <a:schemeClr val="bg1"/>
        </a:solidFill>
      </dgm:spPr>
      <dgm:t>
        <a:bodyPr/>
        <a:lstStyle/>
        <a:p>
          <a:pPr rtl="0"/>
          <a:r>
            <a:rPr lang="en-US" dirty="0">
              <a:latin typeface="+mn-lt"/>
            </a:rPr>
            <a:t>Consider ethics &amp; legal issues</a:t>
          </a:r>
          <a:endParaRPr lang="fi-FI" dirty="0">
            <a:latin typeface="+mn-lt"/>
          </a:endParaRPr>
        </a:p>
      </dgm:t>
    </dgm:pt>
    <dgm:pt modelId="{44AACE0C-84B9-477C-9821-CB06045A8332}" type="parTrans" cxnId="{0F4D2D47-B2CF-48AE-8698-2E513BCF2E19}">
      <dgm:prSet/>
      <dgm:spPr/>
      <dgm:t>
        <a:bodyPr/>
        <a:lstStyle/>
        <a:p>
          <a:endParaRPr lang="fi-FI"/>
        </a:p>
      </dgm:t>
    </dgm:pt>
    <dgm:pt modelId="{6C6F449E-AB75-4A9B-B0EA-B08D6CCE4E2A}" type="sibTrans" cxnId="{0F4D2D47-B2CF-48AE-8698-2E513BCF2E19}">
      <dgm:prSet/>
      <dgm:spPr/>
      <dgm:t>
        <a:bodyPr/>
        <a:lstStyle/>
        <a:p>
          <a:endParaRPr lang="fi-FI"/>
        </a:p>
      </dgm:t>
    </dgm:pt>
    <dgm:pt modelId="{966C6D67-6239-44EF-A8D7-295F46911250}">
      <dgm:prSet phldrT="[Text]"/>
      <dgm:spPr/>
      <dgm:t>
        <a:bodyPr/>
        <a:lstStyle/>
        <a:p>
          <a:r>
            <a:rPr lang="en-US" dirty="0"/>
            <a:t>Organize &amp; document</a:t>
          </a:r>
          <a:endParaRPr lang="fi-FI" dirty="0"/>
        </a:p>
      </dgm:t>
    </dgm:pt>
    <dgm:pt modelId="{7B32C0DE-1B7B-497E-A552-9BC7BBFCB276}" type="parTrans" cxnId="{092523B3-9F0C-4311-A86D-1D5506D9B7DE}">
      <dgm:prSet/>
      <dgm:spPr/>
      <dgm:t>
        <a:bodyPr/>
        <a:lstStyle/>
        <a:p>
          <a:endParaRPr lang="fi-FI"/>
        </a:p>
      </dgm:t>
    </dgm:pt>
    <dgm:pt modelId="{824DC313-F441-4CB8-A7C6-C558F31920CE}" type="sibTrans" cxnId="{092523B3-9F0C-4311-A86D-1D5506D9B7DE}">
      <dgm:prSet/>
      <dgm:spPr/>
      <dgm:t>
        <a:bodyPr/>
        <a:lstStyle/>
        <a:p>
          <a:endParaRPr lang="fi-FI"/>
        </a:p>
      </dgm:t>
    </dgm:pt>
    <dgm:pt modelId="{0E5A62B3-B24B-48BC-B291-665E934A552D}">
      <dgm:prSet/>
      <dgm:spPr/>
      <dgm:t>
        <a:bodyPr/>
        <a:lstStyle/>
        <a:p>
          <a:r>
            <a:rPr lang="en-US" dirty="0"/>
            <a:t>Store &amp; Share</a:t>
          </a:r>
          <a:endParaRPr lang="fi-FI" dirty="0"/>
        </a:p>
      </dgm:t>
    </dgm:pt>
    <dgm:pt modelId="{6DBCD9DB-CD66-43F3-B34D-172F4F4A8181}" type="parTrans" cxnId="{D2A7C5C0-076F-4FD4-9F96-6DBB7F5B82ED}">
      <dgm:prSet/>
      <dgm:spPr/>
      <dgm:t>
        <a:bodyPr/>
        <a:lstStyle/>
        <a:p>
          <a:endParaRPr lang="fi-FI"/>
        </a:p>
      </dgm:t>
    </dgm:pt>
    <dgm:pt modelId="{D2D7AA8A-6318-4E12-B654-1B4118CE1D07}" type="sibTrans" cxnId="{D2A7C5C0-076F-4FD4-9F96-6DBB7F5B82ED}">
      <dgm:prSet/>
      <dgm:spPr/>
      <dgm:t>
        <a:bodyPr/>
        <a:lstStyle/>
        <a:p>
          <a:endParaRPr lang="fi-FI"/>
        </a:p>
      </dgm:t>
    </dgm:pt>
    <dgm:pt modelId="{F3469CE9-6238-4FA7-A97B-E00F4B80F125}">
      <dgm:prSet/>
      <dgm:spPr/>
      <dgm:t>
        <a:bodyPr/>
        <a:lstStyle/>
        <a:p>
          <a:r>
            <a:rPr lang="en-US" dirty="0"/>
            <a:t>Publish</a:t>
          </a:r>
          <a:endParaRPr lang="fi-FI" dirty="0"/>
        </a:p>
      </dgm:t>
    </dgm:pt>
    <dgm:pt modelId="{C642CCF5-5FE8-4CA8-B171-651F5805EDE2}" type="parTrans" cxnId="{6FD0F2AE-202E-47E7-92E7-59097C7D89B9}">
      <dgm:prSet/>
      <dgm:spPr/>
      <dgm:t>
        <a:bodyPr/>
        <a:lstStyle/>
        <a:p>
          <a:endParaRPr lang="fi-FI"/>
        </a:p>
      </dgm:t>
    </dgm:pt>
    <dgm:pt modelId="{F934DF13-2D34-402A-BF69-0059F497482F}" type="sibTrans" cxnId="{6FD0F2AE-202E-47E7-92E7-59097C7D89B9}">
      <dgm:prSet/>
      <dgm:spPr/>
      <dgm:t>
        <a:bodyPr/>
        <a:lstStyle/>
        <a:p>
          <a:endParaRPr lang="fi-FI"/>
        </a:p>
      </dgm:t>
    </dgm:pt>
    <dgm:pt modelId="{96C5249D-783F-45F6-A9A8-5BEE8D7A6D62}">
      <dgm:prSet/>
      <dgm:spPr/>
      <dgm:t>
        <a:bodyPr/>
        <a:lstStyle/>
        <a:p>
          <a:r>
            <a:rPr lang="en-US" dirty="0"/>
            <a:t>Report &amp; Archive</a:t>
          </a:r>
          <a:endParaRPr lang="fi-FI" dirty="0"/>
        </a:p>
      </dgm:t>
    </dgm:pt>
    <dgm:pt modelId="{CA8DC23D-F5FD-44A6-9BE0-69FA1FDBC33E}" type="parTrans" cxnId="{854255B6-81A5-4291-9007-0CB2DD056192}">
      <dgm:prSet/>
      <dgm:spPr/>
      <dgm:t>
        <a:bodyPr/>
        <a:lstStyle/>
        <a:p>
          <a:endParaRPr lang="fi-FI"/>
        </a:p>
      </dgm:t>
    </dgm:pt>
    <dgm:pt modelId="{7FAC8616-256A-4BE2-A922-FC5B9852904F}" type="sibTrans" cxnId="{854255B6-81A5-4291-9007-0CB2DD056192}">
      <dgm:prSet/>
      <dgm:spPr/>
      <dgm:t>
        <a:bodyPr/>
        <a:lstStyle/>
        <a:p>
          <a:endParaRPr lang="fi-FI"/>
        </a:p>
      </dgm:t>
    </dgm:pt>
    <dgm:pt modelId="{0346D898-3F07-443B-8418-28A782DBB257}" type="pres">
      <dgm:prSet presAssocID="{2D8510A4-229E-4D66-8A5A-EA6905BE011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600CD20-F8E8-4807-B04B-513A05BA38DA}" type="pres">
      <dgm:prSet presAssocID="{96C5249D-783F-45F6-A9A8-5BEE8D7A6D62}" presName="Accent6" presStyleCnt="0"/>
      <dgm:spPr/>
    </dgm:pt>
    <dgm:pt modelId="{A4A7320B-4BF7-4C08-B8AE-E69A7A3A4002}" type="pres">
      <dgm:prSet presAssocID="{96C5249D-783F-45F6-A9A8-5BEE8D7A6D62}" presName="Accent" presStyleLbl="node1" presStyleIdx="0" presStyleCnt="6"/>
      <dgm:spPr>
        <a:solidFill>
          <a:srgbClr val="FFCD00"/>
        </a:solidFill>
      </dgm:spPr>
    </dgm:pt>
    <dgm:pt modelId="{E25471F0-3CFE-44EC-8DF2-E386F52AFBD0}" type="pres">
      <dgm:prSet presAssocID="{96C5249D-783F-45F6-A9A8-5BEE8D7A6D62}" presName="ParentBackground6" presStyleCnt="0"/>
      <dgm:spPr/>
    </dgm:pt>
    <dgm:pt modelId="{5FA7B07F-D44B-44BE-BE69-8CF4FB7D463D}" type="pres">
      <dgm:prSet presAssocID="{96C5249D-783F-45F6-A9A8-5BEE8D7A6D62}" presName="ParentBackground" presStyleLbl="fgAcc1" presStyleIdx="0" presStyleCnt="6"/>
      <dgm:spPr/>
    </dgm:pt>
    <dgm:pt modelId="{71DEC539-28F8-4948-92F3-8E52478E7D94}" type="pres">
      <dgm:prSet presAssocID="{96C5249D-783F-45F6-A9A8-5BEE8D7A6D62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6A33E38-BED9-4CD5-9321-5A691DDA4D99}" type="pres">
      <dgm:prSet presAssocID="{F3469CE9-6238-4FA7-A97B-E00F4B80F125}" presName="Accent5" presStyleCnt="0"/>
      <dgm:spPr/>
    </dgm:pt>
    <dgm:pt modelId="{6E14E2B9-D3CD-4E7A-B969-E3A392E283F6}" type="pres">
      <dgm:prSet presAssocID="{F3469CE9-6238-4FA7-A97B-E00F4B80F125}" presName="Accent" presStyleLbl="node1" presStyleIdx="1" presStyleCnt="6"/>
      <dgm:spPr>
        <a:solidFill>
          <a:srgbClr val="7030A0"/>
        </a:solidFill>
      </dgm:spPr>
    </dgm:pt>
    <dgm:pt modelId="{A4BCBAC9-8B12-4DA5-9283-202B62EC3320}" type="pres">
      <dgm:prSet presAssocID="{F3469CE9-6238-4FA7-A97B-E00F4B80F125}" presName="ParentBackground5" presStyleCnt="0"/>
      <dgm:spPr/>
    </dgm:pt>
    <dgm:pt modelId="{BE7909A2-1C88-4CB4-9196-48F24258489B}" type="pres">
      <dgm:prSet presAssocID="{F3469CE9-6238-4FA7-A97B-E00F4B80F125}" presName="ParentBackground" presStyleLbl="fgAcc1" presStyleIdx="1" presStyleCnt="6"/>
      <dgm:spPr/>
    </dgm:pt>
    <dgm:pt modelId="{DBA3A91E-1A88-4AC8-A8FF-B5CD96DC5667}" type="pres">
      <dgm:prSet presAssocID="{F3469CE9-6238-4FA7-A97B-E00F4B80F125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6BD021B-5E71-4153-9E6F-0683156F8DF6}" type="pres">
      <dgm:prSet presAssocID="{0E5A62B3-B24B-48BC-B291-665E934A552D}" presName="Accent4" presStyleCnt="0"/>
      <dgm:spPr/>
    </dgm:pt>
    <dgm:pt modelId="{4FE143E0-32B9-4287-B081-A2EEB8AA493E}" type="pres">
      <dgm:prSet presAssocID="{0E5A62B3-B24B-48BC-B291-665E934A552D}" presName="Accent" presStyleLbl="node1" presStyleIdx="2" presStyleCnt="6"/>
      <dgm:spPr>
        <a:solidFill>
          <a:srgbClr val="92D050"/>
        </a:solidFill>
      </dgm:spPr>
    </dgm:pt>
    <dgm:pt modelId="{8AFC2A30-0459-4948-96F7-B70BE70015BE}" type="pres">
      <dgm:prSet presAssocID="{0E5A62B3-B24B-48BC-B291-665E934A552D}" presName="ParentBackground4" presStyleCnt="0"/>
      <dgm:spPr/>
    </dgm:pt>
    <dgm:pt modelId="{8708663D-E9A5-4A92-989F-3CB042996BE9}" type="pres">
      <dgm:prSet presAssocID="{0E5A62B3-B24B-48BC-B291-665E934A552D}" presName="ParentBackground" presStyleLbl="fgAcc1" presStyleIdx="2" presStyleCnt="6"/>
      <dgm:spPr/>
    </dgm:pt>
    <dgm:pt modelId="{B64BF1D8-C603-46C3-BE37-73ADC18B7CFF}" type="pres">
      <dgm:prSet presAssocID="{0E5A62B3-B24B-48BC-B291-665E934A552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CCF6015-CD53-45C3-9B37-07C8A5801C76}" type="pres">
      <dgm:prSet presAssocID="{966C6D67-6239-44EF-A8D7-295F46911250}" presName="Accent3" presStyleCnt="0"/>
      <dgm:spPr/>
    </dgm:pt>
    <dgm:pt modelId="{E6A2EDEE-8AB1-40A8-8D12-D6DAFC842FB2}" type="pres">
      <dgm:prSet presAssocID="{966C6D67-6239-44EF-A8D7-295F46911250}" presName="Accent" presStyleLbl="node1" presStyleIdx="3" presStyleCnt="6"/>
      <dgm:spPr>
        <a:solidFill>
          <a:srgbClr val="00965E"/>
        </a:solidFill>
      </dgm:spPr>
    </dgm:pt>
    <dgm:pt modelId="{DB5091B1-5410-4656-AB78-10F5C25BF9E1}" type="pres">
      <dgm:prSet presAssocID="{966C6D67-6239-44EF-A8D7-295F46911250}" presName="ParentBackground3" presStyleCnt="0"/>
      <dgm:spPr/>
    </dgm:pt>
    <dgm:pt modelId="{DB7C5D85-1FD6-4BEE-B4DB-20EFF76FF45F}" type="pres">
      <dgm:prSet presAssocID="{966C6D67-6239-44EF-A8D7-295F46911250}" presName="ParentBackground" presStyleLbl="fgAcc1" presStyleIdx="3" presStyleCnt="6"/>
      <dgm:spPr/>
    </dgm:pt>
    <dgm:pt modelId="{7074821A-35E9-4E02-ABEB-EA128FF17236}" type="pres">
      <dgm:prSet presAssocID="{966C6D67-6239-44EF-A8D7-295F4691125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434E745-F295-4FA5-B4EE-B8ED3C49DA71}" type="pres">
      <dgm:prSet presAssocID="{7657C7DB-993B-47C1-BE84-11E780B4CBD8}" presName="Accent2" presStyleCnt="0"/>
      <dgm:spPr/>
    </dgm:pt>
    <dgm:pt modelId="{D6E2724F-AE78-432F-BCEB-1AEE685B3C29}" type="pres">
      <dgm:prSet presAssocID="{7657C7DB-993B-47C1-BE84-11E780B4CBD8}" presName="Accent" presStyleLbl="node1" presStyleIdx="4" presStyleCnt="6"/>
      <dgm:spPr>
        <a:solidFill>
          <a:schemeClr val="tx2"/>
        </a:solidFill>
      </dgm:spPr>
    </dgm:pt>
    <dgm:pt modelId="{2F2B5376-512E-453E-BC56-C7A913E7D4B9}" type="pres">
      <dgm:prSet presAssocID="{7657C7DB-993B-47C1-BE84-11E780B4CBD8}" presName="ParentBackground2" presStyleCnt="0"/>
      <dgm:spPr/>
    </dgm:pt>
    <dgm:pt modelId="{3099251B-6BBB-4BE4-8FA5-E126ABED7A07}" type="pres">
      <dgm:prSet presAssocID="{7657C7DB-993B-47C1-BE84-11E780B4CBD8}" presName="ParentBackground" presStyleLbl="fgAcc1" presStyleIdx="4" presStyleCnt="6"/>
      <dgm:spPr/>
    </dgm:pt>
    <dgm:pt modelId="{7EDA8C40-5206-4906-90CE-94A593168353}" type="pres">
      <dgm:prSet presAssocID="{7657C7DB-993B-47C1-BE84-11E780B4CBD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AEE439F-62D4-4CDB-8221-2275D0E8631D}" type="pres">
      <dgm:prSet presAssocID="{4BA739B0-88EE-439B-B297-7E9797FB0E2A}" presName="Accent1" presStyleCnt="0"/>
      <dgm:spPr/>
    </dgm:pt>
    <dgm:pt modelId="{8CDC11CF-3458-4340-B86D-98F0FDF8146D}" type="pres">
      <dgm:prSet presAssocID="{4BA739B0-88EE-439B-B297-7E9797FB0E2A}" presName="Accent" presStyleLbl="node1" presStyleIdx="5" presStyleCnt="6"/>
      <dgm:spPr>
        <a:solidFill>
          <a:schemeClr val="bg2"/>
        </a:solidFill>
      </dgm:spPr>
    </dgm:pt>
    <dgm:pt modelId="{F4F0D704-6673-446F-92FB-152EF2E279CF}" type="pres">
      <dgm:prSet presAssocID="{4BA739B0-88EE-439B-B297-7E9797FB0E2A}" presName="ParentBackground1" presStyleCnt="0"/>
      <dgm:spPr/>
    </dgm:pt>
    <dgm:pt modelId="{402CC4F0-3CAB-44B3-9617-6F08BF6049B7}" type="pres">
      <dgm:prSet presAssocID="{4BA739B0-88EE-439B-B297-7E9797FB0E2A}" presName="ParentBackground" presStyleLbl="fgAcc1" presStyleIdx="5" presStyleCnt="6"/>
      <dgm:spPr/>
    </dgm:pt>
    <dgm:pt modelId="{95B8177C-6A7D-410A-A088-CB8B602B58D4}" type="pres">
      <dgm:prSet presAssocID="{4BA739B0-88EE-439B-B297-7E9797FB0E2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3268413-D073-4759-9CB3-3F5073EF2FD8}" type="presOf" srcId="{0E5A62B3-B24B-48BC-B291-665E934A552D}" destId="{8708663D-E9A5-4A92-989F-3CB042996BE9}" srcOrd="0" destOrd="0" presId="urn:microsoft.com/office/officeart/2011/layout/CircleProcess"/>
    <dgm:cxn modelId="{A6A46B35-5E01-4DC1-BB7F-FEFF25019215}" type="presOf" srcId="{96C5249D-783F-45F6-A9A8-5BEE8D7A6D62}" destId="{71DEC539-28F8-4948-92F3-8E52478E7D94}" srcOrd="1" destOrd="0" presId="urn:microsoft.com/office/officeart/2011/layout/CircleProcess"/>
    <dgm:cxn modelId="{0F4D2D47-B2CF-48AE-8698-2E513BCF2E19}" srcId="{2D8510A4-229E-4D66-8A5A-EA6905BE011D}" destId="{7657C7DB-993B-47C1-BE84-11E780B4CBD8}" srcOrd="1" destOrd="0" parTransId="{44AACE0C-84B9-477C-9821-CB06045A8332}" sibTransId="{6C6F449E-AB75-4A9B-B0EA-B08D6CCE4E2A}"/>
    <dgm:cxn modelId="{22F44D49-FCE9-43A3-966D-971AD0CF8C0E}" type="presOf" srcId="{7657C7DB-993B-47C1-BE84-11E780B4CBD8}" destId="{3099251B-6BBB-4BE4-8FA5-E126ABED7A07}" srcOrd="0" destOrd="0" presId="urn:microsoft.com/office/officeart/2011/layout/CircleProcess"/>
    <dgm:cxn modelId="{64EDC36E-D659-4D6C-B83E-5987564EE3A4}" type="presOf" srcId="{0E5A62B3-B24B-48BC-B291-665E934A552D}" destId="{B64BF1D8-C603-46C3-BE37-73ADC18B7CFF}" srcOrd="1" destOrd="0" presId="urn:microsoft.com/office/officeart/2011/layout/CircleProcess"/>
    <dgm:cxn modelId="{A18DFD54-2502-4286-97AF-100581E23D48}" srcId="{2D8510A4-229E-4D66-8A5A-EA6905BE011D}" destId="{4BA739B0-88EE-439B-B297-7E9797FB0E2A}" srcOrd="0" destOrd="0" parTransId="{43C5D1AA-8267-40E8-A1EB-AED4B95438FB}" sibTransId="{80A0D89A-3FE5-48C9-B13C-BE94A3F6B43C}"/>
    <dgm:cxn modelId="{57800059-C1D1-4CAE-93A6-5241E0B11E5C}" type="presOf" srcId="{7657C7DB-993B-47C1-BE84-11E780B4CBD8}" destId="{7EDA8C40-5206-4906-90CE-94A593168353}" srcOrd="1" destOrd="0" presId="urn:microsoft.com/office/officeart/2011/layout/CircleProcess"/>
    <dgm:cxn modelId="{6B6B235A-3495-40E0-9366-B6E17B1EE932}" type="presOf" srcId="{966C6D67-6239-44EF-A8D7-295F46911250}" destId="{DB7C5D85-1FD6-4BEE-B4DB-20EFF76FF45F}" srcOrd="0" destOrd="0" presId="urn:microsoft.com/office/officeart/2011/layout/CircleProcess"/>
    <dgm:cxn modelId="{CE06547F-CC87-47D1-B509-7DEDB16F8394}" type="presOf" srcId="{966C6D67-6239-44EF-A8D7-295F46911250}" destId="{7074821A-35E9-4E02-ABEB-EA128FF17236}" srcOrd="1" destOrd="0" presId="urn:microsoft.com/office/officeart/2011/layout/CircleProcess"/>
    <dgm:cxn modelId="{6FD0F2AE-202E-47E7-92E7-59097C7D89B9}" srcId="{2D8510A4-229E-4D66-8A5A-EA6905BE011D}" destId="{F3469CE9-6238-4FA7-A97B-E00F4B80F125}" srcOrd="4" destOrd="0" parTransId="{C642CCF5-5FE8-4CA8-B171-651F5805EDE2}" sibTransId="{F934DF13-2D34-402A-BF69-0059F497482F}"/>
    <dgm:cxn modelId="{092523B3-9F0C-4311-A86D-1D5506D9B7DE}" srcId="{2D8510A4-229E-4D66-8A5A-EA6905BE011D}" destId="{966C6D67-6239-44EF-A8D7-295F46911250}" srcOrd="2" destOrd="0" parTransId="{7B32C0DE-1B7B-497E-A552-9BC7BBFCB276}" sibTransId="{824DC313-F441-4CB8-A7C6-C558F31920CE}"/>
    <dgm:cxn modelId="{854255B6-81A5-4291-9007-0CB2DD056192}" srcId="{2D8510A4-229E-4D66-8A5A-EA6905BE011D}" destId="{96C5249D-783F-45F6-A9A8-5BEE8D7A6D62}" srcOrd="5" destOrd="0" parTransId="{CA8DC23D-F5FD-44A6-9BE0-69FA1FDBC33E}" sibTransId="{7FAC8616-256A-4BE2-A922-FC5B9852904F}"/>
    <dgm:cxn modelId="{6D3B9DBB-7988-44B2-B6AD-F73BD648FA53}" type="presOf" srcId="{F3469CE9-6238-4FA7-A97B-E00F4B80F125}" destId="{BE7909A2-1C88-4CB4-9196-48F24258489B}" srcOrd="0" destOrd="0" presId="urn:microsoft.com/office/officeart/2011/layout/CircleProcess"/>
    <dgm:cxn modelId="{CD9878BD-5C33-425A-A8E6-0757D57A890A}" type="presOf" srcId="{F3469CE9-6238-4FA7-A97B-E00F4B80F125}" destId="{DBA3A91E-1A88-4AC8-A8FF-B5CD96DC5667}" srcOrd="1" destOrd="0" presId="urn:microsoft.com/office/officeart/2011/layout/CircleProcess"/>
    <dgm:cxn modelId="{D2A7C5C0-076F-4FD4-9F96-6DBB7F5B82ED}" srcId="{2D8510A4-229E-4D66-8A5A-EA6905BE011D}" destId="{0E5A62B3-B24B-48BC-B291-665E934A552D}" srcOrd="3" destOrd="0" parTransId="{6DBCD9DB-CD66-43F3-B34D-172F4F4A8181}" sibTransId="{D2D7AA8A-6318-4E12-B654-1B4118CE1D07}"/>
    <dgm:cxn modelId="{E0AB2EE2-21FC-4B2C-9E93-2F20C35C21DE}" type="presOf" srcId="{96C5249D-783F-45F6-A9A8-5BEE8D7A6D62}" destId="{5FA7B07F-D44B-44BE-BE69-8CF4FB7D463D}" srcOrd="0" destOrd="0" presId="urn:microsoft.com/office/officeart/2011/layout/CircleProcess"/>
    <dgm:cxn modelId="{6855F2E6-478A-4E31-A64B-ED81B3DD989E}" type="presOf" srcId="{4BA739B0-88EE-439B-B297-7E9797FB0E2A}" destId="{95B8177C-6A7D-410A-A088-CB8B602B58D4}" srcOrd="1" destOrd="0" presId="urn:microsoft.com/office/officeart/2011/layout/CircleProcess"/>
    <dgm:cxn modelId="{7E94E7F2-614C-4E98-BCC8-FD8F3025D09F}" type="presOf" srcId="{4BA739B0-88EE-439B-B297-7E9797FB0E2A}" destId="{402CC4F0-3CAB-44B3-9617-6F08BF6049B7}" srcOrd="0" destOrd="0" presId="urn:microsoft.com/office/officeart/2011/layout/CircleProcess"/>
    <dgm:cxn modelId="{68BB51F8-BB92-4F1A-B13A-62D2EA78EB49}" type="presOf" srcId="{2D8510A4-229E-4D66-8A5A-EA6905BE011D}" destId="{0346D898-3F07-443B-8418-28A782DBB257}" srcOrd="0" destOrd="0" presId="urn:microsoft.com/office/officeart/2011/layout/CircleProcess"/>
    <dgm:cxn modelId="{02F26B68-0D48-4409-B962-4AE5DC6BC0FB}" type="presParOf" srcId="{0346D898-3F07-443B-8418-28A782DBB257}" destId="{C600CD20-F8E8-4807-B04B-513A05BA38DA}" srcOrd="0" destOrd="0" presId="urn:microsoft.com/office/officeart/2011/layout/CircleProcess"/>
    <dgm:cxn modelId="{02B7E08B-6366-4CD0-AB89-DCB75343037C}" type="presParOf" srcId="{C600CD20-F8E8-4807-B04B-513A05BA38DA}" destId="{A4A7320B-4BF7-4C08-B8AE-E69A7A3A4002}" srcOrd="0" destOrd="0" presId="urn:microsoft.com/office/officeart/2011/layout/CircleProcess"/>
    <dgm:cxn modelId="{6A63E6C6-FA2A-431C-A557-106F5266278A}" type="presParOf" srcId="{0346D898-3F07-443B-8418-28A782DBB257}" destId="{E25471F0-3CFE-44EC-8DF2-E386F52AFBD0}" srcOrd="1" destOrd="0" presId="urn:microsoft.com/office/officeart/2011/layout/CircleProcess"/>
    <dgm:cxn modelId="{1E3F9652-69B0-4216-9712-8B909FC16397}" type="presParOf" srcId="{E25471F0-3CFE-44EC-8DF2-E386F52AFBD0}" destId="{5FA7B07F-D44B-44BE-BE69-8CF4FB7D463D}" srcOrd="0" destOrd="0" presId="urn:microsoft.com/office/officeart/2011/layout/CircleProcess"/>
    <dgm:cxn modelId="{37D6328B-2AC1-4A52-B507-8A6727E96CAF}" type="presParOf" srcId="{0346D898-3F07-443B-8418-28A782DBB257}" destId="{71DEC539-28F8-4948-92F3-8E52478E7D94}" srcOrd="2" destOrd="0" presId="urn:microsoft.com/office/officeart/2011/layout/CircleProcess"/>
    <dgm:cxn modelId="{45D0117B-418D-4663-A92A-4390CCCF137A}" type="presParOf" srcId="{0346D898-3F07-443B-8418-28A782DBB257}" destId="{86A33E38-BED9-4CD5-9321-5A691DDA4D99}" srcOrd="3" destOrd="0" presId="urn:microsoft.com/office/officeart/2011/layout/CircleProcess"/>
    <dgm:cxn modelId="{C759DA26-9766-4E14-8B0A-48D8D91FDAC9}" type="presParOf" srcId="{86A33E38-BED9-4CD5-9321-5A691DDA4D99}" destId="{6E14E2B9-D3CD-4E7A-B969-E3A392E283F6}" srcOrd="0" destOrd="0" presId="urn:microsoft.com/office/officeart/2011/layout/CircleProcess"/>
    <dgm:cxn modelId="{5F2FA158-1EB4-430A-ADCE-869239A5B9D1}" type="presParOf" srcId="{0346D898-3F07-443B-8418-28A782DBB257}" destId="{A4BCBAC9-8B12-4DA5-9283-202B62EC3320}" srcOrd="4" destOrd="0" presId="urn:microsoft.com/office/officeart/2011/layout/CircleProcess"/>
    <dgm:cxn modelId="{56FBF592-0467-4337-A9D3-78A315B13E94}" type="presParOf" srcId="{A4BCBAC9-8B12-4DA5-9283-202B62EC3320}" destId="{BE7909A2-1C88-4CB4-9196-48F24258489B}" srcOrd="0" destOrd="0" presId="urn:microsoft.com/office/officeart/2011/layout/CircleProcess"/>
    <dgm:cxn modelId="{E3C1BE58-C31B-429E-A23E-B3288D8D99C7}" type="presParOf" srcId="{0346D898-3F07-443B-8418-28A782DBB257}" destId="{DBA3A91E-1A88-4AC8-A8FF-B5CD96DC5667}" srcOrd="5" destOrd="0" presId="urn:microsoft.com/office/officeart/2011/layout/CircleProcess"/>
    <dgm:cxn modelId="{185E4147-F492-4B70-994A-AC4B45C86988}" type="presParOf" srcId="{0346D898-3F07-443B-8418-28A782DBB257}" destId="{96BD021B-5E71-4153-9E6F-0683156F8DF6}" srcOrd="6" destOrd="0" presId="urn:microsoft.com/office/officeart/2011/layout/CircleProcess"/>
    <dgm:cxn modelId="{08D97D07-514F-4654-8603-E35F460AB099}" type="presParOf" srcId="{96BD021B-5E71-4153-9E6F-0683156F8DF6}" destId="{4FE143E0-32B9-4287-B081-A2EEB8AA493E}" srcOrd="0" destOrd="0" presId="urn:microsoft.com/office/officeart/2011/layout/CircleProcess"/>
    <dgm:cxn modelId="{4BF32609-460D-439E-9B6B-01D7400E10E5}" type="presParOf" srcId="{0346D898-3F07-443B-8418-28A782DBB257}" destId="{8AFC2A30-0459-4948-96F7-B70BE70015BE}" srcOrd="7" destOrd="0" presId="urn:microsoft.com/office/officeart/2011/layout/CircleProcess"/>
    <dgm:cxn modelId="{692F27C9-6EF0-428E-8E80-6BC1BA192A86}" type="presParOf" srcId="{8AFC2A30-0459-4948-96F7-B70BE70015BE}" destId="{8708663D-E9A5-4A92-989F-3CB042996BE9}" srcOrd="0" destOrd="0" presId="urn:microsoft.com/office/officeart/2011/layout/CircleProcess"/>
    <dgm:cxn modelId="{BDE0B916-672F-46C5-8FE1-D288BF1A6E11}" type="presParOf" srcId="{0346D898-3F07-443B-8418-28A782DBB257}" destId="{B64BF1D8-C603-46C3-BE37-73ADC18B7CFF}" srcOrd="8" destOrd="0" presId="urn:microsoft.com/office/officeart/2011/layout/CircleProcess"/>
    <dgm:cxn modelId="{AD59CA62-8731-43D2-AA06-A99D905A847A}" type="presParOf" srcId="{0346D898-3F07-443B-8418-28A782DBB257}" destId="{CCCF6015-CD53-45C3-9B37-07C8A5801C76}" srcOrd="9" destOrd="0" presId="urn:microsoft.com/office/officeart/2011/layout/CircleProcess"/>
    <dgm:cxn modelId="{5D4A2164-C128-4653-A3CA-013F48796EDE}" type="presParOf" srcId="{CCCF6015-CD53-45C3-9B37-07C8A5801C76}" destId="{E6A2EDEE-8AB1-40A8-8D12-D6DAFC842FB2}" srcOrd="0" destOrd="0" presId="urn:microsoft.com/office/officeart/2011/layout/CircleProcess"/>
    <dgm:cxn modelId="{E1DFCADC-C933-41F9-9580-48C787BC0F8D}" type="presParOf" srcId="{0346D898-3F07-443B-8418-28A782DBB257}" destId="{DB5091B1-5410-4656-AB78-10F5C25BF9E1}" srcOrd="10" destOrd="0" presId="urn:microsoft.com/office/officeart/2011/layout/CircleProcess"/>
    <dgm:cxn modelId="{B6371DC1-08F6-44A8-8808-27D1730B9FAA}" type="presParOf" srcId="{DB5091B1-5410-4656-AB78-10F5C25BF9E1}" destId="{DB7C5D85-1FD6-4BEE-B4DB-20EFF76FF45F}" srcOrd="0" destOrd="0" presId="urn:microsoft.com/office/officeart/2011/layout/CircleProcess"/>
    <dgm:cxn modelId="{96412D2B-E904-4E87-B84D-CD253CFA9B04}" type="presParOf" srcId="{0346D898-3F07-443B-8418-28A782DBB257}" destId="{7074821A-35E9-4E02-ABEB-EA128FF17236}" srcOrd="11" destOrd="0" presId="urn:microsoft.com/office/officeart/2011/layout/CircleProcess"/>
    <dgm:cxn modelId="{4F472D77-57B3-4B81-A36D-CAC401B93A4C}" type="presParOf" srcId="{0346D898-3F07-443B-8418-28A782DBB257}" destId="{B434E745-F295-4FA5-B4EE-B8ED3C49DA71}" srcOrd="12" destOrd="0" presId="urn:microsoft.com/office/officeart/2011/layout/CircleProcess"/>
    <dgm:cxn modelId="{6AAA3F0F-D344-453E-BD05-67176B455835}" type="presParOf" srcId="{B434E745-F295-4FA5-B4EE-B8ED3C49DA71}" destId="{D6E2724F-AE78-432F-BCEB-1AEE685B3C29}" srcOrd="0" destOrd="0" presId="urn:microsoft.com/office/officeart/2011/layout/CircleProcess"/>
    <dgm:cxn modelId="{CC81796F-37D8-4CA2-8056-FC65B1C962CD}" type="presParOf" srcId="{0346D898-3F07-443B-8418-28A782DBB257}" destId="{2F2B5376-512E-453E-BC56-C7A913E7D4B9}" srcOrd="13" destOrd="0" presId="urn:microsoft.com/office/officeart/2011/layout/CircleProcess"/>
    <dgm:cxn modelId="{147C0AB8-7C31-4B4B-80B6-CB0D7276A674}" type="presParOf" srcId="{2F2B5376-512E-453E-BC56-C7A913E7D4B9}" destId="{3099251B-6BBB-4BE4-8FA5-E126ABED7A07}" srcOrd="0" destOrd="0" presId="urn:microsoft.com/office/officeart/2011/layout/CircleProcess"/>
    <dgm:cxn modelId="{E7A0CA71-B35B-41F9-BB47-FB9FCAE346D5}" type="presParOf" srcId="{0346D898-3F07-443B-8418-28A782DBB257}" destId="{7EDA8C40-5206-4906-90CE-94A593168353}" srcOrd="14" destOrd="0" presId="urn:microsoft.com/office/officeart/2011/layout/CircleProcess"/>
    <dgm:cxn modelId="{A825E0D2-5A90-455E-81F0-BBA8A44B4750}" type="presParOf" srcId="{0346D898-3F07-443B-8418-28A782DBB257}" destId="{6AEE439F-62D4-4CDB-8221-2275D0E8631D}" srcOrd="15" destOrd="0" presId="urn:microsoft.com/office/officeart/2011/layout/CircleProcess"/>
    <dgm:cxn modelId="{433059AD-0606-48B5-8A57-1DF1315DBB1C}" type="presParOf" srcId="{6AEE439F-62D4-4CDB-8221-2275D0E8631D}" destId="{8CDC11CF-3458-4340-B86D-98F0FDF8146D}" srcOrd="0" destOrd="0" presId="urn:microsoft.com/office/officeart/2011/layout/CircleProcess"/>
    <dgm:cxn modelId="{2C47A7C1-E3E6-4081-9E3A-44E29113AE27}" type="presParOf" srcId="{0346D898-3F07-443B-8418-28A782DBB257}" destId="{F4F0D704-6673-446F-92FB-152EF2E279CF}" srcOrd="16" destOrd="0" presId="urn:microsoft.com/office/officeart/2011/layout/CircleProcess"/>
    <dgm:cxn modelId="{65800ABA-ADF9-4CA8-936F-B2E272E6FD4F}" type="presParOf" srcId="{F4F0D704-6673-446F-92FB-152EF2E279CF}" destId="{402CC4F0-3CAB-44B3-9617-6F08BF6049B7}" srcOrd="0" destOrd="0" presId="urn:microsoft.com/office/officeart/2011/layout/CircleProcess"/>
    <dgm:cxn modelId="{298486EA-A78B-4CA4-8623-666215BDE057}" type="presParOf" srcId="{0346D898-3F07-443B-8418-28A782DBB257}" destId="{95B8177C-6A7D-410A-A088-CB8B602B58D4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8510A4-229E-4D66-8A5A-EA6905BE011D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0E5A62B3-B24B-48BC-B291-665E934A552D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6DBCD9DB-CD66-43F3-B34D-172F4F4A8181}" type="parTrans" cxnId="{D2A7C5C0-076F-4FD4-9F96-6DBB7F5B82ED}">
      <dgm:prSet/>
      <dgm:spPr/>
      <dgm:t>
        <a:bodyPr/>
        <a:lstStyle/>
        <a:p>
          <a:endParaRPr lang="fi-FI"/>
        </a:p>
      </dgm:t>
    </dgm:pt>
    <dgm:pt modelId="{D2D7AA8A-6318-4E12-B654-1B4118CE1D07}" type="sibTrans" cxnId="{D2A7C5C0-076F-4FD4-9F96-6DBB7F5B82ED}">
      <dgm:prSet/>
      <dgm:spPr/>
      <dgm:t>
        <a:bodyPr/>
        <a:lstStyle/>
        <a:p>
          <a:endParaRPr lang="fi-FI"/>
        </a:p>
      </dgm:t>
    </dgm:pt>
    <dgm:pt modelId="{F3469CE9-6238-4FA7-A97B-E00F4B80F125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C642CCF5-5FE8-4CA8-B171-651F5805EDE2}" type="parTrans" cxnId="{6FD0F2AE-202E-47E7-92E7-59097C7D89B9}">
      <dgm:prSet/>
      <dgm:spPr/>
      <dgm:t>
        <a:bodyPr/>
        <a:lstStyle/>
        <a:p>
          <a:endParaRPr lang="fi-FI"/>
        </a:p>
      </dgm:t>
    </dgm:pt>
    <dgm:pt modelId="{F934DF13-2D34-402A-BF69-0059F497482F}" type="sibTrans" cxnId="{6FD0F2AE-202E-47E7-92E7-59097C7D89B9}">
      <dgm:prSet/>
      <dgm:spPr/>
      <dgm:t>
        <a:bodyPr/>
        <a:lstStyle/>
        <a:p>
          <a:endParaRPr lang="fi-FI"/>
        </a:p>
      </dgm:t>
    </dgm:pt>
    <dgm:pt modelId="{96C5249D-783F-45F6-A9A8-5BEE8D7A6D62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CA8DC23D-F5FD-44A6-9BE0-69FA1FDBC33E}" type="parTrans" cxnId="{854255B6-81A5-4291-9007-0CB2DD056192}">
      <dgm:prSet/>
      <dgm:spPr/>
      <dgm:t>
        <a:bodyPr/>
        <a:lstStyle/>
        <a:p>
          <a:endParaRPr lang="fi-FI"/>
        </a:p>
      </dgm:t>
    </dgm:pt>
    <dgm:pt modelId="{7FAC8616-256A-4BE2-A922-FC5B9852904F}" type="sibTrans" cxnId="{854255B6-81A5-4291-9007-0CB2DD056192}">
      <dgm:prSet/>
      <dgm:spPr/>
      <dgm:t>
        <a:bodyPr/>
        <a:lstStyle/>
        <a:p>
          <a:endParaRPr lang="fi-FI"/>
        </a:p>
      </dgm:t>
    </dgm:pt>
    <dgm:pt modelId="{7657C7DB-993B-47C1-BE84-11E780B4CBD8}">
      <dgm:prSet phldrT="[Text]"/>
      <dgm:spPr>
        <a:noFill/>
        <a:ln>
          <a:noFill/>
        </a:ln>
      </dgm:spPr>
      <dgm:t>
        <a:bodyPr/>
        <a:lstStyle/>
        <a:p>
          <a:pPr rtl="0"/>
          <a:endParaRPr lang="fi-FI" dirty="0">
            <a:latin typeface="+mn-lt"/>
          </a:endParaRPr>
        </a:p>
      </dgm:t>
    </dgm:pt>
    <dgm:pt modelId="{6C6F449E-AB75-4A9B-B0EA-B08D6CCE4E2A}" type="sibTrans" cxnId="{0F4D2D47-B2CF-48AE-8698-2E513BCF2E19}">
      <dgm:prSet/>
      <dgm:spPr/>
      <dgm:t>
        <a:bodyPr/>
        <a:lstStyle/>
        <a:p>
          <a:endParaRPr lang="fi-FI"/>
        </a:p>
      </dgm:t>
    </dgm:pt>
    <dgm:pt modelId="{44AACE0C-84B9-477C-9821-CB06045A8332}" type="parTrans" cxnId="{0F4D2D47-B2CF-48AE-8698-2E513BCF2E19}">
      <dgm:prSet/>
      <dgm:spPr/>
      <dgm:t>
        <a:bodyPr/>
        <a:lstStyle/>
        <a:p>
          <a:endParaRPr lang="fi-FI"/>
        </a:p>
      </dgm:t>
    </dgm:pt>
    <dgm:pt modelId="{4BA739B0-88EE-439B-B297-7E9797FB0E2A}">
      <dgm:prSet phldrT="[Text]"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80A0D89A-3FE5-48C9-B13C-BE94A3F6B43C}" type="sibTrans" cxnId="{A18DFD54-2502-4286-97AF-100581E23D48}">
      <dgm:prSet/>
      <dgm:spPr/>
      <dgm:t>
        <a:bodyPr/>
        <a:lstStyle/>
        <a:p>
          <a:endParaRPr lang="fi-FI"/>
        </a:p>
      </dgm:t>
    </dgm:pt>
    <dgm:pt modelId="{43C5D1AA-8267-40E8-A1EB-AED4B95438FB}" type="parTrans" cxnId="{A18DFD54-2502-4286-97AF-100581E23D48}">
      <dgm:prSet/>
      <dgm:spPr/>
      <dgm:t>
        <a:bodyPr/>
        <a:lstStyle/>
        <a:p>
          <a:endParaRPr lang="fi-FI"/>
        </a:p>
      </dgm:t>
    </dgm:pt>
    <dgm:pt modelId="{966C6D67-6239-44EF-A8D7-295F46911250}">
      <dgm:prSet phldrT="[Text]"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824DC313-F441-4CB8-A7C6-C558F31920CE}" type="sibTrans" cxnId="{092523B3-9F0C-4311-A86D-1D5506D9B7DE}">
      <dgm:prSet/>
      <dgm:spPr/>
      <dgm:t>
        <a:bodyPr/>
        <a:lstStyle/>
        <a:p>
          <a:endParaRPr lang="fi-FI"/>
        </a:p>
      </dgm:t>
    </dgm:pt>
    <dgm:pt modelId="{7B32C0DE-1B7B-497E-A552-9BC7BBFCB276}" type="parTrans" cxnId="{092523B3-9F0C-4311-A86D-1D5506D9B7DE}">
      <dgm:prSet/>
      <dgm:spPr/>
      <dgm:t>
        <a:bodyPr/>
        <a:lstStyle/>
        <a:p>
          <a:endParaRPr lang="fi-FI"/>
        </a:p>
      </dgm:t>
    </dgm:pt>
    <dgm:pt modelId="{0346D898-3F07-443B-8418-28A782DBB257}" type="pres">
      <dgm:prSet presAssocID="{2D8510A4-229E-4D66-8A5A-EA6905BE011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600CD20-F8E8-4807-B04B-513A05BA38DA}" type="pres">
      <dgm:prSet presAssocID="{96C5249D-783F-45F6-A9A8-5BEE8D7A6D62}" presName="Accent6" presStyleCnt="0"/>
      <dgm:spPr/>
    </dgm:pt>
    <dgm:pt modelId="{A4A7320B-4BF7-4C08-B8AE-E69A7A3A4002}" type="pres">
      <dgm:prSet presAssocID="{96C5249D-783F-45F6-A9A8-5BEE8D7A6D62}" presName="Accent" presStyleLbl="node1" presStyleIdx="0" presStyleCnt="6"/>
      <dgm:spPr>
        <a:solidFill>
          <a:srgbClr val="FFCD00"/>
        </a:solidFill>
      </dgm:spPr>
    </dgm:pt>
    <dgm:pt modelId="{E25471F0-3CFE-44EC-8DF2-E386F52AFBD0}" type="pres">
      <dgm:prSet presAssocID="{96C5249D-783F-45F6-A9A8-5BEE8D7A6D62}" presName="ParentBackground6" presStyleCnt="0"/>
      <dgm:spPr/>
    </dgm:pt>
    <dgm:pt modelId="{5FA7B07F-D44B-44BE-BE69-8CF4FB7D463D}" type="pres">
      <dgm:prSet presAssocID="{96C5249D-783F-45F6-A9A8-5BEE8D7A6D62}" presName="ParentBackground" presStyleLbl="fgAcc1" presStyleIdx="0" presStyleCnt="6"/>
      <dgm:spPr/>
    </dgm:pt>
    <dgm:pt modelId="{71DEC539-28F8-4948-92F3-8E52478E7D94}" type="pres">
      <dgm:prSet presAssocID="{96C5249D-783F-45F6-A9A8-5BEE8D7A6D62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6A33E38-BED9-4CD5-9321-5A691DDA4D99}" type="pres">
      <dgm:prSet presAssocID="{F3469CE9-6238-4FA7-A97B-E00F4B80F125}" presName="Accent5" presStyleCnt="0"/>
      <dgm:spPr/>
    </dgm:pt>
    <dgm:pt modelId="{6E14E2B9-D3CD-4E7A-B969-E3A392E283F6}" type="pres">
      <dgm:prSet presAssocID="{F3469CE9-6238-4FA7-A97B-E00F4B80F125}" presName="Accent" presStyleLbl="node1" presStyleIdx="1" presStyleCnt="6"/>
      <dgm:spPr>
        <a:solidFill>
          <a:srgbClr val="7030A0"/>
        </a:solidFill>
      </dgm:spPr>
    </dgm:pt>
    <dgm:pt modelId="{A4BCBAC9-8B12-4DA5-9283-202B62EC3320}" type="pres">
      <dgm:prSet presAssocID="{F3469CE9-6238-4FA7-A97B-E00F4B80F125}" presName="ParentBackground5" presStyleCnt="0"/>
      <dgm:spPr/>
    </dgm:pt>
    <dgm:pt modelId="{BE7909A2-1C88-4CB4-9196-48F24258489B}" type="pres">
      <dgm:prSet presAssocID="{F3469CE9-6238-4FA7-A97B-E00F4B80F125}" presName="ParentBackground" presStyleLbl="fgAcc1" presStyleIdx="1" presStyleCnt="6"/>
      <dgm:spPr/>
    </dgm:pt>
    <dgm:pt modelId="{DBA3A91E-1A88-4AC8-A8FF-B5CD96DC5667}" type="pres">
      <dgm:prSet presAssocID="{F3469CE9-6238-4FA7-A97B-E00F4B80F125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6BD021B-5E71-4153-9E6F-0683156F8DF6}" type="pres">
      <dgm:prSet presAssocID="{0E5A62B3-B24B-48BC-B291-665E934A552D}" presName="Accent4" presStyleCnt="0"/>
      <dgm:spPr/>
    </dgm:pt>
    <dgm:pt modelId="{4FE143E0-32B9-4287-B081-A2EEB8AA493E}" type="pres">
      <dgm:prSet presAssocID="{0E5A62B3-B24B-48BC-B291-665E934A552D}" presName="Accent" presStyleLbl="node1" presStyleIdx="2" presStyleCnt="6"/>
      <dgm:spPr>
        <a:solidFill>
          <a:srgbClr val="92D050"/>
        </a:solidFill>
      </dgm:spPr>
    </dgm:pt>
    <dgm:pt modelId="{8AFC2A30-0459-4948-96F7-B70BE70015BE}" type="pres">
      <dgm:prSet presAssocID="{0E5A62B3-B24B-48BC-B291-665E934A552D}" presName="ParentBackground4" presStyleCnt="0"/>
      <dgm:spPr/>
    </dgm:pt>
    <dgm:pt modelId="{8708663D-E9A5-4A92-989F-3CB042996BE9}" type="pres">
      <dgm:prSet presAssocID="{0E5A62B3-B24B-48BC-B291-665E934A552D}" presName="ParentBackground" presStyleLbl="fgAcc1" presStyleIdx="2" presStyleCnt="6"/>
      <dgm:spPr/>
    </dgm:pt>
    <dgm:pt modelId="{B64BF1D8-C603-46C3-BE37-73ADC18B7CFF}" type="pres">
      <dgm:prSet presAssocID="{0E5A62B3-B24B-48BC-B291-665E934A552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CCF6015-CD53-45C3-9B37-07C8A5801C76}" type="pres">
      <dgm:prSet presAssocID="{966C6D67-6239-44EF-A8D7-295F46911250}" presName="Accent3" presStyleCnt="0"/>
      <dgm:spPr/>
    </dgm:pt>
    <dgm:pt modelId="{E6A2EDEE-8AB1-40A8-8D12-D6DAFC842FB2}" type="pres">
      <dgm:prSet presAssocID="{966C6D67-6239-44EF-A8D7-295F46911250}" presName="Accent" presStyleLbl="node1" presStyleIdx="3" presStyleCnt="6"/>
      <dgm:spPr>
        <a:solidFill>
          <a:srgbClr val="00965E"/>
        </a:solidFill>
      </dgm:spPr>
    </dgm:pt>
    <dgm:pt modelId="{DB5091B1-5410-4656-AB78-10F5C25BF9E1}" type="pres">
      <dgm:prSet presAssocID="{966C6D67-6239-44EF-A8D7-295F46911250}" presName="ParentBackground3" presStyleCnt="0"/>
      <dgm:spPr/>
    </dgm:pt>
    <dgm:pt modelId="{DB7C5D85-1FD6-4BEE-B4DB-20EFF76FF45F}" type="pres">
      <dgm:prSet presAssocID="{966C6D67-6239-44EF-A8D7-295F46911250}" presName="ParentBackground" presStyleLbl="fgAcc1" presStyleIdx="3" presStyleCnt="6"/>
      <dgm:spPr/>
    </dgm:pt>
    <dgm:pt modelId="{7074821A-35E9-4E02-ABEB-EA128FF17236}" type="pres">
      <dgm:prSet presAssocID="{966C6D67-6239-44EF-A8D7-295F4691125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434E745-F295-4FA5-B4EE-B8ED3C49DA71}" type="pres">
      <dgm:prSet presAssocID="{7657C7DB-993B-47C1-BE84-11E780B4CBD8}" presName="Accent2" presStyleCnt="0"/>
      <dgm:spPr/>
    </dgm:pt>
    <dgm:pt modelId="{D6E2724F-AE78-432F-BCEB-1AEE685B3C29}" type="pres">
      <dgm:prSet presAssocID="{7657C7DB-993B-47C1-BE84-11E780B4CBD8}" presName="Accent" presStyleLbl="node1" presStyleIdx="4" presStyleCnt="6"/>
      <dgm:spPr>
        <a:noFill/>
        <a:ln>
          <a:noFill/>
        </a:ln>
      </dgm:spPr>
    </dgm:pt>
    <dgm:pt modelId="{2F2B5376-512E-453E-BC56-C7A913E7D4B9}" type="pres">
      <dgm:prSet presAssocID="{7657C7DB-993B-47C1-BE84-11E780B4CBD8}" presName="ParentBackground2" presStyleCnt="0"/>
      <dgm:spPr/>
    </dgm:pt>
    <dgm:pt modelId="{3099251B-6BBB-4BE4-8FA5-E126ABED7A07}" type="pres">
      <dgm:prSet presAssocID="{7657C7DB-993B-47C1-BE84-11E780B4CBD8}" presName="ParentBackground" presStyleLbl="fgAcc1" presStyleIdx="4" presStyleCnt="6"/>
      <dgm:spPr/>
    </dgm:pt>
    <dgm:pt modelId="{7EDA8C40-5206-4906-90CE-94A593168353}" type="pres">
      <dgm:prSet presAssocID="{7657C7DB-993B-47C1-BE84-11E780B4CBD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AEE439F-62D4-4CDB-8221-2275D0E8631D}" type="pres">
      <dgm:prSet presAssocID="{4BA739B0-88EE-439B-B297-7E9797FB0E2A}" presName="Accent1" presStyleCnt="0"/>
      <dgm:spPr/>
    </dgm:pt>
    <dgm:pt modelId="{8CDC11CF-3458-4340-B86D-98F0FDF8146D}" type="pres">
      <dgm:prSet presAssocID="{4BA739B0-88EE-439B-B297-7E9797FB0E2A}" presName="Accent" presStyleLbl="node1" presStyleIdx="5" presStyleCnt="6"/>
      <dgm:spPr>
        <a:noFill/>
        <a:ln>
          <a:noFill/>
        </a:ln>
      </dgm:spPr>
    </dgm:pt>
    <dgm:pt modelId="{F4F0D704-6673-446F-92FB-152EF2E279CF}" type="pres">
      <dgm:prSet presAssocID="{4BA739B0-88EE-439B-B297-7E9797FB0E2A}" presName="ParentBackground1" presStyleCnt="0"/>
      <dgm:spPr/>
    </dgm:pt>
    <dgm:pt modelId="{402CC4F0-3CAB-44B3-9617-6F08BF6049B7}" type="pres">
      <dgm:prSet presAssocID="{4BA739B0-88EE-439B-B297-7E9797FB0E2A}" presName="ParentBackground" presStyleLbl="fgAcc1" presStyleIdx="5" presStyleCnt="6"/>
      <dgm:spPr/>
    </dgm:pt>
    <dgm:pt modelId="{95B8177C-6A7D-410A-A088-CB8B602B58D4}" type="pres">
      <dgm:prSet presAssocID="{4BA739B0-88EE-439B-B297-7E9797FB0E2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3268413-D073-4759-9CB3-3F5073EF2FD8}" type="presOf" srcId="{0E5A62B3-B24B-48BC-B291-665E934A552D}" destId="{8708663D-E9A5-4A92-989F-3CB042996BE9}" srcOrd="0" destOrd="0" presId="urn:microsoft.com/office/officeart/2011/layout/CircleProcess"/>
    <dgm:cxn modelId="{A6A46B35-5E01-4DC1-BB7F-FEFF25019215}" type="presOf" srcId="{96C5249D-783F-45F6-A9A8-5BEE8D7A6D62}" destId="{71DEC539-28F8-4948-92F3-8E52478E7D94}" srcOrd="1" destOrd="0" presId="urn:microsoft.com/office/officeart/2011/layout/CircleProcess"/>
    <dgm:cxn modelId="{0F4D2D47-B2CF-48AE-8698-2E513BCF2E19}" srcId="{2D8510A4-229E-4D66-8A5A-EA6905BE011D}" destId="{7657C7DB-993B-47C1-BE84-11E780B4CBD8}" srcOrd="1" destOrd="0" parTransId="{44AACE0C-84B9-477C-9821-CB06045A8332}" sibTransId="{6C6F449E-AB75-4A9B-B0EA-B08D6CCE4E2A}"/>
    <dgm:cxn modelId="{22F44D49-FCE9-43A3-966D-971AD0CF8C0E}" type="presOf" srcId="{7657C7DB-993B-47C1-BE84-11E780B4CBD8}" destId="{3099251B-6BBB-4BE4-8FA5-E126ABED7A07}" srcOrd="0" destOrd="0" presId="urn:microsoft.com/office/officeart/2011/layout/CircleProcess"/>
    <dgm:cxn modelId="{64EDC36E-D659-4D6C-B83E-5987564EE3A4}" type="presOf" srcId="{0E5A62B3-B24B-48BC-B291-665E934A552D}" destId="{B64BF1D8-C603-46C3-BE37-73ADC18B7CFF}" srcOrd="1" destOrd="0" presId="urn:microsoft.com/office/officeart/2011/layout/CircleProcess"/>
    <dgm:cxn modelId="{A18DFD54-2502-4286-97AF-100581E23D48}" srcId="{2D8510A4-229E-4D66-8A5A-EA6905BE011D}" destId="{4BA739B0-88EE-439B-B297-7E9797FB0E2A}" srcOrd="0" destOrd="0" parTransId="{43C5D1AA-8267-40E8-A1EB-AED4B95438FB}" sibTransId="{80A0D89A-3FE5-48C9-B13C-BE94A3F6B43C}"/>
    <dgm:cxn modelId="{57800059-C1D1-4CAE-93A6-5241E0B11E5C}" type="presOf" srcId="{7657C7DB-993B-47C1-BE84-11E780B4CBD8}" destId="{7EDA8C40-5206-4906-90CE-94A593168353}" srcOrd="1" destOrd="0" presId="urn:microsoft.com/office/officeart/2011/layout/CircleProcess"/>
    <dgm:cxn modelId="{6B6B235A-3495-40E0-9366-B6E17B1EE932}" type="presOf" srcId="{966C6D67-6239-44EF-A8D7-295F46911250}" destId="{DB7C5D85-1FD6-4BEE-B4DB-20EFF76FF45F}" srcOrd="0" destOrd="0" presId="urn:microsoft.com/office/officeart/2011/layout/CircleProcess"/>
    <dgm:cxn modelId="{CE06547F-CC87-47D1-B509-7DEDB16F8394}" type="presOf" srcId="{966C6D67-6239-44EF-A8D7-295F46911250}" destId="{7074821A-35E9-4E02-ABEB-EA128FF17236}" srcOrd="1" destOrd="0" presId="urn:microsoft.com/office/officeart/2011/layout/CircleProcess"/>
    <dgm:cxn modelId="{6FD0F2AE-202E-47E7-92E7-59097C7D89B9}" srcId="{2D8510A4-229E-4D66-8A5A-EA6905BE011D}" destId="{F3469CE9-6238-4FA7-A97B-E00F4B80F125}" srcOrd="4" destOrd="0" parTransId="{C642CCF5-5FE8-4CA8-B171-651F5805EDE2}" sibTransId="{F934DF13-2D34-402A-BF69-0059F497482F}"/>
    <dgm:cxn modelId="{092523B3-9F0C-4311-A86D-1D5506D9B7DE}" srcId="{2D8510A4-229E-4D66-8A5A-EA6905BE011D}" destId="{966C6D67-6239-44EF-A8D7-295F46911250}" srcOrd="2" destOrd="0" parTransId="{7B32C0DE-1B7B-497E-A552-9BC7BBFCB276}" sibTransId="{824DC313-F441-4CB8-A7C6-C558F31920CE}"/>
    <dgm:cxn modelId="{854255B6-81A5-4291-9007-0CB2DD056192}" srcId="{2D8510A4-229E-4D66-8A5A-EA6905BE011D}" destId="{96C5249D-783F-45F6-A9A8-5BEE8D7A6D62}" srcOrd="5" destOrd="0" parTransId="{CA8DC23D-F5FD-44A6-9BE0-69FA1FDBC33E}" sibTransId="{7FAC8616-256A-4BE2-A922-FC5B9852904F}"/>
    <dgm:cxn modelId="{6D3B9DBB-7988-44B2-B6AD-F73BD648FA53}" type="presOf" srcId="{F3469CE9-6238-4FA7-A97B-E00F4B80F125}" destId="{BE7909A2-1C88-4CB4-9196-48F24258489B}" srcOrd="0" destOrd="0" presId="urn:microsoft.com/office/officeart/2011/layout/CircleProcess"/>
    <dgm:cxn modelId="{CD9878BD-5C33-425A-A8E6-0757D57A890A}" type="presOf" srcId="{F3469CE9-6238-4FA7-A97B-E00F4B80F125}" destId="{DBA3A91E-1A88-4AC8-A8FF-B5CD96DC5667}" srcOrd="1" destOrd="0" presId="urn:microsoft.com/office/officeart/2011/layout/CircleProcess"/>
    <dgm:cxn modelId="{D2A7C5C0-076F-4FD4-9F96-6DBB7F5B82ED}" srcId="{2D8510A4-229E-4D66-8A5A-EA6905BE011D}" destId="{0E5A62B3-B24B-48BC-B291-665E934A552D}" srcOrd="3" destOrd="0" parTransId="{6DBCD9DB-CD66-43F3-B34D-172F4F4A8181}" sibTransId="{D2D7AA8A-6318-4E12-B654-1B4118CE1D07}"/>
    <dgm:cxn modelId="{E0AB2EE2-21FC-4B2C-9E93-2F20C35C21DE}" type="presOf" srcId="{96C5249D-783F-45F6-A9A8-5BEE8D7A6D62}" destId="{5FA7B07F-D44B-44BE-BE69-8CF4FB7D463D}" srcOrd="0" destOrd="0" presId="urn:microsoft.com/office/officeart/2011/layout/CircleProcess"/>
    <dgm:cxn modelId="{6855F2E6-478A-4E31-A64B-ED81B3DD989E}" type="presOf" srcId="{4BA739B0-88EE-439B-B297-7E9797FB0E2A}" destId="{95B8177C-6A7D-410A-A088-CB8B602B58D4}" srcOrd="1" destOrd="0" presId="urn:microsoft.com/office/officeart/2011/layout/CircleProcess"/>
    <dgm:cxn modelId="{7E94E7F2-614C-4E98-BCC8-FD8F3025D09F}" type="presOf" srcId="{4BA739B0-88EE-439B-B297-7E9797FB0E2A}" destId="{402CC4F0-3CAB-44B3-9617-6F08BF6049B7}" srcOrd="0" destOrd="0" presId="urn:microsoft.com/office/officeart/2011/layout/CircleProcess"/>
    <dgm:cxn modelId="{68BB51F8-BB92-4F1A-B13A-62D2EA78EB49}" type="presOf" srcId="{2D8510A4-229E-4D66-8A5A-EA6905BE011D}" destId="{0346D898-3F07-443B-8418-28A782DBB257}" srcOrd="0" destOrd="0" presId="urn:microsoft.com/office/officeart/2011/layout/CircleProcess"/>
    <dgm:cxn modelId="{02F26B68-0D48-4409-B962-4AE5DC6BC0FB}" type="presParOf" srcId="{0346D898-3F07-443B-8418-28A782DBB257}" destId="{C600CD20-F8E8-4807-B04B-513A05BA38DA}" srcOrd="0" destOrd="0" presId="urn:microsoft.com/office/officeart/2011/layout/CircleProcess"/>
    <dgm:cxn modelId="{02B7E08B-6366-4CD0-AB89-DCB75343037C}" type="presParOf" srcId="{C600CD20-F8E8-4807-B04B-513A05BA38DA}" destId="{A4A7320B-4BF7-4C08-B8AE-E69A7A3A4002}" srcOrd="0" destOrd="0" presId="urn:microsoft.com/office/officeart/2011/layout/CircleProcess"/>
    <dgm:cxn modelId="{6A63E6C6-FA2A-431C-A557-106F5266278A}" type="presParOf" srcId="{0346D898-3F07-443B-8418-28A782DBB257}" destId="{E25471F0-3CFE-44EC-8DF2-E386F52AFBD0}" srcOrd="1" destOrd="0" presId="urn:microsoft.com/office/officeart/2011/layout/CircleProcess"/>
    <dgm:cxn modelId="{1E3F9652-69B0-4216-9712-8B909FC16397}" type="presParOf" srcId="{E25471F0-3CFE-44EC-8DF2-E386F52AFBD0}" destId="{5FA7B07F-D44B-44BE-BE69-8CF4FB7D463D}" srcOrd="0" destOrd="0" presId="urn:microsoft.com/office/officeart/2011/layout/CircleProcess"/>
    <dgm:cxn modelId="{37D6328B-2AC1-4A52-B507-8A6727E96CAF}" type="presParOf" srcId="{0346D898-3F07-443B-8418-28A782DBB257}" destId="{71DEC539-28F8-4948-92F3-8E52478E7D94}" srcOrd="2" destOrd="0" presId="urn:microsoft.com/office/officeart/2011/layout/CircleProcess"/>
    <dgm:cxn modelId="{45D0117B-418D-4663-A92A-4390CCCF137A}" type="presParOf" srcId="{0346D898-3F07-443B-8418-28A782DBB257}" destId="{86A33E38-BED9-4CD5-9321-5A691DDA4D99}" srcOrd="3" destOrd="0" presId="urn:microsoft.com/office/officeart/2011/layout/CircleProcess"/>
    <dgm:cxn modelId="{C759DA26-9766-4E14-8B0A-48D8D91FDAC9}" type="presParOf" srcId="{86A33E38-BED9-4CD5-9321-5A691DDA4D99}" destId="{6E14E2B9-D3CD-4E7A-B969-E3A392E283F6}" srcOrd="0" destOrd="0" presId="urn:microsoft.com/office/officeart/2011/layout/CircleProcess"/>
    <dgm:cxn modelId="{5F2FA158-1EB4-430A-ADCE-869239A5B9D1}" type="presParOf" srcId="{0346D898-3F07-443B-8418-28A782DBB257}" destId="{A4BCBAC9-8B12-4DA5-9283-202B62EC3320}" srcOrd="4" destOrd="0" presId="urn:microsoft.com/office/officeart/2011/layout/CircleProcess"/>
    <dgm:cxn modelId="{56FBF592-0467-4337-A9D3-78A315B13E94}" type="presParOf" srcId="{A4BCBAC9-8B12-4DA5-9283-202B62EC3320}" destId="{BE7909A2-1C88-4CB4-9196-48F24258489B}" srcOrd="0" destOrd="0" presId="urn:microsoft.com/office/officeart/2011/layout/CircleProcess"/>
    <dgm:cxn modelId="{E3C1BE58-C31B-429E-A23E-B3288D8D99C7}" type="presParOf" srcId="{0346D898-3F07-443B-8418-28A782DBB257}" destId="{DBA3A91E-1A88-4AC8-A8FF-B5CD96DC5667}" srcOrd="5" destOrd="0" presId="urn:microsoft.com/office/officeart/2011/layout/CircleProcess"/>
    <dgm:cxn modelId="{185E4147-F492-4B70-994A-AC4B45C86988}" type="presParOf" srcId="{0346D898-3F07-443B-8418-28A782DBB257}" destId="{96BD021B-5E71-4153-9E6F-0683156F8DF6}" srcOrd="6" destOrd="0" presId="urn:microsoft.com/office/officeart/2011/layout/CircleProcess"/>
    <dgm:cxn modelId="{08D97D07-514F-4654-8603-E35F460AB099}" type="presParOf" srcId="{96BD021B-5E71-4153-9E6F-0683156F8DF6}" destId="{4FE143E0-32B9-4287-B081-A2EEB8AA493E}" srcOrd="0" destOrd="0" presId="urn:microsoft.com/office/officeart/2011/layout/CircleProcess"/>
    <dgm:cxn modelId="{4BF32609-460D-439E-9B6B-01D7400E10E5}" type="presParOf" srcId="{0346D898-3F07-443B-8418-28A782DBB257}" destId="{8AFC2A30-0459-4948-96F7-B70BE70015BE}" srcOrd="7" destOrd="0" presId="urn:microsoft.com/office/officeart/2011/layout/CircleProcess"/>
    <dgm:cxn modelId="{692F27C9-6EF0-428E-8E80-6BC1BA192A86}" type="presParOf" srcId="{8AFC2A30-0459-4948-96F7-B70BE70015BE}" destId="{8708663D-E9A5-4A92-989F-3CB042996BE9}" srcOrd="0" destOrd="0" presId="urn:microsoft.com/office/officeart/2011/layout/CircleProcess"/>
    <dgm:cxn modelId="{BDE0B916-672F-46C5-8FE1-D288BF1A6E11}" type="presParOf" srcId="{0346D898-3F07-443B-8418-28A782DBB257}" destId="{B64BF1D8-C603-46C3-BE37-73ADC18B7CFF}" srcOrd="8" destOrd="0" presId="urn:microsoft.com/office/officeart/2011/layout/CircleProcess"/>
    <dgm:cxn modelId="{AD59CA62-8731-43D2-AA06-A99D905A847A}" type="presParOf" srcId="{0346D898-3F07-443B-8418-28A782DBB257}" destId="{CCCF6015-CD53-45C3-9B37-07C8A5801C76}" srcOrd="9" destOrd="0" presId="urn:microsoft.com/office/officeart/2011/layout/CircleProcess"/>
    <dgm:cxn modelId="{5D4A2164-C128-4653-A3CA-013F48796EDE}" type="presParOf" srcId="{CCCF6015-CD53-45C3-9B37-07C8A5801C76}" destId="{E6A2EDEE-8AB1-40A8-8D12-D6DAFC842FB2}" srcOrd="0" destOrd="0" presId="urn:microsoft.com/office/officeart/2011/layout/CircleProcess"/>
    <dgm:cxn modelId="{E1DFCADC-C933-41F9-9580-48C787BC0F8D}" type="presParOf" srcId="{0346D898-3F07-443B-8418-28A782DBB257}" destId="{DB5091B1-5410-4656-AB78-10F5C25BF9E1}" srcOrd="10" destOrd="0" presId="urn:microsoft.com/office/officeart/2011/layout/CircleProcess"/>
    <dgm:cxn modelId="{B6371DC1-08F6-44A8-8808-27D1730B9FAA}" type="presParOf" srcId="{DB5091B1-5410-4656-AB78-10F5C25BF9E1}" destId="{DB7C5D85-1FD6-4BEE-B4DB-20EFF76FF45F}" srcOrd="0" destOrd="0" presId="urn:microsoft.com/office/officeart/2011/layout/CircleProcess"/>
    <dgm:cxn modelId="{96412D2B-E904-4E87-B84D-CD253CFA9B04}" type="presParOf" srcId="{0346D898-3F07-443B-8418-28A782DBB257}" destId="{7074821A-35E9-4E02-ABEB-EA128FF17236}" srcOrd="11" destOrd="0" presId="urn:microsoft.com/office/officeart/2011/layout/CircleProcess"/>
    <dgm:cxn modelId="{4F472D77-57B3-4B81-A36D-CAC401B93A4C}" type="presParOf" srcId="{0346D898-3F07-443B-8418-28A782DBB257}" destId="{B434E745-F295-4FA5-B4EE-B8ED3C49DA71}" srcOrd="12" destOrd="0" presId="urn:microsoft.com/office/officeart/2011/layout/CircleProcess"/>
    <dgm:cxn modelId="{6AAA3F0F-D344-453E-BD05-67176B455835}" type="presParOf" srcId="{B434E745-F295-4FA5-B4EE-B8ED3C49DA71}" destId="{D6E2724F-AE78-432F-BCEB-1AEE685B3C29}" srcOrd="0" destOrd="0" presId="urn:microsoft.com/office/officeart/2011/layout/CircleProcess"/>
    <dgm:cxn modelId="{CC81796F-37D8-4CA2-8056-FC65B1C962CD}" type="presParOf" srcId="{0346D898-3F07-443B-8418-28A782DBB257}" destId="{2F2B5376-512E-453E-BC56-C7A913E7D4B9}" srcOrd="13" destOrd="0" presId="urn:microsoft.com/office/officeart/2011/layout/CircleProcess"/>
    <dgm:cxn modelId="{147C0AB8-7C31-4B4B-80B6-CB0D7276A674}" type="presParOf" srcId="{2F2B5376-512E-453E-BC56-C7A913E7D4B9}" destId="{3099251B-6BBB-4BE4-8FA5-E126ABED7A07}" srcOrd="0" destOrd="0" presId="urn:microsoft.com/office/officeart/2011/layout/CircleProcess"/>
    <dgm:cxn modelId="{E7A0CA71-B35B-41F9-BB47-FB9FCAE346D5}" type="presParOf" srcId="{0346D898-3F07-443B-8418-28A782DBB257}" destId="{7EDA8C40-5206-4906-90CE-94A593168353}" srcOrd="14" destOrd="0" presId="urn:microsoft.com/office/officeart/2011/layout/CircleProcess"/>
    <dgm:cxn modelId="{A825E0D2-5A90-455E-81F0-BBA8A44B4750}" type="presParOf" srcId="{0346D898-3F07-443B-8418-28A782DBB257}" destId="{6AEE439F-62D4-4CDB-8221-2275D0E8631D}" srcOrd="15" destOrd="0" presId="urn:microsoft.com/office/officeart/2011/layout/CircleProcess"/>
    <dgm:cxn modelId="{433059AD-0606-48B5-8A57-1DF1315DBB1C}" type="presParOf" srcId="{6AEE439F-62D4-4CDB-8221-2275D0E8631D}" destId="{8CDC11CF-3458-4340-B86D-98F0FDF8146D}" srcOrd="0" destOrd="0" presId="urn:microsoft.com/office/officeart/2011/layout/CircleProcess"/>
    <dgm:cxn modelId="{2C47A7C1-E3E6-4081-9E3A-44E29113AE27}" type="presParOf" srcId="{0346D898-3F07-443B-8418-28A782DBB257}" destId="{F4F0D704-6673-446F-92FB-152EF2E279CF}" srcOrd="16" destOrd="0" presId="urn:microsoft.com/office/officeart/2011/layout/CircleProcess"/>
    <dgm:cxn modelId="{65800ABA-ADF9-4CA8-936F-B2E272E6FD4F}" type="presParOf" srcId="{F4F0D704-6673-446F-92FB-152EF2E279CF}" destId="{402CC4F0-3CAB-44B3-9617-6F08BF6049B7}" srcOrd="0" destOrd="0" presId="urn:microsoft.com/office/officeart/2011/layout/CircleProcess"/>
    <dgm:cxn modelId="{298486EA-A78B-4CA4-8623-666215BDE057}" type="presParOf" srcId="{0346D898-3F07-443B-8418-28A782DBB257}" destId="{95B8177C-6A7D-410A-A088-CB8B602B58D4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8510A4-229E-4D66-8A5A-EA6905BE011D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0E5A62B3-B24B-48BC-B291-665E934A552D}">
      <dgm:prSet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6DBCD9DB-CD66-43F3-B34D-172F4F4A8181}" type="parTrans" cxnId="{D2A7C5C0-076F-4FD4-9F96-6DBB7F5B82ED}">
      <dgm:prSet/>
      <dgm:spPr/>
      <dgm:t>
        <a:bodyPr/>
        <a:lstStyle/>
        <a:p>
          <a:endParaRPr lang="fi-FI"/>
        </a:p>
      </dgm:t>
    </dgm:pt>
    <dgm:pt modelId="{D2D7AA8A-6318-4E12-B654-1B4118CE1D07}" type="sibTrans" cxnId="{D2A7C5C0-076F-4FD4-9F96-6DBB7F5B82ED}">
      <dgm:prSet/>
      <dgm:spPr/>
      <dgm:t>
        <a:bodyPr/>
        <a:lstStyle/>
        <a:p>
          <a:endParaRPr lang="fi-FI"/>
        </a:p>
      </dgm:t>
    </dgm:pt>
    <dgm:pt modelId="{F3469CE9-6238-4FA7-A97B-E00F4B80F125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C642CCF5-5FE8-4CA8-B171-651F5805EDE2}" type="parTrans" cxnId="{6FD0F2AE-202E-47E7-92E7-59097C7D89B9}">
      <dgm:prSet/>
      <dgm:spPr/>
      <dgm:t>
        <a:bodyPr/>
        <a:lstStyle/>
        <a:p>
          <a:endParaRPr lang="fi-FI"/>
        </a:p>
      </dgm:t>
    </dgm:pt>
    <dgm:pt modelId="{F934DF13-2D34-402A-BF69-0059F497482F}" type="sibTrans" cxnId="{6FD0F2AE-202E-47E7-92E7-59097C7D89B9}">
      <dgm:prSet/>
      <dgm:spPr/>
      <dgm:t>
        <a:bodyPr/>
        <a:lstStyle/>
        <a:p>
          <a:endParaRPr lang="fi-FI"/>
        </a:p>
      </dgm:t>
    </dgm:pt>
    <dgm:pt modelId="{96C5249D-783F-45F6-A9A8-5BEE8D7A6D62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CA8DC23D-F5FD-44A6-9BE0-69FA1FDBC33E}" type="parTrans" cxnId="{854255B6-81A5-4291-9007-0CB2DD056192}">
      <dgm:prSet/>
      <dgm:spPr/>
      <dgm:t>
        <a:bodyPr/>
        <a:lstStyle/>
        <a:p>
          <a:endParaRPr lang="fi-FI"/>
        </a:p>
      </dgm:t>
    </dgm:pt>
    <dgm:pt modelId="{7FAC8616-256A-4BE2-A922-FC5B9852904F}" type="sibTrans" cxnId="{854255B6-81A5-4291-9007-0CB2DD056192}">
      <dgm:prSet/>
      <dgm:spPr/>
      <dgm:t>
        <a:bodyPr/>
        <a:lstStyle/>
        <a:p>
          <a:endParaRPr lang="fi-FI"/>
        </a:p>
      </dgm:t>
    </dgm:pt>
    <dgm:pt modelId="{7657C7DB-993B-47C1-BE84-11E780B4CBD8}">
      <dgm:prSet phldrT="[Text]"/>
      <dgm:spPr>
        <a:noFill/>
        <a:ln>
          <a:noFill/>
        </a:ln>
      </dgm:spPr>
      <dgm:t>
        <a:bodyPr/>
        <a:lstStyle/>
        <a:p>
          <a:pPr rtl="0"/>
          <a:endParaRPr lang="fi-FI" dirty="0">
            <a:latin typeface="+mn-lt"/>
          </a:endParaRPr>
        </a:p>
      </dgm:t>
    </dgm:pt>
    <dgm:pt modelId="{6C6F449E-AB75-4A9B-B0EA-B08D6CCE4E2A}" type="sibTrans" cxnId="{0F4D2D47-B2CF-48AE-8698-2E513BCF2E19}">
      <dgm:prSet/>
      <dgm:spPr/>
      <dgm:t>
        <a:bodyPr/>
        <a:lstStyle/>
        <a:p>
          <a:endParaRPr lang="fi-FI"/>
        </a:p>
      </dgm:t>
    </dgm:pt>
    <dgm:pt modelId="{44AACE0C-84B9-477C-9821-CB06045A8332}" type="parTrans" cxnId="{0F4D2D47-B2CF-48AE-8698-2E513BCF2E19}">
      <dgm:prSet/>
      <dgm:spPr/>
      <dgm:t>
        <a:bodyPr/>
        <a:lstStyle/>
        <a:p>
          <a:endParaRPr lang="fi-FI"/>
        </a:p>
      </dgm:t>
    </dgm:pt>
    <dgm:pt modelId="{4BA739B0-88EE-439B-B297-7E9797FB0E2A}">
      <dgm:prSet phldrT="[Text]"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80A0D89A-3FE5-48C9-B13C-BE94A3F6B43C}" type="sibTrans" cxnId="{A18DFD54-2502-4286-97AF-100581E23D48}">
      <dgm:prSet/>
      <dgm:spPr/>
      <dgm:t>
        <a:bodyPr/>
        <a:lstStyle/>
        <a:p>
          <a:endParaRPr lang="fi-FI"/>
        </a:p>
      </dgm:t>
    </dgm:pt>
    <dgm:pt modelId="{43C5D1AA-8267-40E8-A1EB-AED4B95438FB}" type="parTrans" cxnId="{A18DFD54-2502-4286-97AF-100581E23D48}">
      <dgm:prSet/>
      <dgm:spPr/>
      <dgm:t>
        <a:bodyPr/>
        <a:lstStyle/>
        <a:p>
          <a:endParaRPr lang="fi-FI"/>
        </a:p>
      </dgm:t>
    </dgm:pt>
    <dgm:pt modelId="{966C6D67-6239-44EF-A8D7-295F46911250}">
      <dgm:prSet phldrT="[Text]"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824DC313-F441-4CB8-A7C6-C558F31920CE}" type="sibTrans" cxnId="{092523B3-9F0C-4311-A86D-1D5506D9B7DE}">
      <dgm:prSet/>
      <dgm:spPr/>
      <dgm:t>
        <a:bodyPr/>
        <a:lstStyle/>
        <a:p>
          <a:endParaRPr lang="fi-FI"/>
        </a:p>
      </dgm:t>
    </dgm:pt>
    <dgm:pt modelId="{7B32C0DE-1B7B-497E-A552-9BC7BBFCB276}" type="parTrans" cxnId="{092523B3-9F0C-4311-A86D-1D5506D9B7DE}">
      <dgm:prSet/>
      <dgm:spPr/>
      <dgm:t>
        <a:bodyPr/>
        <a:lstStyle/>
        <a:p>
          <a:endParaRPr lang="fi-FI"/>
        </a:p>
      </dgm:t>
    </dgm:pt>
    <dgm:pt modelId="{0346D898-3F07-443B-8418-28A782DBB257}" type="pres">
      <dgm:prSet presAssocID="{2D8510A4-229E-4D66-8A5A-EA6905BE011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600CD20-F8E8-4807-B04B-513A05BA38DA}" type="pres">
      <dgm:prSet presAssocID="{96C5249D-783F-45F6-A9A8-5BEE8D7A6D62}" presName="Accent6" presStyleCnt="0"/>
      <dgm:spPr/>
    </dgm:pt>
    <dgm:pt modelId="{A4A7320B-4BF7-4C08-B8AE-E69A7A3A4002}" type="pres">
      <dgm:prSet presAssocID="{96C5249D-783F-45F6-A9A8-5BEE8D7A6D62}" presName="Accent" presStyleLbl="node1" presStyleIdx="0" presStyleCnt="6"/>
      <dgm:spPr>
        <a:solidFill>
          <a:srgbClr val="FFCD00"/>
        </a:solidFill>
      </dgm:spPr>
    </dgm:pt>
    <dgm:pt modelId="{E25471F0-3CFE-44EC-8DF2-E386F52AFBD0}" type="pres">
      <dgm:prSet presAssocID="{96C5249D-783F-45F6-A9A8-5BEE8D7A6D62}" presName="ParentBackground6" presStyleCnt="0"/>
      <dgm:spPr/>
    </dgm:pt>
    <dgm:pt modelId="{5FA7B07F-D44B-44BE-BE69-8CF4FB7D463D}" type="pres">
      <dgm:prSet presAssocID="{96C5249D-783F-45F6-A9A8-5BEE8D7A6D62}" presName="ParentBackground" presStyleLbl="fgAcc1" presStyleIdx="0" presStyleCnt="6"/>
      <dgm:spPr/>
    </dgm:pt>
    <dgm:pt modelId="{71DEC539-28F8-4948-92F3-8E52478E7D94}" type="pres">
      <dgm:prSet presAssocID="{96C5249D-783F-45F6-A9A8-5BEE8D7A6D62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6A33E38-BED9-4CD5-9321-5A691DDA4D99}" type="pres">
      <dgm:prSet presAssocID="{F3469CE9-6238-4FA7-A97B-E00F4B80F125}" presName="Accent5" presStyleCnt="0"/>
      <dgm:spPr/>
    </dgm:pt>
    <dgm:pt modelId="{6E14E2B9-D3CD-4E7A-B969-E3A392E283F6}" type="pres">
      <dgm:prSet presAssocID="{F3469CE9-6238-4FA7-A97B-E00F4B80F125}" presName="Accent" presStyleLbl="node1" presStyleIdx="1" presStyleCnt="6"/>
      <dgm:spPr>
        <a:solidFill>
          <a:srgbClr val="7030A0"/>
        </a:solidFill>
      </dgm:spPr>
    </dgm:pt>
    <dgm:pt modelId="{A4BCBAC9-8B12-4DA5-9283-202B62EC3320}" type="pres">
      <dgm:prSet presAssocID="{F3469CE9-6238-4FA7-A97B-E00F4B80F125}" presName="ParentBackground5" presStyleCnt="0"/>
      <dgm:spPr/>
    </dgm:pt>
    <dgm:pt modelId="{BE7909A2-1C88-4CB4-9196-48F24258489B}" type="pres">
      <dgm:prSet presAssocID="{F3469CE9-6238-4FA7-A97B-E00F4B80F125}" presName="ParentBackground" presStyleLbl="fgAcc1" presStyleIdx="1" presStyleCnt="6"/>
      <dgm:spPr/>
    </dgm:pt>
    <dgm:pt modelId="{DBA3A91E-1A88-4AC8-A8FF-B5CD96DC5667}" type="pres">
      <dgm:prSet presAssocID="{F3469CE9-6238-4FA7-A97B-E00F4B80F125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6BD021B-5E71-4153-9E6F-0683156F8DF6}" type="pres">
      <dgm:prSet presAssocID="{0E5A62B3-B24B-48BC-B291-665E934A552D}" presName="Accent4" presStyleCnt="0"/>
      <dgm:spPr/>
    </dgm:pt>
    <dgm:pt modelId="{4FE143E0-32B9-4287-B081-A2EEB8AA493E}" type="pres">
      <dgm:prSet presAssocID="{0E5A62B3-B24B-48BC-B291-665E934A552D}" presName="Accent" presStyleLbl="node1" presStyleIdx="2" presStyleCnt="6"/>
      <dgm:spPr>
        <a:solidFill>
          <a:srgbClr val="92D050"/>
        </a:solidFill>
      </dgm:spPr>
    </dgm:pt>
    <dgm:pt modelId="{8AFC2A30-0459-4948-96F7-B70BE70015BE}" type="pres">
      <dgm:prSet presAssocID="{0E5A62B3-B24B-48BC-B291-665E934A552D}" presName="ParentBackground4" presStyleCnt="0"/>
      <dgm:spPr/>
    </dgm:pt>
    <dgm:pt modelId="{8708663D-E9A5-4A92-989F-3CB042996BE9}" type="pres">
      <dgm:prSet presAssocID="{0E5A62B3-B24B-48BC-B291-665E934A552D}" presName="ParentBackground" presStyleLbl="fgAcc1" presStyleIdx="2" presStyleCnt="6"/>
      <dgm:spPr/>
    </dgm:pt>
    <dgm:pt modelId="{B64BF1D8-C603-46C3-BE37-73ADC18B7CFF}" type="pres">
      <dgm:prSet presAssocID="{0E5A62B3-B24B-48BC-B291-665E934A552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CCF6015-CD53-45C3-9B37-07C8A5801C76}" type="pres">
      <dgm:prSet presAssocID="{966C6D67-6239-44EF-A8D7-295F46911250}" presName="Accent3" presStyleCnt="0"/>
      <dgm:spPr/>
    </dgm:pt>
    <dgm:pt modelId="{E6A2EDEE-8AB1-40A8-8D12-D6DAFC842FB2}" type="pres">
      <dgm:prSet presAssocID="{966C6D67-6239-44EF-A8D7-295F46911250}" presName="Accent" presStyleLbl="node1" presStyleIdx="3" presStyleCnt="6"/>
      <dgm:spPr>
        <a:noFill/>
        <a:ln>
          <a:noFill/>
        </a:ln>
      </dgm:spPr>
    </dgm:pt>
    <dgm:pt modelId="{DB5091B1-5410-4656-AB78-10F5C25BF9E1}" type="pres">
      <dgm:prSet presAssocID="{966C6D67-6239-44EF-A8D7-295F46911250}" presName="ParentBackground3" presStyleCnt="0"/>
      <dgm:spPr/>
    </dgm:pt>
    <dgm:pt modelId="{DB7C5D85-1FD6-4BEE-B4DB-20EFF76FF45F}" type="pres">
      <dgm:prSet presAssocID="{966C6D67-6239-44EF-A8D7-295F46911250}" presName="ParentBackground" presStyleLbl="fgAcc1" presStyleIdx="3" presStyleCnt="6" custLinFactNeighborX="-10446"/>
      <dgm:spPr/>
    </dgm:pt>
    <dgm:pt modelId="{7074821A-35E9-4E02-ABEB-EA128FF17236}" type="pres">
      <dgm:prSet presAssocID="{966C6D67-6239-44EF-A8D7-295F4691125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434E745-F295-4FA5-B4EE-B8ED3C49DA71}" type="pres">
      <dgm:prSet presAssocID="{7657C7DB-993B-47C1-BE84-11E780B4CBD8}" presName="Accent2" presStyleCnt="0"/>
      <dgm:spPr/>
    </dgm:pt>
    <dgm:pt modelId="{D6E2724F-AE78-432F-BCEB-1AEE685B3C29}" type="pres">
      <dgm:prSet presAssocID="{7657C7DB-993B-47C1-BE84-11E780B4CBD8}" presName="Accent" presStyleLbl="node1" presStyleIdx="4" presStyleCnt="6"/>
      <dgm:spPr>
        <a:noFill/>
        <a:ln>
          <a:noFill/>
        </a:ln>
      </dgm:spPr>
    </dgm:pt>
    <dgm:pt modelId="{2F2B5376-512E-453E-BC56-C7A913E7D4B9}" type="pres">
      <dgm:prSet presAssocID="{7657C7DB-993B-47C1-BE84-11E780B4CBD8}" presName="ParentBackground2" presStyleCnt="0"/>
      <dgm:spPr/>
    </dgm:pt>
    <dgm:pt modelId="{3099251B-6BBB-4BE4-8FA5-E126ABED7A07}" type="pres">
      <dgm:prSet presAssocID="{7657C7DB-993B-47C1-BE84-11E780B4CBD8}" presName="ParentBackground" presStyleLbl="fgAcc1" presStyleIdx="4" presStyleCnt="6"/>
      <dgm:spPr/>
    </dgm:pt>
    <dgm:pt modelId="{7EDA8C40-5206-4906-90CE-94A593168353}" type="pres">
      <dgm:prSet presAssocID="{7657C7DB-993B-47C1-BE84-11E780B4CBD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AEE439F-62D4-4CDB-8221-2275D0E8631D}" type="pres">
      <dgm:prSet presAssocID="{4BA739B0-88EE-439B-B297-7E9797FB0E2A}" presName="Accent1" presStyleCnt="0"/>
      <dgm:spPr/>
    </dgm:pt>
    <dgm:pt modelId="{8CDC11CF-3458-4340-B86D-98F0FDF8146D}" type="pres">
      <dgm:prSet presAssocID="{4BA739B0-88EE-439B-B297-7E9797FB0E2A}" presName="Accent" presStyleLbl="node1" presStyleIdx="5" presStyleCnt="6"/>
      <dgm:spPr>
        <a:noFill/>
        <a:ln>
          <a:noFill/>
        </a:ln>
      </dgm:spPr>
    </dgm:pt>
    <dgm:pt modelId="{F4F0D704-6673-446F-92FB-152EF2E279CF}" type="pres">
      <dgm:prSet presAssocID="{4BA739B0-88EE-439B-B297-7E9797FB0E2A}" presName="ParentBackground1" presStyleCnt="0"/>
      <dgm:spPr/>
    </dgm:pt>
    <dgm:pt modelId="{402CC4F0-3CAB-44B3-9617-6F08BF6049B7}" type="pres">
      <dgm:prSet presAssocID="{4BA739B0-88EE-439B-B297-7E9797FB0E2A}" presName="ParentBackground" presStyleLbl="fgAcc1" presStyleIdx="5" presStyleCnt="6"/>
      <dgm:spPr/>
    </dgm:pt>
    <dgm:pt modelId="{95B8177C-6A7D-410A-A088-CB8B602B58D4}" type="pres">
      <dgm:prSet presAssocID="{4BA739B0-88EE-439B-B297-7E9797FB0E2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3268413-D073-4759-9CB3-3F5073EF2FD8}" type="presOf" srcId="{0E5A62B3-B24B-48BC-B291-665E934A552D}" destId="{8708663D-E9A5-4A92-989F-3CB042996BE9}" srcOrd="0" destOrd="0" presId="urn:microsoft.com/office/officeart/2011/layout/CircleProcess"/>
    <dgm:cxn modelId="{A6A46B35-5E01-4DC1-BB7F-FEFF25019215}" type="presOf" srcId="{96C5249D-783F-45F6-A9A8-5BEE8D7A6D62}" destId="{71DEC539-28F8-4948-92F3-8E52478E7D94}" srcOrd="1" destOrd="0" presId="urn:microsoft.com/office/officeart/2011/layout/CircleProcess"/>
    <dgm:cxn modelId="{0F4D2D47-B2CF-48AE-8698-2E513BCF2E19}" srcId="{2D8510A4-229E-4D66-8A5A-EA6905BE011D}" destId="{7657C7DB-993B-47C1-BE84-11E780B4CBD8}" srcOrd="1" destOrd="0" parTransId="{44AACE0C-84B9-477C-9821-CB06045A8332}" sibTransId="{6C6F449E-AB75-4A9B-B0EA-B08D6CCE4E2A}"/>
    <dgm:cxn modelId="{22F44D49-FCE9-43A3-966D-971AD0CF8C0E}" type="presOf" srcId="{7657C7DB-993B-47C1-BE84-11E780B4CBD8}" destId="{3099251B-6BBB-4BE4-8FA5-E126ABED7A07}" srcOrd="0" destOrd="0" presId="urn:microsoft.com/office/officeart/2011/layout/CircleProcess"/>
    <dgm:cxn modelId="{64EDC36E-D659-4D6C-B83E-5987564EE3A4}" type="presOf" srcId="{0E5A62B3-B24B-48BC-B291-665E934A552D}" destId="{B64BF1D8-C603-46C3-BE37-73ADC18B7CFF}" srcOrd="1" destOrd="0" presId="urn:microsoft.com/office/officeart/2011/layout/CircleProcess"/>
    <dgm:cxn modelId="{A18DFD54-2502-4286-97AF-100581E23D48}" srcId="{2D8510A4-229E-4D66-8A5A-EA6905BE011D}" destId="{4BA739B0-88EE-439B-B297-7E9797FB0E2A}" srcOrd="0" destOrd="0" parTransId="{43C5D1AA-8267-40E8-A1EB-AED4B95438FB}" sibTransId="{80A0D89A-3FE5-48C9-B13C-BE94A3F6B43C}"/>
    <dgm:cxn modelId="{57800059-C1D1-4CAE-93A6-5241E0B11E5C}" type="presOf" srcId="{7657C7DB-993B-47C1-BE84-11E780B4CBD8}" destId="{7EDA8C40-5206-4906-90CE-94A593168353}" srcOrd="1" destOrd="0" presId="urn:microsoft.com/office/officeart/2011/layout/CircleProcess"/>
    <dgm:cxn modelId="{6B6B235A-3495-40E0-9366-B6E17B1EE932}" type="presOf" srcId="{966C6D67-6239-44EF-A8D7-295F46911250}" destId="{DB7C5D85-1FD6-4BEE-B4DB-20EFF76FF45F}" srcOrd="0" destOrd="0" presId="urn:microsoft.com/office/officeart/2011/layout/CircleProcess"/>
    <dgm:cxn modelId="{CE06547F-CC87-47D1-B509-7DEDB16F8394}" type="presOf" srcId="{966C6D67-6239-44EF-A8D7-295F46911250}" destId="{7074821A-35E9-4E02-ABEB-EA128FF17236}" srcOrd="1" destOrd="0" presId="urn:microsoft.com/office/officeart/2011/layout/CircleProcess"/>
    <dgm:cxn modelId="{6FD0F2AE-202E-47E7-92E7-59097C7D89B9}" srcId="{2D8510A4-229E-4D66-8A5A-EA6905BE011D}" destId="{F3469CE9-6238-4FA7-A97B-E00F4B80F125}" srcOrd="4" destOrd="0" parTransId="{C642CCF5-5FE8-4CA8-B171-651F5805EDE2}" sibTransId="{F934DF13-2D34-402A-BF69-0059F497482F}"/>
    <dgm:cxn modelId="{092523B3-9F0C-4311-A86D-1D5506D9B7DE}" srcId="{2D8510A4-229E-4D66-8A5A-EA6905BE011D}" destId="{966C6D67-6239-44EF-A8D7-295F46911250}" srcOrd="2" destOrd="0" parTransId="{7B32C0DE-1B7B-497E-A552-9BC7BBFCB276}" sibTransId="{824DC313-F441-4CB8-A7C6-C558F31920CE}"/>
    <dgm:cxn modelId="{854255B6-81A5-4291-9007-0CB2DD056192}" srcId="{2D8510A4-229E-4D66-8A5A-EA6905BE011D}" destId="{96C5249D-783F-45F6-A9A8-5BEE8D7A6D62}" srcOrd="5" destOrd="0" parTransId="{CA8DC23D-F5FD-44A6-9BE0-69FA1FDBC33E}" sibTransId="{7FAC8616-256A-4BE2-A922-FC5B9852904F}"/>
    <dgm:cxn modelId="{6D3B9DBB-7988-44B2-B6AD-F73BD648FA53}" type="presOf" srcId="{F3469CE9-6238-4FA7-A97B-E00F4B80F125}" destId="{BE7909A2-1C88-4CB4-9196-48F24258489B}" srcOrd="0" destOrd="0" presId="urn:microsoft.com/office/officeart/2011/layout/CircleProcess"/>
    <dgm:cxn modelId="{CD9878BD-5C33-425A-A8E6-0757D57A890A}" type="presOf" srcId="{F3469CE9-6238-4FA7-A97B-E00F4B80F125}" destId="{DBA3A91E-1A88-4AC8-A8FF-B5CD96DC5667}" srcOrd="1" destOrd="0" presId="urn:microsoft.com/office/officeart/2011/layout/CircleProcess"/>
    <dgm:cxn modelId="{D2A7C5C0-076F-4FD4-9F96-6DBB7F5B82ED}" srcId="{2D8510A4-229E-4D66-8A5A-EA6905BE011D}" destId="{0E5A62B3-B24B-48BC-B291-665E934A552D}" srcOrd="3" destOrd="0" parTransId="{6DBCD9DB-CD66-43F3-B34D-172F4F4A8181}" sibTransId="{D2D7AA8A-6318-4E12-B654-1B4118CE1D07}"/>
    <dgm:cxn modelId="{E0AB2EE2-21FC-4B2C-9E93-2F20C35C21DE}" type="presOf" srcId="{96C5249D-783F-45F6-A9A8-5BEE8D7A6D62}" destId="{5FA7B07F-D44B-44BE-BE69-8CF4FB7D463D}" srcOrd="0" destOrd="0" presId="urn:microsoft.com/office/officeart/2011/layout/CircleProcess"/>
    <dgm:cxn modelId="{6855F2E6-478A-4E31-A64B-ED81B3DD989E}" type="presOf" srcId="{4BA739B0-88EE-439B-B297-7E9797FB0E2A}" destId="{95B8177C-6A7D-410A-A088-CB8B602B58D4}" srcOrd="1" destOrd="0" presId="urn:microsoft.com/office/officeart/2011/layout/CircleProcess"/>
    <dgm:cxn modelId="{7E94E7F2-614C-4E98-BCC8-FD8F3025D09F}" type="presOf" srcId="{4BA739B0-88EE-439B-B297-7E9797FB0E2A}" destId="{402CC4F0-3CAB-44B3-9617-6F08BF6049B7}" srcOrd="0" destOrd="0" presId="urn:microsoft.com/office/officeart/2011/layout/CircleProcess"/>
    <dgm:cxn modelId="{68BB51F8-BB92-4F1A-B13A-62D2EA78EB49}" type="presOf" srcId="{2D8510A4-229E-4D66-8A5A-EA6905BE011D}" destId="{0346D898-3F07-443B-8418-28A782DBB257}" srcOrd="0" destOrd="0" presId="urn:microsoft.com/office/officeart/2011/layout/CircleProcess"/>
    <dgm:cxn modelId="{02F26B68-0D48-4409-B962-4AE5DC6BC0FB}" type="presParOf" srcId="{0346D898-3F07-443B-8418-28A782DBB257}" destId="{C600CD20-F8E8-4807-B04B-513A05BA38DA}" srcOrd="0" destOrd="0" presId="urn:microsoft.com/office/officeart/2011/layout/CircleProcess"/>
    <dgm:cxn modelId="{02B7E08B-6366-4CD0-AB89-DCB75343037C}" type="presParOf" srcId="{C600CD20-F8E8-4807-B04B-513A05BA38DA}" destId="{A4A7320B-4BF7-4C08-B8AE-E69A7A3A4002}" srcOrd="0" destOrd="0" presId="urn:microsoft.com/office/officeart/2011/layout/CircleProcess"/>
    <dgm:cxn modelId="{6A63E6C6-FA2A-431C-A557-106F5266278A}" type="presParOf" srcId="{0346D898-3F07-443B-8418-28A782DBB257}" destId="{E25471F0-3CFE-44EC-8DF2-E386F52AFBD0}" srcOrd="1" destOrd="0" presId="urn:microsoft.com/office/officeart/2011/layout/CircleProcess"/>
    <dgm:cxn modelId="{1E3F9652-69B0-4216-9712-8B909FC16397}" type="presParOf" srcId="{E25471F0-3CFE-44EC-8DF2-E386F52AFBD0}" destId="{5FA7B07F-D44B-44BE-BE69-8CF4FB7D463D}" srcOrd="0" destOrd="0" presId="urn:microsoft.com/office/officeart/2011/layout/CircleProcess"/>
    <dgm:cxn modelId="{37D6328B-2AC1-4A52-B507-8A6727E96CAF}" type="presParOf" srcId="{0346D898-3F07-443B-8418-28A782DBB257}" destId="{71DEC539-28F8-4948-92F3-8E52478E7D94}" srcOrd="2" destOrd="0" presId="urn:microsoft.com/office/officeart/2011/layout/CircleProcess"/>
    <dgm:cxn modelId="{45D0117B-418D-4663-A92A-4390CCCF137A}" type="presParOf" srcId="{0346D898-3F07-443B-8418-28A782DBB257}" destId="{86A33E38-BED9-4CD5-9321-5A691DDA4D99}" srcOrd="3" destOrd="0" presId="urn:microsoft.com/office/officeart/2011/layout/CircleProcess"/>
    <dgm:cxn modelId="{C759DA26-9766-4E14-8B0A-48D8D91FDAC9}" type="presParOf" srcId="{86A33E38-BED9-4CD5-9321-5A691DDA4D99}" destId="{6E14E2B9-D3CD-4E7A-B969-E3A392E283F6}" srcOrd="0" destOrd="0" presId="urn:microsoft.com/office/officeart/2011/layout/CircleProcess"/>
    <dgm:cxn modelId="{5F2FA158-1EB4-430A-ADCE-869239A5B9D1}" type="presParOf" srcId="{0346D898-3F07-443B-8418-28A782DBB257}" destId="{A4BCBAC9-8B12-4DA5-9283-202B62EC3320}" srcOrd="4" destOrd="0" presId="urn:microsoft.com/office/officeart/2011/layout/CircleProcess"/>
    <dgm:cxn modelId="{56FBF592-0467-4337-A9D3-78A315B13E94}" type="presParOf" srcId="{A4BCBAC9-8B12-4DA5-9283-202B62EC3320}" destId="{BE7909A2-1C88-4CB4-9196-48F24258489B}" srcOrd="0" destOrd="0" presId="urn:microsoft.com/office/officeart/2011/layout/CircleProcess"/>
    <dgm:cxn modelId="{E3C1BE58-C31B-429E-A23E-B3288D8D99C7}" type="presParOf" srcId="{0346D898-3F07-443B-8418-28A782DBB257}" destId="{DBA3A91E-1A88-4AC8-A8FF-B5CD96DC5667}" srcOrd="5" destOrd="0" presId="urn:microsoft.com/office/officeart/2011/layout/CircleProcess"/>
    <dgm:cxn modelId="{185E4147-F492-4B70-994A-AC4B45C86988}" type="presParOf" srcId="{0346D898-3F07-443B-8418-28A782DBB257}" destId="{96BD021B-5E71-4153-9E6F-0683156F8DF6}" srcOrd="6" destOrd="0" presId="urn:microsoft.com/office/officeart/2011/layout/CircleProcess"/>
    <dgm:cxn modelId="{08D97D07-514F-4654-8603-E35F460AB099}" type="presParOf" srcId="{96BD021B-5E71-4153-9E6F-0683156F8DF6}" destId="{4FE143E0-32B9-4287-B081-A2EEB8AA493E}" srcOrd="0" destOrd="0" presId="urn:microsoft.com/office/officeart/2011/layout/CircleProcess"/>
    <dgm:cxn modelId="{4BF32609-460D-439E-9B6B-01D7400E10E5}" type="presParOf" srcId="{0346D898-3F07-443B-8418-28A782DBB257}" destId="{8AFC2A30-0459-4948-96F7-B70BE70015BE}" srcOrd="7" destOrd="0" presId="urn:microsoft.com/office/officeart/2011/layout/CircleProcess"/>
    <dgm:cxn modelId="{692F27C9-6EF0-428E-8E80-6BC1BA192A86}" type="presParOf" srcId="{8AFC2A30-0459-4948-96F7-B70BE70015BE}" destId="{8708663D-E9A5-4A92-989F-3CB042996BE9}" srcOrd="0" destOrd="0" presId="urn:microsoft.com/office/officeart/2011/layout/CircleProcess"/>
    <dgm:cxn modelId="{BDE0B916-672F-46C5-8FE1-D288BF1A6E11}" type="presParOf" srcId="{0346D898-3F07-443B-8418-28A782DBB257}" destId="{B64BF1D8-C603-46C3-BE37-73ADC18B7CFF}" srcOrd="8" destOrd="0" presId="urn:microsoft.com/office/officeart/2011/layout/CircleProcess"/>
    <dgm:cxn modelId="{AD59CA62-8731-43D2-AA06-A99D905A847A}" type="presParOf" srcId="{0346D898-3F07-443B-8418-28A782DBB257}" destId="{CCCF6015-CD53-45C3-9B37-07C8A5801C76}" srcOrd="9" destOrd="0" presId="urn:microsoft.com/office/officeart/2011/layout/CircleProcess"/>
    <dgm:cxn modelId="{5D4A2164-C128-4653-A3CA-013F48796EDE}" type="presParOf" srcId="{CCCF6015-CD53-45C3-9B37-07C8A5801C76}" destId="{E6A2EDEE-8AB1-40A8-8D12-D6DAFC842FB2}" srcOrd="0" destOrd="0" presId="urn:microsoft.com/office/officeart/2011/layout/CircleProcess"/>
    <dgm:cxn modelId="{E1DFCADC-C933-41F9-9580-48C787BC0F8D}" type="presParOf" srcId="{0346D898-3F07-443B-8418-28A782DBB257}" destId="{DB5091B1-5410-4656-AB78-10F5C25BF9E1}" srcOrd="10" destOrd="0" presId="urn:microsoft.com/office/officeart/2011/layout/CircleProcess"/>
    <dgm:cxn modelId="{B6371DC1-08F6-44A8-8808-27D1730B9FAA}" type="presParOf" srcId="{DB5091B1-5410-4656-AB78-10F5C25BF9E1}" destId="{DB7C5D85-1FD6-4BEE-B4DB-20EFF76FF45F}" srcOrd="0" destOrd="0" presId="urn:microsoft.com/office/officeart/2011/layout/CircleProcess"/>
    <dgm:cxn modelId="{96412D2B-E904-4E87-B84D-CD253CFA9B04}" type="presParOf" srcId="{0346D898-3F07-443B-8418-28A782DBB257}" destId="{7074821A-35E9-4E02-ABEB-EA128FF17236}" srcOrd="11" destOrd="0" presId="urn:microsoft.com/office/officeart/2011/layout/CircleProcess"/>
    <dgm:cxn modelId="{4F472D77-57B3-4B81-A36D-CAC401B93A4C}" type="presParOf" srcId="{0346D898-3F07-443B-8418-28A782DBB257}" destId="{B434E745-F295-4FA5-B4EE-B8ED3C49DA71}" srcOrd="12" destOrd="0" presId="urn:microsoft.com/office/officeart/2011/layout/CircleProcess"/>
    <dgm:cxn modelId="{6AAA3F0F-D344-453E-BD05-67176B455835}" type="presParOf" srcId="{B434E745-F295-4FA5-B4EE-B8ED3C49DA71}" destId="{D6E2724F-AE78-432F-BCEB-1AEE685B3C29}" srcOrd="0" destOrd="0" presId="urn:microsoft.com/office/officeart/2011/layout/CircleProcess"/>
    <dgm:cxn modelId="{CC81796F-37D8-4CA2-8056-FC65B1C962CD}" type="presParOf" srcId="{0346D898-3F07-443B-8418-28A782DBB257}" destId="{2F2B5376-512E-453E-BC56-C7A913E7D4B9}" srcOrd="13" destOrd="0" presId="urn:microsoft.com/office/officeart/2011/layout/CircleProcess"/>
    <dgm:cxn modelId="{147C0AB8-7C31-4B4B-80B6-CB0D7276A674}" type="presParOf" srcId="{2F2B5376-512E-453E-BC56-C7A913E7D4B9}" destId="{3099251B-6BBB-4BE4-8FA5-E126ABED7A07}" srcOrd="0" destOrd="0" presId="urn:microsoft.com/office/officeart/2011/layout/CircleProcess"/>
    <dgm:cxn modelId="{E7A0CA71-B35B-41F9-BB47-FB9FCAE346D5}" type="presParOf" srcId="{0346D898-3F07-443B-8418-28A782DBB257}" destId="{7EDA8C40-5206-4906-90CE-94A593168353}" srcOrd="14" destOrd="0" presId="urn:microsoft.com/office/officeart/2011/layout/CircleProcess"/>
    <dgm:cxn modelId="{A825E0D2-5A90-455E-81F0-BBA8A44B4750}" type="presParOf" srcId="{0346D898-3F07-443B-8418-28A782DBB257}" destId="{6AEE439F-62D4-4CDB-8221-2275D0E8631D}" srcOrd="15" destOrd="0" presId="urn:microsoft.com/office/officeart/2011/layout/CircleProcess"/>
    <dgm:cxn modelId="{433059AD-0606-48B5-8A57-1DF1315DBB1C}" type="presParOf" srcId="{6AEE439F-62D4-4CDB-8221-2275D0E8631D}" destId="{8CDC11CF-3458-4340-B86D-98F0FDF8146D}" srcOrd="0" destOrd="0" presId="urn:microsoft.com/office/officeart/2011/layout/CircleProcess"/>
    <dgm:cxn modelId="{2C47A7C1-E3E6-4081-9E3A-44E29113AE27}" type="presParOf" srcId="{0346D898-3F07-443B-8418-28A782DBB257}" destId="{F4F0D704-6673-446F-92FB-152EF2E279CF}" srcOrd="16" destOrd="0" presId="urn:microsoft.com/office/officeart/2011/layout/CircleProcess"/>
    <dgm:cxn modelId="{65800ABA-ADF9-4CA8-936F-B2E272E6FD4F}" type="presParOf" srcId="{F4F0D704-6673-446F-92FB-152EF2E279CF}" destId="{402CC4F0-3CAB-44B3-9617-6F08BF6049B7}" srcOrd="0" destOrd="0" presId="urn:microsoft.com/office/officeart/2011/layout/CircleProcess"/>
    <dgm:cxn modelId="{298486EA-A78B-4CA4-8623-666215BDE057}" type="presParOf" srcId="{0346D898-3F07-443B-8418-28A782DBB257}" destId="{95B8177C-6A7D-410A-A088-CB8B602B58D4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8510A4-229E-4D66-8A5A-EA6905BE011D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0E5A62B3-B24B-48BC-B291-665E934A552D}">
      <dgm:prSet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6DBCD9DB-CD66-43F3-B34D-172F4F4A8181}" type="parTrans" cxnId="{D2A7C5C0-076F-4FD4-9F96-6DBB7F5B82ED}">
      <dgm:prSet/>
      <dgm:spPr/>
      <dgm:t>
        <a:bodyPr/>
        <a:lstStyle/>
        <a:p>
          <a:endParaRPr lang="fi-FI"/>
        </a:p>
      </dgm:t>
    </dgm:pt>
    <dgm:pt modelId="{D2D7AA8A-6318-4E12-B654-1B4118CE1D07}" type="sibTrans" cxnId="{D2A7C5C0-076F-4FD4-9F96-6DBB7F5B82ED}">
      <dgm:prSet/>
      <dgm:spPr/>
      <dgm:t>
        <a:bodyPr/>
        <a:lstStyle/>
        <a:p>
          <a:endParaRPr lang="fi-FI"/>
        </a:p>
      </dgm:t>
    </dgm:pt>
    <dgm:pt modelId="{F3469CE9-6238-4FA7-A97B-E00F4B80F125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C642CCF5-5FE8-4CA8-B171-651F5805EDE2}" type="parTrans" cxnId="{6FD0F2AE-202E-47E7-92E7-59097C7D89B9}">
      <dgm:prSet/>
      <dgm:spPr/>
      <dgm:t>
        <a:bodyPr/>
        <a:lstStyle/>
        <a:p>
          <a:endParaRPr lang="fi-FI"/>
        </a:p>
      </dgm:t>
    </dgm:pt>
    <dgm:pt modelId="{F934DF13-2D34-402A-BF69-0059F497482F}" type="sibTrans" cxnId="{6FD0F2AE-202E-47E7-92E7-59097C7D89B9}">
      <dgm:prSet/>
      <dgm:spPr/>
      <dgm:t>
        <a:bodyPr/>
        <a:lstStyle/>
        <a:p>
          <a:endParaRPr lang="fi-FI"/>
        </a:p>
      </dgm:t>
    </dgm:pt>
    <dgm:pt modelId="{96C5249D-783F-45F6-A9A8-5BEE8D7A6D62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CA8DC23D-F5FD-44A6-9BE0-69FA1FDBC33E}" type="parTrans" cxnId="{854255B6-81A5-4291-9007-0CB2DD056192}">
      <dgm:prSet/>
      <dgm:spPr/>
      <dgm:t>
        <a:bodyPr/>
        <a:lstStyle/>
        <a:p>
          <a:endParaRPr lang="fi-FI"/>
        </a:p>
      </dgm:t>
    </dgm:pt>
    <dgm:pt modelId="{7FAC8616-256A-4BE2-A922-FC5B9852904F}" type="sibTrans" cxnId="{854255B6-81A5-4291-9007-0CB2DD056192}">
      <dgm:prSet/>
      <dgm:spPr/>
      <dgm:t>
        <a:bodyPr/>
        <a:lstStyle/>
        <a:p>
          <a:endParaRPr lang="fi-FI"/>
        </a:p>
      </dgm:t>
    </dgm:pt>
    <dgm:pt modelId="{7657C7DB-993B-47C1-BE84-11E780B4CBD8}">
      <dgm:prSet phldrT="[Text]"/>
      <dgm:spPr>
        <a:noFill/>
        <a:ln>
          <a:noFill/>
        </a:ln>
      </dgm:spPr>
      <dgm:t>
        <a:bodyPr/>
        <a:lstStyle/>
        <a:p>
          <a:pPr rtl="0"/>
          <a:endParaRPr lang="fi-FI" dirty="0">
            <a:latin typeface="+mn-lt"/>
          </a:endParaRPr>
        </a:p>
      </dgm:t>
    </dgm:pt>
    <dgm:pt modelId="{6C6F449E-AB75-4A9B-B0EA-B08D6CCE4E2A}" type="sibTrans" cxnId="{0F4D2D47-B2CF-48AE-8698-2E513BCF2E19}">
      <dgm:prSet/>
      <dgm:spPr/>
      <dgm:t>
        <a:bodyPr/>
        <a:lstStyle/>
        <a:p>
          <a:endParaRPr lang="fi-FI"/>
        </a:p>
      </dgm:t>
    </dgm:pt>
    <dgm:pt modelId="{44AACE0C-84B9-477C-9821-CB06045A8332}" type="parTrans" cxnId="{0F4D2D47-B2CF-48AE-8698-2E513BCF2E19}">
      <dgm:prSet/>
      <dgm:spPr/>
      <dgm:t>
        <a:bodyPr/>
        <a:lstStyle/>
        <a:p>
          <a:endParaRPr lang="fi-FI"/>
        </a:p>
      </dgm:t>
    </dgm:pt>
    <dgm:pt modelId="{4BA739B0-88EE-439B-B297-7E9797FB0E2A}">
      <dgm:prSet phldrT="[Text]"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80A0D89A-3FE5-48C9-B13C-BE94A3F6B43C}" type="sibTrans" cxnId="{A18DFD54-2502-4286-97AF-100581E23D48}">
      <dgm:prSet/>
      <dgm:spPr/>
      <dgm:t>
        <a:bodyPr/>
        <a:lstStyle/>
        <a:p>
          <a:endParaRPr lang="fi-FI"/>
        </a:p>
      </dgm:t>
    </dgm:pt>
    <dgm:pt modelId="{43C5D1AA-8267-40E8-A1EB-AED4B95438FB}" type="parTrans" cxnId="{A18DFD54-2502-4286-97AF-100581E23D48}">
      <dgm:prSet/>
      <dgm:spPr/>
      <dgm:t>
        <a:bodyPr/>
        <a:lstStyle/>
        <a:p>
          <a:endParaRPr lang="fi-FI"/>
        </a:p>
      </dgm:t>
    </dgm:pt>
    <dgm:pt modelId="{966C6D67-6239-44EF-A8D7-295F46911250}">
      <dgm:prSet phldrT="[Text]"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824DC313-F441-4CB8-A7C6-C558F31920CE}" type="sibTrans" cxnId="{092523B3-9F0C-4311-A86D-1D5506D9B7DE}">
      <dgm:prSet/>
      <dgm:spPr/>
      <dgm:t>
        <a:bodyPr/>
        <a:lstStyle/>
        <a:p>
          <a:endParaRPr lang="fi-FI"/>
        </a:p>
      </dgm:t>
    </dgm:pt>
    <dgm:pt modelId="{7B32C0DE-1B7B-497E-A552-9BC7BBFCB276}" type="parTrans" cxnId="{092523B3-9F0C-4311-A86D-1D5506D9B7DE}">
      <dgm:prSet/>
      <dgm:spPr/>
      <dgm:t>
        <a:bodyPr/>
        <a:lstStyle/>
        <a:p>
          <a:endParaRPr lang="fi-FI"/>
        </a:p>
      </dgm:t>
    </dgm:pt>
    <dgm:pt modelId="{0346D898-3F07-443B-8418-28A782DBB257}" type="pres">
      <dgm:prSet presAssocID="{2D8510A4-229E-4D66-8A5A-EA6905BE011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600CD20-F8E8-4807-B04B-513A05BA38DA}" type="pres">
      <dgm:prSet presAssocID="{96C5249D-783F-45F6-A9A8-5BEE8D7A6D62}" presName="Accent6" presStyleCnt="0"/>
      <dgm:spPr/>
    </dgm:pt>
    <dgm:pt modelId="{A4A7320B-4BF7-4C08-B8AE-E69A7A3A4002}" type="pres">
      <dgm:prSet presAssocID="{96C5249D-783F-45F6-A9A8-5BEE8D7A6D62}" presName="Accent" presStyleLbl="node1" presStyleIdx="0" presStyleCnt="6"/>
      <dgm:spPr>
        <a:solidFill>
          <a:srgbClr val="FFCD00"/>
        </a:solidFill>
      </dgm:spPr>
    </dgm:pt>
    <dgm:pt modelId="{E25471F0-3CFE-44EC-8DF2-E386F52AFBD0}" type="pres">
      <dgm:prSet presAssocID="{96C5249D-783F-45F6-A9A8-5BEE8D7A6D62}" presName="ParentBackground6" presStyleCnt="0"/>
      <dgm:spPr/>
    </dgm:pt>
    <dgm:pt modelId="{5FA7B07F-D44B-44BE-BE69-8CF4FB7D463D}" type="pres">
      <dgm:prSet presAssocID="{96C5249D-783F-45F6-A9A8-5BEE8D7A6D62}" presName="ParentBackground" presStyleLbl="fgAcc1" presStyleIdx="0" presStyleCnt="6"/>
      <dgm:spPr/>
    </dgm:pt>
    <dgm:pt modelId="{71DEC539-28F8-4948-92F3-8E52478E7D94}" type="pres">
      <dgm:prSet presAssocID="{96C5249D-783F-45F6-A9A8-5BEE8D7A6D62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6A33E38-BED9-4CD5-9321-5A691DDA4D99}" type="pres">
      <dgm:prSet presAssocID="{F3469CE9-6238-4FA7-A97B-E00F4B80F125}" presName="Accent5" presStyleCnt="0"/>
      <dgm:spPr/>
    </dgm:pt>
    <dgm:pt modelId="{6E14E2B9-D3CD-4E7A-B969-E3A392E283F6}" type="pres">
      <dgm:prSet presAssocID="{F3469CE9-6238-4FA7-A97B-E00F4B80F125}" presName="Accent" presStyleLbl="node1" presStyleIdx="1" presStyleCnt="6"/>
      <dgm:spPr>
        <a:solidFill>
          <a:srgbClr val="7030A0"/>
        </a:solidFill>
      </dgm:spPr>
    </dgm:pt>
    <dgm:pt modelId="{A4BCBAC9-8B12-4DA5-9283-202B62EC3320}" type="pres">
      <dgm:prSet presAssocID="{F3469CE9-6238-4FA7-A97B-E00F4B80F125}" presName="ParentBackground5" presStyleCnt="0"/>
      <dgm:spPr/>
    </dgm:pt>
    <dgm:pt modelId="{BE7909A2-1C88-4CB4-9196-48F24258489B}" type="pres">
      <dgm:prSet presAssocID="{F3469CE9-6238-4FA7-A97B-E00F4B80F125}" presName="ParentBackground" presStyleLbl="fgAcc1" presStyleIdx="1" presStyleCnt="6"/>
      <dgm:spPr/>
    </dgm:pt>
    <dgm:pt modelId="{DBA3A91E-1A88-4AC8-A8FF-B5CD96DC5667}" type="pres">
      <dgm:prSet presAssocID="{F3469CE9-6238-4FA7-A97B-E00F4B80F125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6BD021B-5E71-4153-9E6F-0683156F8DF6}" type="pres">
      <dgm:prSet presAssocID="{0E5A62B3-B24B-48BC-B291-665E934A552D}" presName="Accent4" presStyleCnt="0"/>
      <dgm:spPr/>
    </dgm:pt>
    <dgm:pt modelId="{4FE143E0-32B9-4287-B081-A2EEB8AA493E}" type="pres">
      <dgm:prSet presAssocID="{0E5A62B3-B24B-48BC-B291-665E934A552D}" presName="Accent" presStyleLbl="node1" presStyleIdx="2" presStyleCnt="6"/>
      <dgm:spPr>
        <a:solidFill>
          <a:srgbClr val="92D050"/>
        </a:solidFill>
      </dgm:spPr>
    </dgm:pt>
    <dgm:pt modelId="{8AFC2A30-0459-4948-96F7-B70BE70015BE}" type="pres">
      <dgm:prSet presAssocID="{0E5A62B3-B24B-48BC-B291-665E934A552D}" presName="ParentBackground4" presStyleCnt="0"/>
      <dgm:spPr/>
    </dgm:pt>
    <dgm:pt modelId="{8708663D-E9A5-4A92-989F-3CB042996BE9}" type="pres">
      <dgm:prSet presAssocID="{0E5A62B3-B24B-48BC-B291-665E934A552D}" presName="ParentBackground" presStyleLbl="fgAcc1" presStyleIdx="2" presStyleCnt="6"/>
      <dgm:spPr/>
    </dgm:pt>
    <dgm:pt modelId="{B64BF1D8-C603-46C3-BE37-73ADC18B7CFF}" type="pres">
      <dgm:prSet presAssocID="{0E5A62B3-B24B-48BC-B291-665E934A552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CCF6015-CD53-45C3-9B37-07C8A5801C76}" type="pres">
      <dgm:prSet presAssocID="{966C6D67-6239-44EF-A8D7-295F46911250}" presName="Accent3" presStyleCnt="0"/>
      <dgm:spPr/>
    </dgm:pt>
    <dgm:pt modelId="{E6A2EDEE-8AB1-40A8-8D12-D6DAFC842FB2}" type="pres">
      <dgm:prSet presAssocID="{966C6D67-6239-44EF-A8D7-295F46911250}" presName="Accent" presStyleLbl="node1" presStyleIdx="3" presStyleCnt="6"/>
      <dgm:spPr>
        <a:noFill/>
        <a:ln>
          <a:noFill/>
        </a:ln>
      </dgm:spPr>
    </dgm:pt>
    <dgm:pt modelId="{DB5091B1-5410-4656-AB78-10F5C25BF9E1}" type="pres">
      <dgm:prSet presAssocID="{966C6D67-6239-44EF-A8D7-295F46911250}" presName="ParentBackground3" presStyleCnt="0"/>
      <dgm:spPr/>
    </dgm:pt>
    <dgm:pt modelId="{DB7C5D85-1FD6-4BEE-B4DB-20EFF76FF45F}" type="pres">
      <dgm:prSet presAssocID="{966C6D67-6239-44EF-A8D7-295F46911250}" presName="ParentBackground" presStyleLbl="fgAcc1" presStyleIdx="3" presStyleCnt="6" custLinFactNeighborX="-10446"/>
      <dgm:spPr/>
    </dgm:pt>
    <dgm:pt modelId="{7074821A-35E9-4E02-ABEB-EA128FF17236}" type="pres">
      <dgm:prSet presAssocID="{966C6D67-6239-44EF-A8D7-295F4691125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434E745-F295-4FA5-B4EE-B8ED3C49DA71}" type="pres">
      <dgm:prSet presAssocID="{7657C7DB-993B-47C1-BE84-11E780B4CBD8}" presName="Accent2" presStyleCnt="0"/>
      <dgm:spPr/>
    </dgm:pt>
    <dgm:pt modelId="{D6E2724F-AE78-432F-BCEB-1AEE685B3C29}" type="pres">
      <dgm:prSet presAssocID="{7657C7DB-993B-47C1-BE84-11E780B4CBD8}" presName="Accent" presStyleLbl="node1" presStyleIdx="4" presStyleCnt="6"/>
      <dgm:spPr>
        <a:noFill/>
        <a:ln>
          <a:noFill/>
        </a:ln>
      </dgm:spPr>
    </dgm:pt>
    <dgm:pt modelId="{2F2B5376-512E-453E-BC56-C7A913E7D4B9}" type="pres">
      <dgm:prSet presAssocID="{7657C7DB-993B-47C1-BE84-11E780B4CBD8}" presName="ParentBackground2" presStyleCnt="0"/>
      <dgm:spPr/>
    </dgm:pt>
    <dgm:pt modelId="{3099251B-6BBB-4BE4-8FA5-E126ABED7A07}" type="pres">
      <dgm:prSet presAssocID="{7657C7DB-993B-47C1-BE84-11E780B4CBD8}" presName="ParentBackground" presStyleLbl="fgAcc1" presStyleIdx="4" presStyleCnt="6"/>
      <dgm:spPr/>
    </dgm:pt>
    <dgm:pt modelId="{7EDA8C40-5206-4906-90CE-94A593168353}" type="pres">
      <dgm:prSet presAssocID="{7657C7DB-993B-47C1-BE84-11E780B4CBD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AEE439F-62D4-4CDB-8221-2275D0E8631D}" type="pres">
      <dgm:prSet presAssocID="{4BA739B0-88EE-439B-B297-7E9797FB0E2A}" presName="Accent1" presStyleCnt="0"/>
      <dgm:spPr/>
    </dgm:pt>
    <dgm:pt modelId="{8CDC11CF-3458-4340-B86D-98F0FDF8146D}" type="pres">
      <dgm:prSet presAssocID="{4BA739B0-88EE-439B-B297-7E9797FB0E2A}" presName="Accent" presStyleLbl="node1" presStyleIdx="5" presStyleCnt="6"/>
      <dgm:spPr>
        <a:noFill/>
        <a:ln>
          <a:noFill/>
        </a:ln>
      </dgm:spPr>
    </dgm:pt>
    <dgm:pt modelId="{F4F0D704-6673-446F-92FB-152EF2E279CF}" type="pres">
      <dgm:prSet presAssocID="{4BA739B0-88EE-439B-B297-7E9797FB0E2A}" presName="ParentBackground1" presStyleCnt="0"/>
      <dgm:spPr/>
    </dgm:pt>
    <dgm:pt modelId="{402CC4F0-3CAB-44B3-9617-6F08BF6049B7}" type="pres">
      <dgm:prSet presAssocID="{4BA739B0-88EE-439B-B297-7E9797FB0E2A}" presName="ParentBackground" presStyleLbl="fgAcc1" presStyleIdx="5" presStyleCnt="6"/>
      <dgm:spPr/>
    </dgm:pt>
    <dgm:pt modelId="{95B8177C-6A7D-410A-A088-CB8B602B58D4}" type="pres">
      <dgm:prSet presAssocID="{4BA739B0-88EE-439B-B297-7E9797FB0E2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3268413-D073-4759-9CB3-3F5073EF2FD8}" type="presOf" srcId="{0E5A62B3-B24B-48BC-B291-665E934A552D}" destId="{8708663D-E9A5-4A92-989F-3CB042996BE9}" srcOrd="0" destOrd="0" presId="urn:microsoft.com/office/officeart/2011/layout/CircleProcess"/>
    <dgm:cxn modelId="{A6A46B35-5E01-4DC1-BB7F-FEFF25019215}" type="presOf" srcId="{96C5249D-783F-45F6-A9A8-5BEE8D7A6D62}" destId="{71DEC539-28F8-4948-92F3-8E52478E7D94}" srcOrd="1" destOrd="0" presId="urn:microsoft.com/office/officeart/2011/layout/CircleProcess"/>
    <dgm:cxn modelId="{0F4D2D47-B2CF-48AE-8698-2E513BCF2E19}" srcId="{2D8510A4-229E-4D66-8A5A-EA6905BE011D}" destId="{7657C7DB-993B-47C1-BE84-11E780B4CBD8}" srcOrd="1" destOrd="0" parTransId="{44AACE0C-84B9-477C-9821-CB06045A8332}" sibTransId="{6C6F449E-AB75-4A9B-B0EA-B08D6CCE4E2A}"/>
    <dgm:cxn modelId="{22F44D49-FCE9-43A3-966D-971AD0CF8C0E}" type="presOf" srcId="{7657C7DB-993B-47C1-BE84-11E780B4CBD8}" destId="{3099251B-6BBB-4BE4-8FA5-E126ABED7A07}" srcOrd="0" destOrd="0" presId="urn:microsoft.com/office/officeart/2011/layout/CircleProcess"/>
    <dgm:cxn modelId="{64EDC36E-D659-4D6C-B83E-5987564EE3A4}" type="presOf" srcId="{0E5A62B3-B24B-48BC-B291-665E934A552D}" destId="{B64BF1D8-C603-46C3-BE37-73ADC18B7CFF}" srcOrd="1" destOrd="0" presId="urn:microsoft.com/office/officeart/2011/layout/CircleProcess"/>
    <dgm:cxn modelId="{A18DFD54-2502-4286-97AF-100581E23D48}" srcId="{2D8510A4-229E-4D66-8A5A-EA6905BE011D}" destId="{4BA739B0-88EE-439B-B297-7E9797FB0E2A}" srcOrd="0" destOrd="0" parTransId="{43C5D1AA-8267-40E8-A1EB-AED4B95438FB}" sibTransId="{80A0D89A-3FE5-48C9-B13C-BE94A3F6B43C}"/>
    <dgm:cxn modelId="{57800059-C1D1-4CAE-93A6-5241E0B11E5C}" type="presOf" srcId="{7657C7DB-993B-47C1-BE84-11E780B4CBD8}" destId="{7EDA8C40-5206-4906-90CE-94A593168353}" srcOrd="1" destOrd="0" presId="urn:microsoft.com/office/officeart/2011/layout/CircleProcess"/>
    <dgm:cxn modelId="{6B6B235A-3495-40E0-9366-B6E17B1EE932}" type="presOf" srcId="{966C6D67-6239-44EF-A8D7-295F46911250}" destId="{DB7C5D85-1FD6-4BEE-B4DB-20EFF76FF45F}" srcOrd="0" destOrd="0" presId="urn:microsoft.com/office/officeart/2011/layout/CircleProcess"/>
    <dgm:cxn modelId="{CE06547F-CC87-47D1-B509-7DEDB16F8394}" type="presOf" srcId="{966C6D67-6239-44EF-A8D7-295F46911250}" destId="{7074821A-35E9-4E02-ABEB-EA128FF17236}" srcOrd="1" destOrd="0" presId="urn:microsoft.com/office/officeart/2011/layout/CircleProcess"/>
    <dgm:cxn modelId="{6FD0F2AE-202E-47E7-92E7-59097C7D89B9}" srcId="{2D8510A4-229E-4D66-8A5A-EA6905BE011D}" destId="{F3469CE9-6238-4FA7-A97B-E00F4B80F125}" srcOrd="4" destOrd="0" parTransId="{C642CCF5-5FE8-4CA8-B171-651F5805EDE2}" sibTransId="{F934DF13-2D34-402A-BF69-0059F497482F}"/>
    <dgm:cxn modelId="{092523B3-9F0C-4311-A86D-1D5506D9B7DE}" srcId="{2D8510A4-229E-4D66-8A5A-EA6905BE011D}" destId="{966C6D67-6239-44EF-A8D7-295F46911250}" srcOrd="2" destOrd="0" parTransId="{7B32C0DE-1B7B-497E-A552-9BC7BBFCB276}" sibTransId="{824DC313-F441-4CB8-A7C6-C558F31920CE}"/>
    <dgm:cxn modelId="{854255B6-81A5-4291-9007-0CB2DD056192}" srcId="{2D8510A4-229E-4D66-8A5A-EA6905BE011D}" destId="{96C5249D-783F-45F6-A9A8-5BEE8D7A6D62}" srcOrd="5" destOrd="0" parTransId="{CA8DC23D-F5FD-44A6-9BE0-69FA1FDBC33E}" sibTransId="{7FAC8616-256A-4BE2-A922-FC5B9852904F}"/>
    <dgm:cxn modelId="{6D3B9DBB-7988-44B2-B6AD-F73BD648FA53}" type="presOf" srcId="{F3469CE9-6238-4FA7-A97B-E00F4B80F125}" destId="{BE7909A2-1C88-4CB4-9196-48F24258489B}" srcOrd="0" destOrd="0" presId="urn:microsoft.com/office/officeart/2011/layout/CircleProcess"/>
    <dgm:cxn modelId="{CD9878BD-5C33-425A-A8E6-0757D57A890A}" type="presOf" srcId="{F3469CE9-6238-4FA7-A97B-E00F4B80F125}" destId="{DBA3A91E-1A88-4AC8-A8FF-B5CD96DC5667}" srcOrd="1" destOrd="0" presId="urn:microsoft.com/office/officeart/2011/layout/CircleProcess"/>
    <dgm:cxn modelId="{D2A7C5C0-076F-4FD4-9F96-6DBB7F5B82ED}" srcId="{2D8510A4-229E-4D66-8A5A-EA6905BE011D}" destId="{0E5A62B3-B24B-48BC-B291-665E934A552D}" srcOrd="3" destOrd="0" parTransId="{6DBCD9DB-CD66-43F3-B34D-172F4F4A8181}" sibTransId="{D2D7AA8A-6318-4E12-B654-1B4118CE1D07}"/>
    <dgm:cxn modelId="{E0AB2EE2-21FC-4B2C-9E93-2F20C35C21DE}" type="presOf" srcId="{96C5249D-783F-45F6-A9A8-5BEE8D7A6D62}" destId="{5FA7B07F-D44B-44BE-BE69-8CF4FB7D463D}" srcOrd="0" destOrd="0" presId="urn:microsoft.com/office/officeart/2011/layout/CircleProcess"/>
    <dgm:cxn modelId="{6855F2E6-478A-4E31-A64B-ED81B3DD989E}" type="presOf" srcId="{4BA739B0-88EE-439B-B297-7E9797FB0E2A}" destId="{95B8177C-6A7D-410A-A088-CB8B602B58D4}" srcOrd="1" destOrd="0" presId="urn:microsoft.com/office/officeart/2011/layout/CircleProcess"/>
    <dgm:cxn modelId="{7E94E7F2-614C-4E98-BCC8-FD8F3025D09F}" type="presOf" srcId="{4BA739B0-88EE-439B-B297-7E9797FB0E2A}" destId="{402CC4F0-3CAB-44B3-9617-6F08BF6049B7}" srcOrd="0" destOrd="0" presId="urn:microsoft.com/office/officeart/2011/layout/CircleProcess"/>
    <dgm:cxn modelId="{68BB51F8-BB92-4F1A-B13A-62D2EA78EB49}" type="presOf" srcId="{2D8510A4-229E-4D66-8A5A-EA6905BE011D}" destId="{0346D898-3F07-443B-8418-28A782DBB257}" srcOrd="0" destOrd="0" presId="urn:microsoft.com/office/officeart/2011/layout/CircleProcess"/>
    <dgm:cxn modelId="{02F26B68-0D48-4409-B962-4AE5DC6BC0FB}" type="presParOf" srcId="{0346D898-3F07-443B-8418-28A782DBB257}" destId="{C600CD20-F8E8-4807-B04B-513A05BA38DA}" srcOrd="0" destOrd="0" presId="urn:microsoft.com/office/officeart/2011/layout/CircleProcess"/>
    <dgm:cxn modelId="{02B7E08B-6366-4CD0-AB89-DCB75343037C}" type="presParOf" srcId="{C600CD20-F8E8-4807-B04B-513A05BA38DA}" destId="{A4A7320B-4BF7-4C08-B8AE-E69A7A3A4002}" srcOrd="0" destOrd="0" presId="urn:microsoft.com/office/officeart/2011/layout/CircleProcess"/>
    <dgm:cxn modelId="{6A63E6C6-FA2A-431C-A557-106F5266278A}" type="presParOf" srcId="{0346D898-3F07-443B-8418-28A782DBB257}" destId="{E25471F0-3CFE-44EC-8DF2-E386F52AFBD0}" srcOrd="1" destOrd="0" presId="urn:microsoft.com/office/officeart/2011/layout/CircleProcess"/>
    <dgm:cxn modelId="{1E3F9652-69B0-4216-9712-8B909FC16397}" type="presParOf" srcId="{E25471F0-3CFE-44EC-8DF2-E386F52AFBD0}" destId="{5FA7B07F-D44B-44BE-BE69-8CF4FB7D463D}" srcOrd="0" destOrd="0" presId="urn:microsoft.com/office/officeart/2011/layout/CircleProcess"/>
    <dgm:cxn modelId="{37D6328B-2AC1-4A52-B507-8A6727E96CAF}" type="presParOf" srcId="{0346D898-3F07-443B-8418-28A782DBB257}" destId="{71DEC539-28F8-4948-92F3-8E52478E7D94}" srcOrd="2" destOrd="0" presId="urn:microsoft.com/office/officeart/2011/layout/CircleProcess"/>
    <dgm:cxn modelId="{45D0117B-418D-4663-A92A-4390CCCF137A}" type="presParOf" srcId="{0346D898-3F07-443B-8418-28A782DBB257}" destId="{86A33E38-BED9-4CD5-9321-5A691DDA4D99}" srcOrd="3" destOrd="0" presId="urn:microsoft.com/office/officeart/2011/layout/CircleProcess"/>
    <dgm:cxn modelId="{C759DA26-9766-4E14-8B0A-48D8D91FDAC9}" type="presParOf" srcId="{86A33E38-BED9-4CD5-9321-5A691DDA4D99}" destId="{6E14E2B9-D3CD-4E7A-B969-E3A392E283F6}" srcOrd="0" destOrd="0" presId="urn:microsoft.com/office/officeart/2011/layout/CircleProcess"/>
    <dgm:cxn modelId="{5F2FA158-1EB4-430A-ADCE-869239A5B9D1}" type="presParOf" srcId="{0346D898-3F07-443B-8418-28A782DBB257}" destId="{A4BCBAC9-8B12-4DA5-9283-202B62EC3320}" srcOrd="4" destOrd="0" presId="urn:microsoft.com/office/officeart/2011/layout/CircleProcess"/>
    <dgm:cxn modelId="{56FBF592-0467-4337-A9D3-78A315B13E94}" type="presParOf" srcId="{A4BCBAC9-8B12-4DA5-9283-202B62EC3320}" destId="{BE7909A2-1C88-4CB4-9196-48F24258489B}" srcOrd="0" destOrd="0" presId="urn:microsoft.com/office/officeart/2011/layout/CircleProcess"/>
    <dgm:cxn modelId="{E3C1BE58-C31B-429E-A23E-B3288D8D99C7}" type="presParOf" srcId="{0346D898-3F07-443B-8418-28A782DBB257}" destId="{DBA3A91E-1A88-4AC8-A8FF-B5CD96DC5667}" srcOrd="5" destOrd="0" presId="urn:microsoft.com/office/officeart/2011/layout/CircleProcess"/>
    <dgm:cxn modelId="{185E4147-F492-4B70-994A-AC4B45C86988}" type="presParOf" srcId="{0346D898-3F07-443B-8418-28A782DBB257}" destId="{96BD021B-5E71-4153-9E6F-0683156F8DF6}" srcOrd="6" destOrd="0" presId="urn:microsoft.com/office/officeart/2011/layout/CircleProcess"/>
    <dgm:cxn modelId="{08D97D07-514F-4654-8603-E35F460AB099}" type="presParOf" srcId="{96BD021B-5E71-4153-9E6F-0683156F8DF6}" destId="{4FE143E0-32B9-4287-B081-A2EEB8AA493E}" srcOrd="0" destOrd="0" presId="urn:microsoft.com/office/officeart/2011/layout/CircleProcess"/>
    <dgm:cxn modelId="{4BF32609-460D-439E-9B6B-01D7400E10E5}" type="presParOf" srcId="{0346D898-3F07-443B-8418-28A782DBB257}" destId="{8AFC2A30-0459-4948-96F7-B70BE70015BE}" srcOrd="7" destOrd="0" presId="urn:microsoft.com/office/officeart/2011/layout/CircleProcess"/>
    <dgm:cxn modelId="{692F27C9-6EF0-428E-8E80-6BC1BA192A86}" type="presParOf" srcId="{8AFC2A30-0459-4948-96F7-B70BE70015BE}" destId="{8708663D-E9A5-4A92-989F-3CB042996BE9}" srcOrd="0" destOrd="0" presId="urn:microsoft.com/office/officeart/2011/layout/CircleProcess"/>
    <dgm:cxn modelId="{BDE0B916-672F-46C5-8FE1-D288BF1A6E11}" type="presParOf" srcId="{0346D898-3F07-443B-8418-28A782DBB257}" destId="{B64BF1D8-C603-46C3-BE37-73ADC18B7CFF}" srcOrd="8" destOrd="0" presId="urn:microsoft.com/office/officeart/2011/layout/CircleProcess"/>
    <dgm:cxn modelId="{AD59CA62-8731-43D2-AA06-A99D905A847A}" type="presParOf" srcId="{0346D898-3F07-443B-8418-28A782DBB257}" destId="{CCCF6015-CD53-45C3-9B37-07C8A5801C76}" srcOrd="9" destOrd="0" presId="urn:microsoft.com/office/officeart/2011/layout/CircleProcess"/>
    <dgm:cxn modelId="{5D4A2164-C128-4653-A3CA-013F48796EDE}" type="presParOf" srcId="{CCCF6015-CD53-45C3-9B37-07C8A5801C76}" destId="{E6A2EDEE-8AB1-40A8-8D12-D6DAFC842FB2}" srcOrd="0" destOrd="0" presId="urn:microsoft.com/office/officeart/2011/layout/CircleProcess"/>
    <dgm:cxn modelId="{E1DFCADC-C933-41F9-9580-48C787BC0F8D}" type="presParOf" srcId="{0346D898-3F07-443B-8418-28A782DBB257}" destId="{DB5091B1-5410-4656-AB78-10F5C25BF9E1}" srcOrd="10" destOrd="0" presId="urn:microsoft.com/office/officeart/2011/layout/CircleProcess"/>
    <dgm:cxn modelId="{B6371DC1-08F6-44A8-8808-27D1730B9FAA}" type="presParOf" srcId="{DB5091B1-5410-4656-AB78-10F5C25BF9E1}" destId="{DB7C5D85-1FD6-4BEE-B4DB-20EFF76FF45F}" srcOrd="0" destOrd="0" presId="urn:microsoft.com/office/officeart/2011/layout/CircleProcess"/>
    <dgm:cxn modelId="{96412D2B-E904-4E87-B84D-CD253CFA9B04}" type="presParOf" srcId="{0346D898-3F07-443B-8418-28A782DBB257}" destId="{7074821A-35E9-4E02-ABEB-EA128FF17236}" srcOrd="11" destOrd="0" presId="urn:microsoft.com/office/officeart/2011/layout/CircleProcess"/>
    <dgm:cxn modelId="{4F472D77-57B3-4B81-A36D-CAC401B93A4C}" type="presParOf" srcId="{0346D898-3F07-443B-8418-28A782DBB257}" destId="{B434E745-F295-4FA5-B4EE-B8ED3C49DA71}" srcOrd="12" destOrd="0" presId="urn:microsoft.com/office/officeart/2011/layout/CircleProcess"/>
    <dgm:cxn modelId="{6AAA3F0F-D344-453E-BD05-67176B455835}" type="presParOf" srcId="{B434E745-F295-4FA5-B4EE-B8ED3C49DA71}" destId="{D6E2724F-AE78-432F-BCEB-1AEE685B3C29}" srcOrd="0" destOrd="0" presId="urn:microsoft.com/office/officeart/2011/layout/CircleProcess"/>
    <dgm:cxn modelId="{CC81796F-37D8-4CA2-8056-FC65B1C962CD}" type="presParOf" srcId="{0346D898-3F07-443B-8418-28A782DBB257}" destId="{2F2B5376-512E-453E-BC56-C7A913E7D4B9}" srcOrd="13" destOrd="0" presId="urn:microsoft.com/office/officeart/2011/layout/CircleProcess"/>
    <dgm:cxn modelId="{147C0AB8-7C31-4B4B-80B6-CB0D7276A674}" type="presParOf" srcId="{2F2B5376-512E-453E-BC56-C7A913E7D4B9}" destId="{3099251B-6BBB-4BE4-8FA5-E126ABED7A07}" srcOrd="0" destOrd="0" presId="urn:microsoft.com/office/officeart/2011/layout/CircleProcess"/>
    <dgm:cxn modelId="{E7A0CA71-B35B-41F9-BB47-FB9FCAE346D5}" type="presParOf" srcId="{0346D898-3F07-443B-8418-28A782DBB257}" destId="{7EDA8C40-5206-4906-90CE-94A593168353}" srcOrd="14" destOrd="0" presId="urn:microsoft.com/office/officeart/2011/layout/CircleProcess"/>
    <dgm:cxn modelId="{A825E0D2-5A90-455E-81F0-BBA8A44B4750}" type="presParOf" srcId="{0346D898-3F07-443B-8418-28A782DBB257}" destId="{6AEE439F-62D4-4CDB-8221-2275D0E8631D}" srcOrd="15" destOrd="0" presId="urn:microsoft.com/office/officeart/2011/layout/CircleProcess"/>
    <dgm:cxn modelId="{433059AD-0606-48B5-8A57-1DF1315DBB1C}" type="presParOf" srcId="{6AEE439F-62D4-4CDB-8221-2275D0E8631D}" destId="{8CDC11CF-3458-4340-B86D-98F0FDF8146D}" srcOrd="0" destOrd="0" presId="urn:microsoft.com/office/officeart/2011/layout/CircleProcess"/>
    <dgm:cxn modelId="{2C47A7C1-E3E6-4081-9E3A-44E29113AE27}" type="presParOf" srcId="{0346D898-3F07-443B-8418-28A782DBB257}" destId="{F4F0D704-6673-446F-92FB-152EF2E279CF}" srcOrd="16" destOrd="0" presId="urn:microsoft.com/office/officeart/2011/layout/CircleProcess"/>
    <dgm:cxn modelId="{65800ABA-ADF9-4CA8-936F-B2E272E6FD4F}" type="presParOf" srcId="{F4F0D704-6673-446F-92FB-152EF2E279CF}" destId="{402CC4F0-3CAB-44B3-9617-6F08BF6049B7}" srcOrd="0" destOrd="0" presId="urn:microsoft.com/office/officeart/2011/layout/CircleProcess"/>
    <dgm:cxn modelId="{298486EA-A78B-4CA4-8623-666215BDE057}" type="presParOf" srcId="{0346D898-3F07-443B-8418-28A782DBB257}" destId="{95B8177C-6A7D-410A-A088-CB8B602B58D4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D8510A4-229E-4D66-8A5A-EA6905BE011D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0E5A62B3-B24B-48BC-B291-665E934A552D}">
      <dgm:prSet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6DBCD9DB-CD66-43F3-B34D-172F4F4A8181}" type="parTrans" cxnId="{D2A7C5C0-076F-4FD4-9F96-6DBB7F5B82ED}">
      <dgm:prSet/>
      <dgm:spPr/>
      <dgm:t>
        <a:bodyPr/>
        <a:lstStyle/>
        <a:p>
          <a:endParaRPr lang="fi-FI"/>
        </a:p>
      </dgm:t>
    </dgm:pt>
    <dgm:pt modelId="{D2D7AA8A-6318-4E12-B654-1B4118CE1D07}" type="sibTrans" cxnId="{D2A7C5C0-076F-4FD4-9F96-6DBB7F5B82ED}">
      <dgm:prSet/>
      <dgm:spPr/>
      <dgm:t>
        <a:bodyPr/>
        <a:lstStyle/>
        <a:p>
          <a:endParaRPr lang="fi-FI"/>
        </a:p>
      </dgm:t>
    </dgm:pt>
    <dgm:pt modelId="{F3469CE9-6238-4FA7-A97B-E00F4B80F125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C642CCF5-5FE8-4CA8-B171-651F5805EDE2}" type="parTrans" cxnId="{6FD0F2AE-202E-47E7-92E7-59097C7D89B9}">
      <dgm:prSet/>
      <dgm:spPr/>
      <dgm:t>
        <a:bodyPr/>
        <a:lstStyle/>
        <a:p>
          <a:endParaRPr lang="fi-FI"/>
        </a:p>
      </dgm:t>
    </dgm:pt>
    <dgm:pt modelId="{F934DF13-2D34-402A-BF69-0059F497482F}" type="sibTrans" cxnId="{6FD0F2AE-202E-47E7-92E7-59097C7D89B9}">
      <dgm:prSet/>
      <dgm:spPr/>
      <dgm:t>
        <a:bodyPr/>
        <a:lstStyle/>
        <a:p>
          <a:endParaRPr lang="fi-FI"/>
        </a:p>
      </dgm:t>
    </dgm:pt>
    <dgm:pt modelId="{96C5249D-783F-45F6-A9A8-5BEE8D7A6D62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CA8DC23D-F5FD-44A6-9BE0-69FA1FDBC33E}" type="parTrans" cxnId="{854255B6-81A5-4291-9007-0CB2DD056192}">
      <dgm:prSet/>
      <dgm:spPr/>
      <dgm:t>
        <a:bodyPr/>
        <a:lstStyle/>
        <a:p>
          <a:endParaRPr lang="fi-FI"/>
        </a:p>
      </dgm:t>
    </dgm:pt>
    <dgm:pt modelId="{7FAC8616-256A-4BE2-A922-FC5B9852904F}" type="sibTrans" cxnId="{854255B6-81A5-4291-9007-0CB2DD056192}">
      <dgm:prSet/>
      <dgm:spPr/>
      <dgm:t>
        <a:bodyPr/>
        <a:lstStyle/>
        <a:p>
          <a:endParaRPr lang="fi-FI"/>
        </a:p>
      </dgm:t>
    </dgm:pt>
    <dgm:pt modelId="{7657C7DB-993B-47C1-BE84-11E780B4CBD8}">
      <dgm:prSet phldrT="[Text]"/>
      <dgm:spPr>
        <a:noFill/>
        <a:ln>
          <a:noFill/>
        </a:ln>
      </dgm:spPr>
      <dgm:t>
        <a:bodyPr/>
        <a:lstStyle/>
        <a:p>
          <a:pPr rtl="0"/>
          <a:endParaRPr lang="fi-FI" dirty="0">
            <a:latin typeface="+mn-lt"/>
          </a:endParaRPr>
        </a:p>
      </dgm:t>
    </dgm:pt>
    <dgm:pt modelId="{6C6F449E-AB75-4A9B-B0EA-B08D6CCE4E2A}" type="sibTrans" cxnId="{0F4D2D47-B2CF-48AE-8698-2E513BCF2E19}">
      <dgm:prSet/>
      <dgm:spPr/>
      <dgm:t>
        <a:bodyPr/>
        <a:lstStyle/>
        <a:p>
          <a:endParaRPr lang="fi-FI"/>
        </a:p>
      </dgm:t>
    </dgm:pt>
    <dgm:pt modelId="{44AACE0C-84B9-477C-9821-CB06045A8332}" type="parTrans" cxnId="{0F4D2D47-B2CF-48AE-8698-2E513BCF2E19}">
      <dgm:prSet/>
      <dgm:spPr/>
      <dgm:t>
        <a:bodyPr/>
        <a:lstStyle/>
        <a:p>
          <a:endParaRPr lang="fi-FI"/>
        </a:p>
      </dgm:t>
    </dgm:pt>
    <dgm:pt modelId="{4BA739B0-88EE-439B-B297-7E9797FB0E2A}">
      <dgm:prSet phldrT="[Text]"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80A0D89A-3FE5-48C9-B13C-BE94A3F6B43C}" type="sibTrans" cxnId="{A18DFD54-2502-4286-97AF-100581E23D48}">
      <dgm:prSet/>
      <dgm:spPr/>
      <dgm:t>
        <a:bodyPr/>
        <a:lstStyle/>
        <a:p>
          <a:endParaRPr lang="fi-FI"/>
        </a:p>
      </dgm:t>
    </dgm:pt>
    <dgm:pt modelId="{43C5D1AA-8267-40E8-A1EB-AED4B95438FB}" type="parTrans" cxnId="{A18DFD54-2502-4286-97AF-100581E23D48}">
      <dgm:prSet/>
      <dgm:spPr/>
      <dgm:t>
        <a:bodyPr/>
        <a:lstStyle/>
        <a:p>
          <a:endParaRPr lang="fi-FI"/>
        </a:p>
      </dgm:t>
    </dgm:pt>
    <dgm:pt modelId="{966C6D67-6239-44EF-A8D7-295F46911250}">
      <dgm:prSet phldrT="[Text]"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824DC313-F441-4CB8-A7C6-C558F31920CE}" type="sibTrans" cxnId="{092523B3-9F0C-4311-A86D-1D5506D9B7DE}">
      <dgm:prSet/>
      <dgm:spPr/>
      <dgm:t>
        <a:bodyPr/>
        <a:lstStyle/>
        <a:p>
          <a:endParaRPr lang="fi-FI"/>
        </a:p>
      </dgm:t>
    </dgm:pt>
    <dgm:pt modelId="{7B32C0DE-1B7B-497E-A552-9BC7BBFCB276}" type="parTrans" cxnId="{092523B3-9F0C-4311-A86D-1D5506D9B7DE}">
      <dgm:prSet/>
      <dgm:spPr/>
      <dgm:t>
        <a:bodyPr/>
        <a:lstStyle/>
        <a:p>
          <a:endParaRPr lang="fi-FI"/>
        </a:p>
      </dgm:t>
    </dgm:pt>
    <dgm:pt modelId="{0346D898-3F07-443B-8418-28A782DBB257}" type="pres">
      <dgm:prSet presAssocID="{2D8510A4-229E-4D66-8A5A-EA6905BE011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600CD20-F8E8-4807-B04B-513A05BA38DA}" type="pres">
      <dgm:prSet presAssocID="{96C5249D-783F-45F6-A9A8-5BEE8D7A6D62}" presName="Accent6" presStyleCnt="0"/>
      <dgm:spPr/>
    </dgm:pt>
    <dgm:pt modelId="{A4A7320B-4BF7-4C08-B8AE-E69A7A3A4002}" type="pres">
      <dgm:prSet presAssocID="{96C5249D-783F-45F6-A9A8-5BEE8D7A6D62}" presName="Accent" presStyleLbl="node1" presStyleIdx="0" presStyleCnt="6"/>
      <dgm:spPr>
        <a:solidFill>
          <a:srgbClr val="FFCD00"/>
        </a:solidFill>
      </dgm:spPr>
    </dgm:pt>
    <dgm:pt modelId="{E25471F0-3CFE-44EC-8DF2-E386F52AFBD0}" type="pres">
      <dgm:prSet presAssocID="{96C5249D-783F-45F6-A9A8-5BEE8D7A6D62}" presName="ParentBackground6" presStyleCnt="0"/>
      <dgm:spPr/>
    </dgm:pt>
    <dgm:pt modelId="{5FA7B07F-D44B-44BE-BE69-8CF4FB7D463D}" type="pres">
      <dgm:prSet presAssocID="{96C5249D-783F-45F6-A9A8-5BEE8D7A6D62}" presName="ParentBackground" presStyleLbl="fgAcc1" presStyleIdx="0" presStyleCnt="6"/>
      <dgm:spPr/>
    </dgm:pt>
    <dgm:pt modelId="{71DEC539-28F8-4948-92F3-8E52478E7D94}" type="pres">
      <dgm:prSet presAssocID="{96C5249D-783F-45F6-A9A8-5BEE8D7A6D62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6A33E38-BED9-4CD5-9321-5A691DDA4D99}" type="pres">
      <dgm:prSet presAssocID="{F3469CE9-6238-4FA7-A97B-E00F4B80F125}" presName="Accent5" presStyleCnt="0"/>
      <dgm:spPr/>
    </dgm:pt>
    <dgm:pt modelId="{6E14E2B9-D3CD-4E7A-B969-E3A392E283F6}" type="pres">
      <dgm:prSet presAssocID="{F3469CE9-6238-4FA7-A97B-E00F4B80F125}" presName="Accent" presStyleLbl="node1" presStyleIdx="1" presStyleCnt="6"/>
      <dgm:spPr>
        <a:solidFill>
          <a:srgbClr val="7030A0"/>
        </a:solidFill>
      </dgm:spPr>
    </dgm:pt>
    <dgm:pt modelId="{A4BCBAC9-8B12-4DA5-9283-202B62EC3320}" type="pres">
      <dgm:prSet presAssocID="{F3469CE9-6238-4FA7-A97B-E00F4B80F125}" presName="ParentBackground5" presStyleCnt="0"/>
      <dgm:spPr/>
    </dgm:pt>
    <dgm:pt modelId="{BE7909A2-1C88-4CB4-9196-48F24258489B}" type="pres">
      <dgm:prSet presAssocID="{F3469CE9-6238-4FA7-A97B-E00F4B80F125}" presName="ParentBackground" presStyleLbl="fgAcc1" presStyleIdx="1" presStyleCnt="6"/>
      <dgm:spPr/>
    </dgm:pt>
    <dgm:pt modelId="{DBA3A91E-1A88-4AC8-A8FF-B5CD96DC5667}" type="pres">
      <dgm:prSet presAssocID="{F3469CE9-6238-4FA7-A97B-E00F4B80F125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6BD021B-5E71-4153-9E6F-0683156F8DF6}" type="pres">
      <dgm:prSet presAssocID="{0E5A62B3-B24B-48BC-B291-665E934A552D}" presName="Accent4" presStyleCnt="0"/>
      <dgm:spPr/>
    </dgm:pt>
    <dgm:pt modelId="{4FE143E0-32B9-4287-B081-A2EEB8AA493E}" type="pres">
      <dgm:prSet presAssocID="{0E5A62B3-B24B-48BC-B291-665E934A552D}" presName="Accent" presStyleLbl="node1" presStyleIdx="2" presStyleCnt="6"/>
      <dgm:spPr>
        <a:solidFill>
          <a:srgbClr val="92D050"/>
        </a:solidFill>
      </dgm:spPr>
    </dgm:pt>
    <dgm:pt modelId="{8AFC2A30-0459-4948-96F7-B70BE70015BE}" type="pres">
      <dgm:prSet presAssocID="{0E5A62B3-B24B-48BC-B291-665E934A552D}" presName="ParentBackground4" presStyleCnt="0"/>
      <dgm:spPr/>
    </dgm:pt>
    <dgm:pt modelId="{8708663D-E9A5-4A92-989F-3CB042996BE9}" type="pres">
      <dgm:prSet presAssocID="{0E5A62B3-B24B-48BC-B291-665E934A552D}" presName="ParentBackground" presStyleLbl="fgAcc1" presStyleIdx="2" presStyleCnt="6"/>
      <dgm:spPr/>
    </dgm:pt>
    <dgm:pt modelId="{B64BF1D8-C603-46C3-BE37-73ADC18B7CFF}" type="pres">
      <dgm:prSet presAssocID="{0E5A62B3-B24B-48BC-B291-665E934A552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CCF6015-CD53-45C3-9B37-07C8A5801C76}" type="pres">
      <dgm:prSet presAssocID="{966C6D67-6239-44EF-A8D7-295F46911250}" presName="Accent3" presStyleCnt="0"/>
      <dgm:spPr/>
    </dgm:pt>
    <dgm:pt modelId="{E6A2EDEE-8AB1-40A8-8D12-D6DAFC842FB2}" type="pres">
      <dgm:prSet presAssocID="{966C6D67-6239-44EF-A8D7-295F46911250}" presName="Accent" presStyleLbl="node1" presStyleIdx="3" presStyleCnt="6"/>
      <dgm:spPr>
        <a:noFill/>
        <a:ln>
          <a:noFill/>
        </a:ln>
      </dgm:spPr>
    </dgm:pt>
    <dgm:pt modelId="{DB5091B1-5410-4656-AB78-10F5C25BF9E1}" type="pres">
      <dgm:prSet presAssocID="{966C6D67-6239-44EF-A8D7-295F46911250}" presName="ParentBackground3" presStyleCnt="0"/>
      <dgm:spPr/>
    </dgm:pt>
    <dgm:pt modelId="{DB7C5D85-1FD6-4BEE-B4DB-20EFF76FF45F}" type="pres">
      <dgm:prSet presAssocID="{966C6D67-6239-44EF-A8D7-295F46911250}" presName="ParentBackground" presStyleLbl="fgAcc1" presStyleIdx="3" presStyleCnt="6" custLinFactNeighborX="-10446"/>
      <dgm:spPr/>
    </dgm:pt>
    <dgm:pt modelId="{7074821A-35E9-4E02-ABEB-EA128FF17236}" type="pres">
      <dgm:prSet presAssocID="{966C6D67-6239-44EF-A8D7-295F4691125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434E745-F295-4FA5-B4EE-B8ED3C49DA71}" type="pres">
      <dgm:prSet presAssocID="{7657C7DB-993B-47C1-BE84-11E780B4CBD8}" presName="Accent2" presStyleCnt="0"/>
      <dgm:spPr/>
    </dgm:pt>
    <dgm:pt modelId="{D6E2724F-AE78-432F-BCEB-1AEE685B3C29}" type="pres">
      <dgm:prSet presAssocID="{7657C7DB-993B-47C1-BE84-11E780B4CBD8}" presName="Accent" presStyleLbl="node1" presStyleIdx="4" presStyleCnt="6"/>
      <dgm:spPr>
        <a:noFill/>
        <a:ln>
          <a:noFill/>
        </a:ln>
      </dgm:spPr>
    </dgm:pt>
    <dgm:pt modelId="{2F2B5376-512E-453E-BC56-C7A913E7D4B9}" type="pres">
      <dgm:prSet presAssocID="{7657C7DB-993B-47C1-BE84-11E780B4CBD8}" presName="ParentBackground2" presStyleCnt="0"/>
      <dgm:spPr/>
    </dgm:pt>
    <dgm:pt modelId="{3099251B-6BBB-4BE4-8FA5-E126ABED7A07}" type="pres">
      <dgm:prSet presAssocID="{7657C7DB-993B-47C1-BE84-11E780B4CBD8}" presName="ParentBackground" presStyleLbl="fgAcc1" presStyleIdx="4" presStyleCnt="6"/>
      <dgm:spPr/>
    </dgm:pt>
    <dgm:pt modelId="{7EDA8C40-5206-4906-90CE-94A593168353}" type="pres">
      <dgm:prSet presAssocID="{7657C7DB-993B-47C1-BE84-11E780B4CBD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AEE439F-62D4-4CDB-8221-2275D0E8631D}" type="pres">
      <dgm:prSet presAssocID="{4BA739B0-88EE-439B-B297-7E9797FB0E2A}" presName="Accent1" presStyleCnt="0"/>
      <dgm:spPr/>
    </dgm:pt>
    <dgm:pt modelId="{8CDC11CF-3458-4340-B86D-98F0FDF8146D}" type="pres">
      <dgm:prSet presAssocID="{4BA739B0-88EE-439B-B297-7E9797FB0E2A}" presName="Accent" presStyleLbl="node1" presStyleIdx="5" presStyleCnt="6"/>
      <dgm:spPr>
        <a:noFill/>
        <a:ln>
          <a:noFill/>
        </a:ln>
      </dgm:spPr>
    </dgm:pt>
    <dgm:pt modelId="{F4F0D704-6673-446F-92FB-152EF2E279CF}" type="pres">
      <dgm:prSet presAssocID="{4BA739B0-88EE-439B-B297-7E9797FB0E2A}" presName="ParentBackground1" presStyleCnt="0"/>
      <dgm:spPr/>
    </dgm:pt>
    <dgm:pt modelId="{402CC4F0-3CAB-44B3-9617-6F08BF6049B7}" type="pres">
      <dgm:prSet presAssocID="{4BA739B0-88EE-439B-B297-7E9797FB0E2A}" presName="ParentBackground" presStyleLbl="fgAcc1" presStyleIdx="5" presStyleCnt="6"/>
      <dgm:spPr/>
    </dgm:pt>
    <dgm:pt modelId="{95B8177C-6A7D-410A-A088-CB8B602B58D4}" type="pres">
      <dgm:prSet presAssocID="{4BA739B0-88EE-439B-B297-7E9797FB0E2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3268413-D073-4759-9CB3-3F5073EF2FD8}" type="presOf" srcId="{0E5A62B3-B24B-48BC-B291-665E934A552D}" destId="{8708663D-E9A5-4A92-989F-3CB042996BE9}" srcOrd="0" destOrd="0" presId="urn:microsoft.com/office/officeart/2011/layout/CircleProcess"/>
    <dgm:cxn modelId="{A6A46B35-5E01-4DC1-BB7F-FEFF25019215}" type="presOf" srcId="{96C5249D-783F-45F6-A9A8-5BEE8D7A6D62}" destId="{71DEC539-28F8-4948-92F3-8E52478E7D94}" srcOrd="1" destOrd="0" presId="urn:microsoft.com/office/officeart/2011/layout/CircleProcess"/>
    <dgm:cxn modelId="{0F4D2D47-B2CF-48AE-8698-2E513BCF2E19}" srcId="{2D8510A4-229E-4D66-8A5A-EA6905BE011D}" destId="{7657C7DB-993B-47C1-BE84-11E780B4CBD8}" srcOrd="1" destOrd="0" parTransId="{44AACE0C-84B9-477C-9821-CB06045A8332}" sibTransId="{6C6F449E-AB75-4A9B-B0EA-B08D6CCE4E2A}"/>
    <dgm:cxn modelId="{22F44D49-FCE9-43A3-966D-971AD0CF8C0E}" type="presOf" srcId="{7657C7DB-993B-47C1-BE84-11E780B4CBD8}" destId="{3099251B-6BBB-4BE4-8FA5-E126ABED7A07}" srcOrd="0" destOrd="0" presId="urn:microsoft.com/office/officeart/2011/layout/CircleProcess"/>
    <dgm:cxn modelId="{64EDC36E-D659-4D6C-B83E-5987564EE3A4}" type="presOf" srcId="{0E5A62B3-B24B-48BC-B291-665E934A552D}" destId="{B64BF1D8-C603-46C3-BE37-73ADC18B7CFF}" srcOrd="1" destOrd="0" presId="urn:microsoft.com/office/officeart/2011/layout/CircleProcess"/>
    <dgm:cxn modelId="{A18DFD54-2502-4286-97AF-100581E23D48}" srcId="{2D8510A4-229E-4D66-8A5A-EA6905BE011D}" destId="{4BA739B0-88EE-439B-B297-7E9797FB0E2A}" srcOrd="0" destOrd="0" parTransId="{43C5D1AA-8267-40E8-A1EB-AED4B95438FB}" sibTransId="{80A0D89A-3FE5-48C9-B13C-BE94A3F6B43C}"/>
    <dgm:cxn modelId="{57800059-C1D1-4CAE-93A6-5241E0B11E5C}" type="presOf" srcId="{7657C7DB-993B-47C1-BE84-11E780B4CBD8}" destId="{7EDA8C40-5206-4906-90CE-94A593168353}" srcOrd="1" destOrd="0" presId="urn:microsoft.com/office/officeart/2011/layout/CircleProcess"/>
    <dgm:cxn modelId="{6B6B235A-3495-40E0-9366-B6E17B1EE932}" type="presOf" srcId="{966C6D67-6239-44EF-A8D7-295F46911250}" destId="{DB7C5D85-1FD6-4BEE-B4DB-20EFF76FF45F}" srcOrd="0" destOrd="0" presId="urn:microsoft.com/office/officeart/2011/layout/CircleProcess"/>
    <dgm:cxn modelId="{CE06547F-CC87-47D1-B509-7DEDB16F8394}" type="presOf" srcId="{966C6D67-6239-44EF-A8D7-295F46911250}" destId="{7074821A-35E9-4E02-ABEB-EA128FF17236}" srcOrd="1" destOrd="0" presId="urn:microsoft.com/office/officeart/2011/layout/CircleProcess"/>
    <dgm:cxn modelId="{6FD0F2AE-202E-47E7-92E7-59097C7D89B9}" srcId="{2D8510A4-229E-4D66-8A5A-EA6905BE011D}" destId="{F3469CE9-6238-4FA7-A97B-E00F4B80F125}" srcOrd="4" destOrd="0" parTransId="{C642CCF5-5FE8-4CA8-B171-651F5805EDE2}" sibTransId="{F934DF13-2D34-402A-BF69-0059F497482F}"/>
    <dgm:cxn modelId="{092523B3-9F0C-4311-A86D-1D5506D9B7DE}" srcId="{2D8510A4-229E-4D66-8A5A-EA6905BE011D}" destId="{966C6D67-6239-44EF-A8D7-295F46911250}" srcOrd="2" destOrd="0" parTransId="{7B32C0DE-1B7B-497E-A552-9BC7BBFCB276}" sibTransId="{824DC313-F441-4CB8-A7C6-C558F31920CE}"/>
    <dgm:cxn modelId="{854255B6-81A5-4291-9007-0CB2DD056192}" srcId="{2D8510A4-229E-4D66-8A5A-EA6905BE011D}" destId="{96C5249D-783F-45F6-A9A8-5BEE8D7A6D62}" srcOrd="5" destOrd="0" parTransId="{CA8DC23D-F5FD-44A6-9BE0-69FA1FDBC33E}" sibTransId="{7FAC8616-256A-4BE2-A922-FC5B9852904F}"/>
    <dgm:cxn modelId="{6D3B9DBB-7988-44B2-B6AD-F73BD648FA53}" type="presOf" srcId="{F3469CE9-6238-4FA7-A97B-E00F4B80F125}" destId="{BE7909A2-1C88-4CB4-9196-48F24258489B}" srcOrd="0" destOrd="0" presId="urn:microsoft.com/office/officeart/2011/layout/CircleProcess"/>
    <dgm:cxn modelId="{CD9878BD-5C33-425A-A8E6-0757D57A890A}" type="presOf" srcId="{F3469CE9-6238-4FA7-A97B-E00F4B80F125}" destId="{DBA3A91E-1A88-4AC8-A8FF-B5CD96DC5667}" srcOrd="1" destOrd="0" presId="urn:microsoft.com/office/officeart/2011/layout/CircleProcess"/>
    <dgm:cxn modelId="{D2A7C5C0-076F-4FD4-9F96-6DBB7F5B82ED}" srcId="{2D8510A4-229E-4D66-8A5A-EA6905BE011D}" destId="{0E5A62B3-B24B-48BC-B291-665E934A552D}" srcOrd="3" destOrd="0" parTransId="{6DBCD9DB-CD66-43F3-B34D-172F4F4A8181}" sibTransId="{D2D7AA8A-6318-4E12-B654-1B4118CE1D07}"/>
    <dgm:cxn modelId="{E0AB2EE2-21FC-4B2C-9E93-2F20C35C21DE}" type="presOf" srcId="{96C5249D-783F-45F6-A9A8-5BEE8D7A6D62}" destId="{5FA7B07F-D44B-44BE-BE69-8CF4FB7D463D}" srcOrd="0" destOrd="0" presId="urn:microsoft.com/office/officeart/2011/layout/CircleProcess"/>
    <dgm:cxn modelId="{6855F2E6-478A-4E31-A64B-ED81B3DD989E}" type="presOf" srcId="{4BA739B0-88EE-439B-B297-7E9797FB0E2A}" destId="{95B8177C-6A7D-410A-A088-CB8B602B58D4}" srcOrd="1" destOrd="0" presId="urn:microsoft.com/office/officeart/2011/layout/CircleProcess"/>
    <dgm:cxn modelId="{7E94E7F2-614C-4E98-BCC8-FD8F3025D09F}" type="presOf" srcId="{4BA739B0-88EE-439B-B297-7E9797FB0E2A}" destId="{402CC4F0-3CAB-44B3-9617-6F08BF6049B7}" srcOrd="0" destOrd="0" presId="urn:microsoft.com/office/officeart/2011/layout/CircleProcess"/>
    <dgm:cxn modelId="{68BB51F8-BB92-4F1A-B13A-62D2EA78EB49}" type="presOf" srcId="{2D8510A4-229E-4D66-8A5A-EA6905BE011D}" destId="{0346D898-3F07-443B-8418-28A782DBB257}" srcOrd="0" destOrd="0" presId="urn:microsoft.com/office/officeart/2011/layout/CircleProcess"/>
    <dgm:cxn modelId="{02F26B68-0D48-4409-B962-4AE5DC6BC0FB}" type="presParOf" srcId="{0346D898-3F07-443B-8418-28A782DBB257}" destId="{C600CD20-F8E8-4807-B04B-513A05BA38DA}" srcOrd="0" destOrd="0" presId="urn:microsoft.com/office/officeart/2011/layout/CircleProcess"/>
    <dgm:cxn modelId="{02B7E08B-6366-4CD0-AB89-DCB75343037C}" type="presParOf" srcId="{C600CD20-F8E8-4807-B04B-513A05BA38DA}" destId="{A4A7320B-4BF7-4C08-B8AE-E69A7A3A4002}" srcOrd="0" destOrd="0" presId="urn:microsoft.com/office/officeart/2011/layout/CircleProcess"/>
    <dgm:cxn modelId="{6A63E6C6-FA2A-431C-A557-106F5266278A}" type="presParOf" srcId="{0346D898-3F07-443B-8418-28A782DBB257}" destId="{E25471F0-3CFE-44EC-8DF2-E386F52AFBD0}" srcOrd="1" destOrd="0" presId="urn:microsoft.com/office/officeart/2011/layout/CircleProcess"/>
    <dgm:cxn modelId="{1E3F9652-69B0-4216-9712-8B909FC16397}" type="presParOf" srcId="{E25471F0-3CFE-44EC-8DF2-E386F52AFBD0}" destId="{5FA7B07F-D44B-44BE-BE69-8CF4FB7D463D}" srcOrd="0" destOrd="0" presId="urn:microsoft.com/office/officeart/2011/layout/CircleProcess"/>
    <dgm:cxn modelId="{37D6328B-2AC1-4A52-B507-8A6727E96CAF}" type="presParOf" srcId="{0346D898-3F07-443B-8418-28A782DBB257}" destId="{71DEC539-28F8-4948-92F3-8E52478E7D94}" srcOrd="2" destOrd="0" presId="urn:microsoft.com/office/officeart/2011/layout/CircleProcess"/>
    <dgm:cxn modelId="{45D0117B-418D-4663-A92A-4390CCCF137A}" type="presParOf" srcId="{0346D898-3F07-443B-8418-28A782DBB257}" destId="{86A33E38-BED9-4CD5-9321-5A691DDA4D99}" srcOrd="3" destOrd="0" presId="urn:microsoft.com/office/officeart/2011/layout/CircleProcess"/>
    <dgm:cxn modelId="{C759DA26-9766-4E14-8B0A-48D8D91FDAC9}" type="presParOf" srcId="{86A33E38-BED9-4CD5-9321-5A691DDA4D99}" destId="{6E14E2B9-D3CD-4E7A-B969-E3A392E283F6}" srcOrd="0" destOrd="0" presId="urn:microsoft.com/office/officeart/2011/layout/CircleProcess"/>
    <dgm:cxn modelId="{5F2FA158-1EB4-430A-ADCE-869239A5B9D1}" type="presParOf" srcId="{0346D898-3F07-443B-8418-28A782DBB257}" destId="{A4BCBAC9-8B12-4DA5-9283-202B62EC3320}" srcOrd="4" destOrd="0" presId="urn:microsoft.com/office/officeart/2011/layout/CircleProcess"/>
    <dgm:cxn modelId="{56FBF592-0467-4337-A9D3-78A315B13E94}" type="presParOf" srcId="{A4BCBAC9-8B12-4DA5-9283-202B62EC3320}" destId="{BE7909A2-1C88-4CB4-9196-48F24258489B}" srcOrd="0" destOrd="0" presId="urn:microsoft.com/office/officeart/2011/layout/CircleProcess"/>
    <dgm:cxn modelId="{E3C1BE58-C31B-429E-A23E-B3288D8D99C7}" type="presParOf" srcId="{0346D898-3F07-443B-8418-28A782DBB257}" destId="{DBA3A91E-1A88-4AC8-A8FF-B5CD96DC5667}" srcOrd="5" destOrd="0" presId="urn:microsoft.com/office/officeart/2011/layout/CircleProcess"/>
    <dgm:cxn modelId="{185E4147-F492-4B70-994A-AC4B45C86988}" type="presParOf" srcId="{0346D898-3F07-443B-8418-28A782DBB257}" destId="{96BD021B-5E71-4153-9E6F-0683156F8DF6}" srcOrd="6" destOrd="0" presId="urn:microsoft.com/office/officeart/2011/layout/CircleProcess"/>
    <dgm:cxn modelId="{08D97D07-514F-4654-8603-E35F460AB099}" type="presParOf" srcId="{96BD021B-5E71-4153-9E6F-0683156F8DF6}" destId="{4FE143E0-32B9-4287-B081-A2EEB8AA493E}" srcOrd="0" destOrd="0" presId="urn:microsoft.com/office/officeart/2011/layout/CircleProcess"/>
    <dgm:cxn modelId="{4BF32609-460D-439E-9B6B-01D7400E10E5}" type="presParOf" srcId="{0346D898-3F07-443B-8418-28A782DBB257}" destId="{8AFC2A30-0459-4948-96F7-B70BE70015BE}" srcOrd="7" destOrd="0" presId="urn:microsoft.com/office/officeart/2011/layout/CircleProcess"/>
    <dgm:cxn modelId="{692F27C9-6EF0-428E-8E80-6BC1BA192A86}" type="presParOf" srcId="{8AFC2A30-0459-4948-96F7-B70BE70015BE}" destId="{8708663D-E9A5-4A92-989F-3CB042996BE9}" srcOrd="0" destOrd="0" presId="urn:microsoft.com/office/officeart/2011/layout/CircleProcess"/>
    <dgm:cxn modelId="{BDE0B916-672F-46C5-8FE1-D288BF1A6E11}" type="presParOf" srcId="{0346D898-3F07-443B-8418-28A782DBB257}" destId="{B64BF1D8-C603-46C3-BE37-73ADC18B7CFF}" srcOrd="8" destOrd="0" presId="urn:microsoft.com/office/officeart/2011/layout/CircleProcess"/>
    <dgm:cxn modelId="{AD59CA62-8731-43D2-AA06-A99D905A847A}" type="presParOf" srcId="{0346D898-3F07-443B-8418-28A782DBB257}" destId="{CCCF6015-CD53-45C3-9B37-07C8A5801C76}" srcOrd="9" destOrd="0" presId="urn:microsoft.com/office/officeart/2011/layout/CircleProcess"/>
    <dgm:cxn modelId="{5D4A2164-C128-4653-A3CA-013F48796EDE}" type="presParOf" srcId="{CCCF6015-CD53-45C3-9B37-07C8A5801C76}" destId="{E6A2EDEE-8AB1-40A8-8D12-D6DAFC842FB2}" srcOrd="0" destOrd="0" presId="urn:microsoft.com/office/officeart/2011/layout/CircleProcess"/>
    <dgm:cxn modelId="{E1DFCADC-C933-41F9-9580-48C787BC0F8D}" type="presParOf" srcId="{0346D898-3F07-443B-8418-28A782DBB257}" destId="{DB5091B1-5410-4656-AB78-10F5C25BF9E1}" srcOrd="10" destOrd="0" presId="urn:microsoft.com/office/officeart/2011/layout/CircleProcess"/>
    <dgm:cxn modelId="{B6371DC1-08F6-44A8-8808-27D1730B9FAA}" type="presParOf" srcId="{DB5091B1-5410-4656-AB78-10F5C25BF9E1}" destId="{DB7C5D85-1FD6-4BEE-B4DB-20EFF76FF45F}" srcOrd="0" destOrd="0" presId="urn:microsoft.com/office/officeart/2011/layout/CircleProcess"/>
    <dgm:cxn modelId="{96412D2B-E904-4E87-B84D-CD253CFA9B04}" type="presParOf" srcId="{0346D898-3F07-443B-8418-28A782DBB257}" destId="{7074821A-35E9-4E02-ABEB-EA128FF17236}" srcOrd="11" destOrd="0" presId="urn:microsoft.com/office/officeart/2011/layout/CircleProcess"/>
    <dgm:cxn modelId="{4F472D77-57B3-4B81-A36D-CAC401B93A4C}" type="presParOf" srcId="{0346D898-3F07-443B-8418-28A782DBB257}" destId="{B434E745-F295-4FA5-B4EE-B8ED3C49DA71}" srcOrd="12" destOrd="0" presId="urn:microsoft.com/office/officeart/2011/layout/CircleProcess"/>
    <dgm:cxn modelId="{6AAA3F0F-D344-453E-BD05-67176B455835}" type="presParOf" srcId="{B434E745-F295-4FA5-B4EE-B8ED3C49DA71}" destId="{D6E2724F-AE78-432F-BCEB-1AEE685B3C29}" srcOrd="0" destOrd="0" presId="urn:microsoft.com/office/officeart/2011/layout/CircleProcess"/>
    <dgm:cxn modelId="{CC81796F-37D8-4CA2-8056-FC65B1C962CD}" type="presParOf" srcId="{0346D898-3F07-443B-8418-28A782DBB257}" destId="{2F2B5376-512E-453E-BC56-C7A913E7D4B9}" srcOrd="13" destOrd="0" presId="urn:microsoft.com/office/officeart/2011/layout/CircleProcess"/>
    <dgm:cxn modelId="{147C0AB8-7C31-4B4B-80B6-CB0D7276A674}" type="presParOf" srcId="{2F2B5376-512E-453E-BC56-C7A913E7D4B9}" destId="{3099251B-6BBB-4BE4-8FA5-E126ABED7A07}" srcOrd="0" destOrd="0" presId="urn:microsoft.com/office/officeart/2011/layout/CircleProcess"/>
    <dgm:cxn modelId="{E7A0CA71-B35B-41F9-BB47-FB9FCAE346D5}" type="presParOf" srcId="{0346D898-3F07-443B-8418-28A782DBB257}" destId="{7EDA8C40-5206-4906-90CE-94A593168353}" srcOrd="14" destOrd="0" presId="urn:microsoft.com/office/officeart/2011/layout/CircleProcess"/>
    <dgm:cxn modelId="{A825E0D2-5A90-455E-81F0-BBA8A44B4750}" type="presParOf" srcId="{0346D898-3F07-443B-8418-28A782DBB257}" destId="{6AEE439F-62D4-4CDB-8221-2275D0E8631D}" srcOrd="15" destOrd="0" presId="urn:microsoft.com/office/officeart/2011/layout/CircleProcess"/>
    <dgm:cxn modelId="{433059AD-0606-48B5-8A57-1DF1315DBB1C}" type="presParOf" srcId="{6AEE439F-62D4-4CDB-8221-2275D0E8631D}" destId="{8CDC11CF-3458-4340-B86D-98F0FDF8146D}" srcOrd="0" destOrd="0" presId="urn:microsoft.com/office/officeart/2011/layout/CircleProcess"/>
    <dgm:cxn modelId="{2C47A7C1-E3E6-4081-9E3A-44E29113AE27}" type="presParOf" srcId="{0346D898-3F07-443B-8418-28A782DBB257}" destId="{F4F0D704-6673-446F-92FB-152EF2E279CF}" srcOrd="16" destOrd="0" presId="urn:microsoft.com/office/officeart/2011/layout/CircleProcess"/>
    <dgm:cxn modelId="{65800ABA-ADF9-4CA8-936F-B2E272E6FD4F}" type="presParOf" srcId="{F4F0D704-6673-446F-92FB-152EF2E279CF}" destId="{402CC4F0-3CAB-44B3-9617-6F08BF6049B7}" srcOrd="0" destOrd="0" presId="urn:microsoft.com/office/officeart/2011/layout/CircleProcess"/>
    <dgm:cxn modelId="{298486EA-A78B-4CA4-8623-666215BDE057}" type="presParOf" srcId="{0346D898-3F07-443B-8418-28A782DBB257}" destId="{95B8177C-6A7D-410A-A088-CB8B602B58D4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D8510A4-229E-4D66-8A5A-EA6905BE011D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0E5A62B3-B24B-48BC-B291-665E934A552D}">
      <dgm:prSet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6DBCD9DB-CD66-43F3-B34D-172F4F4A8181}" type="parTrans" cxnId="{D2A7C5C0-076F-4FD4-9F96-6DBB7F5B82ED}">
      <dgm:prSet/>
      <dgm:spPr/>
      <dgm:t>
        <a:bodyPr/>
        <a:lstStyle/>
        <a:p>
          <a:endParaRPr lang="fi-FI"/>
        </a:p>
      </dgm:t>
    </dgm:pt>
    <dgm:pt modelId="{D2D7AA8A-6318-4E12-B654-1B4118CE1D07}" type="sibTrans" cxnId="{D2A7C5C0-076F-4FD4-9F96-6DBB7F5B82ED}">
      <dgm:prSet/>
      <dgm:spPr/>
      <dgm:t>
        <a:bodyPr/>
        <a:lstStyle/>
        <a:p>
          <a:endParaRPr lang="fi-FI"/>
        </a:p>
      </dgm:t>
    </dgm:pt>
    <dgm:pt modelId="{F3469CE9-6238-4FA7-A97B-E00F4B80F125}">
      <dgm:prSet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C642CCF5-5FE8-4CA8-B171-651F5805EDE2}" type="parTrans" cxnId="{6FD0F2AE-202E-47E7-92E7-59097C7D89B9}">
      <dgm:prSet/>
      <dgm:spPr/>
      <dgm:t>
        <a:bodyPr/>
        <a:lstStyle/>
        <a:p>
          <a:endParaRPr lang="fi-FI"/>
        </a:p>
      </dgm:t>
    </dgm:pt>
    <dgm:pt modelId="{F934DF13-2D34-402A-BF69-0059F497482F}" type="sibTrans" cxnId="{6FD0F2AE-202E-47E7-92E7-59097C7D89B9}">
      <dgm:prSet/>
      <dgm:spPr/>
      <dgm:t>
        <a:bodyPr/>
        <a:lstStyle/>
        <a:p>
          <a:endParaRPr lang="fi-FI"/>
        </a:p>
      </dgm:t>
    </dgm:pt>
    <dgm:pt modelId="{96C5249D-783F-45F6-A9A8-5BEE8D7A6D62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CA8DC23D-F5FD-44A6-9BE0-69FA1FDBC33E}" type="parTrans" cxnId="{854255B6-81A5-4291-9007-0CB2DD056192}">
      <dgm:prSet/>
      <dgm:spPr/>
      <dgm:t>
        <a:bodyPr/>
        <a:lstStyle/>
        <a:p>
          <a:endParaRPr lang="fi-FI"/>
        </a:p>
      </dgm:t>
    </dgm:pt>
    <dgm:pt modelId="{7FAC8616-256A-4BE2-A922-FC5B9852904F}" type="sibTrans" cxnId="{854255B6-81A5-4291-9007-0CB2DD056192}">
      <dgm:prSet/>
      <dgm:spPr/>
      <dgm:t>
        <a:bodyPr/>
        <a:lstStyle/>
        <a:p>
          <a:endParaRPr lang="fi-FI"/>
        </a:p>
      </dgm:t>
    </dgm:pt>
    <dgm:pt modelId="{7657C7DB-993B-47C1-BE84-11E780B4CBD8}">
      <dgm:prSet phldrT="[Text]"/>
      <dgm:spPr>
        <a:noFill/>
        <a:ln>
          <a:noFill/>
        </a:ln>
      </dgm:spPr>
      <dgm:t>
        <a:bodyPr/>
        <a:lstStyle/>
        <a:p>
          <a:pPr rtl="0"/>
          <a:endParaRPr lang="fi-FI" dirty="0">
            <a:latin typeface="+mn-lt"/>
          </a:endParaRPr>
        </a:p>
      </dgm:t>
    </dgm:pt>
    <dgm:pt modelId="{6C6F449E-AB75-4A9B-B0EA-B08D6CCE4E2A}" type="sibTrans" cxnId="{0F4D2D47-B2CF-48AE-8698-2E513BCF2E19}">
      <dgm:prSet/>
      <dgm:spPr/>
      <dgm:t>
        <a:bodyPr/>
        <a:lstStyle/>
        <a:p>
          <a:endParaRPr lang="fi-FI"/>
        </a:p>
      </dgm:t>
    </dgm:pt>
    <dgm:pt modelId="{44AACE0C-84B9-477C-9821-CB06045A8332}" type="parTrans" cxnId="{0F4D2D47-B2CF-48AE-8698-2E513BCF2E19}">
      <dgm:prSet/>
      <dgm:spPr/>
      <dgm:t>
        <a:bodyPr/>
        <a:lstStyle/>
        <a:p>
          <a:endParaRPr lang="fi-FI"/>
        </a:p>
      </dgm:t>
    </dgm:pt>
    <dgm:pt modelId="{4BA739B0-88EE-439B-B297-7E9797FB0E2A}">
      <dgm:prSet phldrT="[Text]"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80A0D89A-3FE5-48C9-B13C-BE94A3F6B43C}" type="sibTrans" cxnId="{A18DFD54-2502-4286-97AF-100581E23D48}">
      <dgm:prSet/>
      <dgm:spPr/>
      <dgm:t>
        <a:bodyPr/>
        <a:lstStyle/>
        <a:p>
          <a:endParaRPr lang="fi-FI"/>
        </a:p>
      </dgm:t>
    </dgm:pt>
    <dgm:pt modelId="{43C5D1AA-8267-40E8-A1EB-AED4B95438FB}" type="parTrans" cxnId="{A18DFD54-2502-4286-97AF-100581E23D48}">
      <dgm:prSet/>
      <dgm:spPr/>
      <dgm:t>
        <a:bodyPr/>
        <a:lstStyle/>
        <a:p>
          <a:endParaRPr lang="fi-FI"/>
        </a:p>
      </dgm:t>
    </dgm:pt>
    <dgm:pt modelId="{966C6D67-6239-44EF-A8D7-295F46911250}">
      <dgm:prSet phldrT="[Text]"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824DC313-F441-4CB8-A7C6-C558F31920CE}" type="sibTrans" cxnId="{092523B3-9F0C-4311-A86D-1D5506D9B7DE}">
      <dgm:prSet/>
      <dgm:spPr/>
      <dgm:t>
        <a:bodyPr/>
        <a:lstStyle/>
        <a:p>
          <a:endParaRPr lang="fi-FI"/>
        </a:p>
      </dgm:t>
    </dgm:pt>
    <dgm:pt modelId="{7B32C0DE-1B7B-497E-A552-9BC7BBFCB276}" type="parTrans" cxnId="{092523B3-9F0C-4311-A86D-1D5506D9B7DE}">
      <dgm:prSet/>
      <dgm:spPr/>
      <dgm:t>
        <a:bodyPr/>
        <a:lstStyle/>
        <a:p>
          <a:endParaRPr lang="fi-FI"/>
        </a:p>
      </dgm:t>
    </dgm:pt>
    <dgm:pt modelId="{0346D898-3F07-443B-8418-28A782DBB257}" type="pres">
      <dgm:prSet presAssocID="{2D8510A4-229E-4D66-8A5A-EA6905BE011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600CD20-F8E8-4807-B04B-513A05BA38DA}" type="pres">
      <dgm:prSet presAssocID="{96C5249D-783F-45F6-A9A8-5BEE8D7A6D62}" presName="Accent6" presStyleCnt="0"/>
      <dgm:spPr/>
    </dgm:pt>
    <dgm:pt modelId="{A4A7320B-4BF7-4C08-B8AE-E69A7A3A4002}" type="pres">
      <dgm:prSet presAssocID="{96C5249D-783F-45F6-A9A8-5BEE8D7A6D62}" presName="Accent" presStyleLbl="node1" presStyleIdx="0" presStyleCnt="6"/>
      <dgm:spPr>
        <a:solidFill>
          <a:srgbClr val="FFCD00"/>
        </a:solidFill>
      </dgm:spPr>
    </dgm:pt>
    <dgm:pt modelId="{E25471F0-3CFE-44EC-8DF2-E386F52AFBD0}" type="pres">
      <dgm:prSet presAssocID="{96C5249D-783F-45F6-A9A8-5BEE8D7A6D62}" presName="ParentBackground6" presStyleCnt="0"/>
      <dgm:spPr/>
    </dgm:pt>
    <dgm:pt modelId="{5FA7B07F-D44B-44BE-BE69-8CF4FB7D463D}" type="pres">
      <dgm:prSet presAssocID="{96C5249D-783F-45F6-A9A8-5BEE8D7A6D62}" presName="ParentBackground" presStyleLbl="fgAcc1" presStyleIdx="0" presStyleCnt="6"/>
      <dgm:spPr/>
    </dgm:pt>
    <dgm:pt modelId="{71DEC539-28F8-4948-92F3-8E52478E7D94}" type="pres">
      <dgm:prSet presAssocID="{96C5249D-783F-45F6-A9A8-5BEE8D7A6D62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6A33E38-BED9-4CD5-9321-5A691DDA4D99}" type="pres">
      <dgm:prSet presAssocID="{F3469CE9-6238-4FA7-A97B-E00F4B80F125}" presName="Accent5" presStyleCnt="0"/>
      <dgm:spPr/>
    </dgm:pt>
    <dgm:pt modelId="{6E14E2B9-D3CD-4E7A-B969-E3A392E283F6}" type="pres">
      <dgm:prSet presAssocID="{F3469CE9-6238-4FA7-A97B-E00F4B80F125}" presName="Accent" presStyleLbl="node1" presStyleIdx="1" presStyleCnt="6"/>
      <dgm:spPr>
        <a:solidFill>
          <a:srgbClr val="7030A0"/>
        </a:solidFill>
      </dgm:spPr>
    </dgm:pt>
    <dgm:pt modelId="{A4BCBAC9-8B12-4DA5-9283-202B62EC3320}" type="pres">
      <dgm:prSet presAssocID="{F3469CE9-6238-4FA7-A97B-E00F4B80F125}" presName="ParentBackground5" presStyleCnt="0"/>
      <dgm:spPr/>
    </dgm:pt>
    <dgm:pt modelId="{BE7909A2-1C88-4CB4-9196-48F24258489B}" type="pres">
      <dgm:prSet presAssocID="{F3469CE9-6238-4FA7-A97B-E00F4B80F125}" presName="ParentBackground" presStyleLbl="fgAcc1" presStyleIdx="1" presStyleCnt="6"/>
      <dgm:spPr/>
    </dgm:pt>
    <dgm:pt modelId="{DBA3A91E-1A88-4AC8-A8FF-B5CD96DC5667}" type="pres">
      <dgm:prSet presAssocID="{F3469CE9-6238-4FA7-A97B-E00F4B80F125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6BD021B-5E71-4153-9E6F-0683156F8DF6}" type="pres">
      <dgm:prSet presAssocID="{0E5A62B3-B24B-48BC-B291-665E934A552D}" presName="Accent4" presStyleCnt="0"/>
      <dgm:spPr/>
    </dgm:pt>
    <dgm:pt modelId="{4FE143E0-32B9-4287-B081-A2EEB8AA493E}" type="pres">
      <dgm:prSet presAssocID="{0E5A62B3-B24B-48BC-B291-665E934A552D}" presName="Accent" presStyleLbl="node1" presStyleIdx="2" presStyleCnt="6"/>
      <dgm:spPr>
        <a:noFill/>
        <a:ln>
          <a:noFill/>
        </a:ln>
      </dgm:spPr>
    </dgm:pt>
    <dgm:pt modelId="{8AFC2A30-0459-4948-96F7-B70BE70015BE}" type="pres">
      <dgm:prSet presAssocID="{0E5A62B3-B24B-48BC-B291-665E934A552D}" presName="ParentBackground4" presStyleCnt="0"/>
      <dgm:spPr/>
    </dgm:pt>
    <dgm:pt modelId="{8708663D-E9A5-4A92-989F-3CB042996BE9}" type="pres">
      <dgm:prSet presAssocID="{0E5A62B3-B24B-48BC-B291-665E934A552D}" presName="ParentBackground" presStyleLbl="fgAcc1" presStyleIdx="2" presStyleCnt="6"/>
      <dgm:spPr/>
    </dgm:pt>
    <dgm:pt modelId="{B64BF1D8-C603-46C3-BE37-73ADC18B7CFF}" type="pres">
      <dgm:prSet presAssocID="{0E5A62B3-B24B-48BC-B291-665E934A552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CCF6015-CD53-45C3-9B37-07C8A5801C76}" type="pres">
      <dgm:prSet presAssocID="{966C6D67-6239-44EF-A8D7-295F46911250}" presName="Accent3" presStyleCnt="0"/>
      <dgm:spPr/>
    </dgm:pt>
    <dgm:pt modelId="{E6A2EDEE-8AB1-40A8-8D12-D6DAFC842FB2}" type="pres">
      <dgm:prSet presAssocID="{966C6D67-6239-44EF-A8D7-295F46911250}" presName="Accent" presStyleLbl="node1" presStyleIdx="3" presStyleCnt="6"/>
      <dgm:spPr>
        <a:noFill/>
        <a:ln>
          <a:noFill/>
        </a:ln>
      </dgm:spPr>
    </dgm:pt>
    <dgm:pt modelId="{DB5091B1-5410-4656-AB78-10F5C25BF9E1}" type="pres">
      <dgm:prSet presAssocID="{966C6D67-6239-44EF-A8D7-295F46911250}" presName="ParentBackground3" presStyleCnt="0"/>
      <dgm:spPr/>
    </dgm:pt>
    <dgm:pt modelId="{DB7C5D85-1FD6-4BEE-B4DB-20EFF76FF45F}" type="pres">
      <dgm:prSet presAssocID="{966C6D67-6239-44EF-A8D7-295F46911250}" presName="ParentBackground" presStyleLbl="fgAcc1" presStyleIdx="3" presStyleCnt="6" custLinFactNeighborX="-10446"/>
      <dgm:spPr/>
    </dgm:pt>
    <dgm:pt modelId="{7074821A-35E9-4E02-ABEB-EA128FF17236}" type="pres">
      <dgm:prSet presAssocID="{966C6D67-6239-44EF-A8D7-295F4691125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434E745-F295-4FA5-B4EE-B8ED3C49DA71}" type="pres">
      <dgm:prSet presAssocID="{7657C7DB-993B-47C1-BE84-11E780B4CBD8}" presName="Accent2" presStyleCnt="0"/>
      <dgm:spPr/>
    </dgm:pt>
    <dgm:pt modelId="{D6E2724F-AE78-432F-BCEB-1AEE685B3C29}" type="pres">
      <dgm:prSet presAssocID="{7657C7DB-993B-47C1-BE84-11E780B4CBD8}" presName="Accent" presStyleLbl="node1" presStyleIdx="4" presStyleCnt="6"/>
      <dgm:spPr>
        <a:noFill/>
        <a:ln>
          <a:noFill/>
        </a:ln>
      </dgm:spPr>
    </dgm:pt>
    <dgm:pt modelId="{2F2B5376-512E-453E-BC56-C7A913E7D4B9}" type="pres">
      <dgm:prSet presAssocID="{7657C7DB-993B-47C1-BE84-11E780B4CBD8}" presName="ParentBackground2" presStyleCnt="0"/>
      <dgm:spPr/>
    </dgm:pt>
    <dgm:pt modelId="{3099251B-6BBB-4BE4-8FA5-E126ABED7A07}" type="pres">
      <dgm:prSet presAssocID="{7657C7DB-993B-47C1-BE84-11E780B4CBD8}" presName="ParentBackground" presStyleLbl="fgAcc1" presStyleIdx="4" presStyleCnt="6"/>
      <dgm:spPr/>
    </dgm:pt>
    <dgm:pt modelId="{7EDA8C40-5206-4906-90CE-94A593168353}" type="pres">
      <dgm:prSet presAssocID="{7657C7DB-993B-47C1-BE84-11E780B4CBD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AEE439F-62D4-4CDB-8221-2275D0E8631D}" type="pres">
      <dgm:prSet presAssocID="{4BA739B0-88EE-439B-B297-7E9797FB0E2A}" presName="Accent1" presStyleCnt="0"/>
      <dgm:spPr/>
    </dgm:pt>
    <dgm:pt modelId="{8CDC11CF-3458-4340-B86D-98F0FDF8146D}" type="pres">
      <dgm:prSet presAssocID="{4BA739B0-88EE-439B-B297-7E9797FB0E2A}" presName="Accent" presStyleLbl="node1" presStyleIdx="5" presStyleCnt="6"/>
      <dgm:spPr>
        <a:noFill/>
        <a:ln>
          <a:noFill/>
        </a:ln>
      </dgm:spPr>
    </dgm:pt>
    <dgm:pt modelId="{F4F0D704-6673-446F-92FB-152EF2E279CF}" type="pres">
      <dgm:prSet presAssocID="{4BA739B0-88EE-439B-B297-7E9797FB0E2A}" presName="ParentBackground1" presStyleCnt="0"/>
      <dgm:spPr/>
    </dgm:pt>
    <dgm:pt modelId="{402CC4F0-3CAB-44B3-9617-6F08BF6049B7}" type="pres">
      <dgm:prSet presAssocID="{4BA739B0-88EE-439B-B297-7E9797FB0E2A}" presName="ParentBackground" presStyleLbl="fgAcc1" presStyleIdx="5" presStyleCnt="6"/>
      <dgm:spPr/>
    </dgm:pt>
    <dgm:pt modelId="{95B8177C-6A7D-410A-A088-CB8B602B58D4}" type="pres">
      <dgm:prSet presAssocID="{4BA739B0-88EE-439B-B297-7E9797FB0E2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3268413-D073-4759-9CB3-3F5073EF2FD8}" type="presOf" srcId="{0E5A62B3-B24B-48BC-B291-665E934A552D}" destId="{8708663D-E9A5-4A92-989F-3CB042996BE9}" srcOrd="0" destOrd="0" presId="urn:microsoft.com/office/officeart/2011/layout/CircleProcess"/>
    <dgm:cxn modelId="{A6A46B35-5E01-4DC1-BB7F-FEFF25019215}" type="presOf" srcId="{96C5249D-783F-45F6-A9A8-5BEE8D7A6D62}" destId="{71DEC539-28F8-4948-92F3-8E52478E7D94}" srcOrd="1" destOrd="0" presId="urn:microsoft.com/office/officeart/2011/layout/CircleProcess"/>
    <dgm:cxn modelId="{0F4D2D47-B2CF-48AE-8698-2E513BCF2E19}" srcId="{2D8510A4-229E-4D66-8A5A-EA6905BE011D}" destId="{7657C7DB-993B-47C1-BE84-11E780B4CBD8}" srcOrd="1" destOrd="0" parTransId="{44AACE0C-84B9-477C-9821-CB06045A8332}" sibTransId="{6C6F449E-AB75-4A9B-B0EA-B08D6CCE4E2A}"/>
    <dgm:cxn modelId="{22F44D49-FCE9-43A3-966D-971AD0CF8C0E}" type="presOf" srcId="{7657C7DB-993B-47C1-BE84-11E780B4CBD8}" destId="{3099251B-6BBB-4BE4-8FA5-E126ABED7A07}" srcOrd="0" destOrd="0" presId="urn:microsoft.com/office/officeart/2011/layout/CircleProcess"/>
    <dgm:cxn modelId="{64EDC36E-D659-4D6C-B83E-5987564EE3A4}" type="presOf" srcId="{0E5A62B3-B24B-48BC-B291-665E934A552D}" destId="{B64BF1D8-C603-46C3-BE37-73ADC18B7CFF}" srcOrd="1" destOrd="0" presId="urn:microsoft.com/office/officeart/2011/layout/CircleProcess"/>
    <dgm:cxn modelId="{A18DFD54-2502-4286-97AF-100581E23D48}" srcId="{2D8510A4-229E-4D66-8A5A-EA6905BE011D}" destId="{4BA739B0-88EE-439B-B297-7E9797FB0E2A}" srcOrd="0" destOrd="0" parTransId="{43C5D1AA-8267-40E8-A1EB-AED4B95438FB}" sibTransId="{80A0D89A-3FE5-48C9-B13C-BE94A3F6B43C}"/>
    <dgm:cxn modelId="{57800059-C1D1-4CAE-93A6-5241E0B11E5C}" type="presOf" srcId="{7657C7DB-993B-47C1-BE84-11E780B4CBD8}" destId="{7EDA8C40-5206-4906-90CE-94A593168353}" srcOrd="1" destOrd="0" presId="urn:microsoft.com/office/officeart/2011/layout/CircleProcess"/>
    <dgm:cxn modelId="{6B6B235A-3495-40E0-9366-B6E17B1EE932}" type="presOf" srcId="{966C6D67-6239-44EF-A8D7-295F46911250}" destId="{DB7C5D85-1FD6-4BEE-B4DB-20EFF76FF45F}" srcOrd="0" destOrd="0" presId="urn:microsoft.com/office/officeart/2011/layout/CircleProcess"/>
    <dgm:cxn modelId="{CE06547F-CC87-47D1-B509-7DEDB16F8394}" type="presOf" srcId="{966C6D67-6239-44EF-A8D7-295F46911250}" destId="{7074821A-35E9-4E02-ABEB-EA128FF17236}" srcOrd="1" destOrd="0" presId="urn:microsoft.com/office/officeart/2011/layout/CircleProcess"/>
    <dgm:cxn modelId="{6FD0F2AE-202E-47E7-92E7-59097C7D89B9}" srcId="{2D8510A4-229E-4D66-8A5A-EA6905BE011D}" destId="{F3469CE9-6238-4FA7-A97B-E00F4B80F125}" srcOrd="4" destOrd="0" parTransId="{C642CCF5-5FE8-4CA8-B171-651F5805EDE2}" sibTransId="{F934DF13-2D34-402A-BF69-0059F497482F}"/>
    <dgm:cxn modelId="{092523B3-9F0C-4311-A86D-1D5506D9B7DE}" srcId="{2D8510A4-229E-4D66-8A5A-EA6905BE011D}" destId="{966C6D67-6239-44EF-A8D7-295F46911250}" srcOrd="2" destOrd="0" parTransId="{7B32C0DE-1B7B-497E-A552-9BC7BBFCB276}" sibTransId="{824DC313-F441-4CB8-A7C6-C558F31920CE}"/>
    <dgm:cxn modelId="{854255B6-81A5-4291-9007-0CB2DD056192}" srcId="{2D8510A4-229E-4D66-8A5A-EA6905BE011D}" destId="{96C5249D-783F-45F6-A9A8-5BEE8D7A6D62}" srcOrd="5" destOrd="0" parTransId="{CA8DC23D-F5FD-44A6-9BE0-69FA1FDBC33E}" sibTransId="{7FAC8616-256A-4BE2-A922-FC5B9852904F}"/>
    <dgm:cxn modelId="{6D3B9DBB-7988-44B2-B6AD-F73BD648FA53}" type="presOf" srcId="{F3469CE9-6238-4FA7-A97B-E00F4B80F125}" destId="{BE7909A2-1C88-4CB4-9196-48F24258489B}" srcOrd="0" destOrd="0" presId="urn:microsoft.com/office/officeart/2011/layout/CircleProcess"/>
    <dgm:cxn modelId="{CD9878BD-5C33-425A-A8E6-0757D57A890A}" type="presOf" srcId="{F3469CE9-6238-4FA7-A97B-E00F4B80F125}" destId="{DBA3A91E-1A88-4AC8-A8FF-B5CD96DC5667}" srcOrd="1" destOrd="0" presId="urn:microsoft.com/office/officeart/2011/layout/CircleProcess"/>
    <dgm:cxn modelId="{D2A7C5C0-076F-4FD4-9F96-6DBB7F5B82ED}" srcId="{2D8510A4-229E-4D66-8A5A-EA6905BE011D}" destId="{0E5A62B3-B24B-48BC-B291-665E934A552D}" srcOrd="3" destOrd="0" parTransId="{6DBCD9DB-CD66-43F3-B34D-172F4F4A8181}" sibTransId="{D2D7AA8A-6318-4E12-B654-1B4118CE1D07}"/>
    <dgm:cxn modelId="{E0AB2EE2-21FC-4B2C-9E93-2F20C35C21DE}" type="presOf" srcId="{96C5249D-783F-45F6-A9A8-5BEE8D7A6D62}" destId="{5FA7B07F-D44B-44BE-BE69-8CF4FB7D463D}" srcOrd="0" destOrd="0" presId="urn:microsoft.com/office/officeart/2011/layout/CircleProcess"/>
    <dgm:cxn modelId="{6855F2E6-478A-4E31-A64B-ED81B3DD989E}" type="presOf" srcId="{4BA739B0-88EE-439B-B297-7E9797FB0E2A}" destId="{95B8177C-6A7D-410A-A088-CB8B602B58D4}" srcOrd="1" destOrd="0" presId="urn:microsoft.com/office/officeart/2011/layout/CircleProcess"/>
    <dgm:cxn modelId="{7E94E7F2-614C-4E98-BCC8-FD8F3025D09F}" type="presOf" srcId="{4BA739B0-88EE-439B-B297-7E9797FB0E2A}" destId="{402CC4F0-3CAB-44B3-9617-6F08BF6049B7}" srcOrd="0" destOrd="0" presId="urn:microsoft.com/office/officeart/2011/layout/CircleProcess"/>
    <dgm:cxn modelId="{68BB51F8-BB92-4F1A-B13A-62D2EA78EB49}" type="presOf" srcId="{2D8510A4-229E-4D66-8A5A-EA6905BE011D}" destId="{0346D898-3F07-443B-8418-28A782DBB257}" srcOrd="0" destOrd="0" presId="urn:microsoft.com/office/officeart/2011/layout/CircleProcess"/>
    <dgm:cxn modelId="{02F26B68-0D48-4409-B962-4AE5DC6BC0FB}" type="presParOf" srcId="{0346D898-3F07-443B-8418-28A782DBB257}" destId="{C600CD20-F8E8-4807-B04B-513A05BA38DA}" srcOrd="0" destOrd="0" presId="urn:microsoft.com/office/officeart/2011/layout/CircleProcess"/>
    <dgm:cxn modelId="{02B7E08B-6366-4CD0-AB89-DCB75343037C}" type="presParOf" srcId="{C600CD20-F8E8-4807-B04B-513A05BA38DA}" destId="{A4A7320B-4BF7-4C08-B8AE-E69A7A3A4002}" srcOrd="0" destOrd="0" presId="urn:microsoft.com/office/officeart/2011/layout/CircleProcess"/>
    <dgm:cxn modelId="{6A63E6C6-FA2A-431C-A557-106F5266278A}" type="presParOf" srcId="{0346D898-3F07-443B-8418-28A782DBB257}" destId="{E25471F0-3CFE-44EC-8DF2-E386F52AFBD0}" srcOrd="1" destOrd="0" presId="urn:microsoft.com/office/officeart/2011/layout/CircleProcess"/>
    <dgm:cxn modelId="{1E3F9652-69B0-4216-9712-8B909FC16397}" type="presParOf" srcId="{E25471F0-3CFE-44EC-8DF2-E386F52AFBD0}" destId="{5FA7B07F-D44B-44BE-BE69-8CF4FB7D463D}" srcOrd="0" destOrd="0" presId="urn:microsoft.com/office/officeart/2011/layout/CircleProcess"/>
    <dgm:cxn modelId="{37D6328B-2AC1-4A52-B507-8A6727E96CAF}" type="presParOf" srcId="{0346D898-3F07-443B-8418-28A782DBB257}" destId="{71DEC539-28F8-4948-92F3-8E52478E7D94}" srcOrd="2" destOrd="0" presId="urn:microsoft.com/office/officeart/2011/layout/CircleProcess"/>
    <dgm:cxn modelId="{45D0117B-418D-4663-A92A-4390CCCF137A}" type="presParOf" srcId="{0346D898-3F07-443B-8418-28A782DBB257}" destId="{86A33E38-BED9-4CD5-9321-5A691DDA4D99}" srcOrd="3" destOrd="0" presId="urn:microsoft.com/office/officeart/2011/layout/CircleProcess"/>
    <dgm:cxn modelId="{C759DA26-9766-4E14-8B0A-48D8D91FDAC9}" type="presParOf" srcId="{86A33E38-BED9-4CD5-9321-5A691DDA4D99}" destId="{6E14E2B9-D3CD-4E7A-B969-E3A392E283F6}" srcOrd="0" destOrd="0" presId="urn:microsoft.com/office/officeart/2011/layout/CircleProcess"/>
    <dgm:cxn modelId="{5F2FA158-1EB4-430A-ADCE-869239A5B9D1}" type="presParOf" srcId="{0346D898-3F07-443B-8418-28A782DBB257}" destId="{A4BCBAC9-8B12-4DA5-9283-202B62EC3320}" srcOrd="4" destOrd="0" presId="urn:microsoft.com/office/officeart/2011/layout/CircleProcess"/>
    <dgm:cxn modelId="{56FBF592-0467-4337-A9D3-78A315B13E94}" type="presParOf" srcId="{A4BCBAC9-8B12-4DA5-9283-202B62EC3320}" destId="{BE7909A2-1C88-4CB4-9196-48F24258489B}" srcOrd="0" destOrd="0" presId="urn:microsoft.com/office/officeart/2011/layout/CircleProcess"/>
    <dgm:cxn modelId="{E3C1BE58-C31B-429E-A23E-B3288D8D99C7}" type="presParOf" srcId="{0346D898-3F07-443B-8418-28A782DBB257}" destId="{DBA3A91E-1A88-4AC8-A8FF-B5CD96DC5667}" srcOrd="5" destOrd="0" presId="urn:microsoft.com/office/officeart/2011/layout/CircleProcess"/>
    <dgm:cxn modelId="{185E4147-F492-4B70-994A-AC4B45C86988}" type="presParOf" srcId="{0346D898-3F07-443B-8418-28A782DBB257}" destId="{96BD021B-5E71-4153-9E6F-0683156F8DF6}" srcOrd="6" destOrd="0" presId="urn:microsoft.com/office/officeart/2011/layout/CircleProcess"/>
    <dgm:cxn modelId="{08D97D07-514F-4654-8603-E35F460AB099}" type="presParOf" srcId="{96BD021B-5E71-4153-9E6F-0683156F8DF6}" destId="{4FE143E0-32B9-4287-B081-A2EEB8AA493E}" srcOrd="0" destOrd="0" presId="urn:microsoft.com/office/officeart/2011/layout/CircleProcess"/>
    <dgm:cxn modelId="{4BF32609-460D-439E-9B6B-01D7400E10E5}" type="presParOf" srcId="{0346D898-3F07-443B-8418-28A782DBB257}" destId="{8AFC2A30-0459-4948-96F7-B70BE70015BE}" srcOrd="7" destOrd="0" presId="urn:microsoft.com/office/officeart/2011/layout/CircleProcess"/>
    <dgm:cxn modelId="{692F27C9-6EF0-428E-8E80-6BC1BA192A86}" type="presParOf" srcId="{8AFC2A30-0459-4948-96F7-B70BE70015BE}" destId="{8708663D-E9A5-4A92-989F-3CB042996BE9}" srcOrd="0" destOrd="0" presId="urn:microsoft.com/office/officeart/2011/layout/CircleProcess"/>
    <dgm:cxn modelId="{BDE0B916-672F-46C5-8FE1-D288BF1A6E11}" type="presParOf" srcId="{0346D898-3F07-443B-8418-28A782DBB257}" destId="{B64BF1D8-C603-46C3-BE37-73ADC18B7CFF}" srcOrd="8" destOrd="0" presId="urn:microsoft.com/office/officeart/2011/layout/CircleProcess"/>
    <dgm:cxn modelId="{AD59CA62-8731-43D2-AA06-A99D905A847A}" type="presParOf" srcId="{0346D898-3F07-443B-8418-28A782DBB257}" destId="{CCCF6015-CD53-45C3-9B37-07C8A5801C76}" srcOrd="9" destOrd="0" presId="urn:microsoft.com/office/officeart/2011/layout/CircleProcess"/>
    <dgm:cxn modelId="{5D4A2164-C128-4653-A3CA-013F48796EDE}" type="presParOf" srcId="{CCCF6015-CD53-45C3-9B37-07C8A5801C76}" destId="{E6A2EDEE-8AB1-40A8-8D12-D6DAFC842FB2}" srcOrd="0" destOrd="0" presId="urn:microsoft.com/office/officeart/2011/layout/CircleProcess"/>
    <dgm:cxn modelId="{E1DFCADC-C933-41F9-9580-48C787BC0F8D}" type="presParOf" srcId="{0346D898-3F07-443B-8418-28A782DBB257}" destId="{DB5091B1-5410-4656-AB78-10F5C25BF9E1}" srcOrd="10" destOrd="0" presId="urn:microsoft.com/office/officeart/2011/layout/CircleProcess"/>
    <dgm:cxn modelId="{B6371DC1-08F6-44A8-8808-27D1730B9FAA}" type="presParOf" srcId="{DB5091B1-5410-4656-AB78-10F5C25BF9E1}" destId="{DB7C5D85-1FD6-4BEE-B4DB-20EFF76FF45F}" srcOrd="0" destOrd="0" presId="urn:microsoft.com/office/officeart/2011/layout/CircleProcess"/>
    <dgm:cxn modelId="{96412D2B-E904-4E87-B84D-CD253CFA9B04}" type="presParOf" srcId="{0346D898-3F07-443B-8418-28A782DBB257}" destId="{7074821A-35E9-4E02-ABEB-EA128FF17236}" srcOrd="11" destOrd="0" presId="urn:microsoft.com/office/officeart/2011/layout/CircleProcess"/>
    <dgm:cxn modelId="{4F472D77-57B3-4B81-A36D-CAC401B93A4C}" type="presParOf" srcId="{0346D898-3F07-443B-8418-28A782DBB257}" destId="{B434E745-F295-4FA5-B4EE-B8ED3C49DA71}" srcOrd="12" destOrd="0" presId="urn:microsoft.com/office/officeart/2011/layout/CircleProcess"/>
    <dgm:cxn modelId="{6AAA3F0F-D344-453E-BD05-67176B455835}" type="presParOf" srcId="{B434E745-F295-4FA5-B4EE-B8ED3C49DA71}" destId="{D6E2724F-AE78-432F-BCEB-1AEE685B3C29}" srcOrd="0" destOrd="0" presId="urn:microsoft.com/office/officeart/2011/layout/CircleProcess"/>
    <dgm:cxn modelId="{CC81796F-37D8-4CA2-8056-FC65B1C962CD}" type="presParOf" srcId="{0346D898-3F07-443B-8418-28A782DBB257}" destId="{2F2B5376-512E-453E-BC56-C7A913E7D4B9}" srcOrd="13" destOrd="0" presId="urn:microsoft.com/office/officeart/2011/layout/CircleProcess"/>
    <dgm:cxn modelId="{147C0AB8-7C31-4B4B-80B6-CB0D7276A674}" type="presParOf" srcId="{2F2B5376-512E-453E-BC56-C7A913E7D4B9}" destId="{3099251B-6BBB-4BE4-8FA5-E126ABED7A07}" srcOrd="0" destOrd="0" presId="urn:microsoft.com/office/officeart/2011/layout/CircleProcess"/>
    <dgm:cxn modelId="{E7A0CA71-B35B-41F9-BB47-FB9FCAE346D5}" type="presParOf" srcId="{0346D898-3F07-443B-8418-28A782DBB257}" destId="{7EDA8C40-5206-4906-90CE-94A593168353}" srcOrd="14" destOrd="0" presId="urn:microsoft.com/office/officeart/2011/layout/CircleProcess"/>
    <dgm:cxn modelId="{A825E0D2-5A90-455E-81F0-BBA8A44B4750}" type="presParOf" srcId="{0346D898-3F07-443B-8418-28A782DBB257}" destId="{6AEE439F-62D4-4CDB-8221-2275D0E8631D}" srcOrd="15" destOrd="0" presId="urn:microsoft.com/office/officeart/2011/layout/CircleProcess"/>
    <dgm:cxn modelId="{433059AD-0606-48B5-8A57-1DF1315DBB1C}" type="presParOf" srcId="{6AEE439F-62D4-4CDB-8221-2275D0E8631D}" destId="{8CDC11CF-3458-4340-B86D-98F0FDF8146D}" srcOrd="0" destOrd="0" presId="urn:microsoft.com/office/officeart/2011/layout/CircleProcess"/>
    <dgm:cxn modelId="{2C47A7C1-E3E6-4081-9E3A-44E29113AE27}" type="presParOf" srcId="{0346D898-3F07-443B-8418-28A782DBB257}" destId="{F4F0D704-6673-446F-92FB-152EF2E279CF}" srcOrd="16" destOrd="0" presId="urn:microsoft.com/office/officeart/2011/layout/CircleProcess"/>
    <dgm:cxn modelId="{65800ABA-ADF9-4CA8-936F-B2E272E6FD4F}" type="presParOf" srcId="{F4F0D704-6673-446F-92FB-152EF2E279CF}" destId="{402CC4F0-3CAB-44B3-9617-6F08BF6049B7}" srcOrd="0" destOrd="0" presId="urn:microsoft.com/office/officeart/2011/layout/CircleProcess"/>
    <dgm:cxn modelId="{298486EA-A78B-4CA4-8623-666215BDE057}" type="presParOf" srcId="{0346D898-3F07-443B-8418-28A782DBB257}" destId="{95B8177C-6A7D-410A-A088-CB8B602B58D4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D8510A4-229E-4D66-8A5A-EA6905BE011D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0E5A62B3-B24B-48BC-B291-665E934A552D}">
      <dgm:prSet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6DBCD9DB-CD66-43F3-B34D-172F4F4A8181}" type="parTrans" cxnId="{D2A7C5C0-076F-4FD4-9F96-6DBB7F5B82ED}">
      <dgm:prSet/>
      <dgm:spPr/>
      <dgm:t>
        <a:bodyPr/>
        <a:lstStyle/>
        <a:p>
          <a:endParaRPr lang="fi-FI"/>
        </a:p>
      </dgm:t>
    </dgm:pt>
    <dgm:pt modelId="{D2D7AA8A-6318-4E12-B654-1B4118CE1D07}" type="sibTrans" cxnId="{D2A7C5C0-076F-4FD4-9F96-6DBB7F5B82ED}">
      <dgm:prSet/>
      <dgm:spPr/>
      <dgm:t>
        <a:bodyPr/>
        <a:lstStyle/>
        <a:p>
          <a:endParaRPr lang="fi-FI"/>
        </a:p>
      </dgm:t>
    </dgm:pt>
    <dgm:pt modelId="{F3469CE9-6238-4FA7-A97B-E00F4B80F125}">
      <dgm:prSet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C642CCF5-5FE8-4CA8-B171-651F5805EDE2}" type="parTrans" cxnId="{6FD0F2AE-202E-47E7-92E7-59097C7D89B9}">
      <dgm:prSet/>
      <dgm:spPr/>
      <dgm:t>
        <a:bodyPr/>
        <a:lstStyle/>
        <a:p>
          <a:endParaRPr lang="fi-FI"/>
        </a:p>
      </dgm:t>
    </dgm:pt>
    <dgm:pt modelId="{F934DF13-2D34-402A-BF69-0059F497482F}" type="sibTrans" cxnId="{6FD0F2AE-202E-47E7-92E7-59097C7D89B9}">
      <dgm:prSet/>
      <dgm:spPr/>
      <dgm:t>
        <a:bodyPr/>
        <a:lstStyle/>
        <a:p>
          <a:endParaRPr lang="fi-FI"/>
        </a:p>
      </dgm:t>
    </dgm:pt>
    <dgm:pt modelId="{96C5249D-783F-45F6-A9A8-5BEE8D7A6D62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CA8DC23D-F5FD-44A6-9BE0-69FA1FDBC33E}" type="parTrans" cxnId="{854255B6-81A5-4291-9007-0CB2DD056192}">
      <dgm:prSet/>
      <dgm:spPr/>
      <dgm:t>
        <a:bodyPr/>
        <a:lstStyle/>
        <a:p>
          <a:endParaRPr lang="fi-FI"/>
        </a:p>
      </dgm:t>
    </dgm:pt>
    <dgm:pt modelId="{7FAC8616-256A-4BE2-A922-FC5B9852904F}" type="sibTrans" cxnId="{854255B6-81A5-4291-9007-0CB2DD056192}">
      <dgm:prSet/>
      <dgm:spPr/>
      <dgm:t>
        <a:bodyPr/>
        <a:lstStyle/>
        <a:p>
          <a:endParaRPr lang="fi-FI"/>
        </a:p>
      </dgm:t>
    </dgm:pt>
    <dgm:pt modelId="{7657C7DB-993B-47C1-BE84-11E780B4CBD8}">
      <dgm:prSet phldrT="[Text]"/>
      <dgm:spPr>
        <a:noFill/>
        <a:ln>
          <a:noFill/>
        </a:ln>
      </dgm:spPr>
      <dgm:t>
        <a:bodyPr/>
        <a:lstStyle/>
        <a:p>
          <a:pPr rtl="0"/>
          <a:endParaRPr lang="fi-FI" dirty="0">
            <a:latin typeface="+mn-lt"/>
          </a:endParaRPr>
        </a:p>
      </dgm:t>
    </dgm:pt>
    <dgm:pt modelId="{6C6F449E-AB75-4A9B-B0EA-B08D6CCE4E2A}" type="sibTrans" cxnId="{0F4D2D47-B2CF-48AE-8698-2E513BCF2E19}">
      <dgm:prSet/>
      <dgm:spPr/>
      <dgm:t>
        <a:bodyPr/>
        <a:lstStyle/>
        <a:p>
          <a:endParaRPr lang="fi-FI"/>
        </a:p>
      </dgm:t>
    </dgm:pt>
    <dgm:pt modelId="{44AACE0C-84B9-477C-9821-CB06045A8332}" type="parTrans" cxnId="{0F4D2D47-B2CF-48AE-8698-2E513BCF2E19}">
      <dgm:prSet/>
      <dgm:spPr/>
      <dgm:t>
        <a:bodyPr/>
        <a:lstStyle/>
        <a:p>
          <a:endParaRPr lang="fi-FI"/>
        </a:p>
      </dgm:t>
    </dgm:pt>
    <dgm:pt modelId="{4BA739B0-88EE-439B-B297-7E9797FB0E2A}">
      <dgm:prSet phldrT="[Text]"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80A0D89A-3FE5-48C9-B13C-BE94A3F6B43C}" type="sibTrans" cxnId="{A18DFD54-2502-4286-97AF-100581E23D48}">
      <dgm:prSet/>
      <dgm:spPr/>
      <dgm:t>
        <a:bodyPr/>
        <a:lstStyle/>
        <a:p>
          <a:endParaRPr lang="fi-FI"/>
        </a:p>
      </dgm:t>
    </dgm:pt>
    <dgm:pt modelId="{43C5D1AA-8267-40E8-A1EB-AED4B95438FB}" type="parTrans" cxnId="{A18DFD54-2502-4286-97AF-100581E23D48}">
      <dgm:prSet/>
      <dgm:spPr/>
      <dgm:t>
        <a:bodyPr/>
        <a:lstStyle/>
        <a:p>
          <a:endParaRPr lang="fi-FI"/>
        </a:p>
      </dgm:t>
    </dgm:pt>
    <dgm:pt modelId="{966C6D67-6239-44EF-A8D7-295F46911250}">
      <dgm:prSet phldrT="[Text]"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824DC313-F441-4CB8-A7C6-C558F31920CE}" type="sibTrans" cxnId="{092523B3-9F0C-4311-A86D-1D5506D9B7DE}">
      <dgm:prSet/>
      <dgm:spPr/>
      <dgm:t>
        <a:bodyPr/>
        <a:lstStyle/>
        <a:p>
          <a:endParaRPr lang="fi-FI"/>
        </a:p>
      </dgm:t>
    </dgm:pt>
    <dgm:pt modelId="{7B32C0DE-1B7B-497E-A552-9BC7BBFCB276}" type="parTrans" cxnId="{092523B3-9F0C-4311-A86D-1D5506D9B7DE}">
      <dgm:prSet/>
      <dgm:spPr/>
      <dgm:t>
        <a:bodyPr/>
        <a:lstStyle/>
        <a:p>
          <a:endParaRPr lang="fi-FI"/>
        </a:p>
      </dgm:t>
    </dgm:pt>
    <dgm:pt modelId="{0346D898-3F07-443B-8418-28A782DBB257}" type="pres">
      <dgm:prSet presAssocID="{2D8510A4-229E-4D66-8A5A-EA6905BE011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600CD20-F8E8-4807-B04B-513A05BA38DA}" type="pres">
      <dgm:prSet presAssocID="{96C5249D-783F-45F6-A9A8-5BEE8D7A6D62}" presName="Accent6" presStyleCnt="0"/>
      <dgm:spPr/>
    </dgm:pt>
    <dgm:pt modelId="{A4A7320B-4BF7-4C08-B8AE-E69A7A3A4002}" type="pres">
      <dgm:prSet presAssocID="{96C5249D-783F-45F6-A9A8-5BEE8D7A6D62}" presName="Accent" presStyleLbl="node1" presStyleIdx="0" presStyleCnt="6"/>
      <dgm:spPr>
        <a:solidFill>
          <a:srgbClr val="FFCD00"/>
        </a:solidFill>
      </dgm:spPr>
    </dgm:pt>
    <dgm:pt modelId="{E25471F0-3CFE-44EC-8DF2-E386F52AFBD0}" type="pres">
      <dgm:prSet presAssocID="{96C5249D-783F-45F6-A9A8-5BEE8D7A6D62}" presName="ParentBackground6" presStyleCnt="0"/>
      <dgm:spPr/>
    </dgm:pt>
    <dgm:pt modelId="{5FA7B07F-D44B-44BE-BE69-8CF4FB7D463D}" type="pres">
      <dgm:prSet presAssocID="{96C5249D-783F-45F6-A9A8-5BEE8D7A6D62}" presName="ParentBackground" presStyleLbl="fgAcc1" presStyleIdx="0" presStyleCnt="6"/>
      <dgm:spPr/>
    </dgm:pt>
    <dgm:pt modelId="{71DEC539-28F8-4948-92F3-8E52478E7D94}" type="pres">
      <dgm:prSet presAssocID="{96C5249D-783F-45F6-A9A8-5BEE8D7A6D62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6A33E38-BED9-4CD5-9321-5A691DDA4D99}" type="pres">
      <dgm:prSet presAssocID="{F3469CE9-6238-4FA7-A97B-E00F4B80F125}" presName="Accent5" presStyleCnt="0"/>
      <dgm:spPr/>
    </dgm:pt>
    <dgm:pt modelId="{6E14E2B9-D3CD-4E7A-B969-E3A392E283F6}" type="pres">
      <dgm:prSet presAssocID="{F3469CE9-6238-4FA7-A97B-E00F4B80F125}" presName="Accent" presStyleLbl="node1" presStyleIdx="1" presStyleCnt="6"/>
      <dgm:spPr>
        <a:solidFill>
          <a:srgbClr val="7030A0"/>
        </a:solidFill>
      </dgm:spPr>
    </dgm:pt>
    <dgm:pt modelId="{A4BCBAC9-8B12-4DA5-9283-202B62EC3320}" type="pres">
      <dgm:prSet presAssocID="{F3469CE9-6238-4FA7-A97B-E00F4B80F125}" presName="ParentBackground5" presStyleCnt="0"/>
      <dgm:spPr/>
    </dgm:pt>
    <dgm:pt modelId="{BE7909A2-1C88-4CB4-9196-48F24258489B}" type="pres">
      <dgm:prSet presAssocID="{F3469CE9-6238-4FA7-A97B-E00F4B80F125}" presName="ParentBackground" presStyleLbl="fgAcc1" presStyleIdx="1" presStyleCnt="6"/>
      <dgm:spPr/>
    </dgm:pt>
    <dgm:pt modelId="{DBA3A91E-1A88-4AC8-A8FF-B5CD96DC5667}" type="pres">
      <dgm:prSet presAssocID="{F3469CE9-6238-4FA7-A97B-E00F4B80F125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6BD021B-5E71-4153-9E6F-0683156F8DF6}" type="pres">
      <dgm:prSet presAssocID="{0E5A62B3-B24B-48BC-B291-665E934A552D}" presName="Accent4" presStyleCnt="0"/>
      <dgm:spPr/>
    </dgm:pt>
    <dgm:pt modelId="{4FE143E0-32B9-4287-B081-A2EEB8AA493E}" type="pres">
      <dgm:prSet presAssocID="{0E5A62B3-B24B-48BC-B291-665E934A552D}" presName="Accent" presStyleLbl="node1" presStyleIdx="2" presStyleCnt="6"/>
      <dgm:spPr>
        <a:noFill/>
        <a:ln>
          <a:noFill/>
        </a:ln>
      </dgm:spPr>
    </dgm:pt>
    <dgm:pt modelId="{8AFC2A30-0459-4948-96F7-B70BE70015BE}" type="pres">
      <dgm:prSet presAssocID="{0E5A62B3-B24B-48BC-B291-665E934A552D}" presName="ParentBackground4" presStyleCnt="0"/>
      <dgm:spPr/>
    </dgm:pt>
    <dgm:pt modelId="{8708663D-E9A5-4A92-989F-3CB042996BE9}" type="pres">
      <dgm:prSet presAssocID="{0E5A62B3-B24B-48BC-B291-665E934A552D}" presName="ParentBackground" presStyleLbl="fgAcc1" presStyleIdx="2" presStyleCnt="6"/>
      <dgm:spPr/>
    </dgm:pt>
    <dgm:pt modelId="{B64BF1D8-C603-46C3-BE37-73ADC18B7CFF}" type="pres">
      <dgm:prSet presAssocID="{0E5A62B3-B24B-48BC-B291-665E934A552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CCF6015-CD53-45C3-9B37-07C8A5801C76}" type="pres">
      <dgm:prSet presAssocID="{966C6D67-6239-44EF-A8D7-295F46911250}" presName="Accent3" presStyleCnt="0"/>
      <dgm:spPr/>
    </dgm:pt>
    <dgm:pt modelId="{E6A2EDEE-8AB1-40A8-8D12-D6DAFC842FB2}" type="pres">
      <dgm:prSet presAssocID="{966C6D67-6239-44EF-A8D7-295F46911250}" presName="Accent" presStyleLbl="node1" presStyleIdx="3" presStyleCnt="6"/>
      <dgm:spPr>
        <a:noFill/>
        <a:ln>
          <a:noFill/>
        </a:ln>
      </dgm:spPr>
    </dgm:pt>
    <dgm:pt modelId="{DB5091B1-5410-4656-AB78-10F5C25BF9E1}" type="pres">
      <dgm:prSet presAssocID="{966C6D67-6239-44EF-A8D7-295F46911250}" presName="ParentBackground3" presStyleCnt="0"/>
      <dgm:spPr/>
    </dgm:pt>
    <dgm:pt modelId="{DB7C5D85-1FD6-4BEE-B4DB-20EFF76FF45F}" type="pres">
      <dgm:prSet presAssocID="{966C6D67-6239-44EF-A8D7-295F46911250}" presName="ParentBackground" presStyleLbl="fgAcc1" presStyleIdx="3" presStyleCnt="6" custLinFactNeighborX="-10446"/>
      <dgm:spPr/>
    </dgm:pt>
    <dgm:pt modelId="{7074821A-35E9-4E02-ABEB-EA128FF17236}" type="pres">
      <dgm:prSet presAssocID="{966C6D67-6239-44EF-A8D7-295F4691125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434E745-F295-4FA5-B4EE-B8ED3C49DA71}" type="pres">
      <dgm:prSet presAssocID="{7657C7DB-993B-47C1-BE84-11E780B4CBD8}" presName="Accent2" presStyleCnt="0"/>
      <dgm:spPr/>
    </dgm:pt>
    <dgm:pt modelId="{D6E2724F-AE78-432F-BCEB-1AEE685B3C29}" type="pres">
      <dgm:prSet presAssocID="{7657C7DB-993B-47C1-BE84-11E780B4CBD8}" presName="Accent" presStyleLbl="node1" presStyleIdx="4" presStyleCnt="6"/>
      <dgm:spPr>
        <a:noFill/>
        <a:ln>
          <a:noFill/>
        </a:ln>
      </dgm:spPr>
    </dgm:pt>
    <dgm:pt modelId="{2F2B5376-512E-453E-BC56-C7A913E7D4B9}" type="pres">
      <dgm:prSet presAssocID="{7657C7DB-993B-47C1-BE84-11E780B4CBD8}" presName="ParentBackground2" presStyleCnt="0"/>
      <dgm:spPr/>
    </dgm:pt>
    <dgm:pt modelId="{3099251B-6BBB-4BE4-8FA5-E126ABED7A07}" type="pres">
      <dgm:prSet presAssocID="{7657C7DB-993B-47C1-BE84-11E780B4CBD8}" presName="ParentBackground" presStyleLbl="fgAcc1" presStyleIdx="4" presStyleCnt="6"/>
      <dgm:spPr/>
    </dgm:pt>
    <dgm:pt modelId="{7EDA8C40-5206-4906-90CE-94A593168353}" type="pres">
      <dgm:prSet presAssocID="{7657C7DB-993B-47C1-BE84-11E780B4CBD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AEE439F-62D4-4CDB-8221-2275D0E8631D}" type="pres">
      <dgm:prSet presAssocID="{4BA739B0-88EE-439B-B297-7E9797FB0E2A}" presName="Accent1" presStyleCnt="0"/>
      <dgm:spPr/>
    </dgm:pt>
    <dgm:pt modelId="{8CDC11CF-3458-4340-B86D-98F0FDF8146D}" type="pres">
      <dgm:prSet presAssocID="{4BA739B0-88EE-439B-B297-7E9797FB0E2A}" presName="Accent" presStyleLbl="node1" presStyleIdx="5" presStyleCnt="6"/>
      <dgm:spPr>
        <a:noFill/>
        <a:ln>
          <a:noFill/>
        </a:ln>
      </dgm:spPr>
    </dgm:pt>
    <dgm:pt modelId="{F4F0D704-6673-446F-92FB-152EF2E279CF}" type="pres">
      <dgm:prSet presAssocID="{4BA739B0-88EE-439B-B297-7E9797FB0E2A}" presName="ParentBackground1" presStyleCnt="0"/>
      <dgm:spPr/>
    </dgm:pt>
    <dgm:pt modelId="{402CC4F0-3CAB-44B3-9617-6F08BF6049B7}" type="pres">
      <dgm:prSet presAssocID="{4BA739B0-88EE-439B-B297-7E9797FB0E2A}" presName="ParentBackground" presStyleLbl="fgAcc1" presStyleIdx="5" presStyleCnt="6"/>
      <dgm:spPr/>
    </dgm:pt>
    <dgm:pt modelId="{95B8177C-6A7D-410A-A088-CB8B602B58D4}" type="pres">
      <dgm:prSet presAssocID="{4BA739B0-88EE-439B-B297-7E9797FB0E2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3268413-D073-4759-9CB3-3F5073EF2FD8}" type="presOf" srcId="{0E5A62B3-B24B-48BC-B291-665E934A552D}" destId="{8708663D-E9A5-4A92-989F-3CB042996BE9}" srcOrd="0" destOrd="0" presId="urn:microsoft.com/office/officeart/2011/layout/CircleProcess"/>
    <dgm:cxn modelId="{A6A46B35-5E01-4DC1-BB7F-FEFF25019215}" type="presOf" srcId="{96C5249D-783F-45F6-A9A8-5BEE8D7A6D62}" destId="{71DEC539-28F8-4948-92F3-8E52478E7D94}" srcOrd="1" destOrd="0" presId="urn:microsoft.com/office/officeart/2011/layout/CircleProcess"/>
    <dgm:cxn modelId="{0F4D2D47-B2CF-48AE-8698-2E513BCF2E19}" srcId="{2D8510A4-229E-4D66-8A5A-EA6905BE011D}" destId="{7657C7DB-993B-47C1-BE84-11E780B4CBD8}" srcOrd="1" destOrd="0" parTransId="{44AACE0C-84B9-477C-9821-CB06045A8332}" sibTransId="{6C6F449E-AB75-4A9B-B0EA-B08D6CCE4E2A}"/>
    <dgm:cxn modelId="{22F44D49-FCE9-43A3-966D-971AD0CF8C0E}" type="presOf" srcId="{7657C7DB-993B-47C1-BE84-11E780B4CBD8}" destId="{3099251B-6BBB-4BE4-8FA5-E126ABED7A07}" srcOrd="0" destOrd="0" presId="urn:microsoft.com/office/officeart/2011/layout/CircleProcess"/>
    <dgm:cxn modelId="{64EDC36E-D659-4D6C-B83E-5987564EE3A4}" type="presOf" srcId="{0E5A62B3-B24B-48BC-B291-665E934A552D}" destId="{B64BF1D8-C603-46C3-BE37-73ADC18B7CFF}" srcOrd="1" destOrd="0" presId="urn:microsoft.com/office/officeart/2011/layout/CircleProcess"/>
    <dgm:cxn modelId="{A18DFD54-2502-4286-97AF-100581E23D48}" srcId="{2D8510A4-229E-4D66-8A5A-EA6905BE011D}" destId="{4BA739B0-88EE-439B-B297-7E9797FB0E2A}" srcOrd="0" destOrd="0" parTransId="{43C5D1AA-8267-40E8-A1EB-AED4B95438FB}" sibTransId="{80A0D89A-3FE5-48C9-B13C-BE94A3F6B43C}"/>
    <dgm:cxn modelId="{57800059-C1D1-4CAE-93A6-5241E0B11E5C}" type="presOf" srcId="{7657C7DB-993B-47C1-BE84-11E780B4CBD8}" destId="{7EDA8C40-5206-4906-90CE-94A593168353}" srcOrd="1" destOrd="0" presId="urn:microsoft.com/office/officeart/2011/layout/CircleProcess"/>
    <dgm:cxn modelId="{6B6B235A-3495-40E0-9366-B6E17B1EE932}" type="presOf" srcId="{966C6D67-6239-44EF-A8D7-295F46911250}" destId="{DB7C5D85-1FD6-4BEE-B4DB-20EFF76FF45F}" srcOrd="0" destOrd="0" presId="urn:microsoft.com/office/officeart/2011/layout/CircleProcess"/>
    <dgm:cxn modelId="{CE06547F-CC87-47D1-B509-7DEDB16F8394}" type="presOf" srcId="{966C6D67-6239-44EF-A8D7-295F46911250}" destId="{7074821A-35E9-4E02-ABEB-EA128FF17236}" srcOrd="1" destOrd="0" presId="urn:microsoft.com/office/officeart/2011/layout/CircleProcess"/>
    <dgm:cxn modelId="{6FD0F2AE-202E-47E7-92E7-59097C7D89B9}" srcId="{2D8510A4-229E-4D66-8A5A-EA6905BE011D}" destId="{F3469CE9-6238-4FA7-A97B-E00F4B80F125}" srcOrd="4" destOrd="0" parTransId="{C642CCF5-5FE8-4CA8-B171-651F5805EDE2}" sibTransId="{F934DF13-2D34-402A-BF69-0059F497482F}"/>
    <dgm:cxn modelId="{092523B3-9F0C-4311-A86D-1D5506D9B7DE}" srcId="{2D8510A4-229E-4D66-8A5A-EA6905BE011D}" destId="{966C6D67-6239-44EF-A8D7-295F46911250}" srcOrd="2" destOrd="0" parTransId="{7B32C0DE-1B7B-497E-A552-9BC7BBFCB276}" sibTransId="{824DC313-F441-4CB8-A7C6-C558F31920CE}"/>
    <dgm:cxn modelId="{854255B6-81A5-4291-9007-0CB2DD056192}" srcId="{2D8510A4-229E-4D66-8A5A-EA6905BE011D}" destId="{96C5249D-783F-45F6-A9A8-5BEE8D7A6D62}" srcOrd="5" destOrd="0" parTransId="{CA8DC23D-F5FD-44A6-9BE0-69FA1FDBC33E}" sibTransId="{7FAC8616-256A-4BE2-A922-FC5B9852904F}"/>
    <dgm:cxn modelId="{6D3B9DBB-7988-44B2-B6AD-F73BD648FA53}" type="presOf" srcId="{F3469CE9-6238-4FA7-A97B-E00F4B80F125}" destId="{BE7909A2-1C88-4CB4-9196-48F24258489B}" srcOrd="0" destOrd="0" presId="urn:microsoft.com/office/officeart/2011/layout/CircleProcess"/>
    <dgm:cxn modelId="{CD9878BD-5C33-425A-A8E6-0757D57A890A}" type="presOf" srcId="{F3469CE9-6238-4FA7-A97B-E00F4B80F125}" destId="{DBA3A91E-1A88-4AC8-A8FF-B5CD96DC5667}" srcOrd="1" destOrd="0" presId="urn:microsoft.com/office/officeart/2011/layout/CircleProcess"/>
    <dgm:cxn modelId="{D2A7C5C0-076F-4FD4-9F96-6DBB7F5B82ED}" srcId="{2D8510A4-229E-4D66-8A5A-EA6905BE011D}" destId="{0E5A62B3-B24B-48BC-B291-665E934A552D}" srcOrd="3" destOrd="0" parTransId="{6DBCD9DB-CD66-43F3-B34D-172F4F4A8181}" sibTransId="{D2D7AA8A-6318-4E12-B654-1B4118CE1D07}"/>
    <dgm:cxn modelId="{E0AB2EE2-21FC-4B2C-9E93-2F20C35C21DE}" type="presOf" srcId="{96C5249D-783F-45F6-A9A8-5BEE8D7A6D62}" destId="{5FA7B07F-D44B-44BE-BE69-8CF4FB7D463D}" srcOrd="0" destOrd="0" presId="urn:microsoft.com/office/officeart/2011/layout/CircleProcess"/>
    <dgm:cxn modelId="{6855F2E6-478A-4E31-A64B-ED81B3DD989E}" type="presOf" srcId="{4BA739B0-88EE-439B-B297-7E9797FB0E2A}" destId="{95B8177C-6A7D-410A-A088-CB8B602B58D4}" srcOrd="1" destOrd="0" presId="urn:microsoft.com/office/officeart/2011/layout/CircleProcess"/>
    <dgm:cxn modelId="{7E94E7F2-614C-4E98-BCC8-FD8F3025D09F}" type="presOf" srcId="{4BA739B0-88EE-439B-B297-7E9797FB0E2A}" destId="{402CC4F0-3CAB-44B3-9617-6F08BF6049B7}" srcOrd="0" destOrd="0" presId="urn:microsoft.com/office/officeart/2011/layout/CircleProcess"/>
    <dgm:cxn modelId="{68BB51F8-BB92-4F1A-B13A-62D2EA78EB49}" type="presOf" srcId="{2D8510A4-229E-4D66-8A5A-EA6905BE011D}" destId="{0346D898-3F07-443B-8418-28A782DBB257}" srcOrd="0" destOrd="0" presId="urn:microsoft.com/office/officeart/2011/layout/CircleProcess"/>
    <dgm:cxn modelId="{02F26B68-0D48-4409-B962-4AE5DC6BC0FB}" type="presParOf" srcId="{0346D898-3F07-443B-8418-28A782DBB257}" destId="{C600CD20-F8E8-4807-B04B-513A05BA38DA}" srcOrd="0" destOrd="0" presId="urn:microsoft.com/office/officeart/2011/layout/CircleProcess"/>
    <dgm:cxn modelId="{02B7E08B-6366-4CD0-AB89-DCB75343037C}" type="presParOf" srcId="{C600CD20-F8E8-4807-B04B-513A05BA38DA}" destId="{A4A7320B-4BF7-4C08-B8AE-E69A7A3A4002}" srcOrd="0" destOrd="0" presId="urn:microsoft.com/office/officeart/2011/layout/CircleProcess"/>
    <dgm:cxn modelId="{6A63E6C6-FA2A-431C-A557-106F5266278A}" type="presParOf" srcId="{0346D898-3F07-443B-8418-28A782DBB257}" destId="{E25471F0-3CFE-44EC-8DF2-E386F52AFBD0}" srcOrd="1" destOrd="0" presId="urn:microsoft.com/office/officeart/2011/layout/CircleProcess"/>
    <dgm:cxn modelId="{1E3F9652-69B0-4216-9712-8B909FC16397}" type="presParOf" srcId="{E25471F0-3CFE-44EC-8DF2-E386F52AFBD0}" destId="{5FA7B07F-D44B-44BE-BE69-8CF4FB7D463D}" srcOrd="0" destOrd="0" presId="urn:microsoft.com/office/officeart/2011/layout/CircleProcess"/>
    <dgm:cxn modelId="{37D6328B-2AC1-4A52-B507-8A6727E96CAF}" type="presParOf" srcId="{0346D898-3F07-443B-8418-28A782DBB257}" destId="{71DEC539-28F8-4948-92F3-8E52478E7D94}" srcOrd="2" destOrd="0" presId="urn:microsoft.com/office/officeart/2011/layout/CircleProcess"/>
    <dgm:cxn modelId="{45D0117B-418D-4663-A92A-4390CCCF137A}" type="presParOf" srcId="{0346D898-3F07-443B-8418-28A782DBB257}" destId="{86A33E38-BED9-4CD5-9321-5A691DDA4D99}" srcOrd="3" destOrd="0" presId="urn:microsoft.com/office/officeart/2011/layout/CircleProcess"/>
    <dgm:cxn modelId="{C759DA26-9766-4E14-8B0A-48D8D91FDAC9}" type="presParOf" srcId="{86A33E38-BED9-4CD5-9321-5A691DDA4D99}" destId="{6E14E2B9-D3CD-4E7A-B969-E3A392E283F6}" srcOrd="0" destOrd="0" presId="urn:microsoft.com/office/officeart/2011/layout/CircleProcess"/>
    <dgm:cxn modelId="{5F2FA158-1EB4-430A-ADCE-869239A5B9D1}" type="presParOf" srcId="{0346D898-3F07-443B-8418-28A782DBB257}" destId="{A4BCBAC9-8B12-4DA5-9283-202B62EC3320}" srcOrd="4" destOrd="0" presId="urn:microsoft.com/office/officeart/2011/layout/CircleProcess"/>
    <dgm:cxn modelId="{56FBF592-0467-4337-A9D3-78A315B13E94}" type="presParOf" srcId="{A4BCBAC9-8B12-4DA5-9283-202B62EC3320}" destId="{BE7909A2-1C88-4CB4-9196-48F24258489B}" srcOrd="0" destOrd="0" presId="urn:microsoft.com/office/officeart/2011/layout/CircleProcess"/>
    <dgm:cxn modelId="{E3C1BE58-C31B-429E-A23E-B3288D8D99C7}" type="presParOf" srcId="{0346D898-3F07-443B-8418-28A782DBB257}" destId="{DBA3A91E-1A88-4AC8-A8FF-B5CD96DC5667}" srcOrd="5" destOrd="0" presId="urn:microsoft.com/office/officeart/2011/layout/CircleProcess"/>
    <dgm:cxn modelId="{185E4147-F492-4B70-994A-AC4B45C86988}" type="presParOf" srcId="{0346D898-3F07-443B-8418-28A782DBB257}" destId="{96BD021B-5E71-4153-9E6F-0683156F8DF6}" srcOrd="6" destOrd="0" presId="urn:microsoft.com/office/officeart/2011/layout/CircleProcess"/>
    <dgm:cxn modelId="{08D97D07-514F-4654-8603-E35F460AB099}" type="presParOf" srcId="{96BD021B-5E71-4153-9E6F-0683156F8DF6}" destId="{4FE143E0-32B9-4287-B081-A2EEB8AA493E}" srcOrd="0" destOrd="0" presId="urn:microsoft.com/office/officeart/2011/layout/CircleProcess"/>
    <dgm:cxn modelId="{4BF32609-460D-439E-9B6B-01D7400E10E5}" type="presParOf" srcId="{0346D898-3F07-443B-8418-28A782DBB257}" destId="{8AFC2A30-0459-4948-96F7-B70BE70015BE}" srcOrd="7" destOrd="0" presId="urn:microsoft.com/office/officeart/2011/layout/CircleProcess"/>
    <dgm:cxn modelId="{692F27C9-6EF0-428E-8E80-6BC1BA192A86}" type="presParOf" srcId="{8AFC2A30-0459-4948-96F7-B70BE70015BE}" destId="{8708663D-E9A5-4A92-989F-3CB042996BE9}" srcOrd="0" destOrd="0" presId="urn:microsoft.com/office/officeart/2011/layout/CircleProcess"/>
    <dgm:cxn modelId="{BDE0B916-672F-46C5-8FE1-D288BF1A6E11}" type="presParOf" srcId="{0346D898-3F07-443B-8418-28A782DBB257}" destId="{B64BF1D8-C603-46C3-BE37-73ADC18B7CFF}" srcOrd="8" destOrd="0" presId="urn:microsoft.com/office/officeart/2011/layout/CircleProcess"/>
    <dgm:cxn modelId="{AD59CA62-8731-43D2-AA06-A99D905A847A}" type="presParOf" srcId="{0346D898-3F07-443B-8418-28A782DBB257}" destId="{CCCF6015-CD53-45C3-9B37-07C8A5801C76}" srcOrd="9" destOrd="0" presId="urn:microsoft.com/office/officeart/2011/layout/CircleProcess"/>
    <dgm:cxn modelId="{5D4A2164-C128-4653-A3CA-013F48796EDE}" type="presParOf" srcId="{CCCF6015-CD53-45C3-9B37-07C8A5801C76}" destId="{E6A2EDEE-8AB1-40A8-8D12-D6DAFC842FB2}" srcOrd="0" destOrd="0" presId="urn:microsoft.com/office/officeart/2011/layout/CircleProcess"/>
    <dgm:cxn modelId="{E1DFCADC-C933-41F9-9580-48C787BC0F8D}" type="presParOf" srcId="{0346D898-3F07-443B-8418-28A782DBB257}" destId="{DB5091B1-5410-4656-AB78-10F5C25BF9E1}" srcOrd="10" destOrd="0" presId="urn:microsoft.com/office/officeart/2011/layout/CircleProcess"/>
    <dgm:cxn modelId="{B6371DC1-08F6-44A8-8808-27D1730B9FAA}" type="presParOf" srcId="{DB5091B1-5410-4656-AB78-10F5C25BF9E1}" destId="{DB7C5D85-1FD6-4BEE-B4DB-20EFF76FF45F}" srcOrd="0" destOrd="0" presId="urn:microsoft.com/office/officeart/2011/layout/CircleProcess"/>
    <dgm:cxn modelId="{96412D2B-E904-4E87-B84D-CD253CFA9B04}" type="presParOf" srcId="{0346D898-3F07-443B-8418-28A782DBB257}" destId="{7074821A-35E9-4E02-ABEB-EA128FF17236}" srcOrd="11" destOrd="0" presId="urn:microsoft.com/office/officeart/2011/layout/CircleProcess"/>
    <dgm:cxn modelId="{4F472D77-57B3-4B81-A36D-CAC401B93A4C}" type="presParOf" srcId="{0346D898-3F07-443B-8418-28A782DBB257}" destId="{B434E745-F295-4FA5-B4EE-B8ED3C49DA71}" srcOrd="12" destOrd="0" presId="urn:microsoft.com/office/officeart/2011/layout/CircleProcess"/>
    <dgm:cxn modelId="{6AAA3F0F-D344-453E-BD05-67176B455835}" type="presParOf" srcId="{B434E745-F295-4FA5-B4EE-B8ED3C49DA71}" destId="{D6E2724F-AE78-432F-BCEB-1AEE685B3C29}" srcOrd="0" destOrd="0" presId="urn:microsoft.com/office/officeart/2011/layout/CircleProcess"/>
    <dgm:cxn modelId="{CC81796F-37D8-4CA2-8056-FC65B1C962CD}" type="presParOf" srcId="{0346D898-3F07-443B-8418-28A782DBB257}" destId="{2F2B5376-512E-453E-BC56-C7A913E7D4B9}" srcOrd="13" destOrd="0" presId="urn:microsoft.com/office/officeart/2011/layout/CircleProcess"/>
    <dgm:cxn modelId="{147C0AB8-7C31-4B4B-80B6-CB0D7276A674}" type="presParOf" srcId="{2F2B5376-512E-453E-BC56-C7A913E7D4B9}" destId="{3099251B-6BBB-4BE4-8FA5-E126ABED7A07}" srcOrd="0" destOrd="0" presId="urn:microsoft.com/office/officeart/2011/layout/CircleProcess"/>
    <dgm:cxn modelId="{E7A0CA71-B35B-41F9-BB47-FB9FCAE346D5}" type="presParOf" srcId="{0346D898-3F07-443B-8418-28A782DBB257}" destId="{7EDA8C40-5206-4906-90CE-94A593168353}" srcOrd="14" destOrd="0" presId="urn:microsoft.com/office/officeart/2011/layout/CircleProcess"/>
    <dgm:cxn modelId="{A825E0D2-5A90-455E-81F0-BBA8A44B4750}" type="presParOf" srcId="{0346D898-3F07-443B-8418-28A782DBB257}" destId="{6AEE439F-62D4-4CDB-8221-2275D0E8631D}" srcOrd="15" destOrd="0" presId="urn:microsoft.com/office/officeart/2011/layout/CircleProcess"/>
    <dgm:cxn modelId="{433059AD-0606-48B5-8A57-1DF1315DBB1C}" type="presParOf" srcId="{6AEE439F-62D4-4CDB-8221-2275D0E8631D}" destId="{8CDC11CF-3458-4340-B86D-98F0FDF8146D}" srcOrd="0" destOrd="0" presId="urn:microsoft.com/office/officeart/2011/layout/CircleProcess"/>
    <dgm:cxn modelId="{2C47A7C1-E3E6-4081-9E3A-44E29113AE27}" type="presParOf" srcId="{0346D898-3F07-443B-8418-28A782DBB257}" destId="{F4F0D704-6673-446F-92FB-152EF2E279CF}" srcOrd="16" destOrd="0" presId="urn:microsoft.com/office/officeart/2011/layout/CircleProcess"/>
    <dgm:cxn modelId="{65800ABA-ADF9-4CA8-936F-B2E272E6FD4F}" type="presParOf" srcId="{F4F0D704-6673-446F-92FB-152EF2E279CF}" destId="{402CC4F0-3CAB-44B3-9617-6F08BF6049B7}" srcOrd="0" destOrd="0" presId="urn:microsoft.com/office/officeart/2011/layout/CircleProcess"/>
    <dgm:cxn modelId="{298486EA-A78B-4CA4-8623-666215BDE057}" type="presParOf" srcId="{0346D898-3F07-443B-8418-28A782DBB257}" destId="{95B8177C-6A7D-410A-A088-CB8B602B58D4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D8510A4-229E-4D66-8A5A-EA6905BE011D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0E5A62B3-B24B-48BC-B291-665E934A552D}">
      <dgm:prSet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6DBCD9DB-CD66-43F3-B34D-172F4F4A8181}" type="parTrans" cxnId="{D2A7C5C0-076F-4FD4-9F96-6DBB7F5B82ED}">
      <dgm:prSet/>
      <dgm:spPr/>
      <dgm:t>
        <a:bodyPr/>
        <a:lstStyle/>
        <a:p>
          <a:endParaRPr lang="fi-FI"/>
        </a:p>
      </dgm:t>
    </dgm:pt>
    <dgm:pt modelId="{D2D7AA8A-6318-4E12-B654-1B4118CE1D07}" type="sibTrans" cxnId="{D2A7C5C0-076F-4FD4-9F96-6DBB7F5B82ED}">
      <dgm:prSet/>
      <dgm:spPr/>
      <dgm:t>
        <a:bodyPr/>
        <a:lstStyle/>
        <a:p>
          <a:endParaRPr lang="fi-FI"/>
        </a:p>
      </dgm:t>
    </dgm:pt>
    <dgm:pt modelId="{F3469CE9-6238-4FA7-A97B-E00F4B80F125}">
      <dgm:prSet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C642CCF5-5FE8-4CA8-B171-651F5805EDE2}" type="parTrans" cxnId="{6FD0F2AE-202E-47E7-92E7-59097C7D89B9}">
      <dgm:prSet/>
      <dgm:spPr/>
      <dgm:t>
        <a:bodyPr/>
        <a:lstStyle/>
        <a:p>
          <a:endParaRPr lang="fi-FI"/>
        </a:p>
      </dgm:t>
    </dgm:pt>
    <dgm:pt modelId="{F934DF13-2D34-402A-BF69-0059F497482F}" type="sibTrans" cxnId="{6FD0F2AE-202E-47E7-92E7-59097C7D89B9}">
      <dgm:prSet/>
      <dgm:spPr/>
      <dgm:t>
        <a:bodyPr/>
        <a:lstStyle/>
        <a:p>
          <a:endParaRPr lang="fi-FI"/>
        </a:p>
      </dgm:t>
    </dgm:pt>
    <dgm:pt modelId="{96C5249D-783F-45F6-A9A8-5BEE8D7A6D62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CA8DC23D-F5FD-44A6-9BE0-69FA1FDBC33E}" type="parTrans" cxnId="{854255B6-81A5-4291-9007-0CB2DD056192}">
      <dgm:prSet/>
      <dgm:spPr/>
      <dgm:t>
        <a:bodyPr/>
        <a:lstStyle/>
        <a:p>
          <a:endParaRPr lang="fi-FI"/>
        </a:p>
      </dgm:t>
    </dgm:pt>
    <dgm:pt modelId="{7FAC8616-256A-4BE2-A922-FC5B9852904F}" type="sibTrans" cxnId="{854255B6-81A5-4291-9007-0CB2DD056192}">
      <dgm:prSet/>
      <dgm:spPr/>
      <dgm:t>
        <a:bodyPr/>
        <a:lstStyle/>
        <a:p>
          <a:endParaRPr lang="fi-FI"/>
        </a:p>
      </dgm:t>
    </dgm:pt>
    <dgm:pt modelId="{7657C7DB-993B-47C1-BE84-11E780B4CBD8}">
      <dgm:prSet phldrT="[Text]"/>
      <dgm:spPr>
        <a:noFill/>
        <a:ln>
          <a:noFill/>
        </a:ln>
      </dgm:spPr>
      <dgm:t>
        <a:bodyPr/>
        <a:lstStyle/>
        <a:p>
          <a:pPr rtl="0"/>
          <a:endParaRPr lang="fi-FI" dirty="0">
            <a:latin typeface="+mn-lt"/>
          </a:endParaRPr>
        </a:p>
      </dgm:t>
    </dgm:pt>
    <dgm:pt modelId="{6C6F449E-AB75-4A9B-B0EA-B08D6CCE4E2A}" type="sibTrans" cxnId="{0F4D2D47-B2CF-48AE-8698-2E513BCF2E19}">
      <dgm:prSet/>
      <dgm:spPr/>
      <dgm:t>
        <a:bodyPr/>
        <a:lstStyle/>
        <a:p>
          <a:endParaRPr lang="fi-FI"/>
        </a:p>
      </dgm:t>
    </dgm:pt>
    <dgm:pt modelId="{44AACE0C-84B9-477C-9821-CB06045A8332}" type="parTrans" cxnId="{0F4D2D47-B2CF-48AE-8698-2E513BCF2E19}">
      <dgm:prSet/>
      <dgm:spPr/>
      <dgm:t>
        <a:bodyPr/>
        <a:lstStyle/>
        <a:p>
          <a:endParaRPr lang="fi-FI"/>
        </a:p>
      </dgm:t>
    </dgm:pt>
    <dgm:pt modelId="{4BA739B0-88EE-439B-B297-7E9797FB0E2A}">
      <dgm:prSet phldrT="[Text]"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80A0D89A-3FE5-48C9-B13C-BE94A3F6B43C}" type="sibTrans" cxnId="{A18DFD54-2502-4286-97AF-100581E23D48}">
      <dgm:prSet/>
      <dgm:spPr/>
      <dgm:t>
        <a:bodyPr/>
        <a:lstStyle/>
        <a:p>
          <a:endParaRPr lang="fi-FI"/>
        </a:p>
      </dgm:t>
    </dgm:pt>
    <dgm:pt modelId="{43C5D1AA-8267-40E8-A1EB-AED4B95438FB}" type="parTrans" cxnId="{A18DFD54-2502-4286-97AF-100581E23D48}">
      <dgm:prSet/>
      <dgm:spPr/>
      <dgm:t>
        <a:bodyPr/>
        <a:lstStyle/>
        <a:p>
          <a:endParaRPr lang="fi-FI"/>
        </a:p>
      </dgm:t>
    </dgm:pt>
    <dgm:pt modelId="{966C6D67-6239-44EF-A8D7-295F46911250}">
      <dgm:prSet phldrT="[Text]"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824DC313-F441-4CB8-A7C6-C558F31920CE}" type="sibTrans" cxnId="{092523B3-9F0C-4311-A86D-1D5506D9B7DE}">
      <dgm:prSet/>
      <dgm:spPr/>
      <dgm:t>
        <a:bodyPr/>
        <a:lstStyle/>
        <a:p>
          <a:endParaRPr lang="fi-FI"/>
        </a:p>
      </dgm:t>
    </dgm:pt>
    <dgm:pt modelId="{7B32C0DE-1B7B-497E-A552-9BC7BBFCB276}" type="parTrans" cxnId="{092523B3-9F0C-4311-A86D-1D5506D9B7DE}">
      <dgm:prSet/>
      <dgm:spPr/>
      <dgm:t>
        <a:bodyPr/>
        <a:lstStyle/>
        <a:p>
          <a:endParaRPr lang="fi-FI"/>
        </a:p>
      </dgm:t>
    </dgm:pt>
    <dgm:pt modelId="{0346D898-3F07-443B-8418-28A782DBB257}" type="pres">
      <dgm:prSet presAssocID="{2D8510A4-229E-4D66-8A5A-EA6905BE011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600CD20-F8E8-4807-B04B-513A05BA38DA}" type="pres">
      <dgm:prSet presAssocID="{96C5249D-783F-45F6-A9A8-5BEE8D7A6D62}" presName="Accent6" presStyleCnt="0"/>
      <dgm:spPr/>
    </dgm:pt>
    <dgm:pt modelId="{A4A7320B-4BF7-4C08-B8AE-E69A7A3A4002}" type="pres">
      <dgm:prSet presAssocID="{96C5249D-783F-45F6-A9A8-5BEE8D7A6D62}" presName="Accent" presStyleLbl="node1" presStyleIdx="0" presStyleCnt="6"/>
      <dgm:spPr>
        <a:solidFill>
          <a:srgbClr val="FFCD00"/>
        </a:solidFill>
      </dgm:spPr>
    </dgm:pt>
    <dgm:pt modelId="{E25471F0-3CFE-44EC-8DF2-E386F52AFBD0}" type="pres">
      <dgm:prSet presAssocID="{96C5249D-783F-45F6-A9A8-5BEE8D7A6D62}" presName="ParentBackground6" presStyleCnt="0"/>
      <dgm:spPr/>
    </dgm:pt>
    <dgm:pt modelId="{5FA7B07F-D44B-44BE-BE69-8CF4FB7D463D}" type="pres">
      <dgm:prSet presAssocID="{96C5249D-783F-45F6-A9A8-5BEE8D7A6D62}" presName="ParentBackground" presStyleLbl="fgAcc1" presStyleIdx="0" presStyleCnt="6"/>
      <dgm:spPr/>
    </dgm:pt>
    <dgm:pt modelId="{71DEC539-28F8-4948-92F3-8E52478E7D94}" type="pres">
      <dgm:prSet presAssocID="{96C5249D-783F-45F6-A9A8-5BEE8D7A6D62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6A33E38-BED9-4CD5-9321-5A691DDA4D99}" type="pres">
      <dgm:prSet presAssocID="{F3469CE9-6238-4FA7-A97B-E00F4B80F125}" presName="Accent5" presStyleCnt="0"/>
      <dgm:spPr/>
    </dgm:pt>
    <dgm:pt modelId="{6E14E2B9-D3CD-4E7A-B969-E3A392E283F6}" type="pres">
      <dgm:prSet presAssocID="{F3469CE9-6238-4FA7-A97B-E00F4B80F125}" presName="Accent" presStyleLbl="node1" presStyleIdx="1" presStyleCnt="6"/>
      <dgm:spPr>
        <a:solidFill>
          <a:srgbClr val="7030A0"/>
        </a:solidFill>
      </dgm:spPr>
    </dgm:pt>
    <dgm:pt modelId="{A4BCBAC9-8B12-4DA5-9283-202B62EC3320}" type="pres">
      <dgm:prSet presAssocID="{F3469CE9-6238-4FA7-A97B-E00F4B80F125}" presName="ParentBackground5" presStyleCnt="0"/>
      <dgm:spPr/>
    </dgm:pt>
    <dgm:pt modelId="{BE7909A2-1C88-4CB4-9196-48F24258489B}" type="pres">
      <dgm:prSet presAssocID="{F3469CE9-6238-4FA7-A97B-E00F4B80F125}" presName="ParentBackground" presStyleLbl="fgAcc1" presStyleIdx="1" presStyleCnt="6"/>
      <dgm:spPr/>
    </dgm:pt>
    <dgm:pt modelId="{DBA3A91E-1A88-4AC8-A8FF-B5CD96DC5667}" type="pres">
      <dgm:prSet presAssocID="{F3469CE9-6238-4FA7-A97B-E00F4B80F125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6BD021B-5E71-4153-9E6F-0683156F8DF6}" type="pres">
      <dgm:prSet presAssocID="{0E5A62B3-B24B-48BC-B291-665E934A552D}" presName="Accent4" presStyleCnt="0"/>
      <dgm:spPr/>
    </dgm:pt>
    <dgm:pt modelId="{4FE143E0-32B9-4287-B081-A2EEB8AA493E}" type="pres">
      <dgm:prSet presAssocID="{0E5A62B3-B24B-48BC-B291-665E934A552D}" presName="Accent" presStyleLbl="node1" presStyleIdx="2" presStyleCnt="6"/>
      <dgm:spPr>
        <a:noFill/>
        <a:ln>
          <a:noFill/>
        </a:ln>
      </dgm:spPr>
    </dgm:pt>
    <dgm:pt modelId="{8AFC2A30-0459-4948-96F7-B70BE70015BE}" type="pres">
      <dgm:prSet presAssocID="{0E5A62B3-B24B-48BC-B291-665E934A552D}" presName="ParentBackground4" presStyleCnt="0"/>
      <dgm:spPr/>
    </dgm:pt>
    <dgm:pt modelId="{8708663D-E9A5-4A92-989F-3CB042996BE9}" type="pres">
      <dgm:prSet presAssocID="{0E5A62B3-B24B-48BC-B291-665E934A552D}" presName="ParentBackground" presStyleLbl="fgAcc1" presStyleIdx="2" presStyleCnt="6"/>
      <dgm:spPr/>
    </dgm:pt>
    <dgm:pt modelId="{B64BF1D8-C603-46C3-BE37-73ADC18B7CFF}" type="pres">
      <dgm:prSet presAssocID="{0E5A62B3-B24B-48BC-B291-665E934A552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CCF6015-CD53-45C3-9B37-07C8A5801C76}" type="pres">
      <dgm:prSet presAssocID="{966C6D67-6239-44EF-A8D7-295F46911250}" presName="Accent3" presStyleCnt="0"/>
      <dgm:spPr/>
    </dgm:pt>
    <dgm:pt modelId="{E6A2EDEE-8AB1-40A8-8D12-D6DAFC842FB2}" type="pres">
      <dgm:prSet presAssocID="{966C6D67-6239-44EF-A8D7-295F46911250}" presName="Accent" presStyleLbl="node1" presStyleIdx="3" presStyleCnt="6"/>
      <dgm:spPr>
        <a:noFill/>
        <a:ln>
          <a:noFill/>
        </a:ln>
      </dgm:spPr>
    </dgm:pt>
    <dgm:pt modelId="{DB5091B1-5410-4656-AB78-10F5C25BF9E1}" type="pres">
      <dgm:prSet presAssocID="{966C6D67-6239-44EF-A8D7-295F46911250}" presName="ParentBackground3" presStyleCnt="0"/>
      <dgm:spPr/>
    </dgm:pt>
    <dgm:pt modelId="{DB7C5D85-1FD6-4BEE-B4DB-20EFF76FF45F}" type="pres">
      <dgm:prSet presAssocID="{966C6D67-6239-44EF-A8D7-295F46911250}" presName="ParentBackground" presStyleLbl="fgAcc1" presStyleIdx="3" presStyleCnt="6" custLinFactNeighborX="-10446"/>
      <dgm:spPr/>
    </dgm:pt>
    <dgm:pt modelId="{7074821A-35E9-4E02-ABEB-EA128FF17236}" type="pres">
      <dgm:prSet presAssocID="{966C6D67-6239-44EF-A8D7-295F4691125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434E745-F295-4FA5-B4EE-B8ED3C49DA71}" type="pres">
      <dgm:prSet presAssocID="{7657C7DB-993B-47C1-BE84-11E780B4CBD8}" presName="Accent2" presStyleCnt="0"/>
      <dgm:spPr/>
    </dgm:pt>
    <dgm:pt modelId="{D6E2724F-AE78-432F-BCEB-1AEE685B3C29}" type="pres">
      <dgm:prSet presAssocID="{7657C7DB-993B-47C1-BE84-11E780B4CBD8}" presName="Accent" presStyleLbl="node1" presStyleIdx="4" presStyleCnt="6"/>
      <dgm:spPr>
        <a:noFill/>
        <a:ln>
          <a:noFill/>
        </a:ln>
      </dgm:spPr>
    </dgm:pt>
    <dgm:pt modelId="{2F2B5376-512E-453E-BC56-C7A913E7D4B9}" type="pres">
      <dgm:prSet presAssocID="{7657C7DB-993B-47C1-BE84-11E780B4CBD8}" presName="ParentBackground2" presStyleCnt="0"/>
      <dgm:spPr/>
    </dgm:pt>
    <dgm:pt modelId="{3099251B-6BBB-4BE4-8FA5-E126ABED7A07}" type="pres">
      <dgm:prSet presAssocID="{7657C7DB-993B-47C1-BE84-11E780B4CBD8}" presName="ParentBackground" presStyleLbl="fgAcc1" presStyleIdx="4" presStyleCnt="6"/>
      <dgm:spPr/>
    </dgm:pt>
    <dgm:pt modelId="{7EDA8C40-5206-4906-90CE-94A593168353}" type="pres">
      <dgm:prSet presAssocID="{7657C7DB-993B-47C1-BE84-11E780B4CBD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AEE439F-62D4-4CDB-8221-2275D0E8631D}" type="pres">
      <dgm:prSet presAssocID="{4BA739B0-88EE-439B-B297-7E9797FB0E2A}" presName="Accent1" presStyleCnt="0"/>
      <dgm:spPr/>
    </dgm:pt>
    <dgm:pt modelId="{8CDC11CF-3458-4340-B86D-98F0FDF8146D}" type="pres">
      <dgm:prSet presAssocID="{4BA739B0-88EE-439B-B297-7E9797FB0E2A}" presName="Accent" presStyleLbl="node1" presStyleIdx="5" presStyleCnt="6"/>
      <dgm:spPr>
        <a:noFill/>
        <a:ln>
          <a:noFill/>
        </a:ln>
      </dgm:spPr>
    </dgm:pt>
    <dgm:pt modelId="{F4F0D704-6673-446F-92FB-152EF2E279CF}" type="pres">
      <dgm:prSet presAssocID="{4BA739B0-88EE-439B-B297-7E9797FB0E2A}" presName="ParentBackground1" presStyleCnt="0"/>
      <dgm:spPr/>
    </dgm:pt>
    <dgm:pt modelId="{402CC4F0-3CAB-44B3-9617-6F08BF6049B7}" type="pres">
      <dgm:prSet presAssocID="{4BA739B0-88EE-439B-B297-7E9797FB0E2A}" presName="ParentBackground" presStyleLbl="fgAcc1" presStyleIdx="5" presStyleCnt="6"/>
      <dgm:spPr/>
    </dgm:pt>
    <dgm:pt modelId="{95B8177C-6A7D-410A-A088-CB8B602B58D4}" type="pres">
      <dgm:prSet presAssocID="{4BA739B0-88EE-439B-B297-7E9797FB0E2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3268413-D073-4759-9CB3-3F5073EF2FD8}" type="presOf" srcId="{0E5A62B3-B24B-48BC-B291-665E934A552D}" destId="{8708663D-E9A5-4A92-989F-3CB042996BE9}" srcOrd="0" destOrd="0" presId="urn:microsoft.com/office/officeart/2011/layout/CircleProcess"/>
    <dgm:cxn modelId="{A6A46B35-5E01-4DC1-BB7F-FEFF25019215}" type="presOf" srcId="{96C5249D-783F-45F6-A9A8-5BEE8D7A6D62}" destId="{71DEC539-28F8-4948-92F3-8E52478E7D94}" srcOrd="1" destOrd="0" presId="urn:microsoft.com/office/officeart/2011/layout/CircleProcess"/>
    <dgm:cxn modelId="{0F4D2D47-B2CF-48AE-8698-2E513BCF2E19}" srcId="{2D8510A4-229E-4D66-8A5A-EA6905BE011D}" destId="{7657C7DB-993B-47C1-BE84-11E780B4CBD8}" srcOrd="1" destOrd="0" parTransId="{44AACE0C-84B9-477C-9821-CB06045A8332}" sibTransId="{6C6F449E-AB75-4A9B-B0EA-B08D6CCE4E2A}"/>
    <dgm:cxn modelId="{22F44D49-FCE9-43A3-966D-971AD0CF8C0E}" type="presOf" srcId="{7657C7DB-993B-47C1-BE84-11E780B4CBD8}" destId="{3099251B-6BBB-4BE4-8FA5-E126ABED7A07}" srcOrd="0" destOrd="0" presId="urn:microsoft.com/office/officeart/2011/layout/CircleProcess"/>
    <dgm:cxn modelId="{64EDC36E-D659-4D6C-B83E-5987564EE3A4}" type="presOf" srcId="{0E5A62B3-B24B-48BC-B291-665E934A552D}" destId="{B64BF1D8-C603-46C3-BE37-73ADC18B7CFF}" srcOrd="1" destOrd="0" presId="urn:microsoft.com/office/officeart/2011/layout/CircleProcess"/>
    <dgm:cxn modelId="{A18DFD54-2502-4286-97AF-100581E23D48}" srcId="{2D8510A4-229E-4D66-8A5A-EA6905BE011D}" destId="{4BA739B0-88EE-439B-B297-7E9797FB0E2A}" srcOrd="0" destOrd="0" parTransId="{43C5D1AA-8267-40E8-A1EB-AED4B95438FB}" sibTransId="{80A0D89A-3FE5-48C9-B13C-BE94A3F6B43C}"/>
    <dgm:cxn modelId="{57800059-C1D1-4CAE-93A6-5241E0B11E5C}" type="presOf" srcId="{7657C7DB-993B-47C1-BE84-11E780B4CBD8}" destId="{7EDA8C40-5206-4906-90CE-94A593168353}" srcOrd="1" destOrd="0" presId="urn:microsoft.com/office/officeart/2011/layout/CircleProcess"/>
    <dgm:cxn modelId="{6B6B235A-3495-40E0-9366-B6E17B1EE932}" type="presOf" srcId="{966C6D67-6239-44EF-A8D7-295F46911250}" destId="{DB7C5D85-1FD6-4BEE-B4DB-20EFF76FF45F}" srcOrd="0" destOrd="0" presId="urn:microsoft.com/office/officeart/2011/layout/CircleProcess"/>
    <dgm:cxn modelId="{CE06547F-CC87-47D1-B509-7DEDB16F8394}" type="presOf" srcId="{966C6D67-6239-44EF-A8D7-295F46911250}" destId="{7074821A-35E9-4E02-ABEB-EA128FF17236}" srcOrd="1" destOrd="0" presId="urn:microsoft.com/office/officeart/2011/layout/CircleProcess"/>
    <dgm:cxn modelId="{6FD0F2AE-202E-47E7-92E7-59097C7D89B9}" srcId="{2D8510A4-229E-4D66-8A5A-EA6905BE011D}" destId="{F3469CE9-6238-4FA7-A97B-E00F4B80F125}" srcOrd="4" destOrd="0" parTransId="{C642CCF5-5FE8-4CA8-B171-651F5805EDE2}" sibTransId="{F934DF13-2D34-402A-BF69-0059F497482F}"/>
    <dgm:cxn modelId="{092523B3-9F0C-4311-A86D-1D5506D9B7DE}" srcId="{2D8510A4-229E-4D66-8A5A-EA6905BE011D}" destId="{966C6D67-6239-44EF-A8D7-295F46911250}" srcOrd="2" destOrd="0" parTransId="{7B32C0DE-1B7B-497E-A552-9BC7BBFCB276}" sibTransId="{824DC313-F441-4CB8-A7C6-C558F31920CE}"/>
    <dgm:cxn modelId="{854255B6-81A5-4291-9007-0CB2DD056192}" srcId="{2D8510A4-229E-4D66-8A5A-EA6905BE011D}" destId="{96C5249D-783F-45F6-A9A8-5BEE8D7A6D62}" srcOrd="5" destOrd="0" parTransId="{CA8DC23D-F5FD-44A6-9BE0-69FA1FDBC33E}" sibTransId="{7FAC8616-256A-4BE2-A922-FC5B9852904F}"/>
    <dgm:cxn modelId="{6D3B9DBB-7988-44B2-B6AD-F73BD648FA53}" type="presOf" srcId="{F3469CE9-6238-4FA7-A97B-E00F4B80F125}" destId="{BE7909A2-1C88-4CB4-9196-48F24258489B}" srcOrd="0" destOrd="0" presId="urn:microsoft.com/office/officeart/2011/layout/CircleProcess"/>
    <dgm:cxn modelId="{CD9878BD-5C33-425A-A8E6-0757D57A890A}" type="presOf" srcId="{F3469CE9-6238-4FA7-A97B-E00F4B80F125}" destId="{DBA3A91E-1A88-4AC8-A8FF-B5CD96DC5667}" srcOrd="1" destOrd="0" presId="urn:microsoft.com/office/officeart/2011/layout/CircleProcess"/>
    <dgm:cxn modelId="{D2A7C5C0-076F-4FD4-9F96-6DBB7F5B82ED}" srcId="{2D8510A4-229E-4D66-8A5A-EA6905BE011D}" destId="{0E5A62B3-B24B-48BC-B291-665E934A552D}" srcOrd="3" destOrd="0" parTransId="{6DBCD9DB-CD66-43F3-B34D-172F4F4A8181}" sibTransId="{D2D7AA8A-6318-4E12-B654-1B4118CE1D07}"/>
    <dgm:cxn modelId="{E0AB2EE2-21FC-4B2C-9E93-2F20C35C21DE}" type="presOf" srcId="{96C5249D-783F-45F6-A9A8-5BEE8D7A6D62}" destId="{5FA7B07F-D44B-44BE-BE69-8CF4FB7D463D}" srcOrd="0" destOrd="0" presId="urn:microsoft.com/office/officeart/2011/layout/CircleProcess"/>
    <dgm:cxn modelId="{6855F2E6-478A-4E31-A64B-ED81B3DD989E}" type="presOf" srcId="{4BA739B0-88EE-439B-B297-7E9797FB0E2A}" destId="{95B8177C-6A7D-410A-A088-CB8B602B58D4}" srcOrd="1" destOrd="0" presId="urn:microsoft.com/office/officeart/2011/layout/CircleProcess"/>
    <dgm:cxn modelId="{7E94E7F2-614C-4E98-BCC8-FD8F3025D09F}" type="presOf" srcId="{4BA739B0-88EE-439B-B297-7E9797FB0E2A}" destId="{402CC4F0-3CAB-44B3-9617-6F08BF6049B7}" srcOrd="0" destOrd="0" presId="urn:microsoft.com/office/officeart/2011/layout/CircleProcess"/>
    <dgm:cxn modelId="{68BB51F8-BB92-4F1A-B13A-62D2EA78EB49}" type="presOf" srcId="{2D8510A4-229E-4D66-8A5A-EA6905BE011D}" destId="{0346D898-3F07-443B-8418-28A782DBB257}" srcOrd="0" destOrd="0" presId="urn:microsoft.com/office/officeart/2011/layout/CircleProcess"/>
    <dgm:cxn modelId="{02F26B68-0D48-4409-B962-4AE5DC6BC0FB}" type="presParOf" srcId="{0346D898-3F07-443B-8418-28A782DBB257}" destId="{C600CD20-F8E8-4807-B04B-513A05BA38DA}" srcOrd="0" destOrd="0" presId="urn:microsoft.com/office/officeart/2011/layout/CircleProcess"/>
    <dgm:cxn modelId="{02B7E08B-6366-4CD0-AB89-DCB75343037C}" type="presParOf" srcId="{C600CD20-F8E8-4807-B04B-513A05BA38DA}" destId="{A4A7320B-4BF7-4C08-B8AE-E69A7A3A4002}" srcOrd="0" destOrd="0" presId="urn:microsoft.com/office/officeart/2011/layout/CircleProcess"/>
    <dgm:cxn modelId="{6A63E6C6-FA2A-431C-A557-106F5266278A}" type="presParOf" srcId="{0346D898-3F07-443B-8418-28A782DBB257}" destId="{E25471F0-3CFE-44EC-8DF2-E386F52AFBD0}" srcOrd="1" destOrd="0" presId="urn:microsoft.com/office/officeart/2011/layout/CircleProcess"/>
    <dgm:cxn modelId="{1E3F9652-69B0-4216-9712-8B909FC16397}" type="presParOf" srcId="{E25471F0-3CFE-44EC-8DF2-E386F52AFBD0}" destId="{5FA7B07F-D44B-44BE-BE69-8CF4FB7D463D}" srcOrd="0" destOrd="0" presId="urn:microsoft.com/office/officeart/2011/layout/CircleProcess"/>
    <dgm:cxn modelId="{37D6328B-2AC1-4A52-B507-8A6727E96CAF}" type="presParOf" srcId="{0346D898-3F07-443B-8418-28A782DBB257}" destId="{71DEC539-28F8-4948-92F3-8E52478E7D94}" srcOrd="2" destOrd="0" presId="urn:microsoft.com/office/officeart/2011/layout/CircleProcess"/>
    <dgm:cxn modelId="{45D0117B-418D-4663-A92A-4390CCCF137A}" type="presParOf" srcId="{0346D898-3F07-443B-8418-28A782DBB257}" destId="{86A33E38-BED9-4CD5-9321-5A691DDA4D99}" srcOrd="3" destOrd="0" presId="urn:microsoft.com/office/officeart/2011/layout/CircleProcess"/>
    <dgm:cxn modelId="{C759DA26-9766-4E14-8B0A-48D8D91FDAC9}" type="presParOf" srcId="{86A33E38-BED9-4CD5-9321-5A691DDA4D99}" destId="{6E14E2B9-D3CD-4E7A-B969-E3A392E283F6}" srcOrd="0" destOrd="0" presId="urn:microsoft.com/office/officeart/2011/layout/CircleProcess"/>
    <dgm:cxn modelId="{5F2FA158-1EB4-430A-ADCE-869239A5B9D1}" type="presParOf" srcId="{0346D898-3F07-443B-8418-28A782DBB257}" destId="{A4BCBAC9-8B12-4DA5-9283-202B62EC3320}" srcOrd="4" destOrd="0" presId="urn:microsoft.com/office/officeart/2011/layout/CircleProcess"/>
    <dgm:cxn modelId="{56FBF592-0467-4337-A9D3-78A315B13E94}" type="presParOf" srcId="{A4BCBAC9-8B12-4DA5-9283-202B62EC3320}" destId="{BE7909A2-1C88-4CB4-9196-48F24258489B}" srcOrd="0" destOrd="0" presId="urn:microsoft.com/office/officeart/2011/layout/CircleProcess"/>
    <dgm:cxn modelId="{E3C1BE58-C31B-429E-A23E-B3288D8D99C7}" type="presParOf" srcId="{0346D898-3F07-443B-8418-28A782DBB257}" destId="{DBA3A91E-1A88-4AC8-A8FF-B5CD96DC5667}" srcOrd="5" destOrd="0" presId="urn:microsoft.com/office/officeart/2011/layout/CircleProcess"/>
    <dgm:cxn modelId="{185E4147-F492-4B70-994A-AC4B45C86988}" type="presParOf" srcId="{0346D898-3F07-443B-8418-28A782DBB257}" destId="{96BD021B-5E71-4153-9E6F-0683156F8DF6}" srcOrd="6" destOrd="0" presId="urn:microsoft.com/office/officeart/2011/layout/CircleProcess"/>
    <dgm:cxn modelId="{08D97D07-514F-4654-8603-E35F460AB099}" type="presParOf" srcId="{96BD021B-5E71-4153-9E6F-0683156F8DF6}" destId="{4FE143E0-32B9-4287-B081-A2EEB8AA493E}" srcOrd="0" destOrd="0" presId="urn:microsoft.com/office/officeart/2011/layout/CircleProcess"/>
    <dgm:cxn modelId="{4BF32609-460D-439E-9B6B-01D7400E10E5}" type="presParOf" srcId="{0346D898-3F07-443B-8418-28A782DBB257}" destId="{8AFC2A30-0459-4948-96F7-B70BE70015BE}" srcOrd="7" destOrd="0" presId="urn:microsoft.com/office/officeart/2011/layout/CircleProcess"/>
    <dgm:cxn modelId="{692F27C9-6EF0-428E-8E80-6BC1BA192A86}" type="presParOf" srcId="{8AFC2A30-0459-4948-96F7-B70BE70015BE}" destId="{8708663D-E9A5-4A92-989F-3CB042996BE9}" srcOrd="0" destOrd="0" presId="urn:microsoft.com/office/officeart/2011/layout/CircleProcess"/>
    <dgm:cxn modelId="{BDE0B916-672F-46C5-8FE1-D288BF1A6E11}" type="presParOf" srcId="{0346D898-3F07-443B-8418-28A782DBB257}" destId="{B64BF1D8-C603-46C3-BE37-73ADC18B7CFF}" srcOrd="8" destOrd="0" presId="urn:microsoft.com/office/officeart/2011/layout/CircleProcess"/>
    <dgm:cxn modelId="{AD59CA62-8731-43D2-AA06-A99D905A847A}" type="presParOf" srcId="{0346D898-3F07-443B-8418-28A782DBB257}" destId="{CCCF6015-CD53-45C3-9B37-07C8A5801C76}" srcOrd="9" destOrd="0" presId="urn:microsoft.com/office/officeart/2011/layout/CircleProcess"/>
    <dgm:cxn modelId="{5D4A2164-C128-4653-A3CA-013F48796EDE}" type="presParOf" srcId="{CCCF6015-CD53-45C3-9B37-07C8A5801C76}" destId="{E6A2EDEE-8AB1-40A8-8D12-D6DAFC842FB2}" srcOrd="0" destOrd="0" presId="urn:microsoft.com/office/officeart/2011/layout/CircleProcess"/>
    <dgm:cxn modelId="{E1DFCADC-C933-41F9-9580-48C787BC0F8D}" type="presParOf" srcId="{0346D898-3F07-443B-8418-28A782DBB257}" destId="{DB5091B1-5410-4656-AB78-10F5C25BF9E1}" srcOrd="10" destOrd="0" presId="urn:microsoft.com/office/officeart/2011/layout/CircleProcess"/>
    <dgm:cxn modelId="{B6371DC1-08F6-44A8-8808-27D1730B9FAA}" type="presParOf" srcId="{DB5091B1-5410-4656-AB78-10F5C25BF9E1}" destId="{DB7C5D85-1FD6-4BEE-B4DB-20EFF76FF45F}" srcOrd="0" destOrd="0" presId="urn:microsoft.com/office/officeart/2011/layout/CircleProcess"/>
    <dgm:cxn modelId="{96412D2B-E904-4E87-B84D-CD253CFA9B04}" type="presParOf" srcId="{0346D898-3F07-443B-8418-28A782DBB257}" destId="{7074821A-35E9-4E02-ABEB-EA128FF17236}" srcOrd="11" destOrd="0" presId="urn:microsoft.com/office/officeart/2011/layout/CircleProcess"/>
    <dgm:cxn modelId="{4F472D77-57B3-4B81-A36D-CAC401B93A4C}" type="presParOf" srcId="{0346D898-3F07-443B-8418-28A782DBB257}" destId="{B434E745-F295-4FA5-B4EE-B8ED3C49DA71}" srcOrd="12" destOrd="0" presId="urn:microsoft.com/office/officeart/2011/layout/CircleProcess"/>
    <dgm:cxn modelId="{6AAA3F0F-D344-453E-BD05-67176B455835}" type="presParOf" srcId="{B434E745-F295-4FA5-B4EE-B8ED3C49DA71}" destId="{D6E2724F-AE78-432F-BCEB-1AEE685B3C29}" srcOrd="0" destOrd="0" presId="urn:microsoft.com/office/officeart/2011/layout/CircleProcess"/>
    <dgm:cxn modelId="{CC81796F-37D8-4CA2-8056-FC65B1C962CD}" type="presParOf" srcId="{0346D898-3F07-443B-8418-28A782DBB257}" destId="{2F2B5376-512E-453E-BC56-C7A913E7D4B9}" srcOrd="13" destOrd="0" presId="urn:microsoft.com/office/officeart/2011/layout/CircleProcess"/>
    <dgm:cxn modelId="{147C0AB8-7C31-4B4B-80B6-CB0D7276A674}" type="presParOf" srcId="{2F2B5376-512E-453E-BC56-C7A913E7D4B9}" destId="{3099251B-6BBB-4BE4-8FA5-E126ABED7A07}" srcOrd="0" destOrd="0" presId="urn:microsoft.com/office/officeart/2011/layout/CircleProcess"/>
    <dgm:cxn modelId="{E7A0CA71-B35B-41F9-BB47-FB9FCAE346D5}" type="presParOf" srcId="{0346D898-3F07-443B-8418-28A782DBB257}" destId="{7EDA8C40-5206-4906-90CE-94A593168353}" srcOrd="14" destOrd="0" presId="urn:microsoft.com/office/officeart/2011/layout/CircleProcess"/>
    <dgm:cxn modelId="{A825E0D2-5A90-455E-81F0-BBA8A44B4750}" type="presParOf" srcId="{0346D898-3F07-443B-8418-28A782DBB257}" destId="{6AEE439F-62D4-4CDB-8221-2275D0E8631D}" srcOrd="15" destOrd="0" presId="urn:microsoft.com/office/officeart/2011/layout/CircleProcess"/>
    <dgm:cxn modelId="{433059AD-0606-48B5-8A57-1DF1315DBB1C}" type="presParOf" srcId="{6AEE439F-62D4-4CDB-8221-2275D0E8631D}" destId="{8CDC11CF-3458-4340-B86D-98F0FDF8146D}" srcOrd="0" destOrd="0" presId="urn:microsoft.com/office/officeart/2011/layout/CircleProcess"/>
    <dgm:cxn modelId="{2C47A7C1-E3E6-4081-9E3A-44E29113AE27}" type="presParOf" srcId="{0346D898-3F07-443B-8418-28A782DBB257}" destId="{F4F0D704-6673-446F-92FB-152EF2E279CF}" srcOrd="16" destOrd="0" presId="urn:microsoft.com/office/officeart/2011/layout/CircleProcess"/>
    <dgm:cxn modelId="{65800ABA-ADF9-4CA8-936F-B2E272E6FD4F}" type="presParOf" srcId="{F4F0D704-6673-446F-92FB-152EF2E279CF}" destId="{402CC4F0-3CAB-44B3-9617-6F08BF6049B7}" srcOrd="0" destOrd="0" presId="urn:microsoft.com/office/officeart/2011/layout/CircleProcess"/>
    <dgm:cxn modelId="{298486EA-A78B-4CA4-8623-666215BDE057}" type="presParOf" srcId="{0346D898-3F07-443B-8418-28A782DBB257}" destId="{95B8177C-6A7D-410A-A088-CB8B602B58D4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D8510A4-229E-4D66-8A5A-EA6905BE011D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0E5A62B3-B24B-48BC-B291-665E934A552D}">
      <dgm:prSet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6DBCD9DB-CD66-43F3-B34D-172F4F4A8181}" type="parTrans" cxnId="{D2A7C5C0-076F-4FD4-9F96-6DBB7F5B82ED}">
      <dgm:prSet/>
      <dgm:spPr/>
      <dgm:t>
        <a:bodyPr/>
        <a:lstStyle/>
        <a:p>
          <a:endParaRPr lang="fi-FI"/>
        </a:p>
      </dgm:t>
    </dgm:pt>
    <dgm:pt modelId="{D2D7AA8A-6318-4E12-B654-1B4118CE1D07}" type="sibTrans" cxnId="{D2A7C5C0-076F-4FD4-9F96-6DBB7F5B82ED}">
      <dgm:prSet/>
      <dgm:spPr/>
      <dgm:t>
        <a:bodyPr/>
        <a:lstStyle/>
        <a:p>
          <a:endParaRPr lang="fi-FI"/>
        </a:p>
      </dgm:t>
    </dgm:pt>
    <dgm:pt modelId="{F3469CE9-6238-4FA7-A97B-E00F4B80F125}">
      <dgm:prSet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C642CCF5-5FE8-4CA8-B171-651F5805EDE2}" type="parTrans" cxnId="{6FD0F2AE-202E-47E7-92E7-59097C7D89B9}">
      <dgm:prSet/>
      <dgm:spPr/>
      <dgm:t>
        <a:bodyPr/>
        <a:lstStyle/>
        <a:p>
          <a:endParaRPr lang="fi-FI"/>
        </a:p>
      </dgm:t>
    </dgm:pt>
    <dgm:pt modelId="{F934DF13-2D34-402A-BF69-0059F497482F}" type="sibTrans" cxnId="{6FD0F2AE-202E-47E7-92E7-59097C7D89B9}">
      <dgm:prSet/>
      <dgm:spPr/>
      <dgm:t>
        <a:bodyPr/>
        <a:lstStyle/>
        <a:p>
          <a:endParaRPr lang="fi-FI"/>
        </a:p>
      </dgm:t>
    </dgm:pt>
    <dgm:pt modelId="{96C5249D-783F-45F6-A9A8-5BEE8D7A6D62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CA8DC23D-F5FD-44A6-9BE0-69FA1FDBC33E}" type="parTrans" cxnId="{854255B6-81A5-4291-9007-0CB2DD056192}">
      <dgm:prSet/>
      <dgm:spPr/>
      <dgm:t>
        <a:bodyPr/>
        <a:lstStyle/>
        <a:p>
          <a:endParaRPr lang="fi-FI"/>
        </a:p>
      </dgm:t>
    </dgm:pt>
    <dgm:pt modelId="{7FAC8616-256A-4BE2-A922-FC5B9852904F}" type="sibTrans" cxnId="{854255B6-81A5-4291-9007-0CB2DD056192}">
      <dgm:prSet/>
      <dgm:spPr/>
      <dgm:t>
        <a:bodyPr/>
        <a:lstStyle/>
        <a:p>
          <a:endParaRPr lang="fi-FI"/>
        </a:p>
      </dgm:t>
    </dgm:pt>
    <dgm:pt modelId="{7657C7DB-993B-47C1-BE84-11E780B4CBD8}">
      <dgm:prSet phldrT="[Text]"/>
      <dgm:spPr>
        <a:noFill/>
        <a:ln>
          <a:noFill/>
        </a:ln>
      </dgm:spPr>
      <dgm:t>
        <a:bodyPr/>
        <a:lstStyle/>
        <a:p>
          <a:pPr rtl="0"/>
          <a:endParaRPr lang="fi-FI" dirty="0">
            <a:latin typeface="+mn-lt"/>
          </a:endParaRPr>
        </a:p>
      </dgm:t>
    </dgm:pt>
    <dgm:pt modelId="{6C6F449E-AB75-4A9B-B0EA-B08D6CCE4E2A}" type="sibTrans" cxnId="{0F4D2D47-B2CF-48AE-8698-2E513BCF2E19}">
      <dgm:prSet/>
      <dgm:spPr/>
      <dgm:t>
        <a:bodyPr/>
        <a:lstStyle/>
        <a:p>
          <a:endParaRPr lang="fi-FI"/>
        </a:p>
      </dgm:t>
    </dgm:pt>
    <dgm:pt modelId="{44AACE0C-84B9-477C-9821-CB06045A8332}" type="parTrans" cxnId="{0F4D2D47-B2CF-48AE-8698-2E513BCF2E19}">
      <dgm:prSet/>
      <dgm:spPr/>
      <dgm:t>
        <a:bodyPr/>
        <a:lstStyle/>
        <a:p>
          <a:endParaRPr lang="fi-FI"/>
        </a:p>
      </dgm:t>
    </dgm:pt>
    <dgm:pt modelId="{4BA739B0-88EE-439B-B297-7E9797FB0E2A}">
      <dgm:prSet phldrT="[Text]"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80A0D89A-3FE5-48C9-B13C-BE94A3F6B43C}" type="sibTrans" cxnId="{A18DFD54-2502-4286-97AF-100581E23D48}">
      <dgm:prSet/>
      <dgm:spPr/>
      <dgm:t>
        <a:bodyPr/>
        <a:lstStyle/>
        <a:p>
          <a:endParaRPr lang="fi-FI"/>
        </a:p>
      </dgm:t>
    </dgm:pt>
    <dgm:pt modelId="{43C5D1AA-8267-40E8-A1EB-AED4B95438FB}" type="parTrans" cxnId="{A18DFD54-2502-4286-97AF-100581E23D48}">
      <dgm:prSet/>
      <dgm:spPr/>
      <dgm:t>
        <a:bodyPr/>
        <a:lstStyle/>
        <a:p>
          <a:endParaRPr lang="fi-FI"/>
        </a:p>
      </dgm:t>
    </dgm:pt>
    <dgm:pt modelId="{966C6D67-6239-44EF-A8D7-295F46911250}">
      <dgm:prSet phldrT="[Text]"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824DC313-F441-4CB8-A7C6-C558F31920CE}" type="sibTrans" cxnId="{092523B3-9F0C-4311-A86D-1D5506D9B7DE}">
      <dgm:prSet/>
      <dgm:spPr/>
      <dgm:t>
        <a:bodyPr/>
        <a:lstStyle/>
        <a:p>
          <a:endParaRPr lang="fi-FI"/>
        </a:p>
      </dgm:t>
    </dgm:pt>
    <dgm:pt modelId="{7B32C0DE-1B7B-497E-A552-9BC7BBFCB276}" type="parTrans" cxnId="{092523B3-9F0C-4311-A86D-1D5506D9B7DE}">
      <dgm:prSet/>
      <dgm:spPr/>
      <dgm:t>
        <a:bodyPr/>
        <a:lstStyle/>
        <a:p>
          <a:endParaRPr lang="fi-FI"/>
        </a:p>
      </dgm:t>
    </dgm:pt>
    <dgm:pt modelId="{0346D898-3F07-443B-8418-28A782DBB257}" type="pres">
      <dgm:prSet presAssocID="{2D8510A4-229E-4D66-8A5A-EA6905BE011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600CD20-F8E8-4807-B04B-513A05BA38DA}" type="pres">
      <dgm:prSet presAssocID="{96C5249D-783F-45F6-A9A8-5BEE8D7A6D62}" presName="Accent6" presStyleCnt="0"/>
      <dgm:spPr/>
    </dgm:pt>
    <dgm:pt modelId="{A4A7320B-4BF7-4C08-B8AE-E69A7A3A4002}" type="pres">
      <dgm:prSet presAssocID="{96C5249D-783F-45F6-A9A8-5BEE8D7A6D62}" presName="Accent" presStyleLbl="node1" presStyleIdx="0" presStyleCnt="6"/>
      <dgm:spPr>
        <a:solidFill>
          <a:srgbClr val="FFCD00"/>
        </a:solidFill>
      </dgm:spPr>
    </dgm:pt>
    <dgm:pt modelId="{E25471F0-3CFE-44EC-8DF2-E386F52AFBD0}" type="pres">
      <dgm:prSet presAssocID="{96C5249D-783F-45F6-A9A8-5BEE8D7A6D62}" presName="ParentBackground6" presStyleCnt="0"/>
      <dgm:spPr/>
    </dgm:pt>
    <dgm:pt modelId="{5FA7B07F-D44B-44BE-BE69-8CF4FB7D463D}" type="pres">
      <dgm:prSet presAssocID="{96C5249D-783F-45F6-A9A8-5BEE8D7A6D62}" presName="ParentBackground" presStyleLbl="fgAcc1" presStyleIdx="0" presStyleCnt="6"/>
      <dgm:spPr/>
    </dgm:pt>
    <dgm:pt modelId="{71DEC539-28F8-4948-92F3-8E52478E7D94}" type="pres">
      <dgm:prSet presAssocID="{96C5249D-783F-45F6-A9A8-5BEE8D7A6D62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6A33E38-BED9-4CD5-9321-5A691DDA4D99}" type="pres">
      <dgm:prSet presAssocID="{F3469CE9-6238-4FA7-A97B-E00F4B80F125}" presName="Accent5" presStyleCnt="0"/>
      <dgm:spPr/>
    </dgm:pt>
    <dgm:pt modelId="{6E14E2B9-D3CD-4E7A-B969-E3A392E283F6}" type="pres">
      <dgm:prSet presAssocID="{F3469CE9-6238-4FA7-A97B-E00F4B80F125}" presName="Accent" presStyleLbl="node1" presStyleIdx="1" presStyleCnt="6"/>
      <dgm:spPr>
        <a:solidFill>
          <a:srgbClr val="7030A0"/>
        </a:solidFill>
      </dgm:spPr>
    </dgm:pt>
    <dgm:pt modelId="{A4BCBAC9-8B12-4DA5-9283-202B62EC3320}" type="pres">
      <dgm:prSet presAssocID="{F3469CE9-6238-4FA7-A97B-E00F4B80F125}" presName="ParentBackground5" presStyleCnt="0"/>
      <dgm:spPr/>
    </dgm:pt>
    <dgm:pt modelId="{BE7909A2-1C88-4CB4-9196-48F24258489B}" type="pres">
      <dgm:prSet presAssocID="{F3469CE9-6238-4FA7-A97B-E00F4B80F125}" presName="ParentBackground" presStyleLbl="fgAcc1" presStyleIdx="1" presStyleCnt="6"/>
      <dgm:spPr/>
    </dgm:pt>
    <dgm:pt modelId="{DBA3A91E-1A88-4AC8-A8FF-B5CD96DC5667}" type="pres">
      <dgm:prSet presAssocID="{F3469CE9-6238-4FA7-A97B-E00F4B80F125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6BD021B-5E71-4153-9E6F-0683156F8DF6}" type="pres">
      <dgm:prSet presAssocID="{0E5A62B3-B24B-48BC-B291-665E934A552D}" presName="Accent4" presStyleCnt="0"/>
      <dgm:spPr/>
    </dgm:pt>
    <dgm:pt modelId="{4FE143E0-32B9-4287-B081-A2EEB8AA493E}" type="pres">
      <dgm:prSet presAssocID="{0E5A62B3-B24B-48BC-B291-665E934A552D}" presName="Accent" presStyleLbl="node1" presStyleIdx="2" presStyleCnt="6"/>
      <dgm:spPr>
        <a:noFill/>
        <a:ln>
          <a:noFill/>
        </a:ln>
      </dgm:spPr>
    </dgm:pt>
    <dgm:pt modelId="{8AFC2A30-0459-4948-96F7-B70BE70015BE}" type="pres">
      <dgm:prSet presAssocID="{0E5A62B3-B24B-48BC-B291-665E934A552D}" presName="ParentBackground4" presStyleCnt="0"/>
      <dgm:spPr/>
    </dgm:pt>
    <dgm:pt modelId="{8708663D-E9A5-4A92-989F-3CB042996BE9}" type="pres">
      <dgm:prSet presAssocID="{0E5A62B3-B24B-48BC-B291-665E934A552D}" presName="ParentBackground" presStyleLbl="fgAcc1" presStyleIdx="2" presStyleCnt="6"/>
      <dgm:spPr/>
    </dgm:pt>
    <dgm:pt modelId="{B64BF1D8-C603-46C3-BE37-73ADC18B7CFF}" type="pres">
      <dgm:prSet presAssocID="{0E5A62B3-B24B-48BC-B291-665E934A552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CCF6015-CD53-45C3-9B37-07C8A5801C76}" type="pres">
      <dgm:prSet presAssocID="{966C6D67-6239-44EF-A8D7-295F46911250}" presName="Accent3" presStyleCnt="0"/>
      <dgm:spPr/>
    </dgm:pt>
    <dgm:pt modelId="{E6A2EDEE-8AB1-40A8-8D12-D6DAFC842FB2}" type="pres">
      <dgm:prSet presAssocID="{966C6D67-6239-44EF-A8D7-295F46911250}" presName="Accent" presStyleLbl="node1" presStyleIdx="3" presStyleCnt="6"/>
      <dgm:spPr>
        <a:noFill/>
        <a:ln>
          <a:noFill/>
        </a:ln>
      </dgm:spPr>
    </dgm:pt>
    <dgm:pt modelId="{DB5091B1-5410-4656-AB78-10F5C25BF9E1}" type="pres">
      <dgm:prSet presAssocID="{966C6D67-6239-44EF-A8D7-295F46911250}" presName="ParentBackground3" presStyleCnt="0"/>
      <dgm:spPr/>
    </dgm:pt>
    <dgm:pt modelId="{DB7C5D85-1FD6-4BEE-B4DB-20EFF76FF45F}" type="pres">
      <dgm:prSet presAssocID="{966C6D67-6239-44EF-A8D7-295F46911250}" presName="ParentBackground" presStyleLbl="fgAcc1" presStyleIdx="3" presStyleCnt="6" custLinFactNeighborX="-10446"/>
      <dgm:spPr/>
    </dgm:pt>
    <dgm:pt modelId="{7074821A-35E9-4E02-ABEB-EA128FF17236}" type="pres">
      <dgm:prSet presAssocID="{966C6D67-6239-44EF-A8D7-295F4691125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434E745-F295-4FA5-B4EE-B8ED3C49DA71}" type="pres">
      <dgm:prSet presAssocID="{7657C7DB-993B-47C1-BE84-11E780B4CBD8}" presName="Accent2" presStyleCnt="0"/>
      <dgm:spPr/>
    </dgm:pt>
    <dgm:pt modelId="{D6E2724F-AE78-432F-BCEB-1AEE685B3C29}" type="pres">
      <dgm:prSet presAssocID="{7657C7DB-993B-47C1-BE84-11E780B4CBD8}" presName="Accent" presStyleLbl="node1" presStyleIdx="4" presStyleCnt="6"/>
      <dgm:spPr>
        <a:noFill/>
        <a:ln>
          <a:noFill/>
        </a:ln>
      </dgm:spPr>
    </dgm:pt>
    <dgm:pt modelId="{2F2B5376-512E-453E-BC56-C7A913E7D4B9}" type="pres">
      <dgm:prSet presAssocID="{7657C7DB-993B-47C1-BE84-11E780B4CBD8}" presName="ParentBackground2" presStyleCnt="0"/>
      <dgm:spPr/>
    </dgm:pt>
    <dgm:pt modelId="{3099251B-6BBB-4BE4-8FA5-E126ABED7A07}" type="pres">
      <dgm:prSet presAssocID="{7657C7DB-993B-47C1-BE84-11E780B4CBD8}" presName="ParentBackground" presStyleLbl="fgAcc1" presStyleIdx="4" presStyleCnt="6"/>
      <dgm:spPr/>
    </dgm:pt>
    <dgm:pt modelId="{7EDA8C40-5206-4906-90CE-94A593168353}" type="pres">
      <dgm:prSet presAssocID="{7657C7DB-993B-47C1-BE84-11E780B4CBD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AEE439F-62D4-4CDB-8221-2275D0E8631D}" type="pres">
      <dgm:prSet presAssocID="{4BA739B0-88EE-439B-B297-7E9797FB0E2A}" presName="Accent1" presStyleCnt="0"/>
      <dgm:spPr/>
    </dgm:pt>
    <dgm:pt modelId="{8CDC11CF-3458-4340-B86D-98F0FDF8146D}" type="pres">
      <dgm:prSet presAssocID="{4BA739B0-88EE-439B-B297-7E9797FB0E2A}" presName="Accent" presStyleLbl="node1" presStyleIdx="5" presStyleCnt="6"/>
      <dgm:spPr>
        <a:noFill/>
        <a:ln>
          <a:noFill/>
        </a:ln>
      </dgm:spPr>
    </dgm:pt>
    <dgm:pt modelId="{F4F0D704-6673-446F-92FB-152EF2E279CF}" type="pres">
      <dgm:prSet presAssocID="{4BA739B0-88EE-439B-B297-7E9797FB0E2A}" presName="ParentBackground1" presStyleCnt="0"/>
      <dgm:spPr/>
    </dgm:pt>
    <dgm:pt modelId="{402CC4F0-3CAB-44B3-9617-6F08BF6049B7}" type="pres">
      <dgm:prSet presAssocID="{4BA739B0-88EE-439B-B297-7E9797FB0E2A}" presName="ParentBackground" presStyleLbl="fgAcc1" presStyleIdx="5" presStyleCnt="6"/>
      <dgm:spPr/>
    </dgm:pt>
    <dgm:pt modelId="{95B8177C-6A7D-410A-A088-CB8B602B58D4}" type="pres">
      <dgm:prSet presAssocID="{4BA739B0-88EE-439B-B297-7E9797FB0E2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3268413-D073-4759-9CB3-3F5073EF2FD8}" type="presOf" srcId="{0E5A62B3-B24B-48BC-B291-665E934A552D}" destId="{8708663D-E9A5-4A92-989F-3CB042996BE9}" srcOrd="0" destOrd="0" presId="urn:microsoft.com/office/officeart/2011/layout/CircleProcess"/>
    <dgm:cxn modelId="{A6A46B35-5E01-4DC1-BB7F-FEFF25019215}" type="presOf" srcId="{96C5249D-783F-45F6-A9A8-5BEE8D7A6D62}" destId="{71DEC539-28F8-4948-92F3-8E52478E7D94}" srcOrd="1" destOrd="0" presId="urn:microsoft.com/office/officeart/2011/layout/CircleProcess"/>
    <dgm:cxn modelId="{0F4D2D47-B2CF-48AE-8698-2E513BCF2E19}" srcId="{2D8510A4-229E-4D66-8A5A-EA6905BE011D}" destId="{7657C7DB-993B-47C1-BE84-11E780B4CBD8}" srcOrd="1" destOrd="0" parTransId="{44AACE0C-84B9-477C-9821-CB06045A8332}" sibTransId="{6C6F449E-AB75-4A9B-B0EA-B08D6CCE4E2A}"/>
    <dgm:cxn modelId="{22F44D49-FCE9-43A3-966D-971AD0CF8C0E}" type="presOf" srcId="{7657C7DB-993B-47C1-BE84-11E780B4CBD8}" destId="{3099251B-6BBB-4BE4-8FA5-E126ABED7A07}" srcOrd="0" destOrd="0" presId="urn:microsoft.com/office/officeart/2011/layout/CircleProcess"/>
    <dgm:cxn modelId="{64EDC36E-D659-4D6C-B83E-5987564EE3A4}" type="presOf" srcId="{0E5A62B3-B24B-48BC-B291-665E934A552D}" destId="{B64BF1D8-C603-46C3-BE37-73ADC18B7CFF}" srcOrd="1" destOrd="0" presId="urn:microsoft.com/office/officeart/2011/layout/CircleProcess"/>
    <dgm:cxn modelId="{A18DFD54-2502-4286-97AF-100581E23D48}" srcId="{2D8510A4-229E-4D66-8A5A-EA6905BE011D}" destId="{4BA739B0-88EE-439B-B297-7E9797FB0E2A}" srcOrd="0" destOrd="0" parTransId="{43C5D1AA-8267-40E8-A1EB-AED4B95438FB}" sibTransId="{80A0D89A-3FE5-48C9-B13C-BE94A3F6B43C}"/>
    <dgm:cxn modelId="{57800059-C1D1-4CAE-93A6-5241E0B11E5C}" type="presOf" srcId="{7657C7DB-993B-47C1-BE84-11E780B4CBD8}" destId="{7EDA8C40-5206-4906-90CE-94A593168353}" srcOrd="1" destOrd="0" presId="urn:microsoft.com/office/officeart/2011/layout/CircleProcess"/>
    <dgm:cxn modelId="{6B6B235A-3495-40E0-9366-B6E17B1EE932}" type="presOf" srcId="{966C6D67-6239-44EF-A8D7-295F46911250}" destId="{DB7C5D85-1FD6-4BEE-B4DB-20EFF76FF45F}" srcOrd="0" destOrd="0" presId="urn:microsoft.com/office/officeart/2011/layout/CircleProcess"/>
    <dgm:cxn modelId="{CE06547F-CC87-47D1-B509-7DEDB16F8394}" type="presOf" srcId="{966C6D67-6239-44EF-A8D7-295F46911250}" destId="{7074821A-35E9-4E02-ABEB-EA128FF17236}" srcOrd="1" destOrd="0" presId="urn:microsoft.com/office/officeart/2011/layout/CircleProcess"/>
    <dgm:cxn modelId="{6FD0F2AE-202E-47E7-92E7-59097C7D89B9}" srcId="{2D8510A4-229E-4D66-8A5A-EA6905BE011D}" destId="{F3469CE9-6238-4FA7-A97B-E00F4B80F125}" srcOrd="4" destOrd="0" parTransId="{C642CCF5-5FE8-4CA8-B171-651F5805EDE2}" sibTransId="{F934DF13-2D34-402A-BF69-0059F497482F}"/>
    <dgm:cxn modelId="{092523B3-9F0C-4311-A86D-1D5506D9B7DE}" srcId="{2D8510A4-229E-4D66-8A5A-EA6905BE011D}" destId="{966C6D67-6239-44EF-A8D7-295F46911250}" srcOrd="2" destOrd="0" parTransId="{7B32C0DE-1B7B-497E-A552-9BC7BBFCB276}" sibTransId="{824DC313-F441-4CB8-A7C6-C558F31920CE}"/>
    <dgm:cxn modelId="{854255B6-81A5-4291-9007-0CB2DD056192}" srcId="{2D8510A4-229E-4D66-8A5A-EA6905BE011D}" destId="{96C5249D-783F-45F6-A9A8-5BEE8D7A6D62}" srcOrd="5" destOrd="0" parTransId="{CA8DC23D-F5FD-44A6-9BE0-69FA1FDBC33E}" sibTransId="{7FAC8616-256A-4BE2-A922-FC5B9852904F}"/>
    <dgm:cxn modelId="{6D3B9DBB-7988-44B2-B6AD-F73BD648FA53}" type="presOf" srcId="{F3469CE9-6238-4FA7-A97B-E00F4B80F125}" destId="{BE7909A2-1C88-4CB4-9196-48F24258489B}" srcOrd="0" destOrd="0" presId="urn:microsoft.com/office/officeart/2011/layout/CircleProcess"/>
    <dgm:cxn modelId="{CD9878BD-5C33-425A-A8E6-0757D57A890A}" type="presOf" srcId="{F3469CE9-6238-4FA7-A97B-E00F4B80F125}" destId="{DBA3A91E-1A88-4AC8-A8FF-B5CD96DC5667}" srcOrd="1" destOrd="0" presId="urn:microsoft.com/office/officeart/2011/layout/CircleProcess"/>
    <dgm:cxn modelId="{D2A7C5C0-076F-4FD4-9F96-6DBB7F5B82ED}" srcId="{2D8510A4-229E-4D66-8A5A-EA6905BE011D}" destId="{0E5A62B3-B24B-48BC-B291-665E934A552D}" srcOrd="3" destOrd="0" parTransId="{6DBCD9DB-CD66-43F3-B34D-172F4F4A8181}" sibTransId="{D2D7AA8A-6318-4E12-B654-1B4118CE1D07}"/>
    <dgm:cxn modelId="{E0AB2EE2-21FC-4B2C-9E93-2F20C35C21DE}" type="presOf" srcId="{96C5249D-783F-45F6-A9A8-5BEE8D7A6D62}" destId="{5FA7B07F-D44B-44BE-BE69-8CF4FB7D463D}" srcOrd="0" destOrd="0" presId="urn:microsoft.com/office/officeart/2011/layout/CircleProcess"/>
    <dgm:cxn modelId="{6855F2E6-478A-4E31-A64B-ED81B3DD989E}" type="presOf" srcId="{4BA739B0-88EE-439B-B297-7E9797FB0E2A}" destId="{95B8177C-6A7D-410A-A088-CB8B602B58D4}" srcOrd="1" destOrd="0" presId="urn:microsoft.com/office/officeart/2011/layout/CircleProcess"/>
    <dgm:cxn modelId="{7E94E7F2-614C-4E98-BCC8-FD8F3025D09F}" type="presOf" srcId="{4BA739B0-88EE-439B-B297-7E9797FB0E2A}" destId="{402CC4F0-3CAB-44B3-9617-6F08BF6049B7}" srcOrd="0" destOrd="0" presId="urn:microsoft.com/office/officeart/2011/layout/CircleProcess"/>
    <dgm:cxn modelId="{68BB51F8-BB92-4F1A-B13A-62D2EA78EB49}" type="presOf" srcId="{2D8510A4-229E-4D66-8A5A-EA6905BE011D}" destId="{0346D898-3F07-443B-8418-28A782DBB257}" srcOrd="0" destOrd="0" presId="urn:microsoft.com/office/officeart/2011/layout/CircleProcess"/>
    <dgm:cxn modelId="{02F26B68-0D48-4409-B962-4AE5DC6BC0FB}" type="presParOf" srcId="{0346D898-3F07-443B-8418-28A782DBB257}" destId="{C600CD20-F8E8-4807-B04B-513A05BA38DA}" srcOrd="0" destOrd="0" presId="urn:microsoft.com/office/officeart/2011/layout/CircleProcess"/>
    <dgm:cxn modelId="{02B7E08B-6366-4CD0-AB89-DCB75343037C}" type="presParOf" srcId="{C600CD20-F8E8-4807-B04B-513A05BA38DA}" destId="{A4A7320B-4BF7-4C08-B8AE-E69A7A3A4002}" srcOrd="0" destOrd="0" presId="urn:microsoft.com/office/officeart/2011/layout/CircleProcess"/>
    <dgm:cxn modelId="{6A63E6C6-FA2A-431C-A557-106F5266278A}" type="presParOf" srcId="{0346D898-3F07-443B-8418-28A782DBB257}" destId="{E25471F0-3CFE-44EC-8DF2-E386F52AFBD0}" srcOrd="1" destOrd="0" presId="urn:microsoft.com/office/officeart/2011/layout/CircleProcess"/>
    <dgm:cxn modelId="{1E3F9652-69B0-4216-9712-8B909FC16397}" type="presParOf" srcId="{E25471F0-3CFE-44EC-8DF2-E386F52AFBD0}" destId="{5FA7B07F-D44B-44BE-BE69-8CF4FB7D463D}" srcOrd="0" destOrd="0" presId="urn:microsoft.com/office/officeart/2011/layout/CircleProcess"/>
    <dgm:cxn modelId="{37D6328B-2AC1-4A52-B507-8A6727E96CAF}" type="presParOf" srcId="{0346D898-3F07-443B-8418-28A782DBB257}" destId="{71DEC539-28F8-4948-92F3-8E52478E7D94}" srcOrd="2" destOrd="0" presId="urn:microsoft.com/office/officeart/2011/layout/CircleProcess"/>
    <dgm:cxn modelId="{45D0117B-418D-4663-A92A-4390CCCF137A}" type="presParOf" srcId="{0346D898-3F07-443B-8418-28A782DBB257}" destId="{86A33E38-BED9-4CD5-9321-5A691DDA4D99}" srcOrd="3" destOrd="0" presId="urn:microsoft.com/office/officeart/2011/layout/CircleProcess"/>
    <dgm:cxn modelId="{C759DA26-9766-4E14-8B0A-48D8D91FDAC9}" type="presParOf" srcId="{86A33E38-BED9-4CD5-9321-5A691DDA4D99}" destId="{6E14E2B9-D3CD-4E7A-B969-E3A392E283F6}" srcOrd="0" destOrd="0" presId="urn:microsoft.com/office/officeart/2011/layout/CircleProcess"/>
    <dgm:cxn modelId="{5F2FA158-1EB4-430A-ADCE-869239A5B9D1}" type="presParOf" srcId="{0346D898-3F07-443B-8418-28A782DBB257}" destId="{A4BCBAC9-8B12-4DA5-9283-202B62EC3320}" srcOrd="4" destOrd="0" presId="urn:microsoft.com/office/officeart/2011/layout/CircleProcess"/>
    <dgm:cxn modelId="{56FBF592-0467-4337-A9D3-78A315B13E94}" type="presParOf" srcId="{A4BCBAC9-8B12-4DA5-9283-202B62EC3320}" destId="{BE7909A2-1C88-4CB4-9196-48F24258489B}" srcOrd="0" destOrd="0" presId="urn:microsoft.com/office/officeart/2011/layout/CircleProcess"/>
    <dgm:cxn modelId="{E3C1BE58-C31B-429E-A23E-B3288D8D99C7}" type="presParOf" srcId="{0346D898-3F07-443B-8418-28A782DBB257}" destId="{DBA3A91E-1A88-4AC8-A8FF-B5CD96DC5667}" srcOrd="5" destOrd="0" presId="urn:microsoft.com/office/officeart/2011/layout/CircleProcess"/>
    <dgm:cxn modelId="{185E4147-F492-4B70-994A-AC4B45C86988}" type="presParOf" srcId="{0346D898-3F07-443B-8418-28A782DBB257}" destId="{96BD021B-5E71-4153-9E6F-0683156F8DF6}" srcOrd="6" destOrd="0" presId="urn:microsoft.com/office/officeart/2011/layout/CircleProcess"/>
    <dgm:cxn modelId="{08D97D07-514F-4654-8603-E35F460AB099}" type="presParOf" srcId="{96BD021B-5E71-4153-9E6F-0683156F8DF6}" destId="{4FE143E0-32B9-4287-B081-A2EEB8AA493E}" srcOrd="0" destOrd="0" presId="urn:microsoft.com/office/officeart/2011/layout/CircleProcess"/>
    <dgm:cxn modelId="{4BF32609-460D-439E-9B6B-01D7400E10E5}" type="presParOf" srcId="{0346D898-3F07-443B-8418-28A782DBB257}" destId="{8AFC2A30-0459-4948-96F7-B70BE70015BE}" srcOrd="7" destOrd="0" presId="urn:microsoft.com/office/officeart/2011/layout/CircleProcess"/>
    <dgm:cxn modelId="{692F27C9-6EF0-428E-8E80-6BC1BA192A86}" type="presParOf" srcId="{8AFC2A30-0459-4948-96F7-B70BE70015BE}" destId="{8708663D-E9A5-4A92-989F-3CB042996BE9}" srcOrd="0" destOrd="0" presId="urn:microsoft.com/office/officeart/2011/layout/CircleProcess"/>
    <dgm:cxn modelId="{BDE0B916-672F-46C5-8FE1-D288BF1A6E11}" type="presParOf" srcId="{0346D898-3F07-443B-8418-28A782DBB257}" destId="{B64BF1D8-C603-46C3-BE37-73ADC18B7CFF}" srcOrd="8" destOrd="0" presId="urn:microsoft.com/office/officeart/2011/layout/CircleProcess"/>
    <dgm:cxn modelId="{AD59CA62-8731-43D2-AA06-A99D905A847A}" type="presParOf" srcId="{0346D898-3F07-443B-8418-28A782DBB257}" destId="{CCCF6015-CD53-45C3-9B37-07C8A5801C76}" srcOrd="9" destOrd="0" presId="urn:microsoft.com/office/officeart/2011/layout/CircleProcess"/>
    <dgm:cxn modelId="{5D4A2164-C128-4653-A3CA-013F48796EDE}" type="presParOf" srcId="{CCCF6015-CD53-45C3-9B37-07C8A5801C76}" destId="{E6A2EDEE-8AB1-40A8-8D12-D6DAFC842FB2}" srcOrd="0" destOrd="0" presId="urn:microsoft.com/office/officeart/2011/layout/CircleProcess"/>
    <dgm:cxn modelId="{E1DFCADC-C933-41F9-9580-48C787BC0F8D}" type="presParOf" srcId="{0346D898-3F07-443B-8418-28A782DBB257}" destId="{DB5091B1-5410-4656-AB78-10F5C25BF9E1}" srcOrd="10" destOrd="0" presId="urn:microsoft.com/office/officeart/2011/layout/CircleProcess"/>
    <dgm:cxn modelId="{B6371DC1-08F6-44A8-8808-27D1730B9FAA}" type="presParOf" srcId="{DB5091B1-5410-4656-AB78-10F5C25BF9E1}" destId="{DB7C5D85-1FD6-4BEE-B4DB-20EFF76FF45F}" srcOrd="0" destOrd="0" presId="urn:microsoft.com/office/officeart/2011/layout/CircleProcess"/>
    <dgm:cxn modelId="{96412D2B-E904-4E87-B84D-CD253CFA9B04}" type="presParOf" srcId="{0346D898-3F07-443B-8418-28A782DBB257}" destId="{7074821A-35E9-4E02-ABEB-EA128FF17236}" srcOrd="11" destOrd="0" presId="urn:microsoft.com/office/officeart/2011/layout/CircleProcess"/>
    <dgm:cxn modelId="{4F472D77-57B3-4B81-A36D-CAC401B93A4C}" type="presParOf" srcId="{0346D898-3F07-443B-8418-28A782DBB257}" destId="{B434E745-F295-4FA5-B4EE-B8ED3C49DA71}" srcOrd="12" destOrd="0" presId="urn:microsoft.com/office/officeart/2011/layout/CircleProcess"/>
    <dgm:cxn modelId="{6AAA3F0F-D344-453E-BD05-67176B455835}" type="presParOf" srcId="{B434E745-F295-4FA5-B4EE-B8ED3C49DA71}" destId="{D6E2724F-AE78-432F-BCEB-1AEE685B3C29}" srcOrd="0" destOrd="0" presId="urn:microsoft.com/office/officeart/2011/layout/CircleProcess"/>
    <dgm:cxn modelId="{CC81796F-37D8-4CA2-8056-FC65B1C962CD}" type="presParOf" srcId="{0346D898-3F07-443B-8418-28A782DBB257}" destId="{2F2B5376-512E-453E-BC56-C7A913E7D4B9}" srcOrd="13" destOrd="0" presId="urn:microsoft.com/office/officeart/2011/layout/CircleProcess"/>
    <dgm:cxn modelId="{147C0AB8-7C31-4B4B-80B6-CB0D7276A674}" type="presParOf" srcId="{2F2B5376-512E-453E-BC56-C7A913E7D4B9}" destId="{3099251B-6BBB-4BE4-8FA5-E126ABED7A07}" srcOrd="0" destOrd="0" presId="urn:microsoft.com/office/officeart/2011/layout/CircleProcess"/>
    <dgm:cxn modelId="{E7A0CA71-B35B-41F9-BB47-FB9FCAE346D5}" type="presParOf" srcId="{0346D898-3F07-443B-8418-28A782DBB257}" destId="{7EDA8C40-5206-4906-90CE-94A593168353}" srcOrd="14" destOrd="0" presId="urn:microsoft.com/office/officeart/2011/layout/CircleProcess"/>
    <dgm:cxn modelId="{A825E0D2-5A90-455E-81F0-BBA8A44B4750}" type="presParOf" srcId="{0346D898-3F07-443B-8418-28A782DBB257}" destId="{6AEE439F-62D4-4CDB-8221-2275D0E8631D}" srcOrd="15" destOrd="0" presId="urn:microsoft.com/office/officeart/2011/layout/CircleProcess"/>
    <dgm:cxn modelId="{433059AD-0606-48B5-8A57-1DF1315DBB1C}" type="presParOf" srcId="{6AEE439F-62D4-4CDB-8221-2275D0E8631D}" destId="{8CDC11CF-3458-4340-B86D-98F0FDF8146D}" srcOrd="0" destOrd="0" presId="urn:microsoft.com/office/officeart/2011/layout/CircleProcess"/>
    <dgm:cxn modelId="{2C47A7C1-E3E6-4081-9E3A-44E29113AE27}" type="presParOf" srcId="{0346D898-3F07-443B-8418-28A782DBB257}" destId="{F4F0D704-6673-446F-92FB-152EF2E279CF}" srcOrd="16" destOrd="0" presId="urn:microsoft.com/office/officeart/2011/layout/CircleProcess"/>
    <dgm:cxn modelId="{65800ABA-ADF9-4CA8-936F-B2E272E6FD4F}" type="presParOf" srcId="{F4F0D704-6673-446F-92FB-152EF2E279CF}" destId="{402CC4F0-3CAB-44B3-9617-6F08BF6049B7}" srcOrd="0" destOrd="0" presId="urn:microsoft.com/office/officeart/2011/layout/CircleProcess"/>
    <dgm:cxn modelId="{298486EA-A78B-4CA4-8623-666215BDE057}" type="presParOf" srcId="{0346D898-3F07-443B-8418-28A782DBB257}" destId="{95B8177C-6A7D-410A-A088-CB8B602B58D4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D8510A4-229E-4D66-8A5A-EA6905BE011D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0E5A62B3-B24B-48BC-B291-665E934A552D}">
      <dgm:prSet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6DBCD9DB-CD66-43F3-B34D-172F4F4A8181}" type="parTrans" cxnId="{D2A7C5C0-076F-4FD4-9F96-6DBB7F5B82ED}">
      <dgm:prSet/>
      <dgm:spPr/>
      <dgm:t>
        <a:bodyPr/>
        <a:lstStyle/>
        <a:p>
          <a:endParaRPr lang="fi-FI"/>
        </a:p>
      </dgm:t>
    </dgm:pt>
    <dgm:pt modelId="{D2D7AA8A-6318-4E12-B654-1B4118CE1D07}" type="sibTrans" cxnId="{D2A7C5C0-076F-4FD4-9F96-6DBB7F5B82ED}">
      <dgm:prSet/>
      <dgm:spPr/>
      <dgm:t>
        <a:bodyPr/>
        <a:lstStyle/>
        <a:p>
          <a:endParaRPr lang="fi-FI"/>
        </a:p>
      </dgm:t>
    </dgm:pt>
    <dgm:pt modelId="{F3469CE9-6238-4FA7-A97B-E00F4B80F125}">
      <dgm:prSet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C642CCF5-5FE8-4CA8-B171-651F5805EDE2}" type="parTrans" cxnId="{6FD0F2AE-202E-47E7-92E7-59097C7D89B9}">
      <dgm:prSet/>
      <dgm:spPr/>
      <dgm:t>
        <a:bodyPr/>
        <a:lstStyle/>
        <a:p>
          <a:endParaRPr lang="fi-FI"/>
        </a:p>
      </dgm:t>
    </dgm:pt>
    <dgm:pt modelId="{F934DF13-2D34-402A-BF69-0059F497482F}" type="sibTrans" cxnId="{6FD0F2AE-202E-47E7-92E7-59097C7D89B9}">
      <dgm:prSet/>
      <dgm:spPr/>
      <dgm:t>
        <a:bodyPr/>
        <a:lstStyle/>
        <a:p>
          <a:endParaRPr lang="fi-FI"/>
        </a:p>
      </dgm:t>
    </dgm:pt>
    <dgm:pt modelId="{96C5249D-783F-45F6-A9A8-5BEE8D7A6D62}">
      <dgm:prSet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CA8DC23D-F5FD-44A6-9BE0-69FA1FDBC33E}" type="parTrans" cxnId="{854255B6-81A5-4291-9007-0CB2DD056192}">
      <dgm:prSet/>
      <dgm:spPr/>
      <dgm:t>
        <a:bodyPr/>
        <a:lstStyle/>
        <a:p>
          <a:endParaRPr lang="fi-FI"/>
        </a:p>
      </dgm:t>
    </dgm:pt>
    <dgm:pt modelId="{7FAC8616-256A-4BE2-A922-FC5B9852904F}" type="sibTrans" cxnId="{854255B6-81A5-4291-9007-0CB2DD056192}">
      <dgm:prSet/>
      <dgm:spPr/>
      <dgm:t>
        <a:bodyPr/>
        <a:lstStyle/>
        <a:p>
          <a:endParaRPr lang="fi-FI"/>
        </a:p>
      </dgm:t>
    </dgm:pt>
    <dgm:pt modelId="{7657C7DB-993B-47C1-BE84-11E780B4CBD8}">
      <dgm:prSet phldrT="[Text]"/>
      <dgm:spPr>
        <a:noFill/>
        <a:ln>
          <a:noFill/>
        </a:ln>
      </dgm:spPr>
      <dgm:t>
        <a:bodyPr/>
        <a:lstStyle/>
        <a:p>
          <a:pPr rtl="0"/>
          <a:endParaRPr lang="fi-FI" dirty="0">
            <a:latin typeface="+mn-lt"/>
          </a:endParaRPr>
        </a:p>
      </dgm:t>
    </dgm:pt>
    <dgm:pt modelId="{6C6F449E-AB75-4A9B-B0EA-B08D6CCE4E2A}" type="sibTrans" cxnId="{0F4D2D47-B2CF-48AE-8698-2E513BCF2E19}">
      <dgm:prSet/>
      <dgm:spPr/>
      <dgm:t>
        <a:bodyPr/>
        <a:lstStyle/>
        <a:p>
          <a:endParaRPr lang="fi-FI"/>
        </a:p>
      </dgm:t>
    </dgm:pt>
    <dgm:pt modelId="{44AACE0C-84B9-477C-9821-CB06045A8332}" type="parTrans" cxnId="{0F4D2D47-B2CF-48AE-8698-2E513BCF2E19}">
      <dgm:prSet/>
      <dgm:spPr/>
      <dgm:t>
        <a:bodyPr/>
        <a:lstStyle/>
        <a:p>
          <a:endParaRPr lang="fi-FI"/>
        </a:p>
      </dgm:t>
    </dgm:pt>
    <dgm:pt modelId="{4BA739B0-88EE-439B-B297-7E9797FB0E2A}">
      <dgm:prSet phldrT="[Text]"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80A0D89A-3FE5-48C9-B13C-BE94A3F6B43C}" type="sibTrans" cxnId="{A18DFD54-2502-4286-97AF-100581E23D48}">
      <dgm:prSet/>
      <dgm:spPr/>
      <dgm:t>
        <a:bodyPr/>
        <a:lstStyle/>
        <a:p>
          <a:endParaRPr lang="fi-FI"/>
        </a:p>
      </dgm:t>
    </dgm:pt>
    <dgm:pt modelId="{43C5D1AA-8267-40E8-A1EB-AED4B95438FB}" type="parTrans" cxnId="{A18DFD54-2502-4286-97AF-100581E23D48}">
      <dgm:prSet/>
      <dgm:spPr/>
      <dgm:t>
        <a:bodyPr/>
        <a:lstStyle/>
        <a:p>
          <a:endParaRPr lang="fi-FI"/>
        </a:p>
      </dgm:t>
    </dgm:pt>
    <dgm:pt modelId="{966C6D67-6239-44EF-A8D7-295F46911250}">
      <dgm:prSet phldrT="[Text]"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824DC313-F441-4CB8-A7C6-C558F31920CE}" type="sibTrans" cxnId="{092523B3-9F0C-4311-A86D-1D5506D9B7DE}">
      <dgm:prSet/>
      <dgm:spPr/>
      <dgm:t>
        <a:bodyPr/>
        <a:lstStyle/>
        <a:p>
          <a:endParaRPr lang="fi-FI"/>
        </a:p>
      </dgm:t>
    </dgm:pt>
    <dgm:pt modelId="{7B32C0DE-1B7B-497E-A552-9BC7BBFCB276}" type="parTrans" cxnId="{092523B3-9F0C-4311-A86D-1D5506D9B7DE}">
      <dgm:prSet/>
      <dgm:spPr/>
      <dgm:t>
        <a:bodyPr/>
        <a:lstStyle/>
        <a:p>
          <a:endParaRPr lang="fi-FI"/>
        </a:p>
      </dgm:t>
    </dgm:pt>
    <dgm:pt modelId="{0346D898-3F07-443B-8418-28A782DBB257}" type="pres">
      <dgm:prSet presAssocID="{2D8510A4-229E-4D66-8A5A-EA6905BE011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600CD20-F8E8-4807-B04B-513A05BA38DA}" type="pres">
      <dgm:prSet presAssocID="{96C5249D-783F-45F6-A9A8-5BEE8D7A6D62}" presName="Accent6" presStyleCnt="0"/>
      <dgm:spPr/>
    </dgm:pt>
    <dgm:pt modelId="{A4A7320B-4BF7-4C08-B8AE-E69A7A3A4002}" type="pres">
      <dgm:prSet presAssocID="{96C5249D-783F-45F6-A9A8-5BEE8D7A6D62}" presName="Accent" presStyleLbl="node1" presStyleIdx="0" presStyleCnt="6"/>
      <dgm:spPr>
        <a:solidFill>
          <a:srgbClr val="FFCD00"/>
        </a:solidFill>
      </dgm:spPr>
    </dgm:pt>
    <dgm:pt modelId="{E25471F0-3CFE-44EC-8DF2-E386F52AFBD0}" type="pres">
      <dgm:prSet presAssocID="{96C5249D-783F-45F6-A9A8-5BEE8D7A6D62}" presName="ParentBackground6" presStyleCnt="0"/>
      <dgm:spPr/>
    </dgm:pt>
    <dgm:pt modelId="{5FA7B07F-D44B-44BE-BE69-8CF4FB7D463D}" type="pres">
      <dgm:prSet presAssocID="{96C5249D-783F-45F6-A9A8-5BEE8D7A6D62}" presName="ParentBackground" presStyleLbl="fgAcc1" presStyleIdx="0" presStyleCnt="6"/>
      <dgm:spPr/>
    </dgm:pt>
    <dgm:pt modelId="{71DEC539-28F8-4948-92F3-8E52478E7D94}" type="pres">
      <dgm:prSet presAssocID="{96C5249D-783F-45F6-A9A8-5BEE8D7A6D62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6A33E38-BED9-4CD5-9321-5A691DDA4D99}" type="pres">
      <dgm:prSet presAssocID="{F3469CE9-6238-4FA7-A97B-E00F4B80F125}" presName="Accent5" presStyleCnt="0"/>
      <dgm:spPr/>
    </dgm:pt>
    <dgm:pt modelId="{6E14E2B9-D3CD-4E7A-B969-E3A392E283F6}" type="pres">
      <dgm:prSet presAssocID="{F3469CE9-6238-4FA7-A97B-E00F4B80F125}" presName="Accent" presStyleLbl="node1" presStyleIdx="1" presStyleCnt="6"/>
      <dgm:spPr>
        <a:noFill/>
        <a:ln>
          <a:noFill/>
        </a:ln>
      </dgm:spPr>
    </dgm:pt>
    <dgm:pt modelId="{A4BCBAC9-8B12-4DA5-9283-202B62EC3320}" type="pres">
      <dgm:prSet presAssocID="{F3469CE9-6238-4FA7-A97B-E00F4B80F125}" presName="ParentBackground5" presStyleCnt="0"/>
      <dgm:spPr/>
    </dgm:pt>
    <dgm:pt modelId="{BE7909A2-1C88-4CB4-9196-48F24258489B}" type="pres">
      <dgm:prSet presAssocID="{F3469CE9-6238-4FA7-A97B-E00F4B80F125}" presName="ParentBackground" presStyleLbl="fgAcc1" presStyleIdx="1" presStyleCnt="6"/>
      <dgm:spPr/>
    </dgm:pt>
    <dgm:pt modelId="{DBA3A91E-1A88-4AC8-A8FF-B5CD96DC5667}" type="pres">
      <dgm:prSet presAssocID="{F3469CE9-6238-4FA7-A97B-E00F4B80F125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6BD021B-5E71-4153-9E6F-0683156F8DF6}" type="pres">
      <dgm:prSet presAssocID="{0E5A62B3-B24B-48BC-B291-665E934A552D}" presName="Accent4" presStyleCnt="0"/>
      <dgm:spPr/>
    </dgm:pt>
    <dgm:pt modelId="{4FE143E0-32B9-4287-B081-A2EEB8AA493E}" type="pres">
      <dgm:prSet presAssocID="{0E5A62B3-B24B-48BC-B291-665E934A552D}" presName="Accent" presStyleLbl="node1" presStyleIdx="2" presStyleCnt="6"/>
      <dgm:spPr>
        <a:noFill/>
        <a:ln>
          <a:noFill/>
        </a:ln>
      </dgm:spPr>
    </dgm:pt>
    <dgm:pt modelId="{8AFC2A30-0459-4948-96F7-B70BE70015BE}" type="pres">
      <dgm:prSet presAssocID="{0E5A62B3-B24B-48BC-B291-665E934A552D}" presName="ParentBackground4" presStyleCnt="0"/>
      <dgm:spPr/>
    </dgm:pt>
    <dgm:pt modelId="{8708663D-E9A5-4A92-989F-3CB042996BE9}" type="pres">
      <dgm:prSet presAssocID="{0E5A62B3-B24B-48BC-B291-665E934A552D}" presName="ParentBackground" presStyleLbl="fgAcc1" presStyleIdx="2" presStyleCnt="6"/>
      <dgm:spPr/>
    </dgm:pt>
    <dgm:pt modelId="{B64BF1D8-C603-46C3-BE37-73ADC18B7CFF}" type="pres">
      <dgm:prSet presAssocID="{0E5A62B3-B24B-48BC-B291-665E934A552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CCF6015-CD53-45C3-9B37-07C8A5801C76}" type="pres">
      <dgm:prSet presAssocID="{966C6D67-6239-44EF-A8D7-295F46911250}" presName="Accent3" presStyleCnt="0"/>
      <dgm:spPr/>
    </dgm:pt>
    <dgm:pt modelId="{E6A2EDEE-8AB1-40A8-8D12-D6DAFC842FB2}" type="pres">
      <dgm:prSet presAssocID="{966C6D67-6239-44EF-A8D7-295F46911250}" presName="Accent" presStyleLbl="node1" presStyleIdx="3" presStyleCnt="6"/>
      <dgm:spPr>
        <a:noFill/>
        <a:ln>
          <a:noFill/>
        </a:ln>
      </dgm:spPr>
    </dgm:pt>
    <dgm:pt modelId="{DB5091B1-5410-4656-AB78-10F5C25BF9E1}" type="pres">
      <dgm:prSet presAssocID="{966C6D67-6239-44EF-A8D7-295F46911250}" presName="ParentBackground3" presStyleCnt="0"/>
      <dgm:spPr/>
    </dgm:pt>
    <dgm:pt modelId="{DB7C5D85-1FD6-4BEE-B4DB-20EFF76FF45F}" type="pres">
      <dgm:prSet presAssocID="{966C6D67-6239-44EF-A8D7-295F46911250}" presName="ParentBackground" presStyleLbl="fgAcc1" presStyleIdx="3" presStyleCnt="6" custLinFactNeighborX="-10446"/>
      <dgm:spPr/>
    </dgm:pt>
    <dgm:pt modelId="{7074821A-35E9-4E02-ABEB-EA128FF17236}" type="pres">
      <dgm:prSet presAssocID="{966C6D67-6239-44EF-A8D7-295F4691125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434E745-F295-4FA5-B4EE-B8ED3C49DA71}" type="pres">
      <dgm:prSet presAssocID="{7657C7DB-993B-47C1-BE84-11E780B4CBD8}" presName="Accent2" presStyleCnt="0"/>
      <dgm:spPr/>
    </dgm:pt>
    <dgm:pt modelId="{D6E2724F-AE78-432F-BCEB-1AEE685B3C29}" type="pres">
      <dgm:prSet presAssocID="{7657C7DB-993B-47C1-BE84-11E780B4CBD8}" presName="Accent" presStyleLbl="node1" presStyleIdx="4" presStyleCnt="6"/>
      <dgm:spPr>
        <a:noFill/>
        <a:ln>
          <a:noFill/>
        </a:ln>
      </dgm:spPr>
    </dgm:pt>
    <dgm:pt modelId="{2F2B5376-512E-453E-BC56-C7A913E7D4B9}" type="pres">
      <dgm:prSet presAssocID="{7657C7DB-993B-47C1-BE84-11E780B4CBD8}" presName="ParentBackground2" presStyleCnt="0"/>
      <dgm:spPr/>
    </dgm:pt>
    <dgm:pt modelId="{3099251B-6BBB-4BE4-8FA5-E126ABED7A07}" type="pres">
      <dgm:prSet presAssocID="{7657C7DB-993B-47C1-BE84-11E780B4CBD8}" presName="ParentBackground" presStyleLbl="fgAcc1" presStyleIdx="4" presStyleCnt="6"/>
      <dgm:spPr/>
    </dgm:pt>
    <dgm:pt modelId="{7EDA8C40-5206-4906-90CE-94A593168353}" type="pres">
      <dgm:prSet presAssocID="{7657C7DB-993B-47C1-BE84-11E780B4CBD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AEE439F-62D4-4CDB-8221-2275D0E8631D}" type="pres">
      <dgm:prSet presAssocID="{4BA739B0-88EE-439B-B297-7E9797FB0E2A}" presName="Accent1" presStyleCnt="0"/>
      <dgm:spPr/>
    </dgm:pt>
    <dgm:pt modelId="{8CDC11CF-3458-4340-B86D-98F0FDF8146D}" type="pres">
      <dgm:prSet presAssocID="{4BA739B0-88EE-439B-B297-7E9797FB0E2A}" presName="Accent" presStyleLbl="node1" presStyleIdx="5" presStyleCnt="6"/>
      <dgm:spPr>
        <a:noFill/>
        <a:ln>
          <a:noFill/>
        </a:ln>
      </dgm:spPr>
    </dgm:pt>
    <dgm:pt modelId="{F4F0D704-6673-446F-92FB-152EF2E279CF}" type="pres">
      <dgm:prSet presAssocID="{4BA739B0-88EE-439B-B297-7E9797FB0E2A}" presName="ParentBackground1" presStyleCnt="0"/>
      <dgm:spPr/>
    </dgm:pt>
    <dgm:pt modelId="{402CC4F0-3CAB-44B3-9617-6F08BF6049B7}" type="pres">
      <dgm:prSet presAssocID="{4BA739B0-88EE-439B-B297-7E9797FB0E2A}" presName="ParentBackground" presStyleLbl="fgAcc1" presStyleIdx="5" presStyleCnt="6"/>
      <dgm:spPr/>
    </dgm:pt>
    <dgm:pt modelId="{95B8177C-6A7D-410A-A088-CB8B602B58D4}" type="pres">
      <dgm:prSet presAssocID="{4BA739B0-88EE-439B-B297-7E9797FB0E2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3268413-D073-4759-9CB3-3F5073EF2FD8}" type="presOf" srcId="{0E5A62B3-B24B-48BC-B291-665E934A552D}" destId="{8708663D-E9A5-4A92-989F-3CB042996BE9}" srcOrd="0" destOrd="0" presId="urn:microsoft.com/office/officeart/2011/layout/CircleProcess"/>
    <dgm:cxn modelId="{A6A46B35-5E01-4DC1-BB7F-FEFF25019215}" type="presOf" srcId="{96C5249D-783F-45F6-A9A8-5BEE8D7A6D62}" destId="{71DEC539-28F8-4948-92F3-8E52478E7D94}" srcOrd="1" destOrd="0" presId="urn:microsoft.com/office/officeart/2011/layout/CircleProcess"/>
    <dgm:cxn modelId="{0F4D2D47-B2CF-48AE-8698-2E513BCF2E19}" srcId="{2D8510A4-229E-4D66-8A5A-EA6905BE011D}" destId="{7657C7DB-993B-47C1-BE84-11E780B4CBD8}" srcOrd="1" destOrd="0" parTransId="{44AACE0C-84B9-477C-9821-CB06045A8332}" sibTransId="{6C6F449E-AB75-4A9B-B0EA-B08D6CCE4E2A}"/>
    <dgm:cxn modelId="{22F44D49-FCE9-43A3-966D-971AD0CF8C0E}" type="presOf" srcId="{7657C7DB-993B-47C1-BE84-11E780B4CBD8}" destId="{3099251B-6BBB-4BE4-8FA5-E126ABED7A07}" srcOrd="0" destOrd="0" presId="urn:microsoft.com/office/officeart/2011/layout/CircleProcess"/>
    <dgm:cxn modelId="{64EDC36E-D659-4D6C-B83E-5987564EE3A4}" type="presOf" srcId="{0E5A62B3-B24B-48BC-B291-665E934A552D}" destId="{B64BF1D8-C603-46C3-BE37-73ADC18B7CFF}" srcOrd="1" destOrd="0" presId="urn:microsoft.com/office/officeart/2011/layout/CircleProcess"/>
    <dgm:cxn modelId="{A18DFD54-2502-4286-97AF-100581E23D48}" srcId="{2D8510A4-229E-4D66-8A5A-EA6905BE011D}" destId="{4BA739B0-88EE-439B-B297-7E9797FB0E2A}" srcOrd="0" destOrd="0" parTransId="{43C5D1AA-8267-40E8-A1EB-AED4B95438FB}" sibTransId="{80A0D89A-3FE5-48C9-B13C-BE94A3F6B43C}"/>
    <dgm:cxn modelId="{57800059-C1D1-4CAE-93A6-5241E0B11E5C}" type="presOf" srcId="{7657C7DB-993B-47C1-BE84-11E780B4CBD8}" destId="{7EDA8C40-5206-4906-90CE-94A593168353}" srcOrd="1" destOrd="0" presId="urn:microsoft.com/office/officeart/2011/layout/CircleProcess"/>
    <dgm:cxn modelId="{6B6B235A-3495-40E0-9366-B6E17B1EE932}" type="presOf" srcId="{966C6D67-6239-44EF-A8D7-295F46911250}" destId="{DB7C5D85-1FD6-4BEE-B4DB-20EFF76FF45F}" srcOrd="0" destOrd="0" presId="urn:microsoft.com/office/officeart/2011/layout/CircleProcess"/>
    <dgm:cxn modelId="{CE06547F-CC87-47D1-B509-7DEDB16F8394}" type="presOf" srcId="{966C6D67-6239-44EF-A8D7-295F46911250}" destId="{7074821A-35E9-4E02-ABEB-EA128FF17236}" srcOrd="1" destOrd="0" presId="urn:microsoft.com/office/officeart/2011/layout/CircleProcess"/>
    <dgm:cxn modelId="{6FD0F2AE-202E-47E7-92E7-59097C7D89B9}" srcId="{2D8510A4-229E-4D66-8A5A-EA6905BE011D}" destId="{F3469CE9-6238-4FA7-A97B-E00F4B80F125}" srcOrd="4" destOrd="0" parTransId="{C642CCF5-5FE8-4CA8-B171-651F5805EDE2}" sibTransId="{F934DF13-2D34-402A-BF69-0059F497482F}"/>
    <dgm:cxn modelId="{092523B3-9F0C-4311-A86D-1D5506D9B7DE}" srcId="{2D8510A4-229E-4D66-8A5A-EA6905BE011D}" destId="{966C6D67-6239-44EF-A8D7-295F46911250}" srcOrd="2" destOrd="0" parTransId="{7B32C0DE-1B7B-497E-A552-9BC7BBFCB276}" sibTransId="{824DC313-F441-4CB8-A7C6-C558F31920CE}"/>
    <dgm:cxn modelId="{854255B6-81A5-4291-9007-0CB2DD056192}" srcId="{2D8510A4-229E-4D66-8A5A-EA6905BE011D}" destId="{96C5249D-783F-45F6-A9A8-5BEE8D7A6D62}" srcOrd="5" destOrd="0" parTransId="{CA8DC23D-F5FD-44A6-9BE0-69FA1FDBC33E}" sibTransId="{7FAC8616-256A-4BE2-A922-FC5B9852904F}"/>
    <dgm:cxn modelId="{6D3B9DBB-7988-44B2-B6AD-F73BD648FA53}" type="presOf" srcId="{F3469CE9-6238-4FA7-A97B-E00F4B80F125}" destId="{BE7909A2-1C88-4CB4-9196-48F24258489B}" srcOrd="0" destOrd="0" presId="urn:microsoft.com/office/officeart/2011/layout/CircleProcess"/>
    <dgm:cxn modelId="{CD9878BD-5C33-425A-A8E6-0757D57A890A}" type="presOf" srcId="{F3469CE9-6238-4FA7-A97B-E00F4B80F125}" destId="{DBA3A91E-1A88-4AC8-A8FF-B5CD96DC5667}" srcOrd="1" destOrd="0" presId="urn:microsoft.com/office/officeart/2011/layout/CircleProcess"/>
    <dgm:cxn modelId="{D2A7C5C0-076F-4FD4-9F96-6DBB7F5B82ED}" srcId="{2D8510A4-229E-4D66-8A5A-EA6905BE011D}" destId="{0E5A62B3-B24B-48BC-B291-665E934A552D}" srcOrd="3" destOrd="0" parTransId="{6DBCD9DB-CD66-43F3-B34D-172F4F4A8181}" sibTransId="{D2D7AA8A-6318-4E12-B654-1B4118CE1D07}"/>
    <dgm:cxn modelId="{E0AB2EE2-21FC-4B2C-9E93-2F20C35C21DE}" type="presOf" srcId="{96C5249D-783F-45F6-A9A8-5BEE8D7A6D62}" destId="{5FA7B07F-D44B-44BE-BE69-8CF4FB7D463D}" srcOrd="0" destOrd="0" presId="urn:microsoft.com/office/officeart/2011/layout/CircleProcess"/>
    <dgm:cxn modelId="{6855F2E6-478A-4E31-A64B-ED81B3DD989E}" type="presOf" srcId="{4BA739B0-88EE-439B-B297-7E9797FB0E2A}" destId="{95B8177C-6A7D-410A-A088-CB8B602B58D4}" srcOrd="1" destOrd="0" presId="urn:microsoft.com/office/officeart/2011/layout/CircleProcess"/>
    <dgm:cxn modelId="{7E94E7F2-614C-4E98-BCC8-FD8F3025D09F}" type="presOf" srcId="{4BA739B0-88EE-439B-B297-7E9797FB0E2A}" destId="{402CC4F0-3CAB-44B3-9617-6F08BF6049B7}" srcOrd="0" destOrd="0" presId="urn:microsoft.com/office/officeart/2011/layout/CircleProcess"/>
    <dgm:cxn modelId="{68BB51F8-BB92-4F1A-B13A-62D2EA78EB49}" type="presOf" srcId="{2D8510A4-229E-4D66-8A5A-EA6905BE011D}" destId="{0346D898-3F07-443B-8418-28A782DBB257}" srcOrd="0" destOrd="0" presId="urn:microsoft.com/office/officeart/2011/layout/CircleProcess"/>
    <dgm:cxn modelId="{02F26B68-0D48-4409-B962-4AE5DC6BC0FB}" type="presParOf" srcId="{0346D898-3F07-443B-8418-28A782DBB257}" destId="{C600CD20-F8E8-4807-B04B-513A05BA38DA}" srcOrd="0" destOrd="0" presId="urn:microsoft.com/office/officeart/2011/layout/CircleProcess"/>
    <dgm:cxn modelId="{02B7E08B-6366-4CD0-AB89-DCB75343037C}" type="presParOf" srcId="{C600CD20-F8E8-4807-B04B-513A05BA38DA}" destId="{A4A7320B-4BF7-4C08-B8AE-E69A7A3A4002}" srcOrd="0" destOrd="0" presId="urn:microsoft.com/office/officeart/2011/layout/CircleProcess"/>
    <dgm:cxn modelId="{6A63E6C6-FA2A-431C-A557-106F5266278A}" type="presParOf" srcId="{0346D898-3F07-443B-8418-28A782DBB257}" destId="{E25471F0-3CFE-44EC-8DF2-E386F52AFBD0}" srcOrd="1" destOrd="0" presId="urn:microsoft.com/office/officeart/2011/layout/CircleProcess"/>
    <dgm:cxn modelId="{1E3F9652-69B0-4216-9712-8B909FC16397}" type="presParOf" srcId="{E25471F0-3CFE-44EC-8DF2-E386F52AFBD0}" destId="{5FA7B07F-D44B-44BE-BE69-8CF4FB7D463D}" srcOrd="0" destOrd="0" presId="urn:microsoft.com/office/officeart/2011/layout/CircleProcess"/>
    <dgm:cxn modelId="{37D6328B-2AC1-4A52-B507-8A6727E96CAF}" type="presParOf" srcId="{0346D898-3F07-443B-8418-28A782DBB257}" destId="{71DEC539-28F8-4948-92F3-8E52478E7D94}" srcOrd="2" destOrd="0" presId="urn:microsoft.com/office/officeart/2011/layout/CircleProcess"/>
    <dgm:cxn modelId="{45D0117B-418D-4663-A92A-4390CCCF137A}" type="presParOf" srcId="{0346D898-3F07-443B-8418-28A782DBB257}" destId="{86A33E38-BED9-4CD5-9321-5A691DDA4D99}" srcOrd="3" destOrd="0" presId="urn:microsoft.com/office/officeart/2011/layout/CircleProcess"/>
    <dgm:cxn modelId="{C759DA26-9766-4E14-8B0A-48D8D91FDAC9}" type="presParOf" srcId="{86A33E38-BED9-4CD5-9321-5A691DDA4D99}" destId="{6E14E2B9-D3CD-4E7A-B969-E3A392E283F6}" srcOrd="0" destOrd="0" presId="urn:microsoft.com/office/officeart/2011/layout/CircleProcess"/>
    <dgm:cxn modelId="{5F2FA158-1EB4-430A-ADCE-869239A5B9D1}" type="presParOf" srcId="{0346D898-3F07-443B-8418-28A782DBB257}" destId="{A4BCBAC9-8B12-4DA5-9283-202B62EC3320}" srcOrd="4" destOrd="0" presId="urn:microsoft.com/office/officeart/2011/layout/CircleProcess"/>
    <dgm:cxn modelId="{56FBF592-0467-4337-A9D3-78A315B13E94}" type="presParOf" srcId="{A4BCBAC9-8B12-4DA5-9283-202B62EC3320}" destId="{BE7909A2-1C88-4CB4-9196-48F24258489B}" srcOrd="0" destOrd="0" presId="urn:microsoft.com/office/officeart/2011/layout/CircleProcess"/>
    <dgm:cxn modelId="{E3C1BE58-C31B-429E-A23E-B3288D8D99C7}" type="presParOf" srcId="{0346D898-3F07-443B-8418-28A782DBB257}" destId="{DBA3A91E-1A88-4AC8-A8FF-B5CD96DC5667}" srcOrd="5" destOrd="0" presId="urn:microsoft.com/office/officeart/2011/layout/CircleProcess"/>
    <dgm:cxn modelId="{185E4147-F492-4B70-994A-AC4B45C86988}" type="presParOf" srcId="{0346D898-3F07-443B-8418-28A782DBB257}" destId="{96BD021B-5E71-4153-9E6F-0683156F8DF6}" srcOrd="6" destOrd="0" presId="urn:microsoft.com/office/officeart/2011/layout/CircleProcess"/>
    <dgm:cxn modelId="{08D97D07-514F-4654-8603-E35F460AB099}" type="presParOf" srcId="{96BD021B-5E71-4153-9E6F-0683156F8DF6}" destId="{4FE143E0-32B9-4287-B081-A2EEB8AA493E}" srcOrd="0" destOrd="0" presId="urn:microsoft.com/office/officeart/2011/layout/CircleProcess"/>
    <dgm:cxn modelId="{4BF32609-460D-439E-9B6B-01D7400E10E5}" type="presParOf" srcId="{0346D898-3F07-443B-8418-28A782DBB257}" destId="{8AFC2A30-0459-4948-96F7-B70BE70015BE}" srcOrd="7" destOrd="0" presId="urn:microsoft.com/office/officeart/2011/layout/CircleProcess"/>
    <dgm:cxn modelId="{692F27C9-6EF0-428E-8E80-6BC1BA192A86}" type="presParOf" srcId="{8AFC2A30-0459-4948-96F7-B70BE70015BE}" destId="{8708663D-E9A5-4A92-989F-3CB042996BE9}" srcOrd="0" destOrd="0" presId="urn:microsoft.com/office/officeart/2011/layout/CircleProcess"/>
    <dgm:cxn modelId="{BDE0B916-672F-46C5-8FE1-D288BF1A6E11}" type="presParOf" srcId="{0346D898-3F07-443B-8418-28A782DBB257}" destId="{B64BF1D8-C603-46C3-BE37-73ADC18B7CFF}" srcOrd="8" destOrd="0" presId="urn:microsoft.com/office/officeart/2011/layout/CircleProcess"/>
    <dgm:cxn modelId="{AD59CA62-8731-43D2-AA06-A99D905A847A}" type="presParOf" srcId="{0346D898-3F07-443B-8418-28A782DBB257}" destId="{CCCF6015-CD53-45C3-9B37-07C8A5801C76}" srcOrd="9" destOrd="0" presId="urn:microsoft.com/office/officeart/2011/layout/CircleProcess"/>
    <dgm:cxn modelId="{5D4A2164-C128-4653-A3CA-013F48796EDE}" type="presParOf" srcId="{CCCF6015-CD53-45C3-9B37-07C8A5801C76}" destId="{E6A2EDEE-8AB1-40A8-8D12-D6DAFC842FB2}" srcOrd="0" destOrd="0" presId="urn:microsoft.com/office/officeart/2011/layout/CircleProcess"/>
    <dgm:cxn modelId="{E1DFCADC-C933-41F9-9580-48C787BC0F8D}" type="presParOf" srcId="{0346D898-3F07-443B-8418-28A782DBB257}" destId="{DB5091B1-5410-4656-AB78-10F5C25BF9E1}" srcOrd="10" destOrd="0" presId="urn:microsoft.com/office/officeart/2011/layout/CircleProcess"/>
    <dgm:cxn modelId="{B6371DC1-08F6-44A8-8808-27D1730B9FAA}" type="presParOf" srcId="{DB5091B1-5410-4656-AB78-10F5C25BF9E1}" destId="{DB7C5D85-1FD6-4BEE-B4DB-20EFF76FF45F}" srcOrd="0" destOrd="0" presId="urn:microsoft.com/office/officeart/2011/layout/CircleProcess"/>
    <dgm:cxn modelId="{96412D2B-E904-4E87-B84D-CD253CFA9B04}" type="presParOf" srcId="{0346D898-3F07-443B-8418-28A782DBB257}" destId="{7074821A-35E9-4E02-ABEB-EA128FF17236}" srcOrd="11" destOrd="0" presId="urn:microsoft.com/office/officeart/2011/layout/CircleProcess"/>
    <dgm:cxn modelId="{4F472D77-57B3-4B81-A36D-CAC401B93A4C}" type="presParOf" srcId="{0346D898-3F07-443B-8418-28A782DBB257}" destId="{B434E745-F295-4FA5-B4EE-B8ED3C49DA71}" srcOrd="12" destOrd="0" presId="urn:microsoft.com/office/officeart/2011/layout/CircleProcess"/>
    <dgm:cxn modelId="{6AAA3F0F-D344-453E-BD05-67176B455835}" type="presParOf" srcId="{B434E745-F295-4FA5-B4EE-B8ED3C49DA71}" destId="{D6E2724F-AE78-432F-BCEB-1AEE685B3C29}" srcOrd="0" destOrd="0" presId="urn:microsoft.com/office/officeart/2011/layout/CircleProcess"/>
    <dgm:cxn modelId="{CC81796F-37D8-4CA2-8056-FC65B1C962CD}" type="presParOf" srcId="{0346D898-3F07-443B-8418-28A782DBB257}" destId="{2F2B5376-512E-453E-BC56-C7A913E7D4B9}" srcOrd="13" destOrd="0" presId="urn:microsoft.com/office/officeart/2011/layout/CircleProcess"/>
    <dgm:cxn modelId="{147C0AB8-7C31-4B4B-80B6-CB0D7276A674}" type="presParOf" srcId="{2F2B5376-512E-453E-BC56-C7A913E7D4B9}" destId="{3099251B-6BBB-4BE4-8FA5-E126ABED7A07}" srcOrd="0" destOrd="0" presId="urn:microsoft.com/office/officeart/2011/layout/CircleProcess"/>
    <dgm:cxn modelId="{E7A0CA71-B35B-41F9-BB47-FB9FCAE346D5}" type="presParOf" srcId="{0346D898-3F07-443B-8418-28A782DBB257}" destId="{7EDA8C40-5206-4906-90CE-94A593168353}" srcOrd="14" destOrd="0" presId="urn:microsoft.com/office/officeart/2011/layout/CircleProcess"/>
    <dgm:cxn modelId="{A825E0D2-5A90-455E-81F0-BBA8A44B4750}" type="presParOf" srcId="{0346D898-3F07-443B-8418-28A782DBB257}" destId="{6AEE439F-62D4-4CDB-8221-2275D0E8631D}" srcOrd="15" destOrd="0" presId="urn:microsoft.com/office/officeart/2011/layout/CircleProcess"/>
    <dgm:cxn modelId="{433059AD-0606-48B5-8A57-1DF1315DBB1C}" type="presParOf" srcId="{6AEE439F-62D4-4CDB-8221-2275D0E8631D}" destId="{8CDC11CF-3458-4340-B86D-98F0FDF8146D}" srcOrd="0" destOrd="0" presId="urn:microsoft.com/office/officeart/2011/layout/CircleProcess"/>
    <dgm:cxn modelId="{2C47A7C1-E3E6-4081-9E3A-44E29113AE27}" type="presParOf" srcId="{0346D898-3F07-443B-8418-28A782DBB257}" destId="{F4F0D704-6673-446F-92FB-152EF2E279CF}" srcOrd="16" destOrd="0" presId="urn:microsoft.com/office/officeart/2011/layout/CircleProcess"/>
    <dgm:cxn modelId="{65800ABA-ADF9-4CA8-936F-B2E272E6FD4F}" type="presParOf" srcId="{F4F0D704-6673-446F-92FB-152EF2E279CF}" destId="{402CC4F0-3CAB-44B3-9617-6F08BF6049B7}" srcOrd="0" destOrd="0" presId="urn:microsoft.com/office/officeart/2011/layout/CircleProcess"/>
    <dgm:cxn modelId="{298486EA-A78B-4CA4-8623-666215BDE057}" type="presParOf" srcId="{0346D898-3F07-443B-8418-28A782DBB257}" destId="{95B8177C-6A7D-410A-A088-CB8B602B58D4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8510A4-229E-4D66-8A5A-EA6905BE011D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4BA739B0-88EE-439B-B297-7E9797FB0E2A}">
      <dgm:prSet phldrT="[Text]"/>
      <dgm:spPr>
        <a:solidFill>
          <a:schemeClr val="bg2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43C5D1AA-8267-40E8-A1EB-AED4B95438FB}" type="parTrans" cxnId="{A18DFD54-2502-4286-97AF-100581E23D48}">
      <dgm:prSet/>
      <dgm:spPr/>
      <dgm:t>
        <a:bodyPr/>
        <a:lstStyle/>
        <a:p>
          <a:endParaRPr lang="fi-FI"/>
        </a:p>
      </dgm:t>
    </dgm:pt>
    <dgm:pt modelId="{80A0D89A-3FE5-48C9-B13C-BE94A3F6B43C}" type="sibTrans" cxnId="{A18DFD54-2502-4286-97AF-100581E23D48}">
      <dgm:prSet/>
      <dgm:spPr/>
      <dgm:t>
        <a:bodyPr/>
        <a:lstStyle/>
        <a:p>
          <a:endParaRPr lang="fi-FI"/>
        </a:p>
      </dgm:t>
    </dgm:pt>
    <dgm:pt modelId="{966C6D67-6239-44EF-A8D7-295F46911250}">
      <dgm:prSet phldrT="[Text]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7B32C0DE-1B7B-497E-A552-9BC7BBFCB276}" type="parTrans" cxnId="{092523B3-9F0C-4311-A86D-1D5506D9B7DE}">
      <dgm:prSet/>
      <dgm:spPr/>
      <dgm:t>
        <a:bodyPr/>
        <a:lstStyle/>
        <a:p>
          <a:endParaRPr lang="fi-FI"/>
        </a:p>
      </dgm:t>
    </dgm:pt>
    <dgm:pt modelId="{824DC313-F441-4CB8-A7C6-C558F31920CE}" type="sibTrans" cxnId="{092523B3-9F0C-4311-A86D-1D5506D9B7DE}">
      <dgm:prSet/>
      <dgm:spPr/>
      <dgm:t>
        <a:bodyPr/>
        <a:lstStyle/>
        <a:p>
          <a:endParaRPr lang="fi-FI"/>
        </a:p>
      </dgm:t>
    </dgm:pt>
    <dgm:pt modelId="{0E5A62B3-B24B-48BC-B291-665E934A552D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6DBCD9DB-CD66-43F3-B34D-172F4F4A8181}" type="parTrans" cxnId="{D2A7C5C0-076F-4FD4-9F96-6DBB7F5B82ED}">
      <dgm:prSet/>
      <dgm:spPr/>
      <dgm:t>
        <a:bodyPr/>
        <a:lstStyle/>
        <a:p>
          <a:endParaRPr lang="fi-FI"/>
        </a:p>
      </dgm:t>
    </dgm:pt>
    <dgm:pt modelId="{D2D7AA8A-6318-4E12-B654-1B4118CE1D07}" type="sibTrans" cxnId="{D2A7C5C0-076F-4FD4-9F96-6DBB7F5B82ED}">
      <dgm:prSet/>
      <dgm:spPr/>
      <dgm:t>
        <a:bodyPr/>
        <a:lstStyle/>
        <a:p>
          <a:endParaRPr lang="fi-FI"/>
        </a:p>
      </dgm:t>
    </dgm:pt>
    <dgm:pt modelId="{F3469CE9-6238-4FA7-A97B-E00F4B80F125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C642CCF5-5FE8-4CA8-B171-651F5805EDE2}" type="parTrans" cxnId="{6FD0F2AE-202E-47E7-92E7-59097C7D89B9}">
      <dgm:prSet/>
      <dgm:spPr/>
      <dgm:t>
        <a:bodyPr/>
        <a:lstStyle/>
        <a:p>
          <a:endParaRPr lang="fi-FI"/>
        </a:p>
      </dgm:t>
    </dgm:pt>
    <dgm:pt modelId="{F934DF13-2D34-402A-BF69-0059F497482F}" type="sibTrans" cxnId="{6FD0F2AE-202E-47E7-92E7-59097C7D89B9}">
      <dgm:prSet/>
      <dgm:spPr/>
      <dgm:t>
        <a:bodyPr/>
        <a:lstStyle/>
        <a:p>
          <a:endParaRPr lang="fi-FI"/>
        </a:p>
      </dgm:t>
    </dgm:pt>
    <dgm:pt modelId="{96C5249D-783F-45F6-A9A8-5BEE8D7A6D62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CA8DC23D-F5FD-44A6-9BE0-69FA1FDBC33E}" type="parTrans" cxnId="{854255B6-81A5-4291-9007-0CB2DD056192}">
      <dgm:prSet/>
      <dgm:spPr/>
      <dgm:t>
        <a:bodyPr/>
        <a:lstStyle/>
        <a:p>
          <a:endParaRPr lang="fi-FI"/>
        </a:p>
      </dgm:t>
    </dgm:pt>
    <dgm:pt modelId="{7FAC8616-256A-4BE2-A922-FC5B9852904F}" type="sibTrans" cxnId="{854255B6-81A5-4291-9007-0CB2DD056192}">
      <dgm:prSet/>
      <dgm:spPr/>
      <dgm:t>
        <a:bodyPr/>
        <a:lstStyle/>
        <a:p>
          <a:endParaRPr lang="fi-FI"/>
        </a:p>
      </dgm:t>
    </dgm:pt>
    <dgm:pt modelId="{7657C7DB-993B-47C1-BE84-11E780B4CBD8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endParaRPr lang="fi-FI" dirty="0">
            <a:latin typeface="+mn-lt"/>
          </a:endParaRPr>
        </a:p>
      </dgm:t>
    </dgm:pt>
    <dgm:pt modelId="{6C6F449E-AB75-4A9B-B0EA-B08D6CCE4E2A}" type="sibTrans" cxnId="{0F4D2D47-B2CF-48AE-8698-2E513BCF2E19}">
      <dgm:prSet/>
      <dgm:spPr/>
      <dgm:t>
        <a:bodyPr/>
        <a:lstStyle/>
        <a:p>
          <a:endParaRPr lang="fi-FI"/>
        </a:p>
      </dgm:t>
    </dgm:pt>
    <dgm:pt modelId="{44AACE0C-84B9-477C-9821-CB06045A8332}" type="parTrans" cxnId="{0F4D2D47-B2CF-48AE-8698-2E513BCF2E19}">
      <dgm:prSet/>
      <dgm:spPr/>
      <dgm:t>
        <a:bodyPr/>
        <a:lstStyle/>
        <a:p>
          <a:endParaRPr lang="fi-FI"/>
        </a:p>
      </dgm:t>
    </dgm:pt>
    <dgm:pt modelId="{0346D898-3F07-443B-8418-28A782DBB257}" type="pres">
      <dgm:prSet presAssocID="{2D8510A4-229E-4D66-8A5A-EA6905BE011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600CD20-F8E8-4807-B04B-513A05BA38DA}" type="pres">
      <dgm:prSet presAssocID="{96C5249D-783F-45F6-A9A8-5BEE8D7A6D62}" presName="Accent6" presStyleCnt="0"/>
      <dgm:spPr/>
    </dgm:pt>
    <dgm:pt modelId="{A4A7320B-4BF7-4C08-B8AE-E69A7A3A4002}" type="pres">
      <dgm:prSet presAssocID="{96C5249D-783F-45F6-A9A8-5BEE8D7A6D62}" presName="Accent" presStyleLbl="node1" presStyleIdx="0" presStyleCnt="6"/>
      <dgm:spPr>
        <a:solidFill>
          <a:srgbClr val="FFCD00"/>
        </a:solidFill>
      </dgm:spPr>
    </dgm:pt>
    <dgm:pt modelId="{E25471F0-3CFE-44EC-8DF2-E386F52AFBD0}" type="pres">
      <dgm:prSet presAssocID="{96C5249D-783F-45F6-A9A8-5BEE8D7A6D62}" presName="ParentBackground6" presStyleCnt="0"/>
      <dgm:spPr/>
    </dgm:pt>
    <dgm:pt modelId="{5FA7B07F-D44B-44BE-BE69-8CF4FB7D463D}" type="pres">
      <dgm:prSet presAssocID="{96C5249D-783F-45F6-A9A8-5BEE8D7A6D62}" presName="ParentBackground" presStyleLbl="fgAcc1" presStyleIdx="0" presStyleCnt="6"/>
      <dgm:spPr/>
    </dgm:pt>
    <dgm:pt modelId="{71DEC539-28F8-4948-92F3-8E52478E7D94}" type="pres">
      <dgm:prSet presAssocID="{96C5249D-783F-45F6-A9A8-5BEE8D7A6D62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6A33E38-BED9-4CD5-9321-5A691DDA4D99}" type="pres">
      <dgm:prSet presAssocID="{F3469CE9-6238-4FA7-A97B-E00F4B80F125}" presName="Accent5" presStyleCnt="0"/>
      <dgm:spPr/>
    </dgm:pt>
    <dgm:pt modelId="{6E14E2B9-D3CD-4E7A-B969-E3A392E283F6}" type="pres">
      <dgm:prSet presAssocID="{F3469CE9-6238-4FA7-A97B-E00F4B80F125}" presName="Accent" presStyleLbl="node1" presStyleIdx="1" presStyleCnt="6"/>
      <dgm:spPr>
        <a:solidFill>
          <a:srgbClr val="7030A0"/>
        </a:solidFill>
      </dgm:spPr>
    </dgm:pt>
    <dgm:pt modelId="{A4BCBAC9-8B12-4DA5-9283-202B62EC3320}" type="pres">
      <dgm:prSet presAssocID="{F3469CE9-6238-4FA7-A97B-E00F4B80F125}" presName="ParentBackground5" presStyleCnt="0"/>
      <dgm:spPr/>
    </dgm:pt>
    <dgm:pt modelId="{BE7909A2-1C88-4CB4-9196-48F24258489B}" type="pres">
      <dgm:prSet presAssocID="{F3469CE9-6238-4FA7-A97B-E00F4B80F125}" presName="ParentBackground" presStyleLbl="fgAcc1" presStyleIdx="1" presStyleCnt="6"/>
      <dgm:spPr/>
    </dgm:pt>
    <dgm:pt modelId="{DBA3A91E-1A88-4AC8-A8FF-B5CD96DC5667}" type="pres">
      <dgm:prSet presAssocID="{F3469CE9-6238-4FA7-A97B-E00F4B80F125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6BD021B-5E71-4153-9E6F-0683156F8DF6}" type="pres">
      <dgm:prSet presAssocID="{0E5A62B3-B24B-48BC-B291-665E934A552D}" presName="Accent4" presStyleCnt="0"/>
      <dgm:spPr/>
    </dgm:pt>
    <dgm:pt modelId="{4FE143E0-32B9-4287-B081-A2EEB8AA493E}" type="pres">
      <dgm:prSet presAssocID="{0E5A62B3-B24B-48BC-B291-665E934A552D}" presName="Accent" presStyleLbl="node1" presStyleIdx="2" presStyleCnt="6"/>
      <dgm:spPr>
        <a:solidFill>
          <a:srgbClr val="92D050"/>
        </a:solidFill>
      </dgm:spPr>
    </dgm:pt>
    <dgm:pt modelId="{8AFC2A30-0459-4948-96F7-B70BE70015BE}" type="pres">
      <dgm:prSet presAssocID="{0E5A62B3-B24B-48BC-B291-665E934A552D}" presName="ParentBackground4" presStyleCnt="0"/>
      <dgm:spPr/>
    </dgm:pt>
    <dgm:pt modelId="{8708663D-E9A5-4A92-989F-3CB042996BE9}" type="pres">
      <dgm:prSet presAssocID="{0E5A62B3-B24B-48BC-B291-665E934A552D}" presName="ParentBackground" presStyleLbl="fgAcc1" presStyleIdx="2" presStyleCnt="6"/>
      <dgm:spPr/>
    </dgm:pt>
    <dgm:pt modelId="{B64BF1D8-C603-46C3-BE37-73ADC18B7CFF}" type="pres">
      <dgm:prSet presAssocID="{0E5A62B3-B24B-48BC-B291-665E934A552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CCF6015-CD53-45C3-9B37-07C8A5801C76}" type="pres">
      <dgm:prSet presAssocID="{966C6D67-6239-44EF-A8D7-295F46911250}" presName="Accent3" presStyleCnt="0"/>
      <dgm:spPr/>
    </dgm:pt>
    <dgm:pt modelId="{E6A2EDEE-8AB1-40A8-8D12-D6DAFC842FB2}" type="pres">
      <dgm:prSet presAssocID="{966C6D67-6239-44EF-A8D7-295F46911250}" presName="Accent" presStyleLbl="node1" presStyleIdx="3" presStyleCnt="6"/>
      <dgm:spPr>
        <a:solidFill>
          <a:srgbClr val="00965E"/>
        </a:solidFill>
      </dgm:spPr>
    </dgm:pt>
    <dgm:pt modelId="{DB5091B1-5410-4656-AB78-10F5C25BF9E1}" type="pres">
      <dgm:prSet presAssocID="{966C6D67-6239-44EF-A8D7-295F46911250}" presName="ParentBackground3" presStyleCnt="0"/>
      <dgm:spPr/>
    </dgm:pt>
    <dgm:pt modelId="{DB7C5D85-1FD6-4BEE-B4DB-20EFF76FF45F}" type="pres">
      <dgm:prSet presAssocID="{966C6D67-6239-44EF-A8D7-295F46911250}" presName="ParentBackground" presStyleLbl="fgAcc1" presStyleIdx="3" presStyleCnt="6"/>
      <dgm:spPr/>
    </dgm:pt>
    <dgm:pt modelId="{7074821A-35E9-4E02-ABEB-EA128FF17236}" type="pres">
      <dgm:prSet presAssocID="{966C6D67-6239-44EF-A8D7-295F4691125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434E745-F295-4FA5-B4EE-B8ED3C49DA71}" type="pres">
      <dgm:prSet presAssocID="{7657C7DB-993B-47C1-BE84-11E780B4CBD8}" presName="Accent2" presStyleCnt="0"/>
      <dgm:spPr/>
    </dgm:pt>
    <dgm:pt modelId="{D6E2724F-AE78-432F-BCEB-1AEE685B3C29}" type="pres">
      <dgm:prSet presAssocID="{7657C7DB-993B-47C1-BE84-11E780B4CBD8}" presName="Accent" presStyleLbl="node1" presStyleIdx="4" presStyleCnt="6"/>
      <dgm:spPr>
        <a:solidFill>
          <a:schemeClr val="tx2"/>
        </a:solidFill>
      </dgm:spPr>
    </dgm:pt>
    <dgm:pt modelId="{2F2B5376-512E-453E-BC56-C7A913E7D4B9}" type="pres">
      <dgm:prSet presAssocID="{7657C7DB-993B-47C1-BE84-11E780B4CBD8}" presName="ParentBackground2" presStyleCnt="0"/>
      <dgm:spPr/>
    </dgm:pt>
    <dgm:pt modelId="{3099251B-6BBB-4BE4-8FA5-E126ABED7A07}" type="pres">
      <dgm:prSet presAssocID="{7657C7DB-993B-47C1-BE84-11E780B4CBD8}" presName="ParentBackground" presStyleLbl="fgAcc1" presStyleIdx="4" presStyleCnt="6"/>
      <dgm:spPr/>
    </dgm:pt>
    <dgm:pt modelId="{7EDA8C40-5206-4906-90CE-94A593168353}" type="pres">
      <dgm:prSet presAssocID="{7657C7DB-993B-47C1-BE84-11E780B4CBD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AEE439F-62D4-4CDB-8221-2275D0E8631D}" type="pres">
      <dgm:prSet presAssocID="{4BA739B0-88EE-439B-B297-7E9797FB0E2A}" presName="Accent1" presStyleCnt="0"/>
      <dgm:spPr/>
    </dgm:pt>
    <dgm:pt modelId="{8CDC11CF-3458-4340-B86D-98F0FDF8146D}" type="pres">
      <dgm:prSet presAssocID="{4BA739B0-88EE-439B-B297-7E9797FB0E2A}" presName="Accent" presStyleLbl="node1" presStyleIdx="5" presStyleCnt="6"/>
      <dgm:spPr>
        <a:solidFill>
          <a:schemeClr val="bg2"/>
        </a:solidFill>
      </dgm:spPr>
    </dgm:pt>
    <dgm:pt modelId="{F4F0D704-6673-446F-92FB-152EF2E279CF}" type="pres">
      <dgm:prSet presAssocID="{4BA739B0-88EE-439B-B297-7E9797FB0E2A}" presName="ParentBackground1" presStyleCnt="0"/>
      <dgm:spPr/>
    </dgm:pt>
    <dgm:pt modelId="{402CC4F0-3CAB-44B3-9617-6F08BF6049B7}" type="pres">
      <dgm:prSet presAssocID="{4BA739B0-88EE-439B-B297-7E9797FB0E2A}" presName="ParentBackground" presStyleLbl="fgAcc1" presStyleIdx="5" presStyleCnt="6"/>
      <dgm:spPr/>
    </dgm:pt>
    <dgm:pt modelId="{95B8177C-6A7D-410A-A088-CB8B602B58D4}" type="pres">
      <dgm:prSet presAssocID="{4BA739B0-88EE-439B-B297-7E9797FB0E2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3268413-D073-4759-9CB3-3F5073EF2FD8}" type="presOf" srcId="{0E5A62B3-B24B-48BC-B291-665E934A552D}" destId="{8708663D-E9A5-4A92-989F-3CB042996BE9}" srcOrd="0" destOrd="0" presId="urn:microsoft.com/office/officeart/2011/layout/CircleProcess"/>
    <dgm:cxn modelId="{A6A46B35-5E01-4DC1-BB7F-FEFF25019215}" type="presOf" srcId="{96C5249D-783F-45F6-A9A8-5BEE8D7A6D62}" destId="{71DEC539-28F8-4948-92F3-8E52478E7D94}" srcOrd="1" destOrd="0" presId="urn:microsoft.com/office/officeart/2011/layout/CircleProcess"/>
    <dgm:cxn modelId="{0F4D2D47-B2CF-48AE-8698-2E513BCF2E19}" srcId="{2D8510A4-229E-4D66-8A5A-EA6905BE011D}" destId="{7657C7DB-993B-47C1-BE84-11E780B4CBD8}" srcOrd="1" destOrd="0" parTransId="{44AACE0C-84B9-477C-9821-CB06045A8332}" sibTransId="{6C6F449E-AB75-4A9B-B0EA-B08D6CCE4E2A}"/>
    <dgm:cxn modelId="{22F44D49-FCE9-43A3-966D-971AD0CF8C0E}" type="presOf" srcId="{7657C7DB-993B-47C1-BE84-11E780B4CBD8}" destId="{3099251B-6BBB-4BE4-8FA5-E126ABED7A07}" srcOrd="0" destOrd="0" presId="urn:microsoft.com/office/officeart/2011/layout/CircleProcess"/>
    <dgm:cxn modelId="{64EDC36E-D659-4D6C-B83E-5987564EE3A4}" type="presOf" srcId="{0E5A62B3-B24B-48BC-B291-665E934A552D}" destId="{B64BF1D8-C603-46C3-BE37-73ADC18B7CFF}" srcOrd="1" destOrd="0" presId="urn:microsoft.com/office/officeart/2011/layout/CircleProcess"/>
    <dgm:cxn modelId="{A18DFD54-2502-4286-97AF-100581E23D48}" srcId="{2D8510A4-229E-4D66-8A5A-EA6905BE011D}" destId="{4BA739B0-88EE-439B-B297-7E9797FB0E2A}" srcOrd="0" destOrd="0" parTransId="{43C5D1AA-8267-40E8-A1EB-AED4B95438FB}" sibTransId="{80A0D89A-3FE5-48C9-B13C-BE94A3F6B43C}"/>
    <dgm:cxn modelId="{57800059-C1D1-4CAE-93A6-5241E0B11E5C}" type="presOf" srcId="{7657C7DB-993B-47C1-BE84-11E780B4CBD8}" destId="{7EDA8C40-5206-4906-90CE-94A593168353}" srcOrd="1" destOrd="0" presId="urn:microsoft.com/office/officeart/2011/layout/CircleProcess"/>
    <dgm:cxn modelId="{6B6B235A-3495-40E0-9366-B6E17B1EE932}" type="presOf" srcId="{966C6D67-6239-44EF-A8D7-295F46911250}" destId="{DB7C5D85-1FD6-4BEE-B4DB-20EFF76FF45F}" srcOrd="0" destOrd="0" presId="urn:microsoft.com/office/officeart/2011/layout/CircleProcess"/>
    <dgm:cxn modelId="{CE06547F-CC87-47D1-B509-7DEDB16F8394}" type="presOf" srcId="{966C6D67-6239-44EF-A8D7-295F46911250}" destId="{7074821A-35E9-4E02-ABEB-EA128FF17236}" srcOrd="1" destOrd="0" presId="urn:microsoft.com/office/officeart/2011/layout/CircleProcess"/>
    <dgm:cxn modelId="{6FD0F2AE-202E-47E7-92E7-59097C7D89B9}" srcId="{2D8510A4-229E-4D66-8A5A-EA6905BE011D}" destId="{F3469CE9-6238-4FA7-A97B-E00F4B80F125}" srcOrd="4" destOrd="0" parTransId="{C642CCF5-5FE8-4CA8-B171-651F5805EDE2}" sibTransId="{F934DF13-2D34-402A-BF69-0059F497482F}"/>
    <dgm:cxn modelId="{092523B3-9F0C-4311-A86D-1D5506D9B7DE}" srcId="{2D8510A4-229E-4D66-8A5A-EA6905BE011D}" destId="{966C6D67-6239-44EF-A8D7-295F46911250}" srcOrd="2" destOrd="0" parTransId="{7B32C0DE-1B7B-497E-A552-9BC7BBFCB276}" sibTransId="{824DC313-F441-4CB8-A7C6-C558F31920CE}"/>
    <dgm:cxn modelId="{854255B6-81A5-4291-9007-0CB2DD056192}" srcId="{2D8510A4-229E-4D66-8A5A-EA6905BE011D}" destId="{96C5249D-783F-45F6-A9A8-5BEE8D7A6D62}" srcOrd="5" destOrd="0" parTransId="{CA8DC23D-F5FD-44A6-9BE0-69FA1FDBC33E}" sibTransId="{7FAC8616-256A-4BE2-A922-FC5B9852904F}"/>
    <dgm:cxn modelId="{6D3B9DBB-7988-44B2-B6AD-F73BD648FA53}" type="presOf" srcId="{F3469CE9-6238-4FA7-A97B-E00F4B80F125}" destId="{BE7909A2-1C88-4CB4-9196-48F24258489B}" srcOrd="0" destOrd="0" presId="urn:microsoft.com/office/officeart/2011/layout/CircleProcess"/>
    <dgm:cxn modelId="{CD9878BD-5C33-425A-A8E6-0757D57A890A}" type="presOf" srcId="{F3469CE9-6238-4FA7-A97B-E00F4B80F125}" destId="{DBA3A91E-1A88-4AC8-A8FF-B5CD96DC5667}" srcOrd="1" destOrd="0" presId="urn:microsoft.com/office/officeart/2011/layout/CircleProcess"/>
    <dgm:cxn modelId="{D2A7C5C0-076F-4FD4-9F96-6DBB7F5B82ED}" srcId="{2D8510A4-229E-4D66-8A5A-EA6905BE011D}" destId="{0E5A62B3-B24B-48BC-B291-665E934A552D}" srcOrd="3" destOrd="0" parTransId="{6DBCD9DB-CD66-43F3-B34D-172F4F4A8181}" sibTransId="{D2D7AA8A-6318-4E12-B654-1B4118CE1D07}"/>
    <dgm:cxn modelId="{E0AB2EE2-21FC-4B2C-9E93-2F20C35C21DE}" type="presOf" srcId="{96C5249D-783F-45F6-A9A8-5BEE8D7A6D62}" destId="{5FA7B07F-D44B-44BE-BE69-8CF4FB7D463D}" srcOrd="0" destOrd="0" presId="urn:microsoft.com/office/officeart/2011/layout/CircleProcess"/>
    <dgm:cxn modelId="{6855F2E6-478A-4E31-A64B-ED81B3DD989E}" type="presOf" srcId="{4BA739B0-88EE-439B-B297-7E9797FB0E2A}" destId="{95B8177C-6A7D-410A-A088-CB8B602B58D4}" srcOrd="1" destOrd="0" presId="urn:microsoft.com/office/officeart/2011/layout/CircleProcess"/>
    <dgm:cxn modelId="{7E94E7F2-614C-4E98-BCC8-FD8F3025D09F}" type="presOf" srcId="{4BA739B0-88EE-439B-B297-7E9797FB0E2A}" destId="{402CC4F0-3CAB-44B3-9617-6F08BF6049B7}" srcOrd="0" destOrd="0" presId="urn:microsoft.com/office/officeart/2011/layout/CircleProcess"/>
    <dgm:cxn modelId="{68BB51F8-BB92-4F1A-B13A-62D2EA78EB49}" type="presOf" srcId="{2D8510A4-229E-4D66-8A5A-EA6905BE011D}" destId="{0346D898-3F07-443B-8418-28A782DBB257}" srcOrd="0" destOrd="0" presId="urn:microsoft.com/office/officeart/2011/layout/CircleProcess"/>
    <dgm:cxn modelId="{02F26B68-0D48-4409-B962-4AE5DC6BC0FB}" type="presParOf" srcId="{0346D898-3F07-443B-8418-28A782DBB257}" destId="{C600CD20-F8E8-4807-B04B-513A05BA38DA}" srcOrd="0" destOrd="0" presId="urn:microsoft.com/office/officeart/2011/layout/CircleProcess"/>
    <dgm:cxn modelId="{02B7E08B-6366-4CD0-AB89-DCB75343037C}" type="presParOf" srcId="{C600CD20-F8E8-4807-B04B-513A05BA38DA}" destId="{A4A7320B-4BF7-4C08-B8AE-E69A7A3A4002}" srcOrd="0" destOrd="0" presId="urn:microsoft.com/office/officeart/2011/layout/CircleProcess"/>
    <dgm:cxn modelId="{6A63E6C6-FA2A-431C-A557-106F5266278A}" type="presParOf" srcId="{0346D898-3F07-443B-8418-28A782DBB257}" destId="{E25471F0-3CFE-44EC-8DF2-E386F52AFBD0}" srcOrd="1" destOrd="0" presId="urn:microsoft.com/office/officeart/2011/layout/CircleProcess"/>
    <dgm:cxn modelId="{1E3F9652-69B0-4216-9712-8B909FC16397}" type="presParOf" srcId="{E25471F0-3CFE-44EC-8DF2-E386F52AFBD0}" destId="{5FA7B07F-D44B-44BE-BE69-8CF4FB7D463D}" srcOrd="0" destOrd="0" presId="urn:microsoft.com/office/officeart/2011/layout/CircleProcess"/>
    <dgm:cxn modelId="{37D6328B-2AC1-4A52-B507-8A6727E96CAF}" type="presParOf" srcId="{0346D898-3F07-443B-8418-28A782DBB257}" destId="{71DEC539-28F8-4948-92F3-8E52478E7D94}" srcOrd="2" destOrd="0" presId="urn:microsoft.com/office/officeart/2011/layout/CircleProcess"/>
    <dgm:cxn modelId="{45D0117B-418D-4663-A92A-4390CCCF137A}" type="presParOf" srcId="{0346D898-3F07-443B-8418-28A782DBB257}" destId="{86A33E38-BED9-4CD5-9321-5A691DDA4D99}" srcOrd="3" destOrd="0" presId="urn:microsoft.com/office/officeart/2011/layout/CircleProcess"/>
    <dgm:cxn modelId="{C759DA26-9766-4E14-8B0A-48D8D91FDAC9}" type="presParOf" srcId="{86A33E38-BED9-4CD5-9321-5A691DDA4D99}" destId="{6E14E2B9-D3CD-4E7A-B969-E3A392E283F6}" srcOrd="0" destOrd="0" presId="urn:microsoft.com/office/officeart/2011/layout/CircleProcess"/>
    <dgm:cxn modelId="{5F2FA158-1EB4-430A-ADCE-869239A5B9D1}" type="presParOf" srcId="{0346D898-3F07-443B-8418-28A782DBB257}" destId="{A4BCBAC9-8B12-4DA5-9283-202B62EC3320}" srcOrd="4" destOrd="0" presId="urn:microsoft.com/office/officeart/2011/layout/CircleProcess"/>
    <dgm:cxn modelId="{56FBF592-0467-4337-A9D3-78A315B13E94}" type="presParOf" srcId="{A4BCBAC9-8B12-4DA5-9283-202B62EC3320}" destId="{BE7909A2-1C88-4CB4-9196-48F24258489B}" srcOrd="0" destOrd="0" presId="urn:microsoft.com/office/officeart/2011/layout/CircleProcess"/>
    <dgm:cxn modelId="{E3C1BE58-C31B-429E-A23E-B3288D8D99C7}" type="presParOf" srcId="{0346D898-3F07-443B-8418-28A782DBB257}" destId="{DBA3A91E-1A88-4AC8-A8FF-B5CD96DC5667}" srcOrd="5" destOrd="0" presId="urn:microsoft.com/office/officeart/2011/layout/CircleProcess"/>
    <dgm:cxn modelId="{185E4147-F492-4B70-994A-AC4B45C86988}" type="presParOf" srcId="{0346D898-3F07-443B-8418-28A782DBB257}" destId="{96BD021B-5E71-4153-9E6F-0683156F8DF6}" srcOrd="6" destOrd="0" presId="urn:microsoft.com/office/officeart/2011/layout/CircleProcess"/>
    <dgm:cxn modelId="{08D97D07-514F-4654-8603-E35F460AB099}" type="presParOf" srcId="{96BD021B-5E71-4153-9E6F-0683156F8DF6}" destId="{4FE143E0-32B9-4287-B081-A2EEB8AA493E}" srcOrd="0" destOrd="0" presId="urn:microsoft.com/office/officeart/2011/layout/CircleProcess"/>
    <dgm:cxn modelId="{4BF32609-460D-439E-9B6B-01D7400E10E5}" type="presParOf" srcId="{0346D898-3F07-443B-8418-28A782DBB257}" destId="{8AFC2A30-0459-4948-96F7-B70BE70015BE}" srcOrd="7" destOrd="0" presId="urn:microsoft.com/office/officeart/2011/layout/CircleProcess"/>
    <dgm:cxn modelId="{692F27C9-6EF0-428E-8E80-6BC1BA192A86}" type="presParOf" srcId="{8AFC2A30-0459-4948-96F7-B70BE70015BE}" destId="{8708663D-E9A5-4A92-989F-3CB042996BE9}" srcOrd="0" destOrd="0" presId="urn:microsoft.com/office/officeart/2011/layout/CircleProcess"/>
    <dgm:cxn modelId="{BDE0B916-672F-46C5-8FE1-D288BF1A6E11}" type="presParOf" srcId="{0346D898-3F07-443B-8418-28A782DBB257}" destId="{B64BF1D8-C603-46C3-BE37-73ADC18B7CFF}" srcOrd="8" destOrd="0" presId="urn:microsoft.com/office/officeart/2011/layout/CircleProcess"/>
    <dgm:cxn modelId="{AD59CA62-8731-43D2-AA06-A99D905A847A}" type="presParOf" srcId="{0346D898-3F07-443B-8418-28A782DBB257}" destId="{CCCF6015-CD53-45C3-9B37-07C8A5801C76}" srcOrd="9" destOrd="0" presId="urn:microsoft.com/office/officeart/2011/layout/CircleProcess"/>
    <dgm:cxn modelId="{5D4A2164-C128-4653-A3CA-013F48796EDE}" type="presParOf" srcId="{CCCF6015-CD53-45C3-9B37-07C8A5801C76}" destId="{E6A2EDEE-8AB1-40A8-8D12-D6DAFC842FB2}" srcOrd="0" destOrd="0" presId="urn:microsoft.com/office/officeart/2011/layout/CircleProcess"/>
    <dgm:cxn modelId="{E1DFCADC-C933-41F9-9580-48C787BC0F8D}" type="presParOf" srcId="{0346D898-3F07-443B-8418-28A782DBB257}" destId="{DB5091B1-5410-4656-AB78-10F5C25BF9E1}" srcOrd="10" destOrd="0" presId="urn:microsoft.com/office/officeart/2011/layout/CircleProcess"/>
    <dgm:cxn modelId="{B6371DC1-08F6-44A8-8808-27D1730B9FAA}" type="presParOf" srcId="{DB5091B1-5410-4656-AB78-10F5C25BF9E1}" destId="{DB7C5D85-1FD6-4BEE-B4DB-20EFF76FF45F}" srcOrd="0" destOrd="0" presId="urn:microsoft.com/office/officeart/2011/layout/CircleProcess"/>
    <dgm:cxn modelId="{96412D2B-E904-4E87-B84D-CD253CFA9B04}" type="presParOf" srcId="{0346D898-3F07-443B-8418-28A782DBB257}" destId="{7074821A-35E9-4E02-ABEB-EA128FF17236}" srcOrd="11" destOrd="0" presId="urn:microsoft.com/office/officeart/2011/layout/CircleProcess"/>
    <dgm:cxn modelId="{4F472D77-57B3-4B81-A36D-CAC401B93A4C}" type="presParOf" srcId="{0346D898-3F07-443B-8418-28A782DBB257}" destId="{B434E745-F295-4FA5-B4EE-B8ED3C49DA71}" srcOrd="12" destOrd="0" presId="urn:microsoft.com/office/officeart/2011/layout/CircleProcess"/>
    <dgm:cxn modelId="{6AAA3F0F-D344-453E-BD05-67176B455835}" type="presParOf" srcId="{B434E745-F295-4FA5-B4EE-B8ED3C49DA71}" destId="{D6E2724F-AE78-432F-BCEB-1AEE685B3C29}" srcOrd="0" destOrd="0" presId="urn:microsoft.com/office/officeart/2011/layout/CircleProcess"/>
    <dgm:cxn modelId="{CC81796F-37D8-4CA2-8056-FC65B1C962CD}" type="presParOf" srcId="{0346D898-3F07-443B-8418-28A782DBB257}" destId="{2F2B5376-512E-453E-BC56-C7A913E7D4B9}" srcOrd="13" destOrd="0" presId="urn:microsoft.com/office/officeart/2011/layout/CircleProcess"/>
    <dgm:cxn modelId="{147C0AB8-7C31-4B4B-80B6-CB0D7276A674}" type="presParOf" srcId="{2F2B5376-512E-453E-BC56-C7A913E7D4B9}" destId="{3099251B-6BBB-4BE4-8FA5-E126ABED7A07}" srcOrd="0" destOrd="0" presId="urn:microsoft.com/office/officeart/2011/layout/CircleProcess"/>
    <dgm:cxn modelId="{E7A0CA71-B35B-41F9-BB47-FB9FCAE346D5}" type="presParOf" srcId="{0346D898-3F07-443B-8418-28A782DBB257}" destId="{7EDA8C40-5206-4906-90CE-94A593168353}" srcOrd="14" destOrd="0" presId="urn:microsoft.com/office/officeart/2011/layout/CircleProcess"/>
    <dgm:cxn modelId="{A825E0D2-5A90-455E-81F0-BBA8A44B4750}" type="presParOf" srcId="{0346D898-3F07-443B-8418-28A782DBB257}" destId="{6AEE439F-62D4-4CDB-8221-2275D0E8631D}" srcOrd="15" destOrd="0" presId="urn:microsoft.com/office/officeart/2011/layout/CircleProcess"/>
    <dgm:cxn modelId="{433059AD-0606-48B5-8A57-1DF1315DBB1C}" type="presParOf" srcId="{6AEE439F-62D4-4CDB-8221-2275D0E8631D}" destId="{8CDC11CF-3458-4340-B86D-98F0FDF8146D}" srcOrd="0" destOrd="0" presId="urn:microsoft.com/office/officeart/2011/layout/CircleProcess"/>
    <dgm:cxn modelId="{2C47A7C1-E3E6-4081-9E3A-44E29113AE27}" type="presParOf" srcId="{0346D898-3F07-443B-8418-28A782DBB257}" destId="{F4F0D704-6673-446F-92FB-152EF2E279CF}" srcOrd="16" destOrd="0" presId="urn:microsoft.com/office/officeart/2011/layout/CircleProcess"/>
    <dgm:cxn modelId="{65800ABA-ADF9-4CA8-936F-B2E272E6FD4F}" type="presParOf" srcId="{F4F0D704-6673-446F-92FB-152EF2E279CF}" destId="{402CC4F0-3CAB-44B3-9617-6F08BF6049B7}" srcOrd="0" destOrd="0" presId="urn:microsoft.com/office/officeart/2011/layout/CircleProcess"/>
    <dgm:cxn modelId="{298486EA-A78B-4CA4-8623-666215BDE057}" type="presParOf" srcId="{0346D898-3F07-443B-8418-28A782DBB257}" destId="{95B8177C-6A7D-410A-A088-CB8B602B58D4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8510A4-229E-4D66-8A5A-EA6905BE011D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4BA739B0-88EE-439B-B297-7E9797FB0E2A}">
      <dgm:prSet phldrT="[Text]"/>
      <dgm:spPr>
        <a:solidFill>
          <a:schemeClr val="bg2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43C5D1AA-8267-40E8-A1EB-AED4B95438FB}" type="parTrans" cxnId="{A18DFD54-2502-4286-97AF-100581E23D48}">
      <dgm:prSet/>
      <dgm:spPr/>
      <dgm:t>
        <a:bodyPr/>
        <a:lstStyle/>
        <a:p>
          <a:endParaRPr lang="fi-FI"/>
        </a:p>
      </dgm:t>
    </dgm:pt>
    <dgm:pt modelId="{80A0D89A-3FE5-48C9-B13C-BE94A3F6B43C}" type="sibTrans" cxnId="{A18DFD54-2502-4286-97AF-100581E23D48}">
      <dgm:prSet/>
      <dgm:spPr/>
      <dgm:t>
        <a:bodyPr/>
        <a:lstStyle/>
        <a:p>
          <a:endParaRPr lang="fi-FI"/>
        </a:p>
      </dgm:t>
    </dgm:pt>
    <dgm:pt modelId="{966C6D67-6239-44EF-A8D7-295F46911250}">
      <dgm:prSet phldrT="[Text]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7B32C0DE-1B7B-497E-A552-9BC7BBFCB276}" type="parTrans" cxnId="{092523B3-9F0C-4311-A86D-1D5506D9B7DE}">
      <dgm:prSet/>
      <dgm:spPr/>
      <dgm:t>
        <a:bodyPr/>
        <a:lstStyle/>
        <a:p>
          <a:endParaRPr lang="fi-FI"/>
        </a:p>
      </dgm:t>
    </dgm:pt>
    <dgm:pt modelId="{824DC313-F441-4CB8-A7C6-C558F31920CE}" type="sibTrans" cxnId="{092523B3-9F0C-4311-A86D-1D5506D9B7DE}">
      <dgm:prSet/>
      <dgm:spPr/>
      <dgm:t>
        <a:bodyPr/>
        <a:lstStyle/>
        <a:p>
          <a:endParaRPr lang="fi-FI"/>
        </a:p>
      </dgm:t>
    </dgm:pt>
    <dgm:pt modelId="{0E5A62B3-B24B-48BC-B291-665E934A552D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6DBCD9DB-CD66-43F3-B34D-172F4F4A8181}" type="parTrans" cxnId="{D2A7C5C0-076F-4FD4-9F96-6DBB7F5B82ED}">
      <dgm:prSet/>
      <dgm:spPr/>
      <dgm:t>
        <a:bodyPr/>
        <a:lstStyle/>
        <a:p>
          <a:endParaRPr lang="fi-FI"/>
        </a:p>
      </dgm:t>
    </dgm:pt>
    <dgm:pt modelId="{D2D7AA8A-6318-4E12-B654-1B4118CE1D07}" type="sibTrans" cxnId="{D2A7C5C0-076F-4FD4-9F96-6DBB7F5B82ED}">
      <dgm:prSet/>
      <dgm:spPr/>
      <dgm:t>
        <a:bodyPr/>
        <a:lstStyle/>
        <a:p>
          <a:endParaRPr lang="fi-FI"/>
        </a:p>
      </dgm:t>
    </dgm:pt>
    <dgm:pt modelId="{F3469CE9-6238-4FA7-A97B-E00F4B80F125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C642CCF5-5FE8-4CA8-B171-651F5805EDE2}" type="parTrans" cxnId="{6FD0F2AE-202E-47E7-92E7-59097C7D89B9}">
      <dgm:prSet/>
      <dgm:spPr/>
      <dgm:t>
        <a:bodyPr/>
        <a:lstStyle/>
        <a:p>
          <a:endParaRPr lang="fi-FI"/>
        </a:p>
      </dgm:t>
    </dgm:pt>
    <dgm:pt modelId="{F934DF13-2D34-402A-BF69-0059F497482F}" type="sibTrans" cxnId="{6FD0F2AE-202E-47E7-92E7-59097C7D89B9}">
      <dgm:prSet/>
      <dgm:spPr/>
      <dgm:t>
        <a:bodyPr/>
        <a:lstStyle/>
        <a:p>
          <a:endParaRPr lang="fi-FI"/>
        </a:p>
      </dgm:t>
    </dgm:pt>
    <dgm:pt modelId="{96C5249D-783F-45F6-A9A8-5BEE8D7A6D62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CA8DC23D-F5FD-44A6-9BE0-69FA1FDBC33E}" type="parTrans" cxnId="{854255B6-81A5-4291-9007-0CB2DD056192}">
      <dgm:prSet/>
      <dgm:spPr/>
      <dgm:t>
        <a:bodyPr/>
        <a:lstStyle/>
        <a:p>
          <a:endParaRPr lang="fi-FI"/>
        </a:p>
      </dgm:t>
    </dgm:pt>
    <dgm:pt modelId="{7FAC8616-256A-4BE2-A922-FC5B9852904F}" type="sibTrans" cxnId="{854255B6-81A5-4291-9007-0CB2DD056192}">
      <dgm:prSet/>
      <dgm:spPr/>
      <dgm:t>
        <a:bodyPr/>
        <a:lstStyle/>
        <a:p>
          <a:endParaRPr lang="fi-FI"/>
        </a:p>
      </dgm:t>
    </dgm:pt>
    <dgm:pt modelId="{7657C7DB-993B-47C1-BE84-11E780B4CBD8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endParaRPr lang="fi-FI" dirty="0">
            <a:latin typeface="+mn-lt"/>
          </a:endParaRPr>
        </a:p>
      </dgm:t>
    </dgm:pt>
    <dgm:pt modelId="{6C6F449E-AB75-4A9B-B0EA-B08D6CCE4E2A}" type="sibTrans" cxnId="{0F4D2D47-B2CF-48AE-8698-2E513BCF2E19}">
      <dgm:prSet/>
      <dgm:spPr/>
      <dgm:t>
        <a:bodyPr/>
        <a:lstStyle/>
        <a:p>
          <a:endParaRPr lang="fi-FI"/>
        </a:p>
      </dgm:t>
    </dgm:pt>
    <dgm:pt modelId="{44AACE0C-84B9-477C-9821-CB06045A8332}" type="parTrans" cxnId="{0F4D2D47-B2CF-48AE-8698-2E513BCF2E19}">
      <dgm:prSet/>
      <dgm:spPr/>
      <dgm:t>
        <a:bodyPr/>
        <a:lstStyle/>
        <a:p>
          <a:endParaRPr lang="fi-FI"/>
        </a:p>
      </dgm:t>
    </dgm:pt>
    <dgm:pt modelId="{0346D898-3F07-443B-8418-28A782DBB257}" type="pres">
      <dgm:prSet presAssocID="{2D8510A4-229E-4D66-8A5A-EA6905BE011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600CD20-F8E8-4807-B04B-513A05BA38DA}" type="pres">
      <dgm:prSet presAssocID="{96C5249D-783F-45F6-A9A8-5BEE8D7A6D62}" presName="Accent6" presStyleCnt="0"/>
      <dgm:spPr/>
    </dgm:pt>
    <dgm:pt modelId="{A4A7320B-4BF7-4C08-B8AE-E69A7A3A4002}" type="pres">
      <dgm:prSet presAssocID="{96C5249D-783F-45F6-A9A8-5BEE8D7A6D62}" presName="Accent" presStyleLbl="node1" presStyleIdx="0" presStyleCnt="6"/>
      <dgm:spPr>
        <a:solidFill>
          <a:srgbClr val="FFCD00"/>
        </a:solidFill>
      </dgm:spPr>
    </dgm:pt>
    <dgm:pt modelId="{E25471F0-3CFE-44EC-8DF2-E386F52AFBD0}" type="pres">
      <dgm:prSet presAssocID="{96C5249D-783F-45F6-A9A8-5BEE8D7A6D62}" presName="ParentBackground6" presStyleCnt="0"/>
      <dgm:spPr/>
    </dgm:pt>
    <dgm:pt modelId="{5FA7B07F-D44B-44BE-BE69-8CF4FB7D463D}" type="pres">
      <dgm:prSet presAssocID="{96C5249D-783F-45F6-A9A8-5BEE8D7A6D62}" presName="ParentBackground" presStyleLbl="fgAcc1" presStyleIdx="0" presStyleCnt="6"/>
      <dgm:spPr/>
    </dgm:pt>
    <dgm:pt modelId="{71DEC539-28F8-4948-92F3-8E52478E7D94}" type="pres">
      <dgm:prSet presAssocID="{96C5249D-783F-45F6-A9A8-5BEE8D7A6D62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6A33E38-BED9-4CD5-9321-5A691DDA4D99}" type="pres">
      <dgm:prSet presAssocID="{F3469CE9-6238-4FA7-A97B-E00F4B80F125}" presName="Accent5" presStyleCnt="0"/>
      <dgm:spPr/>
    </dgm:pt>
    <dgm:pt modelId="{6E14E2B9-D3CD-4E7A-B969-E3A392E283F6}" type="pres">
      <dgm:prSet presAssocID="{F3469CE9-6238-4FA7-A97B-E00F4B80F125}" presName="Accent" presStyleLbl="node1" presStyleIdx="1" presStyleCnt="6"/>
      <dgm:spPr>
        <a:solidFill>
          <a:srgbClr val="7030A0"/>
        </a:solidFill>
      </dgm:spPr>
    </dgm:pt>
    <dgm:pt modelId="{A4BCBAC9-8B12-4DA5-9283-202B62EC3320}" type="pres">
      <dgm:prSet presAssocID="{F3469CE9-6238-4FA7-A97B-E00F4B80F125}" presName="ParentBackground5" presStyleCnt="0"/>
      <dgm:spPr/>
    </dgm:pt>
    <dgm:pt modelId="{BE7909A2-1C88-4CB4-9196-48F24258489B}" type="pres">
      <dgm:prSet presAssocID="{F3469CE9-6238-4FA7-A97B-E00F4B80F125}" presName="ParentBackground" presStyleLbl="fgAcc1" presStyleIdx="1" presStyleCnt="6"/>
      <dgm:spPr/>
    </dgm:pt>
    <dgm:pt modelId="{DBA3A91E-1A88-4AC8-A8FF-B5CD96DC5667}" type="pres">
      <dgm:prSet presAssocID="{F3469CE9-6238-4FA7-A97B-E00F4B80F125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6BD021B-5E71-4153-9E6F-0683156F8DF6}" type="pres">
      <dgm:prSet presAssocID="{0E5A62B3-B24B-48BC-B291-665E934A552D}" presName="Accent4" presStyleCnt="0"/>
      <dgm:spPr/>
    </dgm:pt>
    <dgm:pt modelId="{4FE143E0-32B9-4287-B081-A2EEB8AA493E}" type="pres">
      <dgm:prSet presAssocID="{0E5A62B3-B24B-48BC-B291-665E934A552D}" presName="Accent" presStyleLbl="node1" presStyleIdx="2" presStyleCnt="6"/>
      <dgm:spPr>
        <a:solidFill>
          <a:srgbClr val="92D050"/>
        </a:solidFill>
      </dgm:spPr>
    </dgm:pt>
    <dgm:pt modelId="{8AFC2A30-0459-4948-96F7-B70BE70015BE}" type="pres">
      <dgm:prSet presAssocID="{0E5A62B3-B24B-48BC-B291-665E934A552D}" presName="ParentBackground4" presStyleCnt="0"/>
      <dgm:spPr/>
    </dgm:pt>
    <dgm:pt modelId="{8708663D-E9A5-4A92-989F-3CB042996BE9}" type="pres">
      <dgm:prSet presAssocID="{0E5A62B3-B24B-48BC-B291-665E934A552D}" presName="ParentBackground" presStyleLbl="fgAcc1" presStyleIdx="2" presStyleCnt="6"/>
      <dgm:spPr/>
    </dgm:pt>
    <dgm:pt modelId="{B64BF1D8-C603-46C3-BE37-73ADC18B7CFF}" type="pres">
      <dgm:prSet presAssocID="{0E5A62B3-B24B-48BC-B291-665E934A552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CCF6015-CD53-45C3-9B37-07C8A5801C76}" type="pres">
      <dgm:prSet presAssocID="{966C6D67-6239-44EF-A8D7-295F46911250}" presName="Accent3" presStyleCnt="0"/>
      <dgm:spPr/>
    </dgm:pt>
    <dgm:pt modelId="{E6A2EDEE-8AB1-40A8-8D12-D6DAFC842FB2}" type="pres">
      <dgm:prSet presAssocID="{966C6D67-6239-44EF-A8D7-295F46911250}" presName="Accent" presStyleLbl="node1" presStyleIdx="3" presStyleCnt="6"/>
      <dgm:spPr>
        <a:solidFill>
          <a:srgbClr val="00965E"/>
        </a:solidFill>
      </dgm:spPr>
    </dgm:pt>
    <dgm:pt modelId="{DB5091B1-5410-4656-AB78-10F5C25BF9E1}" type="pres">
      <dgm:prSet presAssocID="{966C6D67-6239-44EF-A8D7-295F46911250}" presName="ParentBackground3" presStyleCnt="0"/>
      <dgm:spPr/>
    </dgm:pt>
    <dgm:pt modelId="{DB7C5D85-1FD6-4BEE-B4DB-20EFF76FF45F}" type="pres">
      <dgm:prSet presAssocID="{966C6D67-6239-44EF-A8D7-295F46911250}" presName="ParentBackground" presStyleLbl="fgAcc1" presStyleIdx="3" presStyleCnt="6"/>
      <dgm:spPr/>
    </dgm:pt>
    <dgm:pt modelId="{7074821A-35E9-4E02-ABEB-EA128FF17236}" type="pres">
      <dgm:prSet presAssocID="{966C6D67-6239-44EF-A8D7-295F4691125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434E745-F295-4FA5-B4EE-B8ED3C49DA71}" type="pres">
      <dgm:prSet presAssocID="{7657C7DB-993B-47C1-BE84-11E780B4CBD8}" presName="Accent2" presStyleCnt="0"/>
      <dgm:spPr/>
    </dgm:pt>
    <dgm:pt modelId="{D6E2724F-AE78-432F-BCEB-1AEE685B3C29}" type="pres">
      <dgm:prSet presAssocID="{7657C7DB-993B-47C1-BE84-11E780B4CBD8}" presName="Accent" presStyleLbl="node1" presStyleIdx="4" presStyleCnt="6"/>
      <dgm:spPr>
        <a:solidFill>
          <a:schemeClr val="tx2"/>
        </a:solidFill>
      </dgm:spPr>
    </dgm:pt>
    <dgm:pt modelId="{2F2B5376-512E-453E-BC56-C7A913E7D4B9}" type="pres">
      <dgm:prSet presAssocID="{7657C7DB-993B-47C1-BE84-11E780B4CBD8}" presName="ParentBackground2" presStyleCnt="0"/>
      <dgm:spPr/>
    </dgm:pt>
    <dgm:pt modelId="{3099251B-6BBB-4BE4-8FA5-E126ABED7A07}" type="pres">
      <dgm:prSet presAssocID="{7657C7DB-993B-47C1-BE84-11E780B4CBD8}" presName="ParentBackground" presStyleLbl="fgAcc1" presStyleIdx="4" presStyleCnt="6"/>
      <dgm:spPr/>
    </dgm:pt>
    <dgm:pt modelId="{7EDA8C40-5206-4906-90CE-94A593168353}" type="pres">
      <dgm:prSet presAssocID="{7657C7DB-993B-47C1-BE84-11E780B4CBD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AEE439F-62D4-4CDB-8221-2275D0E8631D}" type="pres">
      <dgm:prSet presAssocID="{4BA739B0-88EE-439B-B297-7E9797FB0E2A}" presName="Accent1" presStyleCnt="0"/>
      <dgm:spPr/>
    </dgm:pt>
    <dgm:pt modelId="{8CDC11CF-3458-4340-B86D-98F0FDF8146D}" type="pres">
      <dgm:prSet presAssocID="{4BA739B0-88EE-439B-B297-7E9797FB0E2A}" presName="Accent" presStyleLbl="node1" presStyleIdx="5" presStyleCnt="6"/>
      <dgm:spPr>
        <a:solidFill>
          <a:schemeClr val="bg2"/>
        </a:solidFill>
      </dgm:spPr>
    </dgm:pt>
    <dgm:pt modelId="{F4F0D704-6673-446F-92FB-152EF2E279CF}" type="pres">
      <dgm:prSet presAssocID="{4BA739B0-88EE-439B-B297-7E9797FB0E2A}" presName="ParentBackground1" presStyleCnt="0"/>
      <dgm:spPr/>
    </dgm:pt>
    <dgm:pt modelId="{402CC4F0-3CAB-44B3-9617-6F08BF6049B7}" type="pres">
      <dgm:prSet presAssocID="{4BA739B0-88EE-439B-B297-7E9797FB0E2A}" presName="ParentBackground" presStyleLbl="fgAcc1" presStyleIdx="5" presStyleCnt="6"/>
      <dgm:spPr/>
    </dgm:pt>
    <dgm:pt modelId="{95B8177C-6A7D-410A-A088-CB8B602B58D4}" type="pres">
      <dgm:prSet presAssocID="{4BA739B0-88EE-439B-B297-7E9797FB0E2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3268413-D073-4759-9CB3-3F5073EF2FD8}" type="presOf" srcId="{0E5A62B3-B24B-48BC-B291-665E934A552D}" destId="{8708663D-E9A5-4A92-989F-3CB042996BE9}" srcOrd="0" destOrd="0" presId="urn:microsoft.com/office/officeart/2011/layout/CircleProcess"/>
    <dgm:cxn modelId="{A6A46B35-5E01-4DC1-BB7F-FEFF25019215}" type="presOf" srcId="{96C5249D-783F-45F6-A9A8-5BEE8D7A6D62}" destId="{71DEC539-28F8-4948-92F3-8E52478E7D94}" srcOrd="1" destOrd="0" presId="urn:microsoft.com/office/officeart/2011/layout/CircleProcess"/>
    <dgm:cxn modelId="{0F4D2D47-B2CF-48AE-8698-2E513BCF2E19}" srcId="{2D8510A4-229E-4D66-8A5A-EA6905BE011D}" destId="{7657C7DB-993B-47C1-BE84-11E780B4CBD8}" srcOrd="1" destOrd="0" parTransId="{44AACE0C-84B9-477C-9821-CB06045A8332}" sibTransId="{6C6F449E-AB75-4A9B-B0EA-B08D6CCE4E2A}"/>
    <dgm:cxn modelId="{22F44D49-FCE9-43A3-966D-971AD0CF8C0E}" type="presOf" srcId="{7657C7DB-993B-47C1-BE84-11E780B4CBD8}" destId="{3099251B-6BBB-4BE4-8FA5-E126ABED7A07}" srcOrd="0" destOrd="0" presId="urn:microsoft.com/office/officeart/2011/layout/CircleProcess"/>
    <dgm:cxn modelId="{64EDC36E-D659-4D6C-B83E-5987564EE3A4}" type="presOf" srcId="{0E5A62B3-B24B-48BC-B291-665E934A552D}" destId="{B64BF1D8-C603-46C3-BE37-73ADC18B7CFF}" srcOrd="1" destOrd="0" presId="urn:microsoft.com/office/officeart/2011/layout/CircleProcess"/>
    <dgm:cxn modelId="{A18DFD54-2502-4286-97AF-100581E23D48}" srcId="{2D8510A4-229E-4D66-8A5A-EA6905BE011D}" destId="{4BA739B0-88EE-439B-B297-7E9797FB0E2A}" srcOrd="0" destOrd="0" parTransId="{43C5D1AA-8267-40E8-A1EB-AED4B95438FB}" sibTransId="{80A0D89A-3FE5-48C9-B13C-BE94A3F6B43C}"/>
    <dgm:cxn modelId="{57800059-C1D1-4CAE-93A6-5241E0B11E5C}" type="presOf" srcId="{7657C7DB-993B-47C1-BE84-11E780B4CBD8}" destId="{7EDA8C40-5206-4906-90CE-94A593168353}" srcOrd="1" destOrd="0" presId="urn:microsoft.com/office/officeart/2011/layout/CircleProcess"/>
    <dgm:cxn modelId="{6B6B235A-3495-40E0-9366-B6E17B1EE932}" type="presOf" srcId="{966C6D67-6239-44EF-A8D7-295F46911250}" destId="{DB7C5D85-1FD6-4BEE-B4DB-20EFF76FF45F}" srcOrd="0" destOrd="0" presId="urn:microsoft.com/office/officeart/2011/layout/CircleProcess"/>
    <dgm:cxn modelId="{CE06547F-CC87-47D1-B509-7DEDB16F8394}" type="presOf" srcId="{966C6D67-6239-44EF-A8D7-295F46911250}" destId="{7074821A-35E9-4E02-ABEB-EA128FF17236}" srcOrd="1" destOrd="0" presId="urn:microsoft.com/office/officeart/2011/layout/CircleProcess"/>
    <dgm:cxn modelId="{6FD0F2AE-202E-47E7-92E7-59097C7D89B9}" srcId="{2D8510A4-229E-4D66-8A5A-EA6905BE011D}" destId="{F3469CE9-6238-4FA7-A97B-E00F4B80F125}" srcOrd="4" destOrd="0" parTransId="{C642CCF5-5FE8-4CA8-B171-651F5805EDE2}" sibTransId="{F934DF13-2D34-402A-BF69-0059F497482F}"/>
    <dgm:cxn modelId="{092523B3-9F0C-4311-A86D-1D5506D9B7DE}" srcId="{2D8510A4-229E-4D66-8A5A-EA6905BE011D}" destId="{966C6D67-6239-44EF-A8D7-295F46911250}" srcOrd="2" destOrd="0" parTransId="{7B32C0DE-1B7B-497E-A552-9BC7BBFCB276}" sibTransId="{824DC313-F441-4CB8-A7C6-C558F31920CE}"/>
    <dgm:cxn modelId="{854255B6-81A5-4291-9007-0CB2DD056192}" srcId="{2D8510A4-229E-4D66-8A5A-EA6905BE011D}" destId="{96C5249D-783F-45F6-A9A8-5BEE8D7A6D62}" srcOrd="5" destOrd="0" parTransId="{CA8DC23D-F5FD-44A6-9BE0-69FA1FDBC33E}" sibTransId="{7FAC8616-256A-4BE2-A922-FC5B9852904F}"/>
    <dgm:cxn modelId="{6D3B9DBB-7988-44B2-B6AD-F73BD648FA53}" type="presOf" srcId="{F3469CE9-6238-4FA7-A97B-E00F4B80F125}" destId="{BE7909A2-1C88-4CB4-9196-48F24258489B}" srcOrd="0" destOrd="0" presId="urn:microsoft.com/office/officeart/2011/layout/CircleProcess"/>
    <dgm:cxn modelId="{CD9878BD-5C33-425A-A8E6-0757D57A890A}" type="presOf" srcId="{F3469CE9-6238-4FA7-A97B-E00F4B80F125}" destId="{DBA3A91E-1A88-4AC8-A8FF-B5CD96DC5667}" srcOrd="1" destOrd="0" presId="urn:microsoft.com/office/officeart/2011/layout/CircleProcess"/>
    <dgm:cxn modelId="{D2A7C5C0-076F-4FD4-9F96-6DBB7F5B82ED}" srcId="{2D8510A4-229E-4D66-8A5A-EA6905BE011D}" destId="{0E5A62B3-B24B-48BC-B291-665E934A552D}" srcOrd="3" destOrd="0" parTransId="{6DBCD9DB-CD66-43F3-B34D-172F4F4A8181}" sibTransId="{D2D7AA8A-6318-4E12-B654-1B4118CE1D07}"/>
    <dgm:cxn modelId="{E0AB2EE2-21FC-4B2C-9E93-2F20C35C21DE}" type="presOf" srcId="{96C5249D-783F-45F6-A9A8-5BEE8D7A6D62}" destId="{5FA7B07F-D44B-44BE-BE69-8CF4FB7D463D}" srcOrd="0" destOrd="0" presId="urn:microsoft.com/office/officeart/2011/layout/CircleProcess"/>
    <dgm:cxn modelId="{6855F2E6-478A-4E31-A64B-ED81B3DD989E}" type="presOf" srcId="{4BA739B0-88EE-439B-B297-7E9797FB0E2A}" destId="{95B8177C-6A7D-410A-A088-CB8B602B58D4}" srcOrd="1" destOrd="0" presId="urn:microsoft.com/office/officeart/2011/layout/CircleProcess"/>
    <dgm:cxn modelId="{7E94E7F2-614C-4E98-BCC8-FD8F3025D09F}" type="presOf" srcId="{4BA739B0-88EE-439B-B297-7E9797FB0E2A}" destId="{402CC4F0-3CAB-44B3-9617-6F08BF6049B7}" srcOrd="0" destOrd="0" presId="urn:microsoft.com/office/officeart/2011/layout/CircleProcess"/>
    <dgm:cxn modelId="{68BB51F8-BB92-4F1A-B13A-62D2EA78EB49}" type="presOf" srcId="{2D8510A4-229E-4D66-8A5A-EA6905BE011D}" destId="{0346D898-3F07-443B-8418-28A782DBB257}" srcOrd="0" destOrd="0" presId="urn:microsoft.com/office/officeart/2011/layout/CircleProcess"/>
    <dgm:cxn modelId="{02F26B68-0D48-4409-B962-4AE5DC6BC0FB}" type="presParOf" srcId="{0346D898-3F07-443B-8418-28A782DBB257}" destId="{C600CD20-F8E8-4807-B04B-513A05BA38DA}" srcOrd="0" destOrd="0" presId="urn:microsoft.com/office/officeart/2011/layout/CircleProcess"/>
    <dgm:cxn modelId="{02B7E08B-6366-4CD0-AB89-DCB75343037C}" type="presParOf" srcId="{C600CD20-F8E8-4807-B04B-513A05BA38DA}" destId="{A4A7320B-4BF7-4C08-B8AE-E69A7A3A4002}" srcOrd="0" destOrd="0" presId="urn:microsoft.com/office/officeart/2011/layout/CircleProcess"/>
    <dgm:cxn modelId="{6A63E6C6-FA2A-431C-A557-106F5266278A}" type="presParOf" srcId="{0346D898-3F07-443B-8418-28A782DBB257}" destId="{E25471F0-3CFE-44EC-8DF2-E386F52AFBD0}" srcOrd="1" destOrd="0" presId="urn:microsoft.com/office/officeart/2011/layout/CircleProcess"/>
    <dgm:cxn modelId="{1E3F9652-69B0-4216-9712-8B909FC16397}" type="presParOf" srcId="{E25471F0-3CFE-44EC-8DF2-E386F52AFBD0}" destId="{5FA7B07F-D44B-44BE-BE69-8CF4FB7D463D}" srcOrd="0" destOrd="0" presId="urn:microsoft.com/office/officeart/2011/layout/CircleProcess"/>
    <dgm:cxn modelId="{37D6328B-2AC1-4A52-B507-8A6727E96CAF}" type="presParOf" srcId="{0346D898-3F07-443B-8418-28A782DBB257}" destId="{71DEC539-28F8-4948-92F3-8E52478E7D94}" srcOrd="2" destOrd="0" presId="urn:microsoft.com/office/officeart/2011/layout/CircleProcess"/>
    <dgm:cxn modelId="{45D0117B-418D-4663-A92A-4390CCCF137A}" type="presParOf" srcId="{0346D898-3F07-443B-8418-28A782DBB257}" destId="{86A33E38-BED9-4CD5-9321-5A691DDA4D99}" srcOrd="3" destOrd="0" presId="urn:microsoft.com/office/officeart/2011/layout/CircleProcess"/>
    <dgm:cxn modelId="{C759DA26-9766-4E14-8B0A-48D8D91FDAC9}" type="presParOf" srcId="{86A33E38-BED9-4CD5-9321-5A691DDA4D99}" destId="{6E14E2B9-D3CD-4E7A-B969-E3A392E283F6}" srcOrd="0" destOrd="0" presId="urn:microsoft.com/office/officeart/2011/layout/CircleProcess"/>
    <dgm:cxn modelId="{5F2FA158-1EB4-430A-ADCE-869239A5B9D1}" type="presParOf" srcId="{0346D898-3F07-443B-8418-28A782DBB257}" destId="{A4BCBAC9-8B12-4DA5-9283-202B62EC3320}" srcOrd="4" destOrd="0" presId="urn:microsoft.com/office/officeart/2011/layout/CircleProcess"/>
    <dgm:cxn modelId="{56FBF592-0467-4337-A9D3-78A315B13E94}" type="presParOf" srcId="{A4BCBAC9-8B12-4DA5-9283-202B62EC3320}" destId="{BE7909A2-1C88-4CB4-9196-48F24258489B}" srcOrd="0" destOrd="0" presId="urn:microsoft.com/office/officeart/2011/layout/CircleProcess"/>
    <dgm:cxn modelId="{E3C1BE58-C31B-429E-A23E-B3288D8D99C7}" type="presParOf" srcId="{0346D898-3F07-443B-8418-28A782DBB257}" destId="{DBA3A91E-1A88-4AC8-A8FF-B5CD96DC5667}" srcOrd="5" destOrd="0" presId="urn:microsoft.com/office/officeart/2011/layout/CircleProcess"/>
    <dgm:cxn modelId="{185E4147-F492-4B70-994A-AC4B45C86988}" type="presParOf" srcId="{0346D898-3F07-443B-8418-28A782DBB257}" destId="{96BD021B-5E71-4153-9E6F-0683156F8DF6}" srcOrd="6" destOrd="0" presId="urn:microsoft.com/office/officeart/2011/layout/CircleProcess"/>
    <dgm:cxn modelId="{08D97D07-514F-4654-8603-E35F460AB099}" type="presParOf" srcId="{96BD021B-5E71-4153-9E6F-0683156F8DF6}" destId="{4FE143E0-32B9-4287-B081-A2EEB8AA493E}" srcOrd="0" destOrd="0" presId="urn:microsoft.com/office/officeart/2011/layout/CircleProcess"/>
    <dgm:cxn modelId="{4BF32609-460D-439E-9B6B-01D7400E10E5}" type="presParOf" srcId="{0346D898-3F07-443B-8418-28A782DBB257}" destId="{8AFC2A30-0459-4948-96F7-B70BE70015BE}" srcOrd="7" destOrd="0" presId="urn:microsoft.com/office/officeart/2011/layout/CircleProcess"/>
    <dgm:cxn modelId="{692F27C9-6EF0-428E-8E80-6BC1BA192A86}" type="presParOf" srcId="{8AFC2A30-0459-4948-96F7-B70BE70015BE}" destId="{8708663D-E9A5-4A92-989F-3CB042996BE9}" srcOrd="0" destOrd="0" presId="urn:microsoft.com/office/officeart/2011/layout/CircleProcess"/>
    <dgm:cxn modelId="{BDE0B916-672F-46C5-8FE1-D288BF1A6E11}" type="presParOf" srcId="{0346D898-3F07-443B-8418-28A782DBB257}" destId="{B64BF1D8-C603-46C3-BE37-73ADC18B7CFF}" srcOrd="8" destOrd="0" presId="urn:microsoft.com/office/officeart/2011/layout/CircleProcess"/>
    <dgm:cxn modelId="{AD59CA62-8731-43D2-AA06-A99D905A847A}" type="presParOf" srcId="{0346D898-3F07-443B-8418-28A782DBB257}" destId="{CCCF6015-CD53-45C3-9B37-07C8A5801C76}" srcOrd="9" destOrd="0" presId="urn:microsoft.com/office/officeart/2011/layout/CircleProcess"/>
    <dgm:cxn modelId="{5D4A2164-C128-4653-A3CA-013F48796EDE}" type="presParOf" srcId="{CCCF6015-CD53-45C3-9B37-07C8A5801C76}" destId="{E6A2EDEE-8AB1-40A8-8D12-D6DAFC842FB2}" srcOrd="0" destOrd="0" presId="urn:microsoft.com/office/officeart/2011/layout/CircleProcess"/>
    <dgm:cxn modelId="{E1DFCADC-C933-41F9-9580-48C787BC0F8D}" type="presParOf" srcId="{0346D898-3F07-443B-8418-28A782DBB257}" destId="{DB5091B1-5410-4656-AB78-10F5C25BF9E1}" srcOrd="10" destOrd="0" presId="urn:microsoft.com/office/officeart/2011/layout/CircleProcess"/>
    <dgm:cxn modelId="{B6371DC1-08F6-44A8-8808-27D1730B9FAA}" type="presParOf" srcId="{DB5091B1-5410-4656-AB78-10F5C25BF9E1}" destId="{DB7C5D85-1FD6-4BEE-B4DB-20EFF76FF45F}" srcOrd="0" destOrd="0" presId="urn:microsoft.com/office/officeart/2011/layout/CircleProcess"/>
    <dgm:cxn modelId="{96412D2B-E904-4E87-B84D-CD253CFA9B04}" type="presParOf" srcId="{0346D898-3F07-443B-8418-28A782DBB257}" destId="{7074821A-35E9-4E02-ABEB-EA128FF17236}" srcOrd="11" destOrd="0" presId="urn:microsoft.com/office/officeart/2011/layout/CircleProcess"/>
    <dgm:cxn modelId="{4F472D77-57B3-4B81-A36D-CAC401B93A4C}" type="presParOf" srcId="{0346D898-3F07-443B-8418-28A782DBB257}" destId="{B434E745-F295-4FA5-B4EE-B8ED3C49DA71}" srcOrd="12" destOrd="0" presId="urn:microsoft.com/office/officeart/2011/layout/CircleProcess"/>
    <dgm:cxn modelId="{6AAA3F0F-D344-453E-BD05-67176B455835}" type="presParOf" srcId="{B434E745-F295-4FA5-B4EE-B8ED3C49DA71}" destId="{D6E2724F-AE78-432F-BCEB-1AEE685B3C29}" srcOrd="0" destOrd="0" presId="urn:microsoft.com/office/officeart/2011/layout/CircleProcess"/>
    <dgm:cxn modelId="{CC81796F-37D8-4CA2-8056-FC65B1C962CD}" type="presParOf" srcId="{0346D898-3F07-443B-8418-28A782DBB257}" destId="{2F2B5376-512E-453E-BC56-C7A913E7D4B9}" srcOrd="13" destOrd="0" presId="urn:microsoft.com/office/officeart/2011/layout/CircleProcess"/>
    <dgm:cxn modelId="{147C0AB8-7C31-4B4B-80B6-CB0D7276A674}" type="presParOf" srcId="{2F2B5376-512E-453E-BC56-C7A913E7D4B9}" destId="{3099251B-6BBB-4BE4-8FA5-E126ABED7A07}" srcOrd="0" destOrd="0" presId="urn:microsoft.com/office/officeart/2011/layout/CircleProcess"/>
    <dgm:cxn modelId="{E7A0CA71-B35B-41F9-BB47-FB9FCAE346D5}" type="presParOf" srcId="{0346D898-3F07-443B-8418-28A782DBB257}" destId="{7EDA8C40-5206-4906-90CE-94A593168353}" srcOrd="14" destOrd="0" presId="urn:microsoft.com/office/officeart/2011/layout/CircleProcess"/>
    <dgm:cxn modelId="{A825E0D2-5A90-455E-81F0-BBA8A44B4750}" type="presParOf" srcId="{0346D898-3F07-443B-8418-28A782DBB257}" destId="{6AEE439F-62D4-4CDB-8221-2275D0E8631D}" srcOrd="15" destOrd="0" presId="urn:microsoft.com/office/officeart/2011/layout/CircleProcess"/>
    <dgm:cxn modelId="{433059AD-0606-48B5-8A57-1DF1315DBB1C}" type="presParOf" srcId="{6AEE439F-62D4-4CDB-8221-2275D0E8631D}" destId="{8CDC11CF-3458-4340-B86D-98F0FDF8146D}" srcOrd="0" destOrd="0" presId="urn:microsoft.com/office/officeart/2011/layout/CircleProcess"/>
    <dgm:cxn modelId="{2C47A7C1-E3E6-4081-9E3A-44E29113AE27}" type="presParOf" srcId="{0346D898-3F07-443B-8418-28A782DBB257}" destId="{F4F0D704-6673-446F-92FB-152EF2E279CF}" srcOrd="16" destOrd="0" presId="urn:microsoft.com/office/officeart/2011/layout/CircleProcess"/>
    <dgm:cxn modelId="{65800ABA-ADF9-4CA8-936F-B2E272E6FD4F}" type="presParOf" srcId="{F4F0D704-6673-446F-92FB-152EF2E279CF}" destId="{402CC4F0-3CAB-44B3-9617-6F08BF6049B7}" srcOrd="0" destOrd="0" presId="urn:microsoft.com/office/officeart/2011/layout/CircleProcess"/>
    <dgm:cxn modelId="{298486EA-A78B-4CA4-8623-666215BDE057}" type="presParOf" srcId="{0346D898-3F07-443B-8418-28A782DBB257}" destId="{95B8177C-6A7D-410A-A088-CB8B602B58D4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8510A4-229E-4D66-8A5A-EA6905BE011D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4BA739B0-88EE-439B-B297-7E9797FB0E2A}">
      <dgm:prSet phldrT="[Text]"/>
      <dgm:spPr>
        <a:solidFill>
          <a:schemeClr val="bg2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43C5D1AA-8267-40E8-A1EB-AED4B95438FB}" type="parTrans" cxnId="{A18DFD54-2502-4286-97AF-100581E23D48}">
      <dgm:prSet/>
      <dgm:spPr/>
      <dgm:t>
        <a:bodyPr/>
        <a:lstStyle/>
        <a:p>
          <a:endParaRPr lang="fi-FI"/>
        </a:p>
      </dgm:t>
    </dgm:pt>
    <dgm:pt modelId="{80A0D89A-3FE5-48C9-B13C-BE94A3F6B43C}" type="sibTrans" cxnId="{A18DFD54-2502-4286-97AF-100581E23D48}">
      <dgm:prSet/>
      <dgm:spPr/>
      <dgm:t>
        <a:bodyPr/>
        <a:lstStyle/>
        <a:p>
          <a:endParaRPr lang="fi-FI"/>
        </a:p>
      </dgm:t>
    </dgm:pt>
    <dgm:pt modelId="{966C6D67-6239-44EF-A8D7-295F46911250}">
      <dgm:prSet phldrT="[Text]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7B32C0DE-1B7B-497E-A552-9BC7BBFCB276}" type="parTrans" cxnId="{092523B3-9F0C-4311-A86D-1D5506D9B7DE}">
      <dgm:prSet/>
      <dgm:spPr/>
      <dgm:t>
        <a:bodyPr/>
        <a:lstStyle/>
        <a:p>
          <a:endParaRPr lang="fi-FI"/>
        </a:p>
      </dgm:t>
    </dgm:pt>
    <dgm:pt modelId="{824DC313-F441-4CB8-A7C6-C558F31920CE}" type="sibTrans" cxnId="{092523B3-9F0C-4311-A86D-1D5506D9B7DE}">
      <dgm:prSet/>
      <dgm:spPr/>
      <dgm:t>
        <a:bodyPr/>
        <a:lstStyle/>
        <a:p>
          <a:endParaRPr lang="fi-FI"/>
        </a:p>
      </dgm:t>
    </dgm:pt>
    <dgm:pt modelId="{0E5A62B3-B24B-48BC-B291-665E934A552D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6DBCD9DB-CD66-43F3-B34D-172F4F4A8181}" type="parTrans" cxnId="{D2A7C5C0-076F-4FD4-9F96-6DBB7F5B82ED}">
      <dgm:prSet/>
      <dgm:spPr/>
      <dgm:t>
        <a:bodyPr/>
        <a:lstStyle/>
        <a:p>
          <a:endParaRPr lang="fi-FI"/>
        </a:p>
      </dgm:t>
    </dgm:pt>
    <dgm:pt modelId="{D2D7AA8A-6318-4E12-B654-1B4118CE1D07}" type="sibTrans" cxnId="{D2A7C5C0-076F-4FD4-9F96-6DBB7F5B82ED}">
      <dgm:prSet/>
      <dgm:spPr/>
      <dgm:t>
        <a:bodyPr/>
        <a:lstStyle/>
        <a:p>
          <a:endParaRPr lang="fi-FI"/>
        </a:p>
      </dgm:t>
    </dgm:pt>
    <dgm:pt modelId="{F3469CE9-6238-4FA7-A97B-E00F4B80F125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C642CCF5-5FE8-4CA8-B171-651F5805EDE2}" type="parTrans" cxnId="{6FD0F2AE-202E-47E7-92E7-59097C7D89B9}">
      <dgm:prSet/>
      <dgm:spPr/>
      <dgm:t>
        <a:bodyPr/>
        <a:lstStyle/>
        <a:p>
          <a:endParaRPr lang="fi-FI"/>
        </a:p>
      </dgm:t>
    </dgm:pt>
    <dgm:pt modelId="{F934DF13-2D34-402A-BF69-0059F497482F}" type="sibTrans" cxnId="{6FD0F2AE-202E-47E7-92E7-59097C7D89B9}">
      <dgm:prSet/>
      <dgm:spPr/>
      <dgm:t>
        <a:bodyPr/>
        <a:lstStyle/>
        <a:p>
          <a:endParaRPr lang="fi-FI"/>
        </a:p>
      </dgm:t>
    </dgm:pt>
    <dgm:pt modelId="{96C5249D-783F-45F6-A9A8-5BEE8D7A6D62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CA8DC23D-F5FD-44A6-9BE0-69FA1FDBC33E}" type="parTrans" cxnId="{854255B6-81A5-4291-9007-0CB2DD056192}">
      <dgm:prSet/>
      <dgm:spPr/>
      <dgm:t>
        <a:bodyPr/>
        <a:lstStyle/>
        <a:p>
          <a:endParaRPr lang="fi-FI"/>
        </a:p>
      </dgm:t>
    </dgm:pt>
    <dgm:pt modelId="{7FAC8616-256A-4BE2-A922-FC5B9852904F}" type="sibTrans" cxnId="{854255B6-81A5-4291-9007-0CB2DD056192}">
      <dgm:prSet/>
      <dgm:spPr/>
      <dgm:t>
        <a:bodyPr/>
        <a:lstStyle/>
        <a:p>
          <a:endParaRPr lang="fi-FI"/>
        </a:p>
      </dgm:t>
    </dgm:pt>
    <dgm:pt modelId="{7657C7DB-993B-47C1-BE84-11E780B4CBD8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endParaRPr lang="fi-FI" dirty="0">
            <a:latin typeface="+mn-lt"/>
          </a:endParaRPr>
        </a:p>
      </dgm:t>
    </dgm:pt>
    <dgm:pt modelId="{6C6F449E-AB75-4A9B-B0EA-B08D6CCE4E2A}" type="sibTrans" cxnId="{0F4D2D47-B2CF-48AE-8698-2E513BCF2E19}">
      <dgm:prSet/>
      <dgm:spPr/>
      <dgm:t>
        <a:bodyPr/>
        <a:lstStyle/>
        <a:p>
          <a:endParaRPr lang="fi-FI"/>
        </a:p>
      </dgm:t>
    </dgm:pt>
    <dgm:pt modelId="{44AACE0C-84B9-477C-9821-CB06045A8332}" type="parTrans" cxnId="{0F4D2D47-B2CF-48AE-8698-2E513BCF2E19}">
      <dgm:prSet/>
      <dgm:spPr/>
      <dgm:t>
        <a:bodyPr/>
        <a:lstStyle/>
        <a:p>
          <a:endParaRPr lang="fi-FI"/>
        </a:p>
      </dgm:t>
    </dgm:pt>
    <dgm:pt modelId="{0346D898-3F07-443B-8418-28A782DBB257}" type="pres">
      <dgm:prSet presAssocID="{2D8510A4-229E-4D66-8A5A-EA6905BE011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600CD20-F8E8-4807-B04B-513A05BA38DA}" type="pres">
      <dgm:prSet presAssocID="{96C5249D-783F-45F6-A9A8-5BEE8D7A6D62}" presName="Accent6" presStyleCnt="0"/>
      <dgm:spPr/>
    </dgm:pt>
    <dgm:pt modelId="{A4A7320B-4BF7-4C08-B8AE-E69A7A3A4002}" type="pres">
      <dgm:prSet presAssocID="{96C5249D-783F-45F6-A9A8-5BEE8D7A6D62}" presName="Accent" presStyleLbl="node1" presStyleIdx="0" presStyleCnt="6"/>
      <dgm:spPr>
        <a:solidFill>
          <a:srgbClr val="FFCD00"/>
        </a:solidFill>
      </dgm:spPr>
    </dgm:pt>
    <dgm:pt modelId="{E25471F0-3CFE-44EC-8DF2-E386F52AFBD0}" type="pres">
      <dgm:prSet presAssocID="{96C5249D-783F-45F6-A9A8-5BEE8D7A6D62}" presName="ParentBackground6" presStyleCnt="0"/>
      <dgm:spPr/>
    </dgm:pt>
    <dgm:pt modelId="{5FA7B07F-D44B-44BE-BE69-8CF4FB7D463D}" type="pres">
      <dgm:prSet presAssocID="{96C5249D-783F-45F6-A9A8-5BEE8D7A6D62}" presName="ParentBackground" presStyleLbl="fgAcc1" presStyleIdx="0" presStyleCnt="6"/>
      <dgm:spPr/>
    </dgm:pt>
    <dgm:pt modelId="{71DEC539-28F8-4948-92F3-8E52478E7D94}" type="pres">
      <dgm:prSet presAssocID="{96C5249D-783F-45F6-A9A8-5BEE8D7A6D62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6A33E38-BED9-4CD5-9321-5A691DDA4D99}" type="pres">
      <dgm:prSet presAssocID="{F3469CE9-6238-4FA7-A97B-E00F4B80F125}" presName="Accent5" presStyleCnt="0"/>
      <dgm:spPr/>
    </dgm:pt>
    <dgm:pt modelId="{6E14E2B9-D3CD-4E7A-B969-E3A392E283F6}" type="pres">
      <dgm:prSet presAssocID="{F3469CE9-6238-4FA7-A97B-E00F4B80F125}" presName="Accent" presStyleLbl="node1" presStyleIdx="1" presStyleCnt="6"/>
      <dgm:spPr>
        <a:solidFill>
          <a:srgbClr val="7030A0"/>
        </a:solidFill>
      </dgm:spPr>
    </dgm:pt>
    <dgm:pt modelId="{A4BCBAC9-8B12-4DA5-9283-202B62EC3320}" type="pres">
      <dgm:prSet presAssocID="{F3469CE9-6238-4FA7-A97B-E00F4B80F125}" presName="ParentBackground5" presStyleCnt="0"/>
      <dgm:spPr/>
    </dgm:pt>
    <dgm:pt modelId="{BE7909A2-1C88-4CB4-9196-48F24258489B}" type="pres">
      <dgm:prSet presAssocID="{F3469CE9-6238-4FA7-A97B-E00F4B80F125}" presName="ParentBackground" presStyleLbl="fgAcc1" presStyleIdx="1" presStyleCnt="6"/>
      <dgm:spPr/>
    </dgm:pt>
    <dgm:pt modelId="{DBA3A91E-1A88-4AC8-A8FF-B5CD96DC5667}" type="pres">
      <dgm:prSet presAssocID="{F3469CE9-6238-4FA7-A97B-E00F4B80F125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6BD021B-5E71-4153-9E6F-0683156F8DF6}" type="pres">
      <dgm:prSet presAssocID="{0E5A62B3-B24B-48BC-B291-665E934A552D}" presName="Accent4" presStyleCnt="0"/>
      <dgm:spPr/>
    </dgm:pt>
    <dgm:pt modelId="{4FE143E0-32B9-4287-B081-A2EEB8AA493E}" type="pres">
      <dgm:prSet presAssocID="{0E5A62B3-B24B-48BC-B291-665E934A552D}" presName="Accent" presStyleLbl="node1" presStyleIdx="2" presStyleCnt="6"/>
      <dgm:spPr>
        <a:solidFill>
          <a:srgbClr val="92D050"/>
        </a:solidFill>
      </dgm:spPr>
    </dgm:pt>
    <dgm:pt modelId="{8AFC2A30-0459-4948-96F7-B70BE70015BE}" type="pres">
      <dgm:prSet presAssocID="{0E5A62B3-B24B-48BC-B291-665E934A552D}" presName="ParentBackground4" presStyleCnt="0"/>
      <dgm:spPr/>
    </dgm:pt>
    <dgm:pt modelId="{8708663D-E9A5-4A92-989F-3CB042996BE9}" type="pres">
      <dgm:prSet presAssocID="{0E5A62B3-B24B-48BC-B291-665E934A552D}" presName="ParentBackground" presStyleLbl="fgAcc1" presStyleIdx="2" presStyleCnt="6"/>
      <dgm:spPr/>
    </dgm:pt>
    <dgm:pt modelId="{B64BF1D8-C603-46C3-BE37-73ADC18B7CFF}" type="pres">
      <dgm:prSet presAssocID="{0E5A62B3-B24B-48BC-B291-665E934A552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CCF6015-CD53-45C3-9B37-07C8A5801C76}" type="pres">
      <dgm:prSet presAssocID="{966C6D67-6239-44EF-A8D7-295F46911250}" presName="Accent3" presStyleCnt="0"/>
      <dgm:spPr/>
    </dgm:pt>
    <dgm:pt modelId="{E6A2EDEE-8AB1-40A8-8D12-D6DAFC842FB2}" type="pres">
      <dgm:prSet presAssocID="{966C6D67-6239-44EF-A8D7-295F46911250}" presName="Accent" presStyleLbl="node1" presStyleIdx="3" presStyleCnt="6"/>
      <dgm:spPr>
        <a:solidFill>
          <a:srgbClr val="00965E"/>
        </a:solidFill>
      </dgm:spPr>
    </dgm:pt>
    <dgm:pt modelId="{DB5091B1-5410-4656-AB78-10F5C25BF9E1}" type="pres">
      <dgm:prSet presAssocID="{966C6D67-6239-44EF-A8D7-295F46911250}" presName="ParentBackground3" presStyleCnt="0"/>
      <dgm:spPr/>
    </dgm:pt>
    <dgm:pt modelId="{DB7C5D85-1FD6-4BEE-B4DB-20EFF76FF45F}" type="pres">
      <dgm:prSet presAssocID="{966C6D67-6239-44EF-A8D7-295F46911250}" presName="ParentBackground" presStyleLbl="fgAcc1" presStyleIdx="3" presStyleCnt="6"/>
      <dgm:spPr/>
    </dgm:pt>
    <dgm:pt modelId="{7074821A-35E9-4E02-ABEB-EA128FF17236}" type="pres">
      <dgm:prSet presAssocID="{966C6D67-6239-44EF-A8D7-295F4691125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434E745-F295-4FA5-B4EE-B8ED3C49DA71}" type="pres">
      <dgm:prSet presAssocID="{7657C7DB-993B-47C1-BE84-11E780B4CBD8}" presName="Accent2" presStyleCnt="0"/>
      <dgm:spPr/>
    </dgm:pt>
    <dgm:pt modelId="{D6E2724F-AE78-432F-BCEB-1AEE685B3C29}" type="pres">
      <dgm:prSet presAssocID="{7657C7DB-993B-47C1-BE84-11E780B4CBD8}" presName="Accent" presStyleLbl="node1" presStyleIdx="4" presStyleCnt="6"/>
      <dgm:spPr>
        <a:solidFill>
          <a:schemeClr val="tx2"/>
        </a:solidFill>
      </dgm:spPr>
    </dgm:pt>
    <dgm:pt modelId="{2F2B5376-512E-453E-BC56-C7A913E7D4B9}" type="pres">
      <dgm:prSet presAssocID="{7657C7DB-993B-47C1-BE84-11E780B4CBD8}" presName="ParentBackground2" presStyleCnt="0"/>
      <dgm:spPr/>
    </dgm:pt>
    <dgm:pt modelId="{3099251B-6BBB-4BE4-8FA5-E126ABED7A07}" type="pres">
      <dgm:prSet presAssocID="{7657C7DB-993B-47C1-BE84-11E780B4CBD8}" presName="ParentBackground" presStyleLbl="fgAcc1" presStyleIdx="4" presStyleCnt="6"/>
      <dgm:spPr/>
    </dgm:pt>
    <dgm:pt modelId="{7EDA8C40-5206-4906-90CE-94A593168353}" type="pres">
      <dgm:prSet presAssocID="{7657C7DB-993B-47C1-BE84-11E780B4CBD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AEE439F-62D4-4CDB-8221-2275D0E8631D}" type="pres">
      <dgm:prSet presAssocID="{4BA739B0-88EE-439B-B297-7E9797FB0E2A}" presName="Accent1" presStyleCnt="0"/>
      <dgm:spPr/>
    </dgm:pt>
    <dgm:pt modelId="{8CDC11CF-3458-4340-B86D-98F0FDF8146D}" type="pres">
      <dgm:prSet presAssocID="{4BA739B0-88EE-439B-B297-7E9797FB0E2A}" presName="Accent" presStyleLbl="node1" presStyleIdx="5" presStyleCnt="6"/>
      <dgm:spPr>
        <a:solidFill>
          <a:schemeClr val="bg2"/>
        </a:solidFill>
      </dgm:spPr>
    </dgm:pt>
    <dgm:pt modelId="{F4F0D704-6673-446F-92FB-152EF2E279CF}" type="pres">
      <dgm:prSet presAssocID="{4BA739B0-88EE-439B-B297-7E9797FB0E2A}" presName="ParentBackground1" presStyleCnt="0"/>
      <dgm:spPr/>
    </dgm:pt>
    <dgm:pt modelId="{402CC4F0-3CAB-44B3-9617-6F08BF6049B7}" type="pres">
      <dgm:prSet presAssocID="{4BA739B0-88EE-439B-B297-7E9797FB0E2A}" presName="ParentBackground" presStyleLbl="fgAcc1" presStyleIdx="5" presStyleCnt="6"/>
      <dgm:spPr/>
    </dgm:pt>
    <dgm:pt modelId="{95B8177C-6A7D-410A-A088-CB8B602B58D4}" type="pres">
      <dgm:prSet presAssocID="{4BA739B0-88EE-439B-B297-7E9797FB0E2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3268413-D073-4759-9CB3-3F5073EF2FD8}" type="presOf" srcId="{0E5A62B3-B24B-48BC-B291-665E934A552D}" destId="{8708663D-E9A5-4A92-989F-3CB042996BE9}" srcOrd="0" destOrd="0" presId="urn:microsoft.com/office/officeart/2011/layout/CircleProcess"/>
    <dgm:cxn modelId="{A6A46B35-5E01-4DC1-BB7F-FEFF25019215}" type="presOf" srcId="{96C5249D-783F-45F6-A9A8-5BEE8D7A6D62}" destId="{71DEC539-28F8-4948-92F3-8E52478E7D94}" srcOrd="1" destOrd="0" presId="urn:microsoft.com/office/officeart/2011/layout/CircleProcess"/>
    <dgm:cxn modelId="{0F4D2D47-B2CF-48AE-8698-2E513BCF2E19}" srcId="{2D8510A4-229E-4D66-8A5A-EA6905BE011D}" destId="{7657C7DB-993B-47C1-BE84-11E780B4CBD8}" srcOrd="1" destOrd="0" parTransId="{44AACE0C-84B9-477C-9821-CB06045A8332}" sibTransId="{6C6F449E-AB75-4A9B-B0EA-B08D6CCE4E2A}"/>
    <dgm:cxn modelId="{22F44D49-FCE9-43A3-966D-971AD0CF8C0E}" type="presOf" srcId="{7657C7DB-993B-47C1-BE84-11E780B4CBD8}" destId="{3099251B-6BBB-4BE4-8FA5-E126ABED7A07}" srcOrd="0" destOrd="0" presId="urn:microsoft.com/office/officeart/2011/layout/CircleProcess"/>
    <dgm:cxn modelId="{64EDC36E-D659-4D6C-B83E-5987564EE3A4}" type="presOf" srcId="{0E5A62B3-B24B-48BC-B291-665E934A552D}" destId="{B64BF1D8-C603-46C3-BE37-73ADC18B7CFF}" srcOrd="1" destOrd="0" presId="urn:microsoft.com/office/officeart/2011/layout/CircleProcess"/>
    <dgm:cxn modelId="{A18DFD54-2502-4286-97AF-100581E23D48}" srcId="{2D8510A4-229E-4D66-8A5A-EA6905BE011D}" destId="{4BA739B0-88EE-439B-B297-7E9797FB0E2A}" srcOrd="0" destOrd="0" parTransId="{43C5D1AA-8267-40E8-A1EB-AED4B95438FB}" sibTransId="{80A0D89A-3FE5-48C9-B13C-BE94A3F6B43C}"/>
    <dgm:cxn modelId="{57800059-C1D1-4CAE-93A6-5241E0B11E5C}" type="presOf" srcId="{7657C7DB-993B-47C1-BE84-11E780B4CBD8}" destId="{7EDA8C40-5206-4906-90CE-94A593168353}" srcOrd="1" destOrd="0" presId="urn:microsoft.com/office/officeart/2011/layout/CircleProcess"/>
    <dgm:cxn modelId="{6B6B235A-3495-40E0-9366-B6E17B1EE932}" type="presOf" srcId="{966C6D67-6239-44EF-A8D7-295F46911250}" destId="{DB7C5D85-1FD6-4BEE-B4DB-20EFF76FF45F}" srcOrd="0" destOrd="0" presId="urn:microsoft.com/office/officeart/2011/layout/CircleProcess"/>
    <dgm:cxn modelId="{CE06547F-CC87-47D1-B509-7DEDB16F8394}" type="presOf" srcId="{966C6D67-6239-44EF-A8D7-295F46911250}" destId="{7074821A-35E9-4E02-ABEB-EA128FF17236}" srcOrd="1" destOrd="0" presId="urn:microsoft.com/office/officeart/2011/layout/CircleProcess"/>
    <dgm:cxn modelId="{6FD0F2AE-202E-47E7-92E7-59097C7D89B9}" srcId="{2D8510A4-229E-4D66-8A5A-EA6905BE011D}" destId="{F3469CE9-6238-4FA7-A97B-E00F4B80F125}" srcOrd="4" destOrd="0" parTransId="{C642CCF5-5FE8-4CA8-B171-651F5805EDE2}" sibTransId="{F934DF13-2D34-402A-BF69-0059F497482F}"/>
    <dgm:cxn modelId="{092523B3-9F0C-4311-A86D-1D5506D9B7DE}" srcId="{2D8510A4-229E-4D66-8A5A-EA6905BE011D}" destId="{966C6D67-6239-44EF-A8D7-295F46911250}" srcOrd="2" destOrd="0" parTransId="{7B32C0DE-1B7B-497E-A552-9BC7BBFCB276}" sibTransId="{824DC313-F441-4CB8-A7C6-C558F31920CE}"/>
    <dgm:cxn modelId="{854255B6-81A5-4291-9007-0CB2DD056192}" srcId="{2D8510A4-229E-4D66-8A5A-EA6905BE011D}" destId="{96C5249D-783F-45F6-A9A8-5BEE8D7A6D62}" srcOrd="5" destOrd="0" parTransId="{CA8DC23D-F5FD-44A6-9BE0-69FA1FDBC33E}" sibTransId="{7FAC8616-256A-4BE2-A922-FC5B9852904F}"/>
    <dgm:cxn modelId="{6D3B9DBB-7988-44B2-B6AD-F73BD648FA53}" type="presOf" srcId="{F3469CE9-6238-4FA7-A97B-E00F4B80F125}" destId="{BE7909A2-1C88-4CB4-9196-48F24258489B}" srcOrd="0" destOrd="0" presId="urn:microsoft.com/office/officeart/2011/layout/CircleProcess"/>
    <dgm:cxn modelId="{CD9878BD-5C33-425A-A8E6-0757D57A890A}" type="presOf" srcId="{F3469CE9-6238-4FA7-A97B-E00F4B80F125}" destId="{DBA3A91E-1A88-4AC8-A8FF-B5CD96DC5667}" srcOrd="1" destOrd="0" presId="urn:microsoft.com/office/officeart/2011/layout/CircleProcess"/>
    <dgm:cxn modelId="{D2A7C5C0-076F-4FD4-9F96-6DBB7F5B82ED}" srcId="{2D8510A4-229E-4D66-8A5A-EA6905BE011D}" destId="{0E5A62B3-B24B-48BC-B291-665E934A552D}" srcOrd="3" destOrd="0" parTransId="{6DBCD9DB-CD66-43F3-B34D-172F4F4A8181}" sibTransId="{D2D7AA8A-6318-4E12-B654-1B4118CE1D07}"/>
    <dgm:cxn modelId="{E0AB2EE2-21FC-4B2C-9E93-2F20C35C21DE}" type="presOf" srcId="{96C5249D-783F-45F6-A9A8-5BEE8D7A6D62}" destId="{5FA7B07F-D44B-44BE-BE69-8CF4FB7D463D}" srcOrd="0" destOrd="0" presId="urn:microsoft.com/office/officeart/2011/layout/CircleProcess"/>
    <dgm:cxn modelId="{6855F2E6-478A-4E31-A64B-ED81B3DD989E}" type="presOf" srcId="{4BA739B0-88EE-439B-B297-7E9797FB0E2A}" destId="{95B8177C-6A7D-410A-A088-CB8B602B58D4}" srcOrd="1" destOrd="0" presId="urn:microsoft.com/office/officeart/2011/layout/CircleProcess"/>
    <dgm:cxn modelId="{7E94E7F2-614C-4E98-BCC8-FD8F3025D09F}" type="presOf" srcId="{4BA739B0-88EE-439B-B297-7E9797FB0E2A}" destId="{402CC4F0-3CAB-44B3-9617-6F08BF6049B7}" srcOrd="0" destOrd="0" presId="urn:microsoft.com/office/officeart/2011/layout/CircleProcess"/>
    <dgm:cxn modelId="{68BB51F8-BB92-4F1A-B13A-62D2EA78EB49}" type="presOf" srcId="{2D8510A4-229E-4D66-8A5A-EA6905BE011D}" destId="{0346D898-3F07-443B-8418-28A782DBB257}" srcOrd="0" destOrd="0" presId="urn:microsoft.com/office/officeart/2011/layout/CircleProcess"/>
    <dgm:cxn modelId="{02F26B68-0D48-4409-B962-4AE5DC6BC0FB}" type="presParOf" srcId="{0346D898-3F07-443B-8418-28A782DBB257}" destId="{C600CD20-F8E8-4807-B04B-513A05BA38DA}" srcOrd="0" destOrd="0" presId="urn:microsoft.com/office/officeart/2011/layout/CircleProcess"/>
    <dgm:cxn modelId="{02B7E08B-6366-4CD0-AB89-DCB75343037C}" type="presParOf" srcId="{C600CD20-F8E8-4807-B04B-513A05BA38DA}" destId="{A4A7320B-4BF7-4C08-B8AE-E69A7A3A4002}" srcOrd="0" destOrd="0" presId="urn:microsoft.com/office/officeart/2011/layout/CircleProcess"/>
    <dgm:cxn modelId="{6A63E6C6-FA2A-431C-A557-106F5266278A}" type="presParOf" srcId="{0346D898-3F07-443B-8418-28A782DBB257}" destId="{E25471F0-3CFE-44EC-8DF2-E386F52AFBD0}" srcOrd="1" destOrd="0" presId="urn:microsoft.com/office/officeart/2011/layout/CircleProcess"/>
    <dgm:cxn modelId="{1E3F9652-69B0-4216-9712-8B909FC16397}" type="presParOf" srcId="{E25471F0-3CFE-44EC-8DF2-E386F52AFBD0}" destId="{5FA7B07F-D44B-44BE-BE69-8CF4FB7D463D}" srcOrd="0" destOrd="0" presId="urn:microsoft.com/office/officeart/2011/layout/CircleProcess"/>
    <dgm:cxn modelId="{37D6328B-2AC1-4A52-B507-8A6727E96CAF}" type="presParOf" srcId="{0346D898-3F07-443B-8418-28A782DBB257}" destId="{71DEC539-28F8-4948-92F3-8E52478E7D94}" srcOrd="2" destOrd="0" presId="urn:microsoft.com/office/officeart/2011/layout/CircleProcess"/>
    <dgm:cxn modelId="{45D0117B-418D-4663-A92A-4390CCCF137A}" type="presParOf" srcId="{0346D898-3F07-443B-8418-28A782DBB257}" destId="{86A33E38-BED9-4CD5-9321-5A691DDA4D99}" srcOrd="3" destOrd="0" presId="urn:microsoft.com/office/officeart/2011/layout/CircleProcess"/>
    <dgm:cxn modelId="{C759DA26-9766-4E14-8B0A-48D8D91FDAC9}" type="presParOf" srcId="{86A33E38-BED9-4CD5-9321-5A691DDA4D99}" destId="{6E14E2B9-D3CD-4E7A-B969-E3A392E283F6}" srcOrd="0" destOrd="0" presId="urn:microsoft.com/office/officeart/2011/layout/CircleProcess"/>
    <dgm:cxn modelId="{5F2FA158-1EB4-430A-ADCE-869239A5B9D1}" type="presParOf" srcId="{0346D898-3F07-443B-8418-28A782DBB257}" destId="{A4BCBAC9-8B12-4DA5-9283-202B62EC3320}" srcOrd="4" destOrd="0" presId="urn:microsoft.com/office/officeart/2011/layout/CircleProcess"/>
    <dgm:cxn modelId="{56FBF592-0467-4337-A9D3-78A315B13E94}" type="presParOf" srcId="{A4BCBAC9-8B12-4DA5-9283-202B62EC3320}" destId="{BE7909A2-1C88-4CB4-9196-48F24258489B}" srcOrd="0" destOrd="0" presId="urn:microsoft.com/office/officeart/2011/layout/CircleProcess"/>
    <dgm:cxn modelId="{E3C1BE58-C31B-429E-A23E-B3288D8D99C7}" type="presParOf" srcId="{0346D898-3F07-443B-8418-28A782DBB257}" destId="{DBA3A91E-1A88-4AC8-A8FF-B5CD96DC5667}" srcOrd="5" destOrd="0" presId="urn:microsoft.com/office/officeart/2011/layout/CircleProcess"/>
    <dgm:cxn modelId="{185E4147-F492-4B70-994A-AC4B45C86988}" type="presParOf" srcId="{0346D898-3F07-443B-8418-28A782DBB257}" destId="{96BD021B-5E71-4153-9E6F-0683156F8DF6}" srcOrd="6" destOrd="0" presId="urn:microsoft.com/office/officeart/2011/layout/CircleProcess"/>
    <dgm:cxn modelId="{08D97D07-514F-4654-8603-E35F460AB099}" type="presParOf" srcId="{96BD021B-5E71-4153-9E6F-0683156F8DF6}" destId="{4FE143E0-32B9-4287-B081-A2EEB8AA493E}" srcOrd="0" destOrd="0" presId="urn:microsoft.com/office/officeart/2011/layout/CircleProcess"/>
    <dgm:cxn modelId="{4BF32609-460D-439E-9B6B-01D7400E10E5}" type="presParOf" srcId="{0346D898-3F07-443B-8418-28A782DBB257}" destId="{8AFC2A30-0459-4948-96F7-B70BE70015BE}" srcOrd="7" destOrd="0" presId="urn:microsoft.com/office/officeart/2011/layout/CircleProcess"/>
    <dgm:cxn modelId="{692F27C9-6EF0-428E-8E80-6BC1BA192A86}" type="presParOf" srcId="{8AFC2A30-0459-4948-96F7-B70BE70015BE}" destId="{8708663D-E9A5-4A92-989F-3CB042996BE9}" srcOrd="0" destOrd="0" presId="urn:microsoft.com/office/officeart/2011/layout/CircleProcess"/>
    <dgm:cxn modelId="{BDE0B916-672F-46C5-8FE1-D288BF1A6E11}" type="presParOf" srcId="{0346D898-3F07-443B-8418-28A782DBB257}" destId="{B64BF1D8-C603-46C3-BE37-73ADC18B7CFF}" srcOrd="8" destOrd="0" presId="urn:microsoft.com/office/officeart/2011/layout/CircleProcess"/>
    <dgm:cxn modelId="{AD59CA62-8731-43D2-AA06-A99D905A847A}" type="presParOf" srcId="{0346D898-3F07-443B-8418-28A782DBB257}" destId="{CCCF6015-CD53-45C3-9B37-07C8A5801C76}" srcOrd="9" destOrd="0" presId="urn:microsoft.com/office/officeart/2011/layout/CircleProcess"/>
    <dgm:cxn modelId="{5D4A2164-C128-4653-A3CA-013F48796EDE}" type="presParOf" srcId="{CCCF6015-CD53-45C3-9B37-07C8A5801C76}" destId="{E6A2EDEE-8AB1-40A8-8D12-D6DAFC842FB2}" srcOrd="0" destOrd="0" presId="urn:microsoft.com/office/officeart/2011/layout/CircleProcess"/>
    <dgm:cxn modelId="{E1DFCADC-C933-41F9-9580-48C787BC0F8D}" type="presParOf" srcId="{0346D898-3F07-443B-8418-28A782DBB257}" destId="{DB5091B1-5410-4656-AB78-10F5C25BF9E1}" srcOrd="10" destOrd="0" presId="urn:microsoft.com/office/officeart/2011/layout/CircleProcess"/>
    <dgm:cxn modelId="{B6371DC1-08F6-44A8-8808-27D1730B9FAA}" type="presParOf" srcId="{DB5091B1-5410-4656-AB78-10F5C25BF9E1}" destId="{DB7C5D85-1FD6-4BEE-B4DB-20EFF76FF45F}" srcOrd="0" destOrd="0" presId="urn:microsoft.com/office/officeart/2011/layout/CircleProcess"/>
    <dgm:cxn modelId="{96412D2B-E904-4E87-B84D-CD253CFA9B04}" type="presParOf" srcId="{0346D898-3F07-443B-8418-28A782DBB257}" destId="{7074821A-35E9-4E02-ABEB-EA128FF17236}" srcOrd="11" destOrd="0" presId="urn:microsoft.com/office/officeart/2011/layout/CircleProcess"/>
    <dgm:cxn modelId="{4F472D77-57B3-4B81-A36D-CAC401B93A4C}" type="presParOf" srcId="{0346D898-3F07-443B-8418-28A782DBB257}" destId="{B434E745-F295-4FA5-B4EE-B8ED3C49DA71}" srcOrd="12" destOrd="0" presId="urn:microsoft.com/office/officeart/2011/layout/CircleProcess"/>
    <dgm:cxn modelId="{6AAA3F0F-D344-453E-BD05-67176B455835}" type="presParOf" srcId="{B434E745-F295-4FA5-B4EE-B8ED3C49DA71}" destId="{D6E2724F-AE78-432F-BCEB-1AEE685B3C29}" srcOrd="0" destOrd="0" presId="urn:microsoft.com/office/officeart/2011/layout/CircleProcess"/>
    <dgm:cxn modelId="{CC81796F-37D8-4CA2-8056-FC65B1C962CD}" type="presParOf" srcId="{0346D898-3F07-443B-8418-28A782DBB257}" destId="{2F2B5376-512E-453E-BC56-C7A913E7D4B9}" srcOrd="13" destOrd="0" presId="urn:microsoft.com/office/officeart/2011/layout/CircleProcess"/>
    <dgm:cxn modelId="{147C0AB8-7C31-4B4B-80B6-CB0D7276A674}" type="presParOf" srcId="{2F2B5376-512E-453E-BC56-C7A913E7D4B9}" destId="{3099251B-6BBB-4BE4-8FA5-E126ABED7A07}" srcOrd="0" destOrd="0" presId="urn:microsoft.com/office/officeart/2011/layout/CircleProcess"/>
    <dgm:cxn modelId="{E7A0CA71-B35B-41F9-BB47-FB9FCAE346D5}" type="presParOf" srcId="{0346D898-3F07-443B-8418-28A782DBB257}" destId="{7EDA8C40-5206-4906-90CE-94A593168353}" srcOrd="14" destOrd="0" presId="urn:microsoft.com/office/officeart/2011/layout/CircleProcess"/>
    <dgm:cxn modelId="{A825E0D2-5A90-455E-81F0-BBA8A44B4750}" type="presParOf" srcId="{0346D898-3F07-443B-8418-28A782DBB257}" destId="{6AEE439F-62D4-4CDB-8221-2275D0E8631D}" srcOrd="15" destOrd="0" presId="urn:microsoft.com/office/officeart/2011/layout/CircleProcess"/>
    <dgm:cxn modelId="{433059AD-0606-48B5-8A57-1DF1315DBB1C}" type="presParOf" srcId="{6AEE439F-62D4-4CDB-8221-2275D0E8631D}" destId="{8CDC11CF-3458-4340-B86D-98F0FDF8146D}" srcOrd="0" destOrd="0" presId="urn:microsoft.com/office/officeart/2011/layout/CircleProcess"/>
    <dgm:cxn modelId="{2C47A7C1-E3E6-4081-9E3A-44E29113AE27}" type="presParOf" srcId="{0346D898-3F07-443B-8418-28A782DBB257}" destId="{F4F0D704-6673-446F-92FB-152EF2E279CF}" srcOrd="16" destOrd="0" presId="urn:microsoft.com/office/officeart/2011/layout/CircleProcess"/>
    <dgm:cxn modelId="{65800ABA-ADF9-4CA8-936F-B2E272E6FD4F}" type="presParOf" srcId="{F4F0D704-6673-446F-92FB-152EF2E279CF}" destId="{402CC4F0-3CAB-44B3-9617-6F08BF6049B7}" srcOrd="0" destOrd="0" presId="urn:microsoft.com/office/officeart/2011/layout/CircleProcess"/>
    <dgm:cxn modelId="{298486EA-A78B-4CA4-8623-666215BDE057}" type="presParOf" srcId="{0346D898-3F07-443B-8418-28A782DBB257}" destId="{95B8177C-6A7D-410A-A088-CB8B602B58D4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8510A4-229E-4D66-8A5A-EA6905BE011D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966C6D67-6239-44EF-A8D7-295F46911250}">
      <dgm:prSet phldrT="[Text]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7B32C0DE-1B7B-497E-A552-9BC7BBFCB276}" type="parTrans" cxnId="{092523B3-9F0C-4311-A86D-1D5506D9B7DE}">
      <dgm:prSet/>
      <dgm:spPr/>
      <dgm:t>
        <a:bodyPr/>
        <a:lstStyle/>
        <a:p>
          <a:endParaRPr lang="fi-FI"/>
        </a:p>
      </dgm:t>
    </dgm:pt>
    <dgm:pt modelId="{824DC313-F441-4CB8-A7C6-C558F31920CE}" type="sibTrans" cxnId="{092523B3-9F0C-4311-A86D-1D5506D9B7DE}">
      <dgm:prSet/>
      <dgm:spPr/>
      <dgm:t>
        <a:bodyPr/>
        <a:lstStyle/>
        <a:p>
          <a:endParaRPr lang="fi-FI"/>
        </a:p>
      </dgm:t>
    </dgm:pt>
    <dgm:pt modelId="{0E5A62B3-B24B-48BC-B291-665E934A552D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6DBCD9DB-CD66-43F3-B34D-172F4F4A8181}" type="parTrans" cxnId="{D2A7C5C0-076F-4FD4-9F96-6DBB7F5B82ED}">
      <dgm:prSet/>
      <dgm:spPr/>
      <dgm:t>
        <a:bodyPr/>
        <a:lstStyle/>
        <a:p>
          <a:endParaRPr lang="fi-FI"/>
        </a:p>
      </dgm:t>
    </dgm:pt>
    <dgm:pt modelId="{D2D7AA8A-6318-4E12-B654-1B4118CE1D07}" type="sibTrans" cxnId="{D2A7C5C0-076F-4FD4-9F96-6DBB7F5B82ED}">
      <dgm:prSet/>
      <dgm:spPr/>
      <dgm:t>
        <a:bodyPr/>
        <a:lstStyle/>
        <a:p>
          <a:endParaRPr lang="fi-FI"/>
        </a:p>
      </dgm:t>
    </dgm:pt>
    <dgm:pt modelId="{F3469CE9-6238-4FA7-A97B-E00F4B80F125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C642CCF5-5FE8-4CA8-B171-651F5805EDE2}" type="parTrans" cxnId="{6FD0F2AE-202E-47E7-92E7-59097C7D89B9}">
      <dgm:prSet/>
      <dgm:spPr/>
      <dgm:t>
        <a:bodyPr/>
        <a:lstStyle/>
        <a:p>
          <a:endParaRPr lang="fi-FI"/>
        </a:p>
      </dgm:t>
    </dgm:pt>
    <dgm:pt modelId="{F934DF13-2D34-402A-BF69-0059F497482F}" type="sibTrans" cxnId="{6FD0F2AE-202E-47E7-92E7-59097C7D89B9}">
      <dgm:prSet/>
      <dgm:spPr/>
      <dgm:t>
        <a:bodyPr/>
        <a:lstStyle/>
        <a:p>
          <a:endParaRPr lang="fi-FI"/>
        </a:p>
      </dgm:t>
    </dgm:pt>
    <dgm:pt modelId="{96C5249D-783F-45F6-A9A8-5BEE8D7A6D62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CA8DC23D-F5FD-44A6-9BE0-69FA1FDBC33E}" type="parTrans" cxnId="{854255B6-81A5-4291-9007-0CB2DD056192}">
      <dgm:prSet/>
      <dgm:spPr/>
      <dgm:t>
        <a:bodyPr/>
        <a:lstStyle/>
        <a:p>
          <a:endParaRPr lang="fi-FI"/>
        </a:p>
      </dgm:t>
    </dgm:pt>
    <dgm:pt modelId="{7FAC8616-256A-4BE2-A922-FC5B9852904F}" type="sibTrans" cxnId="{854255B6-81A5-4291-9007-0CB2DD056192}">
      <dgm:prSet/>
      <dgm:spPr/>
      <dgm:t>
        <a:bodyPr/>
        <a:lstStyle/>
        <a:p>
          <a:endParaRPr lang="fi-FI"/>
        </a:p>
      </dgm:t>
    </dgm:pt>
    <dgm:pt modelId="{7657C7DB-993B-47C1-BE84-11E780B4CBD8}">
      <dgm:prSet phldrT="[Text]"/>
      <dgm:spPr>
        <a:solidFill>
          <a:schemeClr val="tx2"/>
        </a:solidFill>
        <a:ln>
          <a:noFill/>
        </a:ln>
      </dgm:spPr>
      <dgm:t>
        <a:bodyPr/>
        <a:lstStyle/>
        <a:p>
          <a:pPr rtl="0"/>
          <a:endParaRPr lang="fi-FI" dirty="0">
            <a:latin typeface="+mn-lt"/>
          </a:endParaRPr>
        </a:p>
      </dgm:t>
    </dgm:pt>
    <dgm:pt modelId="{6C6F449E-AB75-4A9B-B0EA-B08D6CCE4E2A}" type="sibTrans" cxnId="{0F4D2D47-B2CF-48AE-8698-2E513BCF2E19}">
      <dgm:prSet/>
      <dgm:spPr/>
      <dgm:t>
        <a:bodyPr/>
        <a:lstStyle/>
        <a:p>
          <a:endParaRPr lang="fi-FI"/>
        </a:p>
      </dgm:t>
    </dgm:pt>
    <dgm:pt modelId="{44AACE0C-84B9-477C-9821-CB06045A8332}" type="parTrans" cxnId="{0F4D2D47-B2CF-48AE-8698-2E513BCF2E19}">
      <dgm:prSet/>
      <dgm:spPr/>
      <dgm:t>
        <a:bodyPr/>
        <a:lstStyle/>
        <a:p>
          <a:endParaRPr lang="fi-FI"/>
        </a:p>
      </dgm:t>
    </dgm:pt>
    <dgm:pt modelId="{4BA739B0-88EE-439B-B297-7E9797FB0E2A}">
      <dgm:prSet phldrT="[Text]"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80A0D89A-3FE5-48C9-B13C-BE94A3F6B43C}" type="sibTrans" cxnId="{A18DFD54-2502-4286-97AF-100581E23D48}">
      <dgm:prSet/>
      <dgm:spPr/>
      <dgm:t>
        <a:bodyPr/>
        <a:lstStyle/>
        <a:p>
          <a:endParaRPr lang="fi-FI"/>
        </a:p>
      </dgm:t>
    </dgm:pt>
    <dgm:pt modelId="{43C5D1AA-8267-40E8-A1EB-AED4B95438FB}" type="parTrans" cxnId="{A18DFD54-2502-4286-97AF-100581E23D48}">
      <dgm:prSet/>
      <dgm:spPr/>
      <dgm:t>
        <a:bodyPr/>
        <a:lstStyle/>
        <a:p>
          <a:endParaRPr lang="fi-FI"/>
        </a:p>
      </dgm:t>
    </dgm:pt>
    <dgm:pt modelId="{0346D898-3F07-443B-8418-28A782DBB257}" type="pres">
      <dgm:prSet presAssocID="{2D8510A4-229E-4D66-8A5A-EA6905BE011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600CD20-F8E8-4807-B04B-513A05BA38DA}" type="pres">
      <dgm:prSet presAssocID="{96C5249D-783F-45F6-A9A8-5BEE8D7A6D62}" presName="Accent6" presStyleCnt="0"/>
      <dgm:spPr/>
    </dgm:pt>
    <dgm:pt modelId="{A4A7320B-4BF7-4C08-B8AE-E69A7A3A4002}" type="pres">
      <dgm:prSet presAssocID="{96C5249D-783F-45F6-A9A8-5BEE8D7A6D62}" presName="Accent" presStyleLbl="node1" presStyleIdx="0" presStyleCnt="6"/>
      <dgm:spPr>
        <a:solidFill>
          <a:srgbClr val="FFCD00"/>
        </a:solidFill>
      </dgm:spPr>
    </dgm:pt>
    <dgm:pt modelId="{E25471F0-3CFE-44EC-8DF2-E386F52AFBD0}" type="pres">
      <dgm:prSet presAssocID="{96C5249D-783F-45F6-A9A8-5BEE8D7A6D62}" presName="ParentBackground6" presStyleCnt="0"/>
      <dgm:spPr/>
    </dgm:pt>
    <dgm:pt modelId="{5FA7B07F-D44B-44BE-BE69-8CF4FB7D463D}" type="pres">
      <dgm:prSet presAssocID="{96C5249D-783F-45F6-A9A8-5BEE8D7A6D62}" presName="ParentBackground" presStyleLbl="fgAcc1" presStyleIdx="0" presStyleCnt="6"/>
      <dgm:spPr/>
    </dgm:pt>
    <dgm:pt modelId="{71DEC539-28F8-4948-92F3-8E52478E7D94}" type="pres">
      <dgm:prSet presAssocID="{96C5249D-783F-45F6-A9A8-5BEE8D7A6D62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6A33E38-BED9-4CD5-9321-5A691DDA4D99}" type="pres">
      <dgm:prSet presAssocID="{F3469CE9-6238-4FA7-A97B-E00F4B80F125}" presName="Accent5" presStyleCnt="0"/>
      <dgm:spPr/>
    </dgm:pt>
    <dgm:pt modelId="{6E14E2B9-D3CD-4E7A-B969-E3A392E283F6}" type="pres">
      <dgm:prSet presAssocID="{F3469CE9-6238-4FA7-A97B-E00F4B80F125}" presName="Accent" presStyleLbl="node1" presStyleIdx="1" presStyleCnt="6"/>
      <dgm:spPr>
        <a:solidFill>
          <a:srgbClr val="7030A0"/>
        </a:solidFill>
      </dgm:spPr>
    </dgm:pt>
    <dgm:pt modelId="{A4BCBAC9-8B12-4DA5-9283-202B62EC3320}" type="pres">
      <dgm:prSet presAssocID="{F3469CE9-6238-4FA7-A97B-E00F4B80F125}" presName="ParentBackground5" presStyleCnt="0"/>
      <dgm:spPr/>
    </dgm:pt>
    <dgm:pt modelId="{BE7909A2-1C88-4CB4-9196-48F24258489B}" type="pres">
      <dgm:prSet presAssocID="{F3469CE9-6238-4FA7-A97B-E00F4B80F125}" presName="ParentBackground" presStyleLbl="fgAcc1" presStyleIdx="1" presStyleCnt="6"/>
      <dgm:spPr/>
    </dgm:pt>
    <dgm:pt modelId="{DBA3A91E-1A88-4AC8-A8FF-B5CD96DC5667}" type="pres">
      <dgm:prSet presAssocID="{F3469CE9-6238-4FA7-A97B-E00F4B80F125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6BD021B-5E71-4153-9E6F-0683156F8DF6}" type="pres">
      <dgm:prSet presAssocID="{0E5A62B3-B24B-48BC-B291-665E934A552D}" presName="Accent4" presStyleCnt="0"/>
      <dgm:spPr/>
    </dgm:pt>
    <dgm:pt modelId="{4FE143E0-32B9-4287-B081-A2EEB8AA493E}" type="pres">
      <dgm:prSet presAssocID="{0E5A62B3-B24B-48BC-B291-665E934A552D}" presName="Accent" presStyleLbl="node1" presStyleIdx="2" presStyleCnt="6"/>
      <dgm:spPr>
        <a:solidFill>
          <a:srgbClr val="92D050"/>
        </a:solidFill>
      </dgm:spPr>
    </dgm:pt>
    <dgm:pt modelId="{8AFC2A30-0459-4948-96F7-B70BE70015BE}" type="pres">
      <dgm:prSet presAssocID="{0E5A62B3-B24B-48BC-B291-665E934A552D}" presName="ParentBackground4" presStyleCnt="0"/>
      <dgm:spPr/>
    </dgm:pt>
    <dgm:pt modelId="{8708663D-E9A5-4A92-989F-3CB042996BE9}" type="pres">
      <dgm:prSet presAssocID="{0E5A62B3-B24B-48BC-B291-665E934A552D}" presName="ParentBackground" presStyleLbl="fgAcc1" presStyleIdx="2" presStyleCnt="6"/>
      <dgm:spPr/>
    </dgm:pt>
    <dgm:pt modelId="{B64BF1D8-C603-46C3-BE37-73ADC18B7CFF}" type="pres">
      <dgm:prSet presAssocID="{0E5A62B3-B24B-48BC-B291-665E934A552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CCF6015-CD53-45C3-9B37-07C8A5801C76}" type="pres">
      <dgm:prSet presAssocID="{966C6D67-6239-44EF-A8D7-295F46911250}" presName="Accent3" presStyleCnt="0"/>
      <dgm:spPr/>
    </dgm:pt>
    <dgm:pt modelId="{E6A2EDEE-8AB1-40A8-8D12-D6DAFC842FB2}" type="pres">
      <dgm:prSet presAssocID="{966C6D67-6239-44EF-A8D7-295F46911250}" presName="Accent" presStyleLbl="node1" presStyleIdx="3" presStyleCnt="6"/>
      <dgm:spPr>
        <a:solidFill>
          <a:srgbClr val="00965E"/>
        </a:solidFill>
      </dgm:spPr>
    </dgm:pt>
    <dgm:pt modelId="{DB5091B1-5410-4656-AB78-10F5C25BF9E1}" type="pres">
      <dgm:prSet presAssocID="{966C6D67-6239-44EF-A8D7-295F46911250}" presName="ParentBackground3" presStyleCnt="0"/>
      <dgm:spPr/>
    </dgm:pt>
    <dgm:pt modelId="{DB7C5D85-1FD6-4BEE-B4DB-20EFF76FF45F}" type="pres">
      <dgm:prSet presAssocID="{966C6D67-6239-44EF-A8D7-295F46911250}" presName="ParentBackground" presStyleLbl="fgAcc1" presStyleIdx="3" presStyleCnt="6"/>
      <dgm:spPr/>
    </dgm:pt>
    <dgm:pt modelId="{7074821A-35E9-4E02-ABEB-EA128FF17236}" type="pres">
      <dgm:prSet presAssocID="{966C6D67-6239-44EF-A8D7-295F4691125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434E745-F295-4FA5-B4EE-B8ED3C49DA71}" type="pres">
      <dgm:prSet presAssocID="{7657C7DB-993B-47C1-BE84-11E780B4CBD8}" presName="Accent2" presStyleCnt="0"/>
      <dgm:spPr/>
    </dgm:pt>
    <dgm:pt modelId="{D6E2724F-AE78-432F-BCEB-1AEE685B3C29}" type="pres">
      <dgm:prSet presAssocID="{7657C7DB-993B-47C1-BE84-11E780B4CBD8}" presName="Accent" presStyleLbl="node1" presStyleIdx="4" presStyleCnt="6"/>
      <dgm:spPr>
        <a:solidFill>
          <a:schemeClr val="tx2"/>
        </a:solidFill>
      </dgm:spPr>
    </dgm:pt>
    <dgm:pt modelId="{2F2B5376-512E-453E-BC56-C7A913E7D4B9}" type="pres">
      <dgm:prSet presAssocID="{7657C7DB-993B-47C1-BE84-11E780B4CBD8}" presName="ParentBackground2" presStyleCnt="0"/>
      <dgm:spPr/>
    </dgm:pt>
    <dgm:pt modelId="{3099251B-6BBB-4BE4-8FA5-E126ABED7A07}" type="pres">
      <dgm:prSet presAssocID="{7657C7DB-993B-47C1-BE84-11E780B4CBD8}" presName="ParentBackground" presStyleLbl="fgAcc1" presStyleIdx="4" presStyleCnt="6"/>
      <dgm:spPr/>
    </dgm:pt>
    <dgm:pt modelId="{7EDA8C40-5206-4906-90CE-94A593168353}" type="pres">
      <dgm:prSet presAssocID="{7657C7DB-993B-47C1-BE84-11E780B4CBD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AEE439F-62D4-4CDB-8221-2275D0E8631D}" type="pres">
      <dgm:prSet presAssocID="{4BA739B0-88EE-439B-B297-7E9797FB0E2A}" presName="Accent1" presStyleCnt="0"/>
      <dgm:spPr/>
    </dgm:pt>
    <dgm:pt modelId="{8CDC11CF-3458-4340-B86D-98F0FDF8146D}" type="pres">
      <dgm:prSet presAssocID="{4BA739B0-88EE-439B-B297-7E9797FB0E2A}" presName="Accent" presStyleLbl="node1" presStyleIdx="5" presStyleCnt="6"/>
      <dgm:spPr>
        <a:noFill/>
        <a:ln>
          <a:noFill/>
        </a:ln>
      </dgm:spPr>
    </dgm:pt>
    <dgm:pt modelId="{F4F0D704-6673-446F-92FB-152EF2E279CF}" type="pres">
      <dgm:prSet presAssocID="{4BA739B0-88EE-439B-B297-7E9797FB0E2A}" presName="ParentBackground1" presStyleCnt="0"/>
      <dgm:spPr/>
    </dgm:pt>
    <dgm:pt modelId="{402CC4F0-3CAB-44B3-9617-6F08BF6049B7}" type="pres">
      <dgm:prSet presAssocID="{4BA739B0-88EE-439B-B297-7E9797FB0E2A}" presName="ParentBackground" presStyleLbl="fgAcc1" presStyleIdx="5" presStyleCnt="6"/>
      <dgm:spPr/>
    </dgm:pt>
    <dgm:pt modelId="{95B8177C-6A7D-410A-A088-CB8B602B58D4}" type="pres">
      <dgm:prSet presAssocID="{4BA739B0-88EE-439B-B297-7E9797FB0E2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3268413-D073-4759-9CB3-3F5073EF2FD8}" type="presOf" srcId="{0E5A62B3-B24B-48BC-B291-665E934A552D}" destId="{8708663D-E9A5-4A92-989F-3CB042996BE9}" srcOrd="0" destOrd="0" presId="urn:microsoft.com/office/officeart/2011/layout/CircleProcess"/>
    <dgm:cxn modelId="{A6A46B35-5E01-4DC1-BB7F-FEFF25019215}" type="presOf" srcId="{96C5249D-783F-45F6-A9A8-5BEE8D7A6D62}" destId="{71DEC539-28F8-4948-92F3-8E52478E7D94}" srcOrd="1" destOrd="0" presId="urn:microsoft.com/office/officeart/2011/layout/CircleProcess"/>
    <dgm:cxn modelId="{0F4D2D47-B2CF-48AE-8698-2E513BCF2E19}" srcId="{2D8510A4-229E-4D66-8A5A-EA6905BE011D}" destId="{7657C7DB-993B-47C1-BE84-11E780B4CBD8}" srcOrd="1" destOrd="0" parTransId="{44AACE0C-84B9-477C-9821-CB06045A8332}" sibTransId="{6C6F449E-AB75-4A9B-B0EA-B08D6CCE4E2A}"/>
    <dgm:cxn modelId="{22F44D49-FCE9-43A3-966D-971AD0CF8C0E}" type="presOf" srcId="{7657C7DB-993B-47C1-BE84-11E780B4CBD8}" destId="{3099251B-6BBB-4BE4-8FA5-E126ABED7A07}" srcOrd="0" destOrd="0" presId="urn:microsoft.com/office/officeart/2011/layout/CircleProcess"/>
    <dgm:cxn modelId="{64EDC36E-D659-4D6C-B83E-5987564EE3A4}" type="presOf" srcId="{0E5A62B3-B24B-48BC-B291-665E934A552D}" destId="{B64BF1D8-C603-46C3-BE37-73ADC18B7CFF}" srcOrd="1" destOrd="0" presId="urn:microsoft.com/office/officeart/2011/layout/CircleProcess"/>
    <dgm:cxn modelId="{A18DFD54-2502-4286-97AF-100581E23D48}" srcId="{2D8510A4-229E-4D66-8A5A-EA6905BE011D}" destId="{4BA739B0-88EE-439B-B297-7E9797FB0E2A}" srcOrd="0" destOrd="0" parTransId="{43C5D1AA-8267-40E8-A1EB-AED4B95438FB}" sibTransId="{80A0D89A-3FE5-48C9-B13C-BE94A3F6B43C}"/>
    <dgm:cxn modelId="{57800059-C1D1-4CAE-93A6-5241E0B11E5C}" type="presOf" srcId="{7657C7DB-993B-47C1-BE84-11E780B4CBD8}" destId="{7EDA8C40-5206-4906-90CE-94A593168353}" srcOrd="1" destOrd="0" presId="urn:microsoft.com/office/officeart/2011/layout/CircleProcess"/>
    <dgm:cxn modelId="{6B6B235A-3495-40E0-9366-B6E17B1EE932}" type="presOf" srcId="{966C6D67-6239-44EF-A8D7-295F46911250}" destId="{DB7C5D85-1FD6-4BEE-B4DB-20EFF76FF45F}" srcOrd="0" destOrd="0" presId="urn:microsoft.com/office/officeart/2011/layout/CircleProcess"/>
    <dgm:cxn modelId="{CE06547F-CC87-47D1-B509-7DEDB16F8394}" type="presOf" srcId="{966C6D67-6239-44EF-A8D7-295F46911250}" destId="{7074821A-35E9-4E02-ABEB-EA128FF17236}" srcOrd="1" destOrd="0" presId="urn:microsoft.com/office/officeart/2011/layout/CircleProcess"/>
    <dgm:cxn modelId="{6FD0F2AE-202E-47E7-92E7-59097C7D89B9}" srcId="{2D8510A4-229E-4D66-8A5A-EA6905BE011D}" destId="{F3469CE9-6238-4FA7-A97B-E00F4B80F125}" srcOrd="4" destOrd="0" parTransId="{C642CCF5-5FE8-4CA8-B171-651F5805EDE2}" sibTransId="{F934DF13-2D34-402A-BF69-0059F497482F}"/>
    <dgm:cxn modelId="{092523B3-9F0C-4311-A86D-1D5506D9B7DE}" srcId="{2D8510A4-229E-4D66-8A5A-EA6905BE011D}" destId="{966C6D67-6239-44EF-A8D7-295F46911250}" srcOrd="2" destOrd="0" parTransId="{7B32C0DE-1B7B-497E-A552-9BC7BBFCB276}" sibTransId="{824DC313-F441-4CB8-A7C6-C558F31920CE}"/>
    <dgm:cxn modelId="{854255B6-81A5-4291-9007-0CB2DD056192}" srcId="{2D8510A4-229E-4D66-8A5A-EA6905BE011D}" destId="{96C5249D-783F-45F6-A9A8-5BEE8D7A6D62}" srcOrd="5" destOrd="0" parTransId="{CA8DC23D-F5FD-44A6-9BE0-69FA1FDBC33E}" sibTransId="{7FAC8616-256A-4BE2-A922-FC5B9852904F}"/>
    <dgm:cxn modelId="{6D3B9DBB-7988-44B2-B6AD-F73BD648FA53}" type="presOf" srcId="{F3469CE9-6238-4FA7-A97B-E00F4B80F125}" destId="{BE7909A2-1C88-4CB4-9196-48F24258489B}" srcOrd="0" destOrd="0" presId="urn:microsoft.com/office/officeart/2011/layout/CircleProcess"/>
    <dgm:cxn modelId="{CD9878BD-5C33-425A-A8E6-0757D57A890A}" type="presOf" srcId="{F3469CE9-6238-4FA7-A97B-E00F4B80F125}" destId="{DBA3A91E-1A88-4AC8-A8FF-B5CD96DC5667}" srcOrd="1" destOrd="0" presId="urn:microsoft.com/office/officeart/2011/layout/CircleProcess"/>
    <dgm:cxn modelId="{D2A7C5C0-076F-4FD4-9F96-6DBB7F5B82ED}" srcId="{2D8510A4-229E-4D66-8A5A-EA6905BE011D}" destId="{0E5A62B3-B24B-48BC-B291-665E934A552D}" srcOrd="3" destOrd="0" parTransId="{6DBCD9DB-CD66-43F3-B34D-172F4F4A8181}" sibTransId="{D2D7AA8A-6318-4E12-B654-1B4118CE1D07}"/>
    <dgm:cxn modelId="{E0AB2EE2-21FC-4B2C-9E93-2F20C35C21DE}" type="presOf" srcId="{96C5249D-783F-45F6-A9A8-5BEE8D7A6D62}" destId="{5FA7B07F-D44B-44BE-BE69-8CF4FB7D463D}" srcOrd="0" destOrd="0" presId="urn:microsoft.com/office/officeart/2011/layout/CircleProcess"/>
    <dgm:cxn modelId="{6855F2E6-478A-4E31-A64B-ED81B3DD989E}" type="presOf" srcId="{4BA739B0-88EE-439B-B297-7E9797FB0E2A}" destId="{95B8177C-6A7D-410A-A088-CB8B602B58D4}" srcOrd="1" destOrd="0" presId="urn:microsoft.com/office/officeart/2011/layout/CircleProcess"/>
    <dgm:cxn modelId="{7E94E7F2-614C-4E98-BCC8-FD8F3025D09F}" type="presOf" srcId="{4BA739B0-88EE-439B-B297-7E9797FB0E2A}" destId="{402CC4F0-3CAB-44B3-9617-6F08BF6049B7}" srcOrd="0" destOrd="0" presId="urn:microsoft.com/office/officeart/2011/layout/CircleProcess"/>
    <dgm:cxn modelId="{68BB51F8-BB92-4F1A-B13A-62D2EA78EB49}" type="presOf" srcId="{2D8510A4-229E-4D66-8A5A-EA6905BE011D}" destId="{0346D898-3F07-443B-8418-28A782DBB257}" srcOrd="0" destOrd="0" presId="urn:microsoft.com/office/officeart/2011/layout/CircleProcess"/>
    <dgm:cxn modelId="{02F26B68-0D48-4409-B962-4AE5DC6BC0FB}" type="presParOf" srcId="{0346D898-3F07-443B-8418-28A782DBB257}" destId="{C600CD20-F8E8-4807-B04B-513A05BA38DA}" srcOrd="0" destOrd="0" presId="urn:microsoft.com/office/officeart/2011/layout/CircleProcess"/>
    <dgm:cxn modelId="{02B7E08B-6366-4CD0-AB89-DCB75343037C}" type="presParOf" srcId="{C600CD20-F8E8-4807-B04B-513A05BA38DA}" destId="{A4A7320B-4BF7-4C08-B8AE-E69A7A3A4002}" srcOrd="0" destOrd="0" presId="urn:microsoft.com/office/officeart/2011/layout/CircleProcess"/>
    <dgm:cxn modelId="{6A63E6C6-FA2A-431C-A557-106F5266278A}" type="presParOf" srcId="{0346D898-3F07-443B-8418-28A782DBB257}" destId="{E25471F0-3CFE-44EC-8DF2-E386F52AFBD0}" srcOrd="1" destOrd="0" presId="urn:microsoft.com/office/officeart/2011/layout/CircleProcess"/>
    <dgm:cxn modelId="{1E3F9652-69B0-4216-9712-8B909FC16397}" type="presParOf" srcId="{E25471F0-3CFE-44EC-8DF2-E386F52AFBD0}" destId="{5FA7B07F-D44B-44BE-BE69-8CF4FB7D463D}" srcOrd="0" destOrd="0" presId="urn:microsoft.com/office/officeart/2011/layout/CircleProcess"/>
    <dgm:cxn modelId="{37D6328B-2AC1-4A52-B507-8A6727E96CAF}" type="presParOf" srcId="{0346D898-3F07-443B-8418-28A782DBB257}" destId="{71DEC539-28F8-4948-92F3-8E52478E7D94}" srcOrd="2" destOrd="0" presId="urn:microsoft.com/office/officeart/2011/layout/CircleProcess"/>
    <dgm:cxn modelId="{45D0117B-418D-4663-A92A-4390CCCF137A}" type="presParOf" srcId="{0346D898-3F07-443B-8418-28A782DBB257}" destId="{86A33E38-BED9-4CD5-9321-5A691DDA4D99}" srcOrd="3" destOrd="0" presId="urn:microsoft.com/office/officeart/2011/layout/CircleProcess"/>
    <dgm:cxn modelId="{C759DA26-9766-4E14-8B0A-48D8D91FDAC9}" type="presParOf" srcId="{86A33E38-BED9-4CD5-9321-5A691DDA4D99}" destId="{6E14E2B9-D3CD-4E7A-B969-E3A392E283F6}" srcOrd="0" destOrd="0" presId="urn:microsoft.com/office/officeart/2011/layout/CircleProcess"/>
    <dgm:cxn modelId="{5F2FA158-1EB4-430A-ADCE-869239A5B9D1}" type="presParOf" srcId="{0346D898-3F07-443B-8418-28A782DBB257}" destId="{A4BCBAC9-8B12-4DA5-9283-202B62EC3320}" srcOrd="4" destOrd="0" presId="urn:microsoft.com/office/officeart/2011/layout/CircleProcess"/>
    <dgm:cxn modelId="{56FBF592-0467-4337-A9D3-78A315B13E94}" type="presParOf" srcId="{A4BCBAC9-8B12-4DA5-9283-202B62EC3320}" destId="{BE7909A2-1C88-4CB4-9196-48F24258489B}" srcOrd="0" destOrd="0" presId="urn:microsoft.com/office/officeart/2011/layout/CircleProcess"/>
    <dgm:cxn modelId="{E3C1BE58-C31B-429E-A23E-B3288D8D99C7}" type="presParOf" srcId="{0346D898-3F07-443B-8418-28A782DBB257}" destId="{DBA3A91E-1A88-4AC8-A8FF-B5CD96DC5667}" srcOrd="5" destOrd="0" presId="urn:microsoft.com/office/officeart/2011/layout/CircleProcess"/>
    <dgm:cxn modelId="{185E4147-F492-4B70-994A-AC4B45C86988}" type="presParOf" srcId="{0346D898-3F07-443B-8418-28A782DBB257}" destId="{96BD021B-5E71-4153-9E6F-0683156F8DF6}" srcOrd="6" destOrd="0" presId="urn:microsoft.com/office/officeart/2011/layout/CircleProcess"/>
    <dgm:cxn modelId="{08D97D07-514F-4654-8603-E35F460AB099}" type="presParOf" srcId="{96BD021B-5E71-4153-9E6F-0683156F8DF6}" destId="{4FE143E0-32B9-4287-B081-A2EEB8AA493E}" srcOrd="0" destOrd="0" presId="urn:microsoft.com/office/officeart/2011/layout/CircleProcess"/>
    <dgm:cxn modelId="{4BF32609-460D-439E-9B6B-01D7400E10E5}" type="presParOf" srcId="{0346D898-3F07-443B-8418-28A782DBB257}" destId="{8AFC2A30-0459-4948-96F7-B70BE70015BE}" srcOrd="7" destOrd="0" presId="urn:microsoft.com/office/officeart/2011/layout/CircleProcess"/>
    <dgm:cxn modelId="{692F27C9-6EF0-428E-8E80-6BC1BA192A86}" type="presParOf" srcId="{8AFC2A30-0459-4948-96F7-B70BE70015BE}" destId="{8708663D-E9A5-4A92-989F-3CB042996BE9}" srcOrd="0" destOrd="0" presId="urn:microsoft.com/office/officeart/2011/layout/CircleProcess"/>
    <dgm:cxn modelId="{BDE0B916-672F-46C5-8FE1-D288BF1A6E11}" type="presParOf" srcId="{0346D898-3F07-443B-8418-28A782DBB257}" destId="{B64BF1D8-C603-46C3-BE37-73ADC18B7CFF}" srcOrd="8" destOrd="0" presId="urn:microsoft.com/office/officeart/2011/layout/CircleProcess"/>
    <dgm:cxn modelId="{AD59CA62-8731-43D2-AA06-A99D905A847A}" type="presParOf" srcId="{0346D898-3F07-443B-8418-28A782DBB257}" destId="{CCCF6015-CD53-45C3-9B37-07C8A5801C76}" srcOrd="9" destOrd="0" presId="urn:microsoft.com/office/officeart/2011/layout/CircleProcess"/>
    <dgm:cxn modelId="{5D4A2164-C128-4653-A3CA-013F48796EDE}" type="presParOf" srcId="{CCCF6015-CD53-45C3-9B37-07C8A5801C76}" destId="{E6A2EDEE-8AB1-40A8-8D12-D6DAFC842FB2}" srcOrd="0" destOrd="0" presId="urn:microsoft.com/office/officeart/2011/layout/CircleProcess"/>
    <dgm:cxn modelId="{E1DFCADC-C933-41F9-9580-48C787BC0F8D}" type="presParOf" srcId="{0346D898-3F07-443B-8418-28A782DBB257}" destId="{DB5091B1-5410-4656-AB78-10F5C25BF9E1}" srcOrd="10" destOrd="0" presId="urn:microsoft.com/office/officeart/2011/layout/CircleProcess"/>
    <dgm:cxn modelId="{B6371DC1-08F6-44A8-8808-27D1730B9FAA}" type="presParOf" srcId="{DB5091B1-5410-4656-AB78-10F5C25BF9E1}" destId="{DB7C5D85-1FD6-4BEE-B4DB-20EFF76FF45F}" srcOrd="0" destOrd="0" presId="urn:microsoft.com/office/officeart/2011/layout/CircleProcess"/>
    <dgm:cxn modelId="{96412D2B-E904-4E87-B84D-CD253CFA9B04}" type="presParOf" srcId="{0346D898-3F07-443B-8418-28A782DBB257}" destId="{7074821A-35E9-4E02-ABEB-EA128FF17236}" srcOrd="11" destOrd="0" presId="urn:microsoft.com/office/officeart/2011/layout/CircleProcess"/>
    <dgm:cxn modelId="{4F472D77-57B3-4B81-A36D-CAC401B93A4C}" type="presParOf" srcId="{0346D898-3F07-443B-8418-28A782DBB257}" destId="{B434E745-F295-4FA5-B4EE-B8ED3C49DA71}" srcOrd="12" destOrd="0" presId="urn:microsoft.com/office/officeart/2011/layout/CircleProcess"/>
    <dgm:cxn modelId="{6AAA3F0F-D344-453E-BD05-67176B455835}" type="presParOf" srcId="{B434E745-F295-4FA5-B4EE-B8ED3C49DA71}" destId="{D6E2724F-AE78-432F-BCEB-1AEE685B3C29}" srcOrd="0" destOrd="0" presId="urn:microsoft.com/office/officeart/2011/layout/CircleProcess"/>
    <dgm:cxn modelId="{CC81796F-37D8-4CA2-8056-FC65B1C962CD}" type="presParOf" srcId="{0346D898-3F07-443B-8418-28A782DBB257}" destId="{2F2B5376-512E-453E-BC56-C7A913E7D4B9}" srcOrd="13" destOrd="0" presId="urn:microsoft.com/office/officeart/2011/layout/CircleProcess"/>
    <dgm:cxn modelId="{147C0AB8-7C31-4B4B-80B6-CB0D7276A674}" type="presParOf" srcId="{2F2B5376-512E-453E-BC56-C7A913E7D4B9}" destId="{3099251B-6BBB-4BE4-8FA5-E126ABED7A07}" srcOrd="0" destOrd="0" presId="urn:microsoft.com/office/officeart/2011/layout/CircleProcess"/>
    <dgm:cxn modelId="{E7A0CA71-B35B-41F9-BB47-FB9FCAE346D5}" type="presParOf" srcId="{0346D898-3F07-443B-8418-28A782DBB257}" destId="{7EDA8C40-5206-4906-90CE-94A593168353}" srcOrd="14" destOrd="0" presId="urn:microsoft.com/office/officeart/2011/layout/CircleProcess"/>
    <dgm:cxn modelId="{A825E0D2-5A90-455E-81F0-BBA8A44B4750}" type="presParOf" srcId="{0346D898-3F07-443B-8418-28A782DBB257}" destId="{6AEE439F-62D4-4CDB-8221-2275D0E8631D}" srcOrd="15" destOrd="0" presId="urn:microsoft.com/office/officeart/2011/layout/CircleProcess"/>
    <dgm:cxn modelId="{433059AD-0606-48B5-8A57-1DF1315DBB1C}" type="presParOf" srcId="{6AEE439F-62D4-4CDB-8221-2275D0E8631D}" destId="{8CDC11CF-3458-4340-B86D-98F0FDF8146D}" srcOrd="0" destOrd="0" presId="urn:microsoft.com/office/officeart/2011/layout/CircleProcess"/>
    <dgm:cxn modelId="{2C47A7C1-E3E6-4081-9E3A-44E29113AE27}" type="presParOf" srcId="{0346D898-3F07-443B-8418-28A782DBB257}" destId="{F4F0D704-6673-446F-92FB-152EF2E279CF}" srcOrd="16" destOrd="0" presId="urn:microsoft.com/office/officeart/2011/layout/CircleProcess"/>
    <dgm:cxn modelId="{65800ABA-ADF9-4CA8-936F-B2E272E6FD4F}" type="presParOf" srcId="{F4F0D704-6673-446F-92FB-152EF2E279CF}" destId="{402CC4F0-3CAB-44B3-9617-6F08BF6049B7}" srcOrd="0" destOrd="0" presId="urn:microsoft.com/office/officeart/2011/layout/CircleProcess"/>
    <dgm:cxn modelId="{298486EA-A78B-4CA4-8623-666215BDE057}" type="presParOf" srcId="{0346D898-3F07-443B-8418-28A782DBB257}" destId="{95B8177C-6A7D-410A-A088-CB8B602B58D4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8510A4-229E-4D66-8A5A-EA6905BE011D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966C6D67-6239-44EF-A8D7-295F46911250}">
      <dgm:prSet phldrT="[Text]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7B32C0DE-1B7B-497E-A552-9BC7BBFCB276}" type="parTrans" cxnId="{092523B3-9F0C-4311-A86D-1D5506D9B7DE}">
      <dgm:prSet/>
      <dgm:spPr/>
      <dgm:t>
        <a:bodyPr/>
        <a:lstStyle/>
        <a:p>
          <a:endParaRPr lang="fi-FI"/>
        </a:p>
      </dgm:t>
    </dgm:pt>
    <dgm:pt modelId="{824DC313-F441-4CB8-A7C6-C558F31920CE}" type="sibTrans" cxnId="{092523B3-9F0C-4311-A86D-1D5506D9B7DE}">
      <dgm:prSet/>
      <dgm:spPr/>
      <dgm:t>
        <a:bodyPr/>
        <a:lstStyle/>
        <a:p>
          <a:endParaRPr lang="fi-FI"/>
        </a:p>
      </dgm:t>
    </dgm:pt>
    <dgm:pt modelId="{0E5A62B3-B24B-48BC-B291-665E934A552D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6DBCD9DB-CD66-43F3-B34D-172F4F4A8181}" type="parTrans" cxnId="{D2A7C5C0-076F-4FD4-9F96-6DBB7F5B82ED}">
      <dgm:prSet/>
      <dgm:spPr/>
      <dgm:t>
        <a:bodyPr/>
        <a:lstStyle/>
        <a:p>
          <a:endParaRPr lang="fi-FI"/>
        </a:p>
      </dgm:t>
    </dgm:pt>
    <dgm:pt modelId="{D2D7AA8A-6318-4E12-B654-1B4118CE1D07}" type="sibTrans" cxnId="{D2A7C5C0-076F-4FD4-9F96-6DBB7F5B82ED}">
      <dgm:prSet/>
      <dgm:spPr/>
      <dgm:t>
        <a:bodyPr/>
        <a:lstStyle/>
        <a:p>
          <a:endParaRPr lang="fi-FI"/>
        </a:p>
      </dgm:t>
    </dgm:pt>
    <dgm:pt modelId="{F3469CE9-6238-4FA7-A97B-E00F4B80F125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C642CCF5-5FE8-4CA8-B171-651F5805EDE2}" type="parTrans" cxnId="{6FD0F2AE-202E-47E7-92E7-59097C7D89B9}">
      <dgm:prSet/>
      <dgm:spPr/>
      <dgm:t>
        <a:bodyPr/>
        <a:lstStyle/>
        <a:p>
          <a:endParaRPr lang="fi-FI"/>
        </a:p>
      </dgm:t>
    </dgm:pt>
    <dgm:pt modelId="{F934DF13-2D34-402A-BF69-0059F497482F}" type="sibTrans" cxnId="{6FD0F2AE-202E-47E7-92E7-59097C7D89B9}">
      <dgm:prSet/>
      <dgm:spPr/>
      <dgm:t>
        <a:bodyPr/>
        <a:lstStyle/>
        <a:p>
          <a:endParaRPr lang="fi-FI"/>
        </a:p>
      </dgm:t>
    </dgm:pt>
    <dgm:pt modelId="{96C5249D-783F-45F6-A9A8-5BEE8D7A6D62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CA8DC23D-F5FD-44A6-9BE0-69FA1FDBC33E}" type="parTrans" cxnId="{854255B6-81A5-4291-9007-0CB2DD056192}">
      <dgm:prSet/>
      <dgm:spPr/>
      <dgm:t>
        <a:bodyPr/>
        <a:lstStyle/>
        <a:p>
          <a:endParaRPr lang="fi-FI"/>
        </a:p>
      </dgm:t>
    </dgm:pt>
    <dgm:pt modelId="{7FAC8616-256A-4BE2-A922-FC5B9852904F}" type="sibTrans" cxnId="{854255B6-81A5-4291-9007-0CB2DD056192}">
      <dgm:prSet/>
      <dgm:spPr/>
      <dgm:t>
        <a:bodyPr/>
        <a:lstStyle/>
        <a:p>
          <a:endParaRPr lang="fi-FI"/>
        </a:p>
      </dgm:t>
    </dgm:pt>
    <dgm:pt modelId="{7657C7DB-993B-47C1-BE84-11E780B4CBD8}">
      <dgm:prSet phldrT="[Text]"/>
      <dgm:spPr>
        <a:solidFill>
          <a:schemeClr val="tx2"/>
        </a:solidFill>
        <a:ln>
          <a:noFill/>
        </a:ln>
      </dgm:spPr>
      <dgm:t>
        <a:bodyPr/>
        <a:lstStyle/>
        <a:p>
          <a:pPr rtl="0"/>
          <a:endParaRPr lang="fi-FI" dirty="0">
            <a:latin typeface="+mn-lt"/>
          </a:endParaRPr>
        </a:p>
      </dgm:t>
    </dgm:pt>
    <dgm:pt modelId="{6C6F449E-AB75-4A9B-B0EA-B08D6CCE4E2A}" type="sibTrans" cxnId="{0F4D2D47-B2CF-48AE-8698-2E513BCF2E19}">
      <dgm:prSet/>
      <dgm:spPr/>
      <dgm:t>
        <a:bodyPr/>
        <a:lstStyle/>
        <a:p>
          <a:endParaRPr lang="fi-FI"/>
        </a:p>
      </dgm:t>
    </dgm:pt>
    <dgm:pt modelId="{44AACE0C-84B9-477C-9821-CB06045A8332}" type="parTrans" cxnId="{0F4D2D47-B2CF-48AE-8698-2E513BCF2E19}">
      <dgm:prSet/>
      <dgm:spPr/>
      <dgm:t>
        <a:bodyPr/>
        <a:lstStyle/>
        <a:p>
          <a:endParaRPr lang="fi-FI"/>
        </a:p>
      </dgm:t>
    </dgm:pt>
    <dgm:pt modelId="{4BA739B0-88EE-439B-B297-7E9797FB0E2A}">
      <dgm:prSet phldrT="[Text]"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80A0D89A-3FE5-48C9-B13C-BE94A3F6B43C}" type="sibTrans" cxnId="{A18DFD54-2502-4286-97AF-100581E23D48}">
      <dgm:prSet/>
      <dgm:spPr/>
      <dgm:t>
        <a:bodyPr/>
        <a:lstStyle/>
        <a:p>
          <a:endParaRPr lang="fi-FI"/>
        </a:p>
      </dgm:t>
    </dgm:pt>
    <dgm:pt modelId="{43C5D1AA-8267-40E8-A1EB-AED4B95438FB}" type="parTrans" cxnId="{A18DFD54-2502-4286-97AF-100581E23D48}">
      <dgm:prSet/>
      <dgm:spPr/>
      <dgm:t>
        <a:bodyPr/>
        <a:lstStyle/>
        <a:p>
          <a:endParaRPr lang="fi-FI"/>
        </a:p>
      </dgm:t>
    </dgm:pt>
    <dgm:pt modelId="{0346D898-3F07-443B-8418-28A782DBB257}" type="pres">
      <dgm:prSet presAssocID="{2D8510A4-229E-4D66-8A5A-EA6905BE011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600CD20-F8E8-4807-B04B-513A05BA38DA}" type="pres">
      <dgm:prSet presAssocID="{96C5249D-783F-45F6-A9A8-5BEE8D7A6D62}" presName="Accent6" presStyleCnt="0"/>
      <dgm:spPr/>
    </dgm:pt>
    <dgm:pt modelId="{A4A7320B-4BF7-4C08-B8AE-E69A7A3A4002}" type="pres">
      <dgm:prSet presAssocID="{96C5249D-783F-45F6-A9A8-5BEE8D7A6D62}" presName="Accent" presStyleLbl="node1" presStyleIdx="0" presStyleCnt="6"/>
      <dgm:spPr>
        <a:solidFill>
          <a:srgbClr val="FFCD00"/>
        </a:solidFill>
      </dgm:spPr>
    </dgm:pt>
    <dgm:pt modelId="{E25471F0-3CFE-44EC-8DF2-E386F52AFBD0}" type="pres">
      <dgm:prSet presAssocID="{96C5249D-783F-45F6-A9A8-5BEE8D7A6D62}" presName="ParentBackground6" presStyleCnt="0"/>
      <dgm:spPr/>
    </dgm:pt>
    <dgm:pt modelId="{5FA7B07F-D44B-44BE-BE69-8CF4FB7D463D}" type="pres">
      <dgm:prSet presAssocID="{96C5249D-783F-45F6-A9A8-5BEE8D7A6D62}" presName="ParentBackground" presStyleLbl="fgAcc1" presStyleIdx="0" presStyleCnt="6"/>
      <dgm:spPr/>
    </dgm:pt>
    <dgm:pt modelId="{71DEC539-28F8-4948-92F3-8E52478E7D94}" type="pres">
      <dgm:prSet presAssocID="{96C5249D-783F-45F6-A9A8-5BEE8D7A6D62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6A33E38-BED9-4CD5-9321-5A691DDA4D99}" type="pres">
      <dgm:prSet presAssocID="{F3469CE9-6238-4FA7-A97B-E00F4B80F125}" presName="Accent5" presStyleCnt="0"/>
      <dgm:spPr/>
    </dgm:pt>
    <dgm:pt modelId="{6E14E2B9-D3CD-4E7A-B969-E3A392E283F6}" type="pres">
      <dgm:prSet presAssocID="{F3469CE9-6238-4FA7-A97B-E00F4B80F125}" presName="Accent" presStyleLbl="node1" presStyleIdx="1" presStyleCnt="6"/>
      <dgm:spPr>
        <a:solidFill>
          <a:srgbClr val="7030A0"/>
        </a:solidFill>
      </dgm:spPr>
    </dgm:pt>
    <dgm:pt modelId="{A4BCBAC9-8B12-4DA5-9283-202B62EC3320}" type="pres">
      <dgm:prSet presAssocID="{F3469CE9-6238-4FA7-A97B-E00F4B80F125}" presName="ParentBackground5" presStyleCnt="0"/>
      <dgm:spPr/>
    </dgm:pt>
    <dgm:pt modelId="{BE7909A2-1C88-4CB4-9196-48F24258489B}" type="pres">
      <dgm:prSet presAssocID="{F3469CE9-6238-4FA7-A97B-E00F4B80F125}" presName="ParentBackground" presStyleLbl="fgAcc1" presStyleIdx="1" presStyleCnt="6"/>
      <dgm:spPr/>
    </dgm:pt>
    <dgm:pt modelId="{DBA3A91E-1A88-4AC8-A8FF-B5CD96DC5667}" type="pres">
      <dgm:prSet presAssocID="{F3469CE9-6238-4FA7-A97B-E00F4B80F125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6BD021B-5E71-4153-9E6F-0683156F8DF6}" type="pres">
      <dgm:prSet presAssocID="{0E5A62B3-B24B-48BC-B291-665E934A552D}" presName="Accent4" presStyleCnt="0"/>
      <dgm:spPr/>
    </dgm:pt>
    <dgm:pt modelId="{4FE143E0-32B9-4287-B081-A2EEB8AA493E}" type="pres">
      <dgm:prSet presAssocID="{0E5A62B3-B24B-48BC-B291-665E934A552D}" presName="Accent" presStyleLbl="node1" presStyleIdx="2" presStyleCnt="6"/>
      <dgm:spPr>
        <a:solidFill>
          <a:srgbClr val="92D050"/>
        </a:solidFill>
      </dgm:spPr>
    </dgm:pt>
    <dgm:pt modelId="{8AFC2A30-0459-4948-96F7-B70BE70015BE}" type="pres">
      <dgm:prSet presAssocID="{0E5A62B3-B24B-48BC-B291-665E934A552D}" presName="ParentBackground4" presStyleCnt="0"/>
      <dgm:spPr/>
    </dgm:pt>
    <dgm:pt modelId="{8708663D-E9A5-4A92-989F-3CB042996BE9}" type="pres">
      <dgm:prSet presAssocID="{0E5A62B3-B24B-48BC-B291-665E934A552D}" presName="ParentBackground" presStyleLbl="fgAcc1" presStyleIdx="2" presStyleCnt="6"/>
      <dgm:spPr/>
    </dgm:pt>
    <dgm:pt modelId="{B64BF1D8-C603-46C3-BE37-73ADC18B7CFF}" type="pres">
      <dgm:prSet presAssocID="{0E5A62B3-B24B-48BC-B291-665E934A552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CCF6015-CD53-45C3-9B37-07C8A5801C76}" type="pres">
      <dgm:prSet presAssocID="{966C6D67-6239-44EF-A8D7-295F46911250}" presName="Accent3" presStyleCnt="0"/>
      <dgm:spPr/>
    </dgm:pt>
    <dgm:pt modelId="{E6A2EDEE-8AB1-40A8-8D12-D6DAFC842FB2}" type="pres">
      <dgm:prSet presAssocID="{966C6D67-6239-44EF-A8D7-295F46911250}" presName="Accent" presStyleLbl="node1" presStyleIdx="3" presStyleCnt="6"/>
      <dgm:spPr>
        <a:solidFill>
          <a:srgbClr val="00965E"/>
        </a:solidFill>
      </dgm:spPr>
    </dgm:pt>
    <dgm:pt modelId="{DB5091B1-5410-4656-AB78-10F5C25BF9E1}" type="pres">
      <dgm:prSet presAssocID="{966C6D67-6239-44EF-A8D7-295F46911250}" presName="ParentBackground3" presStyleCnt="0"/>
      <dgm:spPr/>
    </dgm:pt>
    <dgm:pt modelId="{DB7C5D85-1FD6-4BEE-B4DB-20EFF76FF45F}" type="pres">
      <dgm:prSet presAssocID="{966C6D67-6239-44EF-A8D7-295F46911250}" presName="ParentBackground" presStyleLbl="fgAcc1" presStyleIdx="3" presStyleCnt="6"/>
      <dgm:spPr/>
    </dgm:pt>
    <dgm:pt modelId="{7074821A-35E9-4E02-ABEB-EA128FF17236}" type="pres">
      <dgm:prSet presAssocID="{966C6D67-6239-44EF-A8D7-295F4691125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434E745-F295-4FA5-B4EE-B8ED3C49DA71}" type="pres">
      <dgm:prSet presAssocID="{7657C7DB-993B-47C1-BE84-11E780B4CBD8}" presName="Accent2" presStyleCnt="0"/>
      <dgm:spPr/>
    </dgm:pt>
    <dgm:pt modelId="{D6E2724F-AE78-432F-BCEB-1AEE685B3C29}" type="pres">
      <dgm:prSet presAssocID="{7657C7DB-993B-47C1-BE84-11E780B4CBD8}" presName="Accent" presStyleLbl="node1" presStyleIdx="4" presStyleCnt="6"/>
      <dgm:spPr>
        <a:solidFill>
          <a:schemeClr val="tx2"/>
        </a:solidFill>
      </dgm:spPr>
    </dgm:pt>
    <dgm:pt modelId="{2F2B5376-512E-453E-BC56-C7A913E7D4B9}" type="pres">
      <dgm:prSet presAssocID="{7657C7DB-993B-47C1-BE84-11E780B4CBD8}" presName="ParentBackground2" presStyleCnt="0"/>
      <dgm:spPr/>
    </dgm:pt>
    <dgm:pt modelId="{3099251B-6BBB-4BE4-8FA5-E126ABED7A07}" type="pres">
      <dgm:prSet presAssocID="{7657C7DB-993B-47C1-BE84-11E780B4CBD8}" presName="ParentBackground" presStyleLbl="fgAcc1" presStyleIdx="4" presStyleCnt="6"/>
      <dgm:spPr/>
    </dgm:pt>
    <dgm:pt modelId="{7EDA8C40-5206-4906-90CE-94A593168353}" type="pres">
      <dgm:prSet presAssocID="{7657C7DB-993B-47C1-BE84-11E780B4CBD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AEE439F-62D4-4CDB-8221-2275D0E8631D}" type="pres">
      <dgm:prSet presAssocID="{4BA739B0-88EE-439B-B297-7E9797FB0E2A}" presName="Accent1" presStyleCnt="0"/>
      <dgm:spPr/>
    </dgm:pt>
    <dgm:pt modelId="{8CDC11CF-3458-4340-B86D-98F0FDF8146D}" type="pres">
      <dgm:prSet presAssocID="{4BA739B0-88EE-439B-B297-7E9797FB0E2A}" presName="Accent" presStyleLbl="node1" presStyleIdx="5" presStyleCnt="6"/>
      <dgm:spPr>
        <a:noFill/>
        <a:ln>
          <a:noFill/>
        </a:ln>
      </dgm:spPr>
    </dgm:pt>
    <dgm:pt modelId="{F4F0D704-6673-446F-92FB-152EF2E279CF}" type="pres">
      <dgm:prSet presAssocID="{4BA739B0-88EE-439B-B297-7E9797FB0E2A}" presName="ParentBackground1" presStyleCnt="0"/>
      <dgm:spPr/>
    </dgm:pt>
    <dgm:pt modelId="{402CC4F0-3CAB-44B3-9617-6F08BF6049B7}" type="pres">
      <dgm:prSet presAssocID="{4BA739B0-88EE-439B-B297-7E9797FB0E2A}" presName="ParentBackground" presStyleLbl="fgAcc1" presStyleIdx="5" presStyleCnt="6"/>
      <dgm:spPr/>
    </dgm:pt>
    <dgm:pt modelId="{95B8177C-6A7D-410A-A088-CB8B602B58D4}" type="pres">
      <dgm:prSet presAssocID="{4BA739B0-88EE-439B-B297-7E9797FB0E2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3268413-D073-4759-9CB3-3F5073EF2FD8}" type="presOf" srcId="{0E5A62B3-B24B-48BC-B291-665E934A552D}" destId="{8708663D-E9A5-4A92-989F-3CB042996BE9}" srcOrd="0" destOrd="0" presId="urn:microsoft.com/office/officeart/2011/layout/CircleProcess"/>
    <dgm:cxn modelId="{A6A46B35-5E01-4DC1-BB7F-FEFF25019215}" type="presOf" srcId="{96C5249D-783F-45F6-A9A8-5BEE8D7A6D62}" destId="{71DEC539-28F8-4948-92F3-8E52478E7D94}" srcOrd="1" destOrd="0" presId="urn:microsoft.com/office/officeart/2011/layout/CircleProcess"/>
    <dgm:cxn modelId="{0F4D2D47-B2CF-48AE-8698-2E513BCF2E19}" srcId="{2D8510A4-229E-4D66-8A5A-EA6905BE011D}" destId="{7657C7DB-993B-47C1-BE84-11E780B4CBD8}" srcOrd="1" destOrd="0" parTransId="{44AACE0C-84B9-477C-9821-CB06045A8332}" sibTransId="{6C6F449E-AB75-4A9B-B0EA-B08D6CCE4E2A}"/>
    <dgm:cxn modelId="{22F44D49-FCE9-43A3-966D-971AD0CF8C0E}" type="presOf" srcId="{7657C7DB-993B-47C1-BE84-11E780B4CBD8}" destId="{3099251B-6BBB-4BE4-8FA5-E126ABED7A07}" srcOrd="0" destOrd="0" presId="urn:microsoft.com/office/officeart/2011/layout/CircleProcess"/>
    <dgm:cxn modelId="{64EDC36E-D659-4D6C-B83E-5987564EE3A4}" type="presOf" srcId="{0E5A62B3-B24B-48BC-B291-665E934A552D}" destId="{B64BF1D8-C603-46C3-BE37-73ADC18B7CFF}" srcOrd="1" destOrd="0" presId="urn:microsoft.com/office/officeart/2011/layout/CircleProcess"/>
    <dgm:cxn modelId="{A18DFD54-2502-4286-97AF-100581E23D48}" srcId="{2D8510A4-229E-4D66-8A5A-EA6905BE011D}" destId="{4BA739B0-88EE-439B-B297-7E9797FB0E2A}" srcOrd="0" destOrd="0" parTransId="{43C5D1AA-8267-40E8-A1EB-AED4B95438FB}" sibTransId="{80A0D89A-3FE5-48C9-B13C-BE94A3F6B43C}"/>
    <dgm:cxn modelId="{57800059-C1D1-4CAE-93A6-5241E0B11E5C}" type="presOf" srcId="{7657C7DB-993B-47C1-BE84-11E780B4CBD8}" destId="{7EDA8C40-5206-4906-90CE-94A593168353}" srcOrd="1" destOrd="0" presId="urn:microsoft.com/office/officeart/2011/layout/CircleProcess"/>
    <dgm:cxn modelId="{6B6B235A-3495-40E0-9366-B6E17B1EE932}" type="presOf" srcId="{966C6D67-6239-44EF-A8D7-295F46911250}" destId="{DB7C5D85-1FD6-4BEE-B4DB-20EFF76FF45F}" srcOrd="0" destOrd="0" presId="urn:microsoft.com/office/officeart/2011/layout/CircleProcess"/>
    <dgm:cxn modelId="{CE06547F-CC87-47D1-B509-7DEDB16F8394}" type="presOf" srcId="{966C6D67-6239-44EF-A8D7-295F46911250}" destId="{7074821A-35E9-4E02-ABEB-EA128FF17236}" srcOrd="1" destOrd="0" presId="urn:microsoft.com/office/officeart/2011/layout/CircleProcess"/>
    <dgm:cxn modelId="{6FD0F2AE-202E-47E7-92E7-59097C7D89B9}" srcId="{2D8510A4-229E-4D66-8A5A-EA6905BE011D}" destId="{F3469CE9-6238-4FA7-A97B-E00F4B80F125}" srcOrd="4" destOrd="0" parTransId="{C642CCF5-5FE8-4CA8-B171-651F5805EDE2}" sibTransId="{F934DF13-2D34-402A-BF69-0059F497482F}"/>
    <dgm:cxn modelId="{092523B3-9F0C-4311-A86D-1D5506D9B7DE}" srcId="{2D8510A4-229E-4D66-8A5A-EA6905BE011D}" destId="{966C6D67-6239-44EF-A8D7-295F46911250}" srcOrd="2" destOrd="0" parTransId="{7B32C0DE-1B7B-497E-A552-9BC7BBFCB276}" sibTransId="{824DC313-F441-4CB8-A7C6-C558F31920CE}"/>
    <dgm:cxn modelId="{854255B6-81A5-4291-9007-0CB2DD056192}" srcId="{2D8510A4-229E-4D66-8A5A-EA6905BE011D}" destId="{96C5249D-783F-45F6-A9A8-5BEE8D7A6D62}" srcOrd="5" destOrd="0" parTransId="{CA8DC23D-F5FD-44A6-9BE0-69FA1FDBC33E}" sibTransId="{7FAC8616-256A-4BE2-A922-FC5B9852904F}"/>
    <dgm:cxn modelId="{6D3B9DBB-7988-44B2-B6AD-F73BD648FA53}" type="presOf" srcId="{F3469CE9-6238-4FA7-A97B-E00F4B80F125}" destId="{BE7909A2-1C88-4CB4-9196-48F24258489B}" srcOrd="0" destOrd="0" presId="urn:microsoft.com/office/officeart/2011/layout/CircleProcess"/>
    <dgm:cxn modelId="{CD9878BD-5C33-425A-A8E6-0757D57A890A}" type="presOf" srcId="{F3469CE9-6238-4FA7-A97B-E00F4B80F125}" destId="{DBA3A91E-1A88-4AC8-A8FF-B5CD96DC5667}" srcOrd="1" destOrd="0" presId="urn:microsoft.com/office/officeart/2011/layout/CircleProcess"/>
    <dgm:cxn modelId="{D2A7C5C0-076F-4FD4-9F96-6DBB7F5B82ED}" srcId="{2D8510A4-229E-4D66-8A5A-EA6905BE011D}" destId="{0E5A62B3-B24B-48BC-B291-665E934A552D}" srcOrd="3" destOrd="0" parTransId="{6DBCD9DB-CD66-43F3-B34D-172F4F4A8181}" sibTransId="{D2D7AA8A-6318-4E12-B654-1B4118CE1D07}"/>
    <dgm:cxn modelId="{E0AB2EE2-21FC-4B2C-9E93-2F20C35C21DE}" type="presOf" srcId="{96C5249D-783F-45F6-A9A8-5BEE8D7A6D62}" destId="{5FA7B07F-D44B-44BE-BE69-8CF4FB7D463D}" srcOrd="0" destOrd="0" presId="urn:microsoft.com/office/officeart/2011/layout/CircleProcess"/>
    <dgm:cxn modelId="{6855F2E6-478A-4E31-A64B-ED81B3DD989E}" type="presOf" srcId="{4BA739B0-88EE-439B-B297-7E9797FB0E2A}" destId="{95B8177C-6A7D-410A-A088-CB8B602B58D4}" srcOrd="1" destOrd="0" presId="urn:microsoft.com/office/officeart/2011/layout/CircleProcess"/>
    <dgm:cxn modelId="{7E94E7F2-614C-4E98-BCC8-FD8F3025D09F}" type="presOf" srcId="{4BA739B0-88EE-439B-B297-7E9797FB0E2A}" destId="{402CC4F0-3CAB-44B3-9617-6F08BF6049B7}" srcOrd="0" destOrd="0" presId="urn:microsoft.com/office/officeart/2011/layout/CircleProcess"/>
    <dgm:cxn modelId="{68BB51F8-BB92-4F1A-B13A-62D2EA78EB49}" type="presOf" srcId="{2D8510A4-229E-4D66-8A5A-EA6905BE011D}" destId="{0346D898-3F07-443B-8418-28A782DBB257}" srcOrd="0" destOrd="0" presId="urn:microsoft.com/office/officeart/2011/layout/CircleProcess"/>
    <dgm:cxn modelId="{02F26B68-0D48-4409-B962-4AE5DC6BC0FB}" type="presParOf" srcId="{0346D898-3F07-443B-8418-28A782DBB257}" destId="{C600CD20-F8E8-4807-B04B-513A05BA38DA}" srcOrd="0" destOrd="0" presId="urn:microsoft.com/office/officeart/2011/layout/CircleProcess"/>
    <dgm:cxn modelId="{02B7E08B-6366-4CD0-AB89-DCB75343037C}" type="presParOf" srcId="{C600CD20-F8E8-4807-B04B-513A05BA38DA}" destId="{A4A7320B-4BF7-4C08-B8AE-E69A7A3A4002}" srcOrd="0" destOrd="0" presId="urn:microsoft.com/office/officeart/2011/layout/CircleProcess"/>
    <dgm:cxn modelId="{6A63E6C6-FA2A-431C-A557-106F5266278A}" type="presParOf" srcId="{0346D898-3F07-443B-8418-28A782DBB257}" destId="{E25471F0-3CFE-44EC-8DF2-E386F52AFBD0}" srcOrd="1" destOrd="0" presId="urn:microsoft.com/office/officeart/2011/layout/CircleProcess"/>
    <dgm:cxn modelId="{1E3F9652-69B0-4216-9712-8B909FC16397}" type="presParOf" srcId="{E25471F0-3CFE-44EC-8DF2-E386F52AFBD0}" destId="{5FA7B07F-D44B-44BE-BE69-8CF4FB7D463D}" srcOrd="0" destOrd="0" presId="urn:microsoft.com/office/officeart/2011/layout/CircleProcess"/>
    <dgm:cxn modelId="{37D6328B-2AC1-4A52-B507-8A6727E96CAF}" type="presParOf" srcId="{0346D898-3F07-443B-8418-28A782DBB257}" destId="{71DEC539-28F8-4948-92F3-8E52478E7D94}" srcOrd="2" destOrd="0" presId="urn:microsoft.com/office/officeart/2011/layout/CircleProcess"/>
    <dgm:cxn modelId="{45D0117B-418D-4663-A92A-4390CCCF137A}" type="presParOf" srcId="{0346D898-3F07-443B-8418-28A782DBB257}" destId="{86A33E38-BED9-4CD5-9321-5A691DDA4D99}" srcOrd="3" destOrd="0" presId="urn:microsoft.com/office/officeart/2011/layout/CircleProcess"/>
    <dgm:cxn modelId="{C759DA26-9766-4E14-8B0A-48D8D91FDAC9}" type="presParOf" srcId="{86A33E38-BED9-4CD5-9321-5A691DDA4D99}" destId="{6E14E2B9-D3CD-4E7A-B969-E3A392E283F6}" srcOrd="0" destOrd="0" presId="urn:microsoft.com/office/officeart/2011/layout/CircleProcess"/>
    <dgm:cxn modelId="{5F2FA158-1EB4-430A-ADCE-869239A5B9D1}" type="presParOf" srcId="{0346D898-3F07-443B-8418-28A782DBB257}" destId="{A4BCBAC9-8B12-4DA5-9283-202B62EC3320}" srcOrd="4" destOrd="0" presId="urn:microsoft.com/office/officeart/2011/layout/CircleProcess"/>
    <dgm:cxn modelId="{56FBF592-0467-4337-A9D3-78A315B13E94}" type="presParOf" srcId="{A4BCBAC9-8B12-4DA5-9283-202B62EC3320}" destId="{BE7909A2-1C88-4CB4-9196-48F24258489B}" srcOrd="0" destOrd="0" presId="urn:microsoft.com/office/officeart/2011/layout/CircleProcess"/>
    <dgm:cxn modelId="{E3C1BE58-C31B-429E-A23E-B3288D8D99C7}" type="presParOf" srcId="{0346D898-3F07-443B-8418-28A782DBB257}" destId="{DBA3A91E-1A88-4AC8-A8FF-B5CD96DC5667}" srcOrd="5" destOrd="0" presId="urn:microsoft.com/office/officeart/2011/layout/CircleProcess"/>
    <dgm:cxn modelId="{185E4147-F492-4B70-994A-AC4B45C86988}" type="presParOf" srcId="{0346D898-3F07-443B-8418-28A782DBB257}" destId="{96BD021B-5E71-4153-9E6F-0683156F8DF6}" srcOrd="6" destOrd="0" presId="urn:microsoft.com/office/officeart/2011/layout/CircleProcess"/>
    <dgm:cxn modelId="{08D97D07-514F-4654-8603-E35F460AB099}" type="presParOf" srcId="{96BD021B-5E71-4153-9E6F-0683156F8DF6}" destId="{4FE143E0-32B9-4287-B081-A2EEB8AA493E}" srcOrd="0" destOrd="0" presId="urn:microsoft.com/office/officeart/2011/layout/CircleProcess"/>
    <dgm:cxn modelId="{4BF32609-460D-439E-9B6B-01D7400E10E5}" type="presParOf" srcId="{0346D898-3F07-443B-8418-28A782DBB257}" destId="{8AFC2A30-0459-4948-96F7-B70BE70015BE}" srcOrd="7" destOrd="0" presId="urn:microsoft.com/office/officeart/2011/layout/CircleProcess"/>
    <dgm:cxn modelId="{692F27C9-6EF0-428E-8E80-6BC1BA192A86}" type="presParOf" srcId="{8AFC2A30-0459-4948-96F7-B70BE70015BE}" destId="{8708663D-E9A5-4A92-989F-3CB042996BE9}" srcOrd="0" destOrd="0" presId="urn:microsoft.com/office/officeart/2011/layout/CircleProcess"/>
    <dgm:cxn modelId="{BDE0B916-672F-46C5-8FE1-D288BF1A6E11}" type="presParOf" srcId="{0346D898-3F07-443B-8418-28A782DBB257}" destId="{B64BF1D8-C603-46C3-BE37-73ADC18B7CFF}" srcOrd="8" destOrd="0" presId="urn:microsoft.com/office/officeart/2011/layout/CircleProcess"/>
    <dgm:cxn modelId="{AD59CA62-8731-43D2-AA06-A99D905A847A}" type="presParOf" srcId="{0346D898-3F07-443B-8418-28A782DBB257}" destId="{CCCF6015-CD53-45C3-9B37-07C8A5801C76}" srcOrd="9" destOrd="0" presId="urn:microsoft.com/office/officeart/2011/layout/CircleProcess"/>
    <dgm:cxn modelId="{5D4A2164-C128-4653-A3CA-013F48796EDE}" type="presParOf" srcId="{CCCF6015-CD53-45C3-9B37-07C8A5801C76}" destId="{E6A2EDEE-8AB1-40A8-8D12-D6DAFC842FB2}" srcOrd="0" destOrd="0" presId="urn:microsoft.com/office/officeart/2011/layout/CircleProcess"/>
    <dgm:cxn modelId="{E1DFCADC-C933-41F9-9580-48C787BC0F8D}" type="presParOf" srcId="{0346D898-3F07-443B-8418-28A782DBB257}" destId="{DB5091B1-5410-4656-AB78-10F5C25BF9E1}" srcOrd="10" destOrd="0" presId="urn:microsoft.com/office/officeart/2011/layout/CircleProcess"/>
    <dgm:cxn modelId="{B6371DC1-08F6-44A8-8808-27D1730B9FAA}" type="presParOf" srcId="{DB5091B1-5410-4656-AB78-10F5C25BF9E1}" destId="{DB7C5D85-1FD6-4BEE-B4DB-20EFF76FF45F}" srcOrd="0" destOrd="0" presId="urn:microsoft.com/office/officeart/2011/layout/CircleProcess"/>
    <dgm:cxn modelId="{96412D2B-E904-4E87-B84D-CD253CFA9B04}" type="presParOf" srcId="{0346D898-3F07-443B-8418-28A782DBB257}" destId="{7074821A-35E9-4E02-ABEB-EA128FF17236}" srcOrd="11" destOrd="0" presId="urn:microsoft.com/office/officeart/2011/layout/CircleProcess"/>
    <dgm:cxn modelId="{4F472D77-57B3-4B81-A36D-CAC401B93A4C}" type="presParOf" srcId="{0346D898-3F07-443B-8418-28A782DBB257}" destId="{B434E745-F295-4FA5-B4EE-B8ED3C49DA71}" srcOrd="12" destOrd="0" presId="urn:microsoft.com/office/officeart/2011/layout/CircleProcess"/>
    <dgm:cxn modelId="{6AAA3F0F-D344-453E-BD05-67176B455835}" type="presParOf" srcId="{B434E745-F295-4FA5-B4EE-B8ED3C49DA71}" destId="{D6E2724F-AE78-432F-BCEB-1AEE685B3C29}" srcOrd="0" destOrd="0" presId="urn:microsoft.com/office/officeart/2011/layout/CircleProcess"/>
    <dgm:cxn modelId="{CC81796F-37D8-4CA2-8056-FC65B1C962CD}" type="presParOf" srcId="{0346D898-3F07-443B-8418-28A782DBB257}" destId="{2F2B5376-512E-453E-BC56-C7A913E7D4B9}" srcOrd="13" destOrd="0" presId="urn:microsoft.com/office/officeart/2011/layout/CircleProcess"/>
    <dgm:cxn modelId="{147C0AB8-7C31-4B4B-80B6-CB0D7276A674}" type="presParOf" srcId="{2F2B5376-512E-453E-BC56-C7A913E7D4B9}" destId="{3099251B-6BBB-4BE4-8FA5-E126ABED7A07}" srcOrd="0" destOrd="0" presId="urn:microsoft.com/office/officeart/2011/layout/CircleProcess"/>
    <dgm:cxn modelId="{E7A0CA71-B35B-41F9-BB47-FB9FCAE346D5}" type="presParOf" srcId="{0346D898-3F07-443B-8418-28A782DBB257}" destId="{7EDA8C40-5206-4906-90CE-94A593168353}" srcOrd="14" destOrd="0" presId="urn:microsoft.com/office/officeart/2011/layout/CircleProcess"/>
    <dgm:cxn modelId="{A825E0D2-5A90-455E-81F0-BBA8A44B4750}" type="presParOf" srcId="{0346D898-3F07-443B-8418-28A782DBB257}" destId="{6AEE439F-62D4-4CDB-8221-2275D0E8631D}" srcOrd="15" destOrd="0" presId="urn:microsoft.com/office/officeart/2011/layout/CircleProcess"/>
    <dgm:cxn modelId="{433059AD-0606-48B5-8A57-1DF1315DBB1C}" type="presParOf" srcId="{6AEE439F-62D4-4CDB-8221-2275D0E8631D}" destId="{8CDC11CF-3458-4340-B86D-98F0FDF8146D}" srcOrd="0" destOrd="0" presId="urn:microsoft.com/office/officeart/2011/layout/CircleProcess"/>
    <dgm:cxn modelId="{2C47A7C1-E3E6-4081-9E3A-44E29113AE27}" type="presParOf" srcId="{0346D898-3F07-443B-8418-28A782DBB257}" destId="{F4F0D704-6673-446F-92FB-152EF2E279CF}" srcOrd="16" destOrd="0" presId="urn:microsoft.com/office/officeart/2011/layout/CircleProcess"/>
    <dgm:cxn modelId="{65800ABA-ADF9-4CA8-936F-B2E272E6FD4F}" type="presParOf" srcId="{F4F0D704-6673-446F-92FB-152EF2E279CF}" destId="{402CC4F0-3CAB-44B3-9617-6F08BF6049B7}" srcOrd="0" destOrd="0" presId="urn:microsoft.com/office/officeart/2011/layout/CircleProcess"/>
    <dgm:cxn modelId="{298486EA-A78B-4CA4-8623-666215BDE057}" type="presParOf" srcId="{0346D898-3F07-443B-8418-28A782DBB257}" destId="{95B8177C-6A7D-410A-A088-CB8B602B58D4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8510A4-229E-4D66-8A5A-EA6905BE011D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966C6D67-6239-44EF-A8D7-295F46911250}">
      <dgm:prSet phldrT="[Text]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7B32C0DE-1B7B-497E-A552-9BC7BBFCB276}" type="parTrans" cxnId="{092523B3-9F0C-4311-A86D-1D5506D9B7DE}">
      <dgm:prSet/>
      <dgm:spPr/>
      <dgm:t>
        <a:bodyPr/>
        <a:lstStyle/>
        <a:p>
          <a:endParaRPr lang="fi-FI"/>
        </a:p>
      </dgm:t>
    </dgm:pt>
    <dgm:pt modelId="{824DC313-F441-4CB8-A7C6-C558F31920CE}" type="sibTrans" cxnId="{092523B3-9F0C-4311-A86D-1D5506D9B7DE}">
      <dgm:prSet/>
      <dgm:spPr/>
      <dgm:t>
        <a:bodyPr/>
        <a:lstStyle/>
        <a:p>
          <a:endParaRPr lang="fi-FI"/>
        </a:p>
      </dgm:t>
    </dgm:pt>
    <dgm:pt modelId="{0E5A62B3-B24B-48BC-B291-665E934A552D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6DBCD9DB-CD66-43F3-B34D-172F4F4A8181}" type="parTrans" cxnId="{D2A7C5C0-076F-4FD4-9F96-6DBB7F5B82ED}">
      <dgm:prSet/>
      <dgm:spPr/>
      <dgm:t>
        <a:bodyPr/>
        <a:lstStyle/>
        <a:p>
          <a:endParaRPr lang="fi-FI"/>
        </a:p>
      </dgm:t>
    </dgm:pt>
    <dgm:pt modelId="{D2D7AA8A-6318-4E12-B654-1B4118CE1D07}" type="sibTrans" cxnId="{D2A7C5C0-076F-4FD4-9F96-6DBB7F5B82ED}">
      <dgm:prSet/>
      <dgm:spPr/>
      <dgm:t>
        <a:bodyPr/>
        <a:lstStyle/>
        <a:p>
          <a:endParaRPr lang="fi-FI"/>
        </a:p>
      </dgm:t>
    </dgm:pt>
    <dgm:pt modelId="{F3469CE9-6238-4FA7-A97B-E00F4B80F125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C642CCF5-5FE8-4CA8-B171-651F5805EDE2}" type="parTrans" cxnId="{6FD0F2AE-202E-47E7-92E7-59097C7D89B9}">
      <dgm:prSet/>
      <dgm:spPr/>
      <dgm:t>
        <a:bodyPr/>
        <a:lstStyle/>
        <a:p>
          <a:endParaRPr lang="fi-FI"/>
        </a:p>
      </dgm:t>
    </dgm:pt>
    <dgm:pt modelId="{F934DF13-2D34-402A-BF69-0059F497482F}" type="sibTrans" cxnId="{6FD0F2AE-202E-47E7-92E7-59097C7D89B9}">
      <dgm:prSet/>
      <dgm:spPr/>
      <dgm:t>
        <a:bodyPr/>
        <a:lstStyle/>
        <a:p>
          <a:endParaRPr lang="fi-FI"/>
        </a:p>
      </dgm:t>
    </dgm:pt>
    <dgm:pt modelId="{96C5249D-783F-45F6-A9A8-5BEE8D7A6D62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CA8DC23D-F5FD-44A6-9BE0-69FA1FDBC33E}" type="parTrans" cxnId="{854255B6-81A5-4291-9007-0CB2DD056192}">
      <dgm:prSet/>
      <dgm:spPr/>
      <dgm:t>
        <a:bodyPr/>
        <a:lstStyle/>
        <a:p>
          <a:endParaRPr lang="fi-FI"/>
        </a:p>
      </dgm:t>
    </dgm:pt>
    <dgm:pt modelId="{7FAC8616-256A-4BE2-A922-FC5B9852904F}" type="sibTrans" cxnId="{854255B6-81A5-4291-9007-0CB2DD056192}">
      <dgm:prSet/>
      <dgm:spPr/>
      <dgm:t>
        <a:bodyPr/>
        <a:lstStyle/>
        <a:p>
          <a:endParaRPr lang="fi-FI"/>
        </a:p>
      </dgm:t>
    </dgm:pt>
    <dgm:pt modelId="{7657C7DB-993B-47C1-BE84-11E780B4CBD8}">
      <dgm:prSet phldrT="[Text]"/>
      <dgm:spPr>
        <a:solidFill>
          <a:schemeClr val="tx2"/>
        </a:solidFill>
        <a:ln>
          <a:noFill/>
        </a:ln>
      </dgm:spPr>
      <dgm:t>
        <a:bodyPr/>
        <a:lstStyle/>
        <a:p>
          <a:pPr rtl="0"/>
          <a:endParaRPr lang="fi-FI" dirty="0">
            <a:latin typeface="+mn-lt"/>
          </a:endParaRPr>
        </a:p>
      </dgm:t>
    </dgm:pt>
    <dgm:pt modelId="{6C6F449E-AB75-4A9B-B0EA-B08D6CCE4E2A}" type="sibTrans" cxnId="{0F4D2D47-B2CF-48AE-8698-2E513BCF2E19}">
      <dgm:prSet/>
      <dgm:spPr/>
      <dgm:t>
        <a:bodyPr/>
        <a:lstStyle/>
        <a:p>
          <a:endParaRPr lang="fi-FI"/>
        </a:p>
      </dgm:t>
    </dgm:pt>
    <dgm:pt modelId="{44AACE0C-84B9-477C-9821-CB06045A8332}" type="parTrans" cxnId="{0F4D2D47-B2CF-48AE-8698-2E513BCF2E19}">
      <dgm:prSet/>
      <dgm:spPr/>
      <dgm:t>
        <a:bodyPr/>
        <a:lstStyle/>
        <a:p>
          <a:endParaRPr lang="fi-FI"/>
        </a:p>
      </dgm:t>
    </dgm:pt>
    <dgm:pt modelId="{4BA739B0-88EE-439B-B297-7E9797FB0E2A}">
      <dgm:prSet phldrT="[Text]"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80A0D89A-3FE5-48C9-B13C-BE94A3F6B43C}" type="sibTrans" cxnId="{A18DFD54-2502-4286-97AF-100581E23D48}">
      <dgm:prSet/>
      <dgm:spPr/>
      <dgm:t>
        <a:bodyPr/>
        <a:lstStyle/>
        <a:p>
          <a:endParaRPr lang="fi-FI"/>
        </a:p>
      </dgm:t>
    </dgm:pt>
    <dgm:pt modelId="{43C5D1AA-8267-40E8-A1EB-AED4B95438FB}" type="parTrans" cxnId="{A18DFD54-2502-4286-97AF-100581E23D48}">
      <dgm:prSet/>
      <dgm:spPr/>
      <dgm:t>
        <a:bodyPr/>
        <a:lstStyle/>
        <a:p>
          <a:endParaRPr lang="fi-FI"/>
        </a:p>
      </dgm:t>
    </dgm:pt>
    <dgm:pt modelId="{0346D898-3F07-443B-8418-28A782DBB257}" type="pres">
      <dgm:prSet presAssocID="{2D8510A4-229E-4D66-8A5A-EA6905BE011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600CD20-F8E8-4807-B04B-513A05BA38DA}" type="pres">
      <dgm:prSet presAssocID="{96C5249D-783F-45F6-A9A8-5BEE8D7A6D62}" presName="Accent6" presStyleCnt="0"/>
      <dgm:spPr/>
    </dgm:pt>
    <dgm:pt modelId="{A4A7320B-4BF7-4C08-B8AE-E69A7A3A4002}" type="pres">
      <dgm:prSet presAssocID="{96C5249D-783F-45F6-A9A8-5BEE8D7A6D62}" presName="Accent" presStyleLbl="node1" presStyleIdx="0" presStyleCnt="6"/>
      <dgm:spPr>
        <a:solidFill>
          <a:srgbClr val="FFCD00"/>
        </a:solidFill>
      </dgm:spPr>
    </dgm:pt>
    <dgm:pt modelId="{E25471F0-3CFE-44EC-8DF2-E386F52AFBD0}" type="pres">
      <dgm:prSet presAssocID="{96C5249D-783F-45F6-A9A8-5BEE8D7A6D62}" presName="ParentBackground6" presStyleCnt="0"/>
      <dgm:spPr/>
    </dgm:pt>
    <dgm:pt modelId="{5FA7B07F-D44B-44BE-BE69-8CF4FB7D463D}" type="pres">
      <dgm:prSet presAssocID="{96C5249D-783F-45F6-A9A8-5BEE8D7A6D62}" presName="ParentBackground" presStyleLbl="fgAcc1" presStyleIdx="0" presStyleCnt="6"/>
      <dgm:spPr/>
    </dgm:pt>
    <dgm:pt modelId="{71DEC539-28F8-4948-92F3-8E52478E7D94}" type="pres">
      <dgm:prSet presAssocID="{96C5249D-783F-45F6-A9A8-5BEE8D7A6D62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6A33E38-BED9-4CD5-9321-5A691DDA4D99}" type="pres">
      <dgm:prSet presAssocID="{F3469CE9-6238-4FA7-A97B-E00F4B80F125}" presName="Accent5" presStyleCnt="0"/>
      <dgm:spPr/>
    </dgm:pt>
    <dgm:pt modelId="{6E14E2B9-D3CD-4E7A-B969-E3A392E283F6}" type="pres">
      <dgm:prSet presAssocID="{F3469CE9-6238-4FA7-A97B-E00F4B80F125}" presName="Accent" presStyleLbl="node1" presStyleIdx="1" presStyleCnt="6"/>
      <dgm:spPr>
        <a:solidFill>
          <a:srgbClr val="7030A0"/>
        </a:solidFill>
      </dgm:spPr>
    </dgm:pt>
    <dgm:pt modelId="{A4BCBAC9-8B12-4DA5-9283-202B62EC3320}" type="pres">
      <dgm:prSet presAssocID="{F3469CE9-6238-4FA7-A97B-E00F4B80F125}" presName="ParentBackground5" presStyleCnt="0"/>
      <dgm:spPr/>
    </dgm:pt>
    <dgm:pt modelId="{BE7909A2-1C88-4CB4-9196-48F24258489B}" type="pres">
      <dgm:prSet presAssocID="{F3469CE9-6238-4FA7-A97B-E00F4B80F125}" presName="ParentBackground" presStyleLbl="fgAcc1" presStyleIdx="1" presStyleCnt="6"/>
      <dgm:spPr/>
    </dgm:pt>
    <dgm:pt modelId="{DBA3A91E-1A88-4AC8-A8FF-B5CD96DC5667}" type="pres">
      <dgm:prSet presAssocID="{F3469CE9-6238-4FA7-A97B-E00F4B80F125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6BD021B-5E71-4153-9E6F-0683156F8DF6}" type="pres">
      <dgm:prSet presAssocID="{0E5A62B3-B24B-48BC-B291-665E934A552D}" presName="Accent4" presStyleCnt="0"/>
      <dgm:spPr/>
    </dgm:pt>
    <dgm:pt modelId="{4FE143E0-32B9-4287-B081-A2EEB8AA493E}" type="pres">
      <dgm:prSet presAssocID="{0E5A62B3-B24B-48BC-B291-665E934A552D}" presName="Accent" presStyleLbl="node1" presStyleIdx="2" presStyleCnt="6"/>
      <dgm:spPr>
        <a:solidFill>
          <a:srgbClr val="92D050"/>
        </a:solidFill>
      </dgm:spPr>
    </dgm:pt>
    <dgm:pt modelId="{8AFC2A30-0459-4948-96F7-B70BE70015BE}" type="pres">
      <dgm:prSet presAssocID="{0E5A62B3-B24B-48BC-B291-665E934A552D}" presName="ParentBackground4" presStyleCnt="0"/>
      <dgm:spPr/>
    </dgm:pt>
    <dgm:pt modelId="{8708663D-E9A5-4A92-989F-3CB042996BE9}" type="pres">
      <dgm:prSet presAssocID="{0E5A62B3-B24B-48BC-B291-665E934A552D}" presName="ParentBackground" presStyleLbl="fgAcc1" presStyleIdx="2" presStyleCnt="6"/>
      <dgm:spPr/>
    </dgm:pt>
    <dgm:pt modelId="{B64BF1D8-C603-46C3-BE37-73ADC18B7CFF}" type="pres">
      <dgm:prSet presAssocID="{0E5A62B3-B24B-48BC-B291-665E934A552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CCF6015-CD53-45C3-9B37-07C8A5801C76}" type="pres">
      <dgm:prSet presAssocID="{966C6D67-6239-44EF-A8D7-295F46911250}" presName="Accent3" presStyleCnt="0"/>
      <dgm:spPr/>
    </dgm:pt>
    <dgm:pt modelId="{E6A2EDEE-8AB1-40A8-8D12-D6DAFC842FB2}" type="pres">
      <dgm:prSet presAssocID="{966C6D67-6239-44EF-A8D7-295F46911250}" presName="Accent" presStyleLbl="node1" presStyleIdx="3" presStyleCnt="6"/>
      <dgm:spPr>
        <a:solidFill>
          <a:srgbClr val="00965E"/>
        </a:solidFill>
      </dgm:spPr>
    </dgm:pt>
    <dgm:pt modelId="{DB5091B1-5410-4656-AB78-10F5C25BF9E1}" type="pres">
      <dgm:prSet presAssocID="{966C6D67-6239-44EF-A8D7-295F46911250}" presName="ParentBackground3" presStyleCnt="0"/>
      <dgm:spPr/>
    </dgm:pt>
    <dgm:pt modelId="{DB7C5D85-1FD6-4BEE-B4DB-20EFF76FF45F}" type="pres">
      <dgm:prSet presAssocID="{966C6D67-6239-44EF-A8D7-295F46911250}" presName="ParentBackground" presStyleLbl="fgAcc1" presStyleIdx="3" presStyleCnt="6"/>
      <dgm:spPr/>
    </dgm:pt>
    <dgm:pt modelId="{7074821A-35E9-4E02-ABEB-EA128FF17236}" type="pres">
      <dgm:prSet presAssocID="{966C6D67-6239-44EF-A8D7-295F4691125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434E745-F295-4FA5-B4EE-B8ED3C49DA71}" type="pres">
      <dgm:prSet presAssocID="{7657C7DB-993B-47C1-BE84-11E780B4CBD8}" presName="Accent2" presStyleCnt="0"/>
      <dgm:spPr/>
    </dgm:pt>
    <dgm:pt modelId="{D6E2724F-AE78-432F-BCEB-1AEE685B3C29}" type="pres">
      <dgm:prSet presAssocID="{7657C7DB-993B-47C1-BE84-11E780B4CBD8}" presName="Accent" presStyleLbl="node1" presStyleIdx="4" presStyleCnt="6"/>
      <dgm:spPr>
        <a:solidFill>
          <a:schemeClr val="tx2"/>
        </a:solidFill>
      </dgm:spPr>
    </dgm:pt>
    <dgm:pt modelId="{2F2B5376-512E-453E-BC56-C7A913E7D4B9}" type="pres">
      <dgm:prSet presAssocID="{7657C7DB-993B-47C1-BE84-11E780B4CBD8}" presName="ParentBackground2" presStyleCnt="0"/>
      <dgm:spPr/>
    </dgm:pt>
    <dgm:pt modelId="{3099251B-6BBB-4BE4-8FA5-E126ABED7A07}" type="pres">
      <dgm:prSet presAssocID="{7657C7DB-993B-47C1-BE84-11E780B4CBD8}" presName="ParentBackground" presStyleLbl="fgAcc1" presStyleIdx="4" presStyleCnt="6"/>
      <dgm:spPr/>
    </dgm:pt>
    <dgm:pt modelId="{7EDA8C40-5206-4906-90CE-94A593168353}" type="pres">
      <dgm:prSet presAssocID="{7657C7DB-993B-47C1-BE84-11E780B4CBD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AEE439F-62D4-4CDB-8221-2275D0E8631D}" type="pres">
      <dgm:prSet presAssocID="{4BA739B0-88EE-439B-B297-7E9797FB0E2A}" presName="Accent1" presStyleCnt="0"/>
      <dgm:spPr/>
    </dgm:pt>
    <dgm:pt modelId="{8CDC11CF-3458-4340-B86D-98F0FDF8146D}" type="pres">
      <dgm:prSet presAssocID="{4BA739B0-88EE-439B-B297-7E9797FB0E2A}" presName="Accent" presStyleLbl="node1" presStyleIdx="5" presStyleCnt="6"/>
      <dgm:spPr>
        <a:noFill/>
        <a:ln>
          <a:noFill/>
        </a:ln>
      </dgm:spPr>
    </dgm:pt>
    <dgm:pt modelId="{F4F0D704-6673-446F-92FB-152EF2E279CF}" type="pres">
      <dgm:prSet presAssocID="{4BA739B0-88EE-439B-B297-7E9797FB0E2A}" presName="ParentBackground1" presStyleCnt="0"/>
      <dgm:spPr/>
    </dgm:pt>
    <dgm:pt modelId="{402CC4F0-3CAB-44B3-9617-6F08BF6049B7}" type="pres">
      <dgm:prSet presAssocID="{4BA739B0-88EE-439B-B297-7E9797FB0E2A}" presName="ParentBackground" presStyleLbl="fgAcc1" presStyleIdx="5" presStyleCnt="6"/>
      <dgm:spPr/>
    </dgm:pt>
    <dgm:pt modelId="{95B8177C-6A7D-410A-A088-CB8B602B58D4}" type="pres">
      <dgm:prSet presAssocID="{4BA739B0-88EE-439B-B297-7E9797FB0E2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3268413-D073-4759-9CB3-3F5073EF2FD8}" type="presOf" srcId="{0E5A62B3-B24B-48BC-B291-665E934A552D}" destId="{8708663D-E9A5-4A92-989F-3CB042996BE9}" srcOrd="0" destOrd="0" presId="urn:microsoft.com/office/officeart/2011/layout/CircleProcess"/>
    <dgm:cxn modelId="{A6A46B35-5E01-4DC1-BB7F-FEFF25019215}" type="presOf" srcId="{96C5249D-783F-45F6-A9A8-5BEE8D7A6D62}" destId="{71DEC539-28F8-4948-92F3-8E52478E7D94}" srcOrd="1" destOrd="0" presId="urn:microsoft.com/office/officeart/2011/layout/CircleProcess"/>
    <dgm:cxn modelId="{0F4D2D47-B2CF-48AE-8698-2E513BCF2E19}" srcId="{2D8510A4-229E-4D66-8A5A-EA6905BE011D}" destId="{7657C7DB-993B-47C1-BE84-11E780B4CBD8}" srcOrd="1" destOrd="0" parTransId="{44AACE0C-84B9-477C-9821-CB06045A8332}" sibTransId="{6C6F449E-AB75-4A9B-B0EA-B08D6CCE4E2A}"/>
    <dgm:cxn modelId="{22F44D49-FCE9-43A3-966D-971AD0CF8C0E}" type="presOf" srcId="{7657C7DB-993B-47C1-BE84-11E780B4CBD8}" destId="{3099251B-6BBB-4BE4-8FA5-E126ABED7A07}" srcOrd="0" destOrd="0" presId="urn:microsoft.com/office/officeart/2011/layout/CircleProcess"/>
    <dgm:cxn modelId="{64EDC36E-D659-4D6C-B83E-5987564EE3A4}" type="presOf" srcId="{0E5A62B3-B24B-48BC-B291-665E934A552D}" destId="{B64BF1D8-C603-46C3-BE37-73ADC18B7CFF}" srcOrd="1" destOrd="0" presId="urn:microsoft.com/office/officeart/2011/layout/CircleProcess"/>
    <dgm:cxn modelId="{A18DFD54-2502-4286-97AF-100581E23D48}" srcId="{2D8510A4-229E-4D66-8A5A-EA6905BE011D}" destId="{4BA739B0-88EE-439B-B297-7E9797FB0E2A}" srcOrd="0" destOrd="0" parTransId="{43C5D1AA-8267-40E8-A1EB-AED4B95438FB}" sibTransId="{80A0D89A-3FE5-48C9-B13C-BE94A3F6B43C}"/>
    <dgm:cxn modelId="{57800059-C1D1-4CAE-93A6-5241E0B11E5C}" type="presOf" srcId="{7657C7DB-993B-47C1-BE84-11E780B4CBD8}" destId="{7EDA8C40-5206-4906-90CE-94A593168353}" srcOrd="1" destOrd="0" presId="urn:microsoft.com/office/officeart/2011/layout/CircleProcess"/>
    <dgm:cxn modelId="{6B6B235A-3495-40E0-9366-B6E17B1EE932}" type="presOf" srcId="{966C6D67-6239-44EF-A8D7-295F46911250}" destId="{DB7C5D85-1FD6-4BEE-B4DB-20EFF76FF45F}" srcOrd="0" destOrd="0" presId="urn:microsoft.com/office/officeart/2011/layout/CircleProcess"/>
    <dgm:cxn modelId="{CE06547F-CC87-47D1-B509-7DEDB16F8394}" type="presOf" srcId="{966C6D67-6239-44EF-A8D7-295F46911250}" destId="{7074821A-35E9-4E02-ABEB-EA128FF17236}" srcOrd="1" destOrd="0" presId="urn:microsoft.com/office/officeart/2011/layout/CircleProcess"/>
    <dgm:cxn modelId="{6FD0F2AE-202E-47E7-92E7-59097C7D89B9}" srcId="{2D8510A4-229E-4D66-8A5A-EA6905BE011D}" destId="{F3469CE9-6238-4FA7-A97B-E00F4B80F125}" srcOrd="4" destOrd="0" parTransId="{C642CCF5-5FE8-4CA8-B171-651F5805EDE2}" sibTransId="{F934DF13-2D34-402A-BF69-0059F497482F}"/>
    <dgm:cxn modelId="{092523B3-9F0C-4311-A86D-1D5506D9B7DE}" srcId="{2D8510A4-229E-4D66-8A5A-EA6905BE011D}" destId="{966C6D67-6239-44EF-A8D7-295F46911250}" srcOrd="2" destOrd="0" parTransId="{7B32C0DE-1B7B-497E-A552-9BC7BBFCB276}" sibTransId="{824DC313-F441-4CB8-A7C6-C558F31920CE}"/>
    <dgm:cxn modelId="{854255B6-81A5-4291-9007-0CB2DD056192}" srcId="{2D8510A4-229E-4D66-8A5A-EA6905BE011D}" destId="{96C5249D-783F-45F6-A9A8-5BEE8D7A6D62}" srcOrd="5" destOrd="0" parTransId="{CA8DC23D-F5FD-44A6-9BE0-69FA1FDBC33E}" sibTransId="{7FAC8616-256A-4BE2-A922-FC5B9852904F}"/>
    <dgm:cxn modelId="{6D3B9DBB-7988-44B2-B6AD-F73BD648FA53}" type="presOf" srcId="{F3469CE9-6238-4FA7-A97B-E00F4B80F125}" destId="{BE7909A2-1C88-4CB4-9196-48F24258489B}" srcOrd="0" destOrd="0" presId="urn:microsoft.com/office/officeart/2011/layout/CircleProcess"/>
    <dgm:cxn modelId="{CD9878BD-5C33-425A-A8E6-0757D57A890A}" type="presOf" srcId="{F3469CE9-6238-4FA7-A97B-E00F4B80F125}" destId="{DBA3A91E-1A88-4AC8-A8FF-B5CD96DC5667}" srcOrd="1" destOrd="0" presId="urn:microsoft.com/office/officeart/2011/layout/CircleProcess"/>
    <dgm:cxn modelId="{D2A7C5C0-076F-4FD4-9F96-6DBB7F5B82ED}" srcId="{2D8510A4-229E-4D66-8A5A-EA6905BE011D}" destId="{0E5A62B3-B24B-48BC-B291-665E934A552D}" srcOrd="3" destOrd="0" parTransId="{6DBCD9DB-CD66-43F3-B34D-172F4F4A8181}" sibTransId="{D2D7AA8A-6318-4E12-B654-1B4118CE1D07}"/>
    <dgm:cxn modelId="{E0AB2EE2-21FC-4B2C-9E93-2F20C35C21DE}" type="presOf" srcId="{96C5249D-783F-45F6-A9A8-5BEE8D7A6D62}" destId="{5FA7B07F-D44B-44BE-BE69-8CF4FB7D463D}" srcOrd="0" destOrd="0" presId="urn:microsoft.com/office/officeart/2011/layout/CircleProcess"/>
    <dgm:cxn modelId="{6855F2E6-478A-4E31-A64B-ED81B3DD989E}" type="presOf" srcId="{4BA739B0-88EE-439B-B297-7E9797FB0E2A}" destId="{95B8177C-6A7D-410A-A088-CB8B602B58D4}" srcOrd="1" destOrd="0" presId="urn:microsoft.com/office/officeart/2011/layout/CircleProcess"/>
    <dgm:cxn modelId="{7E94E7F2-614C-4E98-BCC8-FD8F3025D09F}" type="presOf" srcId="{4BA739B0-88EE-439B-B297-7E9797FB0E2A}" destId="{402CC4F0-3CAB-44B3-9617-6F08BF6049B7}" srcOrd="0" destOrd="0" presId="urn:microsoft.com/office/officeart/2011/layout/CircleProcess"/>
    <dgm:cxn modelId="{68BB51F8-BB92-4F1A-B13A-62D2EA78EB49}" type="presOf" srcId="{2D8510A4-229E-4D66-8A5A-EA6905BE011D}" destId="{0346D898-3F07-443B-8418-28A782DBB257}" srcOrd="0" destOrd="0" presId="urn:microsoft.com/office/officeart/2011/layout/CircleProcess"/>
    <dgm:cxn modelId="{02F26B68-0D48-4409-B962-4AE5DC6BC0FB}" type="presParOf" srcId="{0346D898-3F07-443B-8418-28A782DBB257}" destId="{C600CD20-F8E8-4807-B04B-513A05BA38DA}" srcOrd="0" destOrd="0" presId="urn:microsoft.com/office/officeart/2011/layout/CircleProcess"/>
    <dgm:cxn modelId="{02B7E08B-6366-4CD0-AB89-DCB75343037C}" type="presParOf" srcId="{C600CD20-F8E8-4807-B04B-513A05BA38DA}" destId="{A4A7320B-4BF7-4C08-B8AE-E69A7A3A4002}" srcOrd="0" destOrd="0" presId="urn:microsoft.com/office/officeart/2011/layout/CircleProcess"/>
    <dgm:cxn modelId="{6A63E6C6-FA2A-431C-A557-106F5266278A}" type="presParOf" srcId="{0346D898-3F07-443B-8418-28A782DBB257}" destId="{E25471F0-3CFE-44EC-8DF2-E386F52AFBD0}" srcOrd="1" destOrd="0" presId="urn:microsoft.com/office/officeart/2011/layout/CircleProcess"/>
    <dgm:cxn modelId="{1E3F9652-69B0-4216-9712-8B909FC16397}" type="presParOf" srcId="{E25471F0-3CFE-44EC-8DF2-E386F52AFBD0}" destId="{5FA7B07F-D44B-44BE-BE69-8CF4FB7D463D}" srcOrd="0" destOrd="0" presId="urn:microsoft.com/office/officeart/2011/layout/CircleProcess"/>
    <dgm:cxn modelId="{37D6328B-2AC1-4A52-B507-8A6727E96CAF}" type="presParOf" srcId="{0346D898-3F07-443B-8418-28A782DBB257}" destId="{71DEC539-28F8-4948-92F3-8E52478E7D94}" srcOrd="2" destOrd="0" presId="urn:microsoft.com/office/officeart/2011/layout/CircleProcess"/>
    <dgm:cxn modelId="{45D0117B-418D-4663-A92A-4390CCCF137A}" type="presParOf" srcId="{0346D898-3F07-443B-8418-28A782DBB257}" destId="{86A33E38-BED9-4CD5-9321-5A691DDA4D99}" srcOrd="3" destOrd="0" presId="urn:microsoft.com/office/officeart/2011/layout/CircleProcess"/>
    <dgm:cxn modelId="{C759DA26-9766-4E14-8B0A-48D8D91FDAC9}" type="presParOf" srcId="{86A33E38-BED9-4CD5-9321-5A691DDA4D99}" destId="{6E14E2B9-D3CD-4E7A-B969-E3A392E283F6}" srcOrd="0" destOrd="0" presId="urn:microsoft.com/office/officeart/2011/layout/CircleProcess"/>
    <dgm:cxn modelId="{5F2FA158-1EB4-430A-ADCE-869239A5B9D1}" type="presParOf" srcId="{0346D898-3F07-443B-8418-28A782DBB257}" destId="{A4BCBAC9-8B12-4DA5-9283-202B62EC3320}" srcOrd="4" destOrd="0" presId="urn:microsoft.com/office/officeart/2011/layout/CircleProcess"/>
    <dgm:cxn modelId="{56FBF592-0467-4337-A9D3-78A315B13E94}" type="presParOf" srcId="{A4BCBAC9-8B12-4DA5-9283-202B62EC3320}" destId="{BE7909A2-1C88-4CB4-9196-48F24258489B}" srcOrd="0" destOrd="0" presId="urn:microsoft.com/office/officeart/2011/layout/CircleProcess"/>
    <dgm:cxn modelId="{E3C1BE58-C31B-429E-A23E-B3288D8D99C7}" type="presParOf" srcId="{0346D898-3F07-443B-8418-28A782DBB257}" destId="{DBA3A91E-1A88-4AC8-A8FF-B5CD96DC5667}" srcOrd="5" destOrd="0" presId="urn:microsoft.com/office/officeart/2011/layout/CircleProcess"/>
    <dgm:cxn modelId="{185E4147-F492-4B70-994A-AC4B45C86988}" type="presParOf" srcId="{0346D898-3F07-443B-8418-28A782DBB257}" destId="{96BD021B-5E71-4153-9E6F-0683156F8DF6}" srcOrd="6" destOrd="0" presId="urn:microsoft.com/office/officeart/2011/layout/CircleProcess"/>
    <dgm:cxn modelId="{08D97D07-514F-4654-8603-E35F460AB099}" type="presParOf" srcId="{96BD021B-5E71-4153-9E6F-0683156F8DF6}" destId="{4FE143E0-32B9-4287-B081-A2EEB8AA493E}" srcOrd="0" destOrd="0" presId="urn:microsoft.com/office/officeart/2011/layout/CircleProcess"/>
    <dgm:cxn modelId="{4BF32609-460D-439E-9B6B-01D7400E10E5}" type="presParOf" srcId="{0346D898-3F07-443B-8418-28A782DBB257}" destId="{8AFC2A30-0459-4948-96F7-B70BE70015BE}" srcOrd="7" destOrd="0" presId="urn:microsoft.com/office/officeart/2011/layout/CircleProcess"/>
    <dgm:cxn modelId="{692F27C9-6EF0-428E-8E80-6BC1BA192A86}" type="presParOf" srcId="{8AFC2A30-0459-4948-96F7-B70BE70015BE}" destId="{8708663D-E9A5-4A92-989F-3CB042996BE9}" srcOrd="0" destOrd="0" presId="urn:microsoft.com/office/officeart/2011/layout/CircleProcess"/>
    <dgm:cxn modelId="{BDE0B916-672F-46C5-8FE1-D288BF1A6E11}" type="presParOf" srcId="{0346D898-3F07-443B-8418-28A782DBB257}" destId="{B64BF1D8-C603-46C3-BE37-73ADC18B7CFF}" srcOrd="8" destOrd="0" presId="urn:microsoft.com/office/officeart/2011/layout/CircleProcess"/>
    <dgm:cxn modelId="{AD59CA62-8731-43D2-AA06-A99D905A847A}" type="presParOf" srcId="{0346D898-3F07-443B-8418-28A782DBB257}" destId="{CCCF6015-CD53-45C3-9B37-07C8A5801C76}" srcOrd="9" destOrd="0" presId="urn:microsoft.com/office/officeart/2011/layout/CircleProcess"/>
    <dgm:cxn modelId="{5D4A2164-C128-4653-A3CA-013F48796EDE}" type="presParOf" srcId="{CCCF6015-CD53-45C3-9B37-07C8A5801C76}" destId="{E6A2EDEE-8AB1-40A8-8D12-D6DAFC842FB2}" srcOrd="0" destOrd="0" presId="urn:microsoft.com/office/officeart/2011/layout/CircleProcess"/>
    <dgm:cxn modelId="{E1DFCADC-C933-41F9-9580-48C787BC0F8D}" type="presParOf" srcId="{0346D898-3F07-443B-8418-28A782DBB257}" destId="{DB5091B1-5410-4656-AB78-10F5C25BF9E1}" srcOrd="10" destOrd="0" presId="urn:microsoft.com/office/officeart/2011/layout/CircleProcess"/>
    <dgm:cxn modelId="{B6371DC1-08F6-44A8-8808-27D1730B9FAA}" type="presParOf" srcId="{DB5091B1-5410-4656-AB78-10F5C25BF9E1}" destId="{DB7C5D85-1FD6-4BEE-B4DB-20EFF76FF45F}" srcOrd="0" destOrd="0" presId="urn:microsoft.com/office/officeart/2011/layout/CircleProcess"/>
    <dgm:cxn modelId="{96412D2B-E904-4E87-B84D-CD253CFA9B04}" type="presParOf" srcId="{0346D898-3F07-443B-8418-28A782DBB257}" destId="{7074821A-35E9-4E02-ABEB-EA128FF17236}" srcOrd="11" destOrd="0" presId="urn:microsoft.com/office/officeart/2011/layout/CircleProcess"/>
    <dgm:cxn modelId="{4F472D77-57B3-4B81-A36D-CAC401B93A4C}" type="presParOf" srcId="{0346D898-3F07-443B-8418-28A782DBB257}" destId="{B434E745-F295-4FA5-B4EE-B8ED3C49DA71}" srcOrd="12" destOrd="0" presId="urn:microsoft.com/office/officeart/2011/layout/CircleProcess"/>
    <dgm:cxn modelId="{6AAA3F0F-D344-453E-BD05-67176B455835}" type="presParOf" srcId="{B434E745-F295-4FA5-B4EE-B8ED3C49DA71}" destId="{D6E2724F-AE78-432F-BCEB-1AEE685B3C29}" srcOrd="0" destOrd="0" presId="urn:microsoft.com/office/officeart/2011/layout/CircleProcess"/>
    <dgm:cxn modelId="{CC81796F-37D8-4CA2-8056-FC65B1C962CD}" type="presParOf" srcId="{0346D898-3F07-443B-8418-28A782DBB257}" destId="{2F2B5376-512E-453E-BC56-C7A913E7D4B9}" srcOrd="13" destOrd="0" presId="urn:microsoft.com/office/officeart/2011/layout/CircleProcess"/>
    <dgm:cxn modelId="{147C0AB8-7C31-4B4B-80B6-CB0D7276A674}" type="presParOf" srcId="{2F2B5376-512E-453E-BC56-C7A913E7D4B9}" destId="{3099251B-6BBB-4BE4-8FA5-E126ABED7A07}" srcOrd="0" destOrd="0" presId="urn:microsoft.com/office/officeart/2011/layout/CircleProcess"/>
    <dgm:cxn modelId="{E7A0CA71-B35B-41F9-BB47-FB9FCAE346D5}" type="presParOf" srcId="{0346D898-3F07-443B-8418-28A782DBB257}" destId="{7EDA8C40-5206-4906-90CE-94A593168353}" srcOrd="14" destOrd="0" presId="urn:microsoft.com/office/officeart/2011/layout/CircleProcess"/>
    <dgm:cxn modelId="{A825E0D2-5A90-455E-81F0-BBA8A44B4750}" type="presParOf" srcId="{0346D898-3F07-443B-8418-28A782DBB257}" destId="{6AEE439F-62D4-4CDB-8221-2275D0E8631D}" srcOrd="15" destOrd="0" presId="urn:microsoft.com/office/officeart/2011/layout/CircleProcess"/>
    <dgm:cxn modelId="{433059AD-0606-48B5-8A57-1DF1315DBB1C}" type="presParOf" srcId="{6AEE439F-62D4-4CDB-8221-2275D0E8631D}" destId="{8CDC11CF-3458-4340-B86D-98F0FDF8146D}" srcOrd="0" destOrd="0" presId="urn:microsoft.com/office/officeart/2011/layout/CircleProcess"/>
    <dgm:cxn modelId="{2C47A7C1-E3E6-4081-9E3A-44E29113AE27}" type="presParOf" srcId="{0346D898-3F07-443B-8418-28A782DBB257}" destId="{F4F0D704-6673-446F-92FB-152EF2E279CF}" srcOrd="16" destOrd="0" presId="urn:microsoft.com/office/officeart/2011/layout/CircleProcess"/>
    <dgm:cxn modelId="{65800ABA-ADF9-4CA8-936F-B2E272E6FD4F}" type="presParOf" srcId="{F4F0D704-6673-446F-92FB-152EF2E279CF}" destId="{402CC4F0-3CAB-44B3-9617-6F08BF6049B7}" srcOrd="0" destOrd="0" presId="urn:microsoft.com/office/officeart/2011/layout/CircleProcess"/>
    <dgm:cxn modelId="{298486EA-A78B-4CA4-8623-666215BDE057}" type="presParOf" srcId="{0346D898-3F07-443B-8418-28A782DBB257}" destId="{95B8177C-6A7D-410A-A088-CB8B602B58D4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8510A4-229E-4D66-8A5A-EA6905BE011D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0E5A62B3-B24B-48BC-B291-665E934A552D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6DBCD9DB-CD66-43F3-B34D-172F4F4A8181}" type="parTrans" cxnId="{D2A7C5C0-076F-4FD4-9F96-6DBB7F5B82ED}">
      <dgm:prSet/>
      <dgm:spPr/>
      <dgm:t>
        <a:bodyPr/>
        <a:lstStyle/>
        <a:p>
          <a:endParaRPr lang="fi-FI"/>
        </a:p>
      </dgm:t>
    </dgm:pt>
    <dgm:pt modelId="{D2D7AA8A-6318-4E12-B654-1B4118CE1D07}" type="sibTrans" cxnId="{D2A7C5C0-076F-4FD4-9F96-6DBB7F5B82ED}">
      <dgm:prSet/>
      <dgm:spPr/>
      <dgm:t>
        <a:bodyPr/>
        <a:lstStyle/>
        <a:p>
          <a:endParaRPr lang="fi-FI"/>
        </a:p>
      </dgm:t>
    </dgm:pt>
    <dgm:pt modelId="{F3469CE9-6238-4FA7-A97B-E00F4B80F125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C642CCF5-5FE8-4CA8-B171-651F5805EDE2}" type="parTrans" cxnId="{6FD0F2AE-202E-47E7-92E7-59097C7D89B9}">
      <dgm:prSet/>
      <dgm:spPr/>
      <dgm:t>
        <a:bodyPr/>
        <a:lstStyle/>
        <a:p>
          <a:endParaRPr lang="fi-FI"/>
        </a:p>
      </dgm:t>
    </dgm:pt>
    <dgm:pt modelId="{F934DF13-2D34-402A-BF69-0059F497482F}" type="sibTrans" cxnId="{6FD0F2AE-202E-47E7-92E7-59097C7D89B9}">
      <dgm:prSet/>
      <dgm:spPr/>
      <dgm:t>
        <a:bodyPr/>
        <a:lstStyle/>
        <a:p>
          <a:endParaRPr lang="fi-FI"/>
        </a:p>
      </dgm:t>
    </dgm:pt>
    <dgm:pt modelId="{96C5249D-783F-45F6-A9A8-5BEE8D7A6D62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CA8DC23D-F5FD-44A6-9BE0-69FA1FDBC33E}" type="parTrans" cxnId="{854255B6-81A5-4291-9007-0CB2DD056192}">
      <dgm:prSet/>
      <dgm:spPr/>
      <dgm:t>
        <a:bodyPr/>
        <a:lstStyle/>
        <a:p>
          <a:endParaRPr lang="fi-FI"/>
        </a:p>
      </dgm:t>
    </dgm:pt>
    <dgm:pt modelId="{7FAC8616-256A-4BE2-A922-FC5B9852904F}" type="sibTrans" cxnId="{854255B6-81A5-4291-9007-0CB2DD056192}">
      <dgm:prSet/>
      <dgm:spPr/>
      <dgm:t>
        <a:bodyPr/>
        <a:lstStyle/>
        <a:p>
          <a:endParaRPr lang="fi-FI"/>
        </a:p>
      </dgm:t>
    </dgm:pt>
    <dgm:pt modelId="{7657C7DB-993B-47C1-BE84-11E780B4CBD8}">
      <dgm:prSet phldrT="[Text]"/>
      <dgm:spPr>
        <a:noFill/>
        <a:ln>
          <a:noFill/>
        </a:ln>
      </dgm:spPr>
      <dgm:t>
        <a:bodyPr/>
        <a:lstStyle/>
        <a:p>
          <a:pPr rtl="0"/>
          <a:endParaRPr lang="fi-FI" dirty="0">
            <a:latin typeface="+mn-lt"/>
          </a:endParaRPr>
        </a:p>
      </dgm:t>
    </dgm:pt>
    <dgm:pt modelId="{6C6F449E-AB75-4A9B-B0EA-B08D6CCE4E2A}" type="sibTrans" cxnId="{0F4D2D47-B2CF-48AE-8698-2E513BCF2E19}">
      <dgm:prSet/>
      <dgm:spPr/>
      <dgm:t>
        <a:bodyPr/>
        <a:lstStyle/>
        <a:p>
          <a:endParaRPr lang="fi-FI"/>
        </a:p>
      </dgm:t>
    </dgm:pt>
    <dgm:pt modelId="{44AACE0C-84B9-477C-9821-CB06045A8332}" type="parTrans" cxnId="{0F4D2D47-B2CF-48AE-8698-2E513BCF2E19}">
      <dgm:prSet/>
      <dgm:spPr/>
      <dgm:t>
        <a:bodyPr/>
        <a:lstStyle/>
        <a:p>
          <a:endParaRPr lang="fi-FI"/>
        </a:p>
      </dgm:t>
    </dgm:pt>
    <dgm:pt modelId="{4BA739B0-88EE-439B-B297-7E9797FB0E2A}">
      <dgm:prSet phldrT="[Text]"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80A0D89A-3FE5-48C9-B13C-BE94A3F6B43C}" type="sibTrans" cxnId="{A18DFD54-2502-4286-97AF-100581E23D48}">
      <dgm:prSet/>
      <dgm:spPr/>
      <dgm:t>
        <a:bodyPr/>
        <a:lstStyle/>
        <a:p>
          <a:endParaRPr lang="fi-FI"/>
        </a:p>
      </dgm:t>
    </dgm:pt>
    <dgm:pt modelId="{43C5D1AA-8267-40E8-A1EB-AED4B95438FB}" type="parTrans" cxnId="{A18DFD54-2502-4286-97AF-100581E23D48}">
      <dgm:prSet/>
      <dgm:spPr/>
      <dgm:t>
        <a:bodyPr/>
        <a:lstStyle/>
        <a:p>
          <a:endParaRPr lang="fi-FI"/>
        </a:p>
      </dgm:t>
    </dgm:pt>
    <dgm:pt modelId="{966C6D67-6239-44EF-A8D7-295F46911250}">
      <dgm:prSet phldrT="[Text]"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824DC313-F441-4CB8-A7C6-C558F31920CE}" type="sibTrans" cxnId="{092523B3-9F0C-4311-A86D-1D5506D9B7DE}">
      <dgm:prSet/>
      <dgm:spPr/>
      <dgm:t>
        <a:bodyPr/>
        <a:lstStyle/>
        <a:p>
          <a:endParaRPr lang="fi-FI"/>
        </a:p>
      </dgm:t>
    </dgm:pt>
    <dgm:pt modelId="{7B32C0DE-1B7B-497E-A552-9BC7BBFCB276}" type="parTrans" cxnId="{092523B3-9F0C-4311-A86D-1D5506D9B7DE}">
      <dgm:prSet/>
      <dgm:spPr/>
      <dgm:t>
        <a:bodyPr/>
        <a:lstStyle/>
        <a:p>
          <a:endParaRPr lang="fi-FI"/>
        </a:p>
      </dgm:t>
    </dgm:pt>
    <dgm:pt modelId="{0346D898-3F07-443B-8418-28A782DBB257}" type="pres">
      <dgm:prSet presAssocID="{2D8510A4-229E-4D66-8A5A-EA6905BE011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600CD20-F8E8-4807-B04B-513A05BA38DA}" type="pres">
      <dgm:prSet presAssocID="{96C5249D-783F-45F6-A9A8-5BEE8D7A6D62}" presName="Accent6" presStyleCnt="0"/>
      <dgm:spPr/>
    </dgm:pt>
    <dgm:pt modelId="{A4A7320B-4BF7-4C08-B8AE-E69A7A3A4002}" type="pres">
      <dgm:prSet presAssocID="{96C5249D-783F-45F6-A9A8-5BEE8D7A6D62}" presName="Accent" presStyleLbl="node1" presStyleIdx="0" presStyleCnt="6"/>
      <dgm:spPr>
        <a:solidFill>
          <a:srgbClr val="FFCD00"/>
        </a:solidFill>
      </dgm:spPr>
    </dgm:pt>
    <dgm:pt modelId="{E25471F0-3CFE-44EC-8DF2-E386F52AFBD0}" type="pres">
      <dgm:prSet presAssocID="{96C5249D-783F-45F6-A9A8-5BEE8D7A6D62}" presName="ParentBackground6" presStyleCnt="0"/>
      <dgm:spPr/>
    </dgm:pt>
    <dgm:pt modelId="{5FA7B07F-D44B-44BE-BE69-8CF4FB7D463D}" type="pres">
      <dgm:prSet presAssocID="{96C5249D-783F-45F6-A9A8-5BEE8D7A6D62}" presName="ParentBackground" presStyleLbl="fgAcc1" presStyleIdx="0" presStyleCnt="6"/>
      <dgm:spPr/>
    </dgm:pt>
    <dgm:pt modelId="{71DEC539-28F8-4948-92F3-8E52478E7D94}" type="pres">
      <dgm:prSet presAssocID="{96C5249D-783F-45F6-A9A8-5BEE8D7A6D62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6A33E38-BED9-4CD5-9321-5A691DDA4D99}" type="pres">
      <dgm:prSet presAssocID="{F3469CE9-6238-4FA7-A97B-E00F4B80F125}" presName="Accent5" presStyleCnt="0"/>
      <dgm:spPr/>
    </dgm:pt>
    <dgm:pt modelId="{6E14E2B9-D3CD-4E7A-B969-E3A392E283F6}" type="pres">
      <dgm:prSet presAssocID="{F3469CE9-6238-4FA7-A97B-E00F4B80F125}" presName="Accent" presStyleLbl="node1" presStyleIdx="1" presStyleCnt="6"/>
      <dgm:spPr>
        <a:solidFill>
          <a:srgbClr val="7030A0"/>
        </a:solidFill>
      </dgm:spPr>
    </dgm:pt>
    <dgm:pt modelId="{A4BCBAC9-8B12-4DA5-9283-202B62EC3320}" type="pres">
      <dgm:prSet presAssocID="{F3469CE9-6238-4FA7-A97B-E00F4B80F125}" presName="ParentBackground5" presStyleCnt="0"/>
      <dgm:spPr/>
    </dgm:pt>
    <dgm:pt modelId="{BE7909A2-1C88-4CB4-9196-48F24258489B}" type="pres">
      <dgm:prSet presAssocID="{F3469CE9-6238-4FA7-A97B-E00F4B80F125}" presName="ParentBackground" presStyleLbl="fgAcc1" presStyleIdx="1" presStyleCnt="6"/>
      <dgm:spPr/>
    </dgm:pt>
    <dgm:pt modelId="{DBA3A91E-1A88-4AC8-A8FF-B5CD96DC5667}" type="pres">
      <dgm:prSet presAssocID="{F3469CE9-6238-4FA7-A97B-E00F4B80F125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6BD021B-5E71-4153-9E6F-0683156F8DF6}" type="pres">
      <dgm:prSet presAssocID="{0E5A62B3-B24B-48BC-B291-665E934A552D}" presName="Accent4" presStyleCnt="0"/>
      <dgm:spPr/>
    </dgm:pt>
    <dgm:pt modelId="{4FE143E0-32B9-4287-B081-A2EEB8AA493E}" type="pres">
      <dgm:prSet presAssocID="{0E5A62B3-B24B-48BC-B291-665E934A552D}" presName="Accent" presStyleLbl="node1" presStyleIdx="2" presStyleCnt="6"/>
      <dgm:spPr>
        <a:solidFill>
          <a:srgbClr val="92D050"/>
        </a:solidFill>
      </dgm:spPr>
    </dgm:pt>
    <dgm:pt modelId="{8AFC2A30-0459-4948-96F7-B70BE70015BE}" type="pres">
      <dgm:prSet presAssocID="{0E5A62B3-B24B-48BC-B291-665E934A552D}" presName="ParentBackground4" presStyleCnt="0"/>
      <dgm:spPr/>
    </dgm:pt>
    <dgm:pt modelId="{8708663D-E9A5-4A92-989F-3CB042996BE9}" type="pres">
      <dgm:prSet presAssocID="{0E5A62B3-B24B-48BC-B291-665E934A552D}" presName="ParentBackground" presStyleLbl="fgAcc1" presStyleIdx="2" presStyleCnt="6"/>
      <dgm:spPr/>
    </dgm:pt>
    <dgm:pt modelId="{B64BF1D8-C603-46C3-BE37-73ADC18B7CFF}" type="pres">
      <dgm:prSet presAssocID="{0E5A62B3-B24B-48BC-B291-665E934A552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CCF6015-CD53-45C3-9B37-07C8A5801C76}" type="pres">
      <dgm:prSet presAssocID="{966C6D67-6239-44EF-A8D7-295F46911250}" presName="Accent3" presStyleCnt="0"/>
      <dgm:spPr/>
    </dgm:pt>
    <dgm:pt modelId="{E6A2EDEE-8AB1-40A8-8D12-D6DAFC842FB2}" type="pres">
      <dgm:prSet presAssocID="{966C6D67-6239-44EF-A8D7-295F46911250}" presName="Accent" presStyleLbl="node1" presStyleIdx="3" presStyleCnt="6"/>
      <dgm:spPr>
        <a:solidFill>
          <a:srgbClr val="00965E"/>
        </a:solidFill>
      </dgm:spPr>
    </dgm:pt>
    <dgm:pt modelId="{DB5091B1-5410-4656-AB78-10F5C25BF9E1}" type="pres">
      <dgm:prSet presAssocID="{966C6D67-6239-44EF-A8D7-295F46911250}" presName="ParentBackground3" presStyleCnt="0"/>
      <dgm:spPr/>
    </dgm:pt>
    <dgm:pt modelId="{DB7C5D85-1FD6-4BEE-B4DB-20EFF76FF45F}" type="pres">
      <dgm:prSet presAssocID="{966C6D67-6239-44EF-A8D7-295F46911250}" presName="ParentBackground" presStyleLbl="fgAcc1" presStyleIdx="3" presStyleCnt="6"/>
      <dgm:spPr/>
    </dgm:pt>
    <dgm:pt modelId="{7074821A-35E9-4E02-ABEB-EA128FF17236}" type="pres">
      <dgm:prSet presAssocID="{966C6D67-6239-44EF-A8D7-295F4691125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434E745-F295-4FA5-B4EE-B8ED3C49DA71}" type="pres">
      <dgm:prSet presAssocID="{7657C7DB-993B-47C1-BE84-11E780B4CBD8}" presName="Accent2" presStyleCnt="0"/>
      <dgm:spPr/>
    </dgm:pt>
    <dgm:pt modelId="{D6E2724F-AE78-432F-BCEB-1AEE685B3C29}" type="pres">
      <dgm:prSet presAssocID="{7657C7DB-993B-47C1-BE84-11E780B4CBD8}" presName="Accent" presStyleLbl="node1" presStyleIdx="4" presStyleCnt="6"/>
      <dgm:spPr>
        <a:noFill/>
        <a:ln>
          <a:noFill/>
        </a:ln>
      </dgm:spPr>
    </dgm:pt>
    <dgm:pt modelId="{2F2B5376-512E-453E-BC56-C7A913E7D4B9}" type="pres">
      <dgm:prSet presAssocID="{7657C7DB-993B-47C1-BE84-11E780B4CBD8}" presName="ParentBackground2" presStyleCnt="0"/>
      <dgm:spPr/>
    </dgm:pt>
    <dgm:pt modelId="{3099251B-6BBB-4BE4-8FA5-E126ABED7A07}" type="pres">
      <dgm:prSet presAssocID="{7657C7DB-993B-47C1-BE84-11E780B4CBD8}" presName="ParentBackground" presStyleLbl="fgAcc1" presStyleIdx="4" presStyleCnt="6"/>
      <dgm:spPr/>
    </dgm:pt>
    <dgm:pt modelId="{7EDA8C40-5206-4906-90CE-94A593168353}" type="pres">
      <dgm:prSet presAssocID="{7657C7DB-993B-47C1-BE84-11E780B4CBD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AEE439F-62D4-4CDB-8221-2275D0E8631D}" type="pres">
      <dgm:prSet presAssocID="{4BA739B0-88EE-439B-B297-7E9797FB0E2A}" presName="Accent1" presStyleCnt="0"/>
      <dgm:spPr/>
    </dgm:pt>
    <dgm:pt modelId="{8CDC11CF-3458-4340-B86D-98F0FDF8146D}" type="pres">
      <dgm:prSet presAssocID="{4BA739B0-88EE-439B-B297-7E9797FB0E2A}" presName="Accent" presStyleLbl="node1" presStyleIdx="5" presStyleCnt="6"/>
      <dgm:spPr>
        <a:noFill/>
        <a:ln>
          <a:noFill/>
        </a:ln>
      </dgm:spPr>
    </dgm:pt>
    <dgm:pt modelId="{F4F0D704-6673-446F-92FB-152EF2E279CF}" type="pres">
      <dgm:prSet presAssocID="{4BA739B0-88EE-439B-B297-7E9797FB0E2A}" presName="ParentBackground1" presStyleCnt="0"/>
      <dgm:spPr/>
    </dgm:pt>
    <dgm:pt modelId="{402CC4F0-3CAB-44B3-9617-6F08BF6049B7}" type="pres">
      <dgm:prSet presAssocID="{4BA739B0-88EE-439B-B297-7E9797FB0E2A}" presName="ParentBackground" presStyleLbl="fgAcc1" presStyleIdx="5" presStyleCnt="6"/>
      <dgm:spPr/>
    </dgm:pt>
    <dgm:pt modelId="{95B8177C-6A7D-410A-A088-CB8B602B58D4}" type="pres">
      <dgm:prSet presAssocID="{4BA739B0-88EE-439B-B297-7E9797FB0E2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3268413-D073-4759-9CB3-3F5073EF2FD8}" type="presOf" srcId="{0E5A62B3-B24B-48BC-B291-665E934A552D}" destId="{8708663D-E9A5-4A92-989F-3CB042996BE9}" srcOrd="0" destOrd="0" presId="urn:microsoft.com/office/officeart/2011/layout/CircleProcess"/>
    <dgm:cxn modelId="{A6A46B35-5E01-4DC1-BB7F-FEFF25019215}" type="presOf" srcId="{96C5249D-783F-45F6-A9A8-5BEE8D7A6D62}" destId="{71DEC539-28F8-4948-92F3-8E52478E7D94}" srcOrd="1" destOrd="0" presId="urn:microsoft.com/office/officeart/2011/layout/CircleProcess"/>
    <dgm:cxn modelId="{0F4D2D47-B2CF-48AE-8698-2E513BCF2E19}" srcId="{2D8510A4-229E-4D66-8A5A-EA6905BE011D}" destId="{7657C7DB-993B-47C1-BE84-11E780B4CBD8}" srcOrd="1" destOrd="0" parTransId="{44AACE0C-84B9-477C-9821-CB06045A8332}" sibTransId="{6C6F449E-AB75-4A9B-B0EA-B08D6CCE4E2A}"/>
    <dgm:cxn modelId="{22F44D49-FCE9-43A3-966D-971AD0CF8C0E}" type="presOf" srcId="{7657C7DB-993B-47C1-BE84-11E780B4CBD8}" destId="{3099251B-6BBB-4BE4-8FA5-E126ABED7A07}" srcOrd="0" destOrd="0" presId="urn:microsoft.com/office/officeart/2011/layout/CircleProcess"/>
    <dgm:cxn modelId="{64EDC36E-D659-4D6C-B83E-5987564EE3A4}" type="presOf" srcId="{0E5A62B3-B24B-48BC-B291-665E934A552D}" destId="{B64BF1D8-C603-46C3-BE37-73ADC18B7CFF}" srcOrd="1" destOrd="0" presId="urn:microsoft.com/office/officeart/2011/layout/CircleProcess"/>
    <dgm:cxn modelId="{A18DFD54-2502-4286-97AF-100581E23D48}" srcId="{2D8510A4-229E-4D66-8A5A-EA6905BE011D}" destId="{4BA739B0-88EE-439B-B297-7E9797FB0E2A}" srcOrd="0" destOrd="0" parTransId="{43C5D1AA-8267-40E8-A1EB-AED4B95438FB}" sibTransId="{80A0D89A-3FE5-48C9-B13C-BE94A3F6B43C}"/>
    <dgm:cxn modelId="{57800059-C1D1-4CAE-93A6-5241E0B11E5C}" type="presOf" srcId="{7657C7DB-993B-47C1-BE84-11E780B4CBD8}" destId="{7EDA8C40-5206-4906-90CE-94A593168353}" srcOrd="1" destOrd="0" presId="urn:microsoft.com/office/officeart/2011/layout/CircleProcess"/>
    <dgm:cxn modelId="{6B6B235A-3495-40E0-9366-B6E17B1EE932}" type="presOf" srcId="{966C6D67-6239-44EF-A8D7-295F46911250}" destId="{DB7C5D85-1FD6-4BEE-B4DB-20EFF76FF45F}" srcOrd="0" destOrd="0" presId="urn:microsoft.com/office/officeart/2011/layout/CircleProcess"/>
    <dgm:cxn modelId="{CE06547F-CC87-47D1-B509-7DEDB16F8394}" type="presOf" srcId="{966C6D67-6239-44EF-A8D7-295F46911250}" destId="{7074821A-35E9-4E02-ABEB-EA128FF17236}" srcOrd="1" destOrd="0" presId="urn:microsoft.com/office/officeart/2011/layout/CircleProcess"/>
    <dgm:cxn modelId="{6FD0F2AE-202E-47E7-92E7-59097C7D89B9}" srcId="{2D8510A4-229E-4D66-8A5A-EA6905BE011D}" destId="{F3469CE9-6238-4FA7-A97B-E00F4B80F125}" srcOrd="4" destOrd="0" parTransId="{C642CCF5-5FE8-4CA8-B171-651F5805EDE2}" sibTransId="{F934DF13-2D34-402A-BF69-0059F497482F}"/>
    <dgm:cxn modelId="{092523B3-9F0C-4311-A86D-1D5506D9B7DE}" srcId="{2D8510A4-229E-4D66-8A5A-EA6905BE011D}" destId="{966C6D67-6239-44EF-A8D7-295F46911250}" srcOrd="2" destOrd="0" parTransId="{7B32C0DE-1B7B-497E-A552-9BC7BBFCB276}" sibTransId="{824DC313-F441-4CB8-A7C6-C558F31920CE}"/>
    <dgm:cxn modelId="{854255B6-81A5-4291-9007-0CB2DD056192}" srcId="{2D8510A4-229E-4D66-8A5A-EA6905BE011D}" destId="{96C5249D-783F-45F6-A9A8-5BEE8D7A6D62}" srcOrd="5" destOrd="0" parTransId="{CA8DC23D-F5FD-44A6-9BE0-69FA1FDBC33E}" sibTransId="{7FAC8616-256A-4BE2-A922-FC5B9852904F}"/>
    <dgm:cxn modelId="{6D3B9DBB-7988-44B2-B6AD-F73BD648FA53}" type="presOf" srcId="{F3469CE9-6238-4FA7-A97B-E00F4B80F125}" destId="{BE7909A2-1C88-4CB4-9196-48F24258489B}" srcOrd="0" destOrd="0" presId="urn:microsoft.com/office/officeart/2011/layout/CircleProcess"/>
    <dgm:cxn modelId="{CD9878BD-5C33-425A-A8E6-0757D57A890A}" type="presOf" srcId="{F3469CE9-6238-4FA7-A97B-E00F4B80F125}" destId="{DBA3A91E-1A88-4AC8-A8FF-B5CD96DC5667}" srcOrd="1" destOrd="0" presId="urn:microsoft.com/office/officeart/2011/layout/CircleProcess"/>
    <dgm:cxn modelId="{D2A7C5C0-076F-4FD4-9F96-6DBB7F5B82ED}" srcId="{2D8510A4-229E-4D66-8A5A-EA6905BE011D}" destId="{0E5A62B3-B24B-48BC-B291-665E934A552D}" srcOrd="3" destOrd="0" parTransId="{6DBCD9DB-CD66-43F3-B34D-172F4F4A8181}" sibTransId="{D2D7AA8A-6318-4E12-B654-1B4118CE1D07}"/>
    <dgm:cxn modelId="{E0AB2EE2-21FC-4B2C-9E93-2F20C35C21DE}" type="presOf" srcId="{96C5249D-783F-45F6-A9A8-5BEE8D7A6D62}" destId="{5FA7B07F-D44B-44BE-BE69-8CF4FB7D463D}" srcOrd="0" destOrd="0" presId="urn:microsoft.com/office/officeart/2011/layout/CircleProcess"/>
    <dgm:cxn modelId="{6855F2E6-478A-4E31-A64B-ED81B3DD989E}" type="presOf" srcId="{4BA739B0-88EE-439B-B297-7E9797FB0E2A}" destId="{95B8177C-6A7D-410A-A088-CB8B602B58D4}" srcOrd="1" destOrd="0" presId="urn:microsoft.com/office/officeart/2011/layout/CircleProcess"/>
    <dgm:cxn modelId="{7E94E7F2-614C-4E98-BCC8-FD8F3025D09F}" type="presOf" srcId="{4BA739B0-88EE-439B-B297-7E9797FB0E2A}" destId="{402CC4F0-3CAB-44B3-9617-6F08BF6049B7}" srcOrd="0" destOrd="0" presId="urn:microsoft.com/office/officeart/2011/layout/CircleProcess"/>
    <dgm:cxn modelId="{68BB51F8-BB92-4F1A-B13A-62D2EA78EB49}" type="presOf" srcId="{2D8510A4-229E-4D66-8A5A-EA6905BE011D}" destId="{0346D898-3F07-443B-8418-28A782DBB257}" srcOrd="0" destOrd="0" presId="urn:microsoft.com/office/officeart/2011/layout/CircleProcess"/>
    <dgm:cxn modelId="{02F26B68-0D48-4409-B962-4AE5DC6BC0FB}" type="presParOf" srcId="{0346D898-3F07-443B-8418-28A782DBB257}" destId="{C600CD20-F8E8-4807-B04B-513A05BA38DA}" srcOrd="0" destOrd="0" presId="urn:microsoft.com/office/officeart/2011/layout/CircleProcess"/>
    <dgm:cxn modelId="{02B7E08B-6366-4CD0-AB89-DCB75343037C}" type="presParOf" srcId="{C600CD20-F8E8-4807-B04B-513A05BA38DA}" destId="{A4A7320B-4BF7-4C08-B8AE-E69A7A3A4002}" srcOrd="0" destOrd="0" presId="urn:microsoft.com/office/officeart/2011/layout/CircleProcess"/>
    <dgm:cxn modelId="{6A63E6C6-FA2A-431C-A557-106F5266278A}" type="presParOf" srcId="{0346D898-3F07-443B-8418-28A782DBB257}" destId="{E25471F0-3CFE-44EC-8DF2-E386F52AFBD0}" srcOrd="1" destOrd="0" presId="urn:microsoft.com/office/officeart/2011/layout/CircleProcess"/>
    <dgm:cxn modelId="{1E3F9652-69B0-4216-9712-8B909FC16397}" type="presParOf" srcId="{E25471F0-3CFE-44EC-8DF2-E386F52AFBD0}" destId="{5FA7B07F-D44B-44BE-BE69-8CF4FB7D463D}" srcOrd="0" destOrd="0" presId="urn:microsoft.com/office/officeart/2011/layout/CircleProcess"/>
    <dgm:cxn modelId="{37D6328B-2AC1-4A52-B507-8A6727E96CAF}" type="presParOf" srcId="{0346D898-3F07-443B-8418-28A782DBB257}" destId="{71DEC539-28F8-4948-92F3-8E52478E7D94}" srcOrd="2" destOrd="0" presId="urn:microsoft.com/office/officeart/2011/layout/CircleProcess"/>
    <dgm:cxn modelId="{45D0117B-418D-4663-A92A-4390CCCF137A}" type="presParOf" srcId="{0346D898-3F07-443B-8418-28A782DBB257}" destId="{86A33E38-BED9-4CD5-9321-5A691DDA4D99}" srcOrd="3" destOrd="0" presId="urn:microsoft.com/office/officeart/2011/layout/CircleProcess"/>
    <dgm:cxn modelId="{C759DA26-9766-4E14-8B0A-48D8D91FDAC9}" type="presParOf" srcId="{86A33E38-BED9-4CD5-9321-5A691DDA4D99}" destId="{6E14E2B9-D3CD-4E7A-B969-E3A392E283F6}" srcOrd="0" destOrd="0" presId="urn:microsoft.com/office/officeart/2011/layout/CircleProcess"/>
    <dgm:cxn modelId="{5F2FA158-1EB4-430A-ADCE-869239A5B9D1}" type="presParOf" srcId="{0346D898-3F07-443B-8418-28A782DBB257}" destId="{A4BCBAC9-8B12-4DA5-9283-202B62EC3320}" srcOrd="4" destOrd="0" presId="urn:microsoft.com/office/officeart/2011/layout/CircleProcess"/>
    <dgm:cxn modelId="{56FBF592-0467-4337-A9D3-78A315B13E94}" type="presParOf" srcId="{A4BCBAC9-8B12-4DA5-9283-202B62EC3320}" destId="{BE7909A2-1C88-4CB4-9196-48F24258489B}" srcOrd="0" destOrd="0" presId="urn:microsoft.com/office/officeart/2011/layout/CircleProcess"/>
    <dgm:cxn modelId="{E3C1BE58-C31B-429E-A23E-B3288D8D99C7}" type="presParOf" srcId="{0346D898-3F07-443B-8418-28A782DBB257}" destId="{DBA3A91E-1A88-4AC8-A8FF-B5CD96DC5667}" srcOrd="5" destOrd="0" presId="urn:microsoft.com/office/officeart/2011/layout/CircleProcess"/>
    <dgm:cxn modelId="{185E4147-F492-4B70-994A-AC4B45C86988}" type="presParOf" srcId="{0346D898-3F07-443B-8418-28A782DBB257}" destId="{96BD021B-5E71-4153-9E6F-0683156F8DF6}" srcOrd="6" destOrd="0" presId="urn:microsoft.com/office/officeart/2011/layout/CircleProcess"/>
    <dgm:cxn modelId="{08D97D07-514F-4654-8603-E35F460AB099}" type="presParOf" srcId="{96BD021B-5E71-4153-9E6F-0683156F8DF6}" destId="{4FE143E0-32B9-4287-B081-A2EEB8AA493E}" srcOrd="0" destOrd="0" presId="urn:microsoft.com/office/officeart/2011/layout/CircleProcess"/>
    <dgm:cxn modelId="{4BF32609-460D-439E-9B6B-01D7400E10E5}" type="presParOf" srcId="{0346D898-3F07-443B-8418-28A782DBB257}" destId="{8AFC2A30-0459-4948-96F7-B70BE70015BE}" srcOrd="7" destOrd="0" presId="urn:microsoft.com/office/officeart/2011/layout/CircleProcess"/>
    <dgm:cxn modelId="{692F27C9-6EF0-428E-8E80-6BC1BA192A86}" type="presParOf" srcId="{8AFC2A30-0459-4948-96F7-B70BE70015BE}" destId="{8708663D-E9A5-4A92-989F-3CB042996BE9}" srcOrd="0" destOrd="0" presId="urn:microsoft.com/office/officeart/2011/layout/CircleProcess"/>
    <dgm:cxn modelId="{BDE0B916-672F-46C5-8FE1-D288BF1A6E11}" type="presParOf" srcId="{0346D898-3F07-443B-8418-28A782DBB257}" destId="{B64BF1D8-C603-46C3-BE37-73ADC18B7CFF}" srcOrd="8" destOrd="0" presId="urn:microsoft.com/office/officeart/2011/layout/CircleProcess"/>
    <dgm:cxn modelId="{AD59CA62-8731-43D2-AA06-A99D905A847A}" type="presParOf" srcId="{0346D898-3F07-443B-8418-28A782DBB257}" destId="{CCCF6015-CD53-45C3-9B37-07C8A5801C76}" srcOrd="9" destOrd="0" presId="urn:microsoft.com/office/officeart/2011/layout/CircleProcess"/>
    <dgm:cxn modelId="{5D4A2164-C128-4653-A3CA-013F48796EDE}" type="presParOf" srcId="{CCCF6015-CD53-45C3-9B37-07C8A5801C76}" destId="{E6A2EDEE-8AB1-40A8-8D12-D6DAFC842FB2}" srcOrd="0" destOrd="0" presId="urn:microsoft.com/office/officeart/2011/layout/CircleProcess"/>
    <dgm:cxn modelId="{E1DFCADC-C933-41F9-9580-48C787BC0F8D}" type="presParOf" srcId="{0346D898-3F07-443B-8418-28A782DBB257}" destId="{DB5091B1-5410-4656-AB78-10F5C25BF9E1}" srcOrd="10" destOrd="0" presId="urn:microsoft.com/office/officeart/2011/layout/CircleProcess"/>
    <dgm:cxn modelId="{B6371DC1-08F6-44A8-8808-27D1730B9FAA}" type="presParOf" srcId="{DB5091B1-5410-4656-AB78-10F5C25BF9E1}" destId="{DB7C5D85-1FD6-4BEE-B4DB-20EFF76FF45F}" srcOrd="0" destOrd="0" presId="urn:microsoft.com/office/officeart/2011/layout/CircleProcess"/>
    <dgm:cxn modelId="{96412D2B-E904-4E87-B84D-CD253CFA9B04}" type="presParOf" srcId="{0346D898-3F07-443B-8418-28A782DBB257}" destId="{7074821A-35E9-4E02-ABEB-EA128FF17236}" srcOrd="11" destOrd="0" presId="urn:microsoft.com/office/officeart/2011/layout/CircleProcess"/>
    <dgm:cxn modelId="{4F472D77-57B3-4B81-A36D-CAC401B93A4C}" type="presParOf" srcId="{0346D898-3F07-443B-8418-28A782DBB257}" destId="{B434E745-F295-4FA5-B4EE-B8ED3C49DA71}" srcOrd="12" destOrd="0" presId="urn:microsoft.com/office/officeart/2011/layout/CircleProcess"/>
    <dgm:cxn modelId="{6AAA3F0F-D344-453E-BD05-67176B455835}" type="presParOf" srcId="{B434E745-F295-4FA5-B4EE-B8ED3C49DA71}" destId="{D6E2724F-AE78-432F-BCEB-1AEE685B3C29}" srcOrd="0" destOrd="0" presId="urn:microsoft.com/office/officeart/2011/layout/CircleProcess"/>
    <dgm:cxn modelId="{CC81796F-37D8-4CA2-8056-FC65B1C962CD}" type="presParOf" srcId="{0346D898-3F07-443B-8418-28A782DBB257}" destId="{2F2B5376-512E-453E-BC56-C7A913E7D4B9}" srcOrd="13" destOrd="0" presId="urn:microsoft.com/office/officeart/2011/layout/CircleProcess"/>
    <dgm:cxn modelId="{147C0AB8-7C31-4B4B-80B6-CB0D7276A674}" type="presParOf" srcId="{2F2B5376-512E-453E-BC56-C7A913E7D4B9}" destId="{3099251B-6BBB-4BE4-8FA5-E126ABED7A07}" srcOrd="0" destOrd="0" presId="urn:microsoft.com/office/officeart/2011/layout/CircleProcess"/>
    <dgm:cxn modelId="{E7A0CA71-B35B-41F9-BB47-FB9FCAE346D5}" type="presParOf" srcId="{0346D898-3F07-443B-8418-28A782DBB257}" destId="{7EDA8C40-5206-4906-90CE-94A593168353}" srcOrd="14" destOrd="0" presId="urn:microsoft.com/office/officeart/2011/layout/CircleProcess"/>
    <dgm:cxn modelId="{A825E0D2-5A90-455E-81F0-BBA8A44B4750}" type="presParOf" srcId="{0346D898-3F07-443B-8418-28A782DBB257}" destId="{6AEE439F-62D4-4CDB-8221-2275D0E8631D}" srcOrd="15" destOrd="0" presId="urn:microsoft.com/office/officeart/2011/layout/CircleProcess"/>
    <dgm:cxn modelId="{433059AD-0606-48B5-8A57-1DF1315DBB1C}" type="presParOf" srcId="{6AEE439F-62D4-4CDB-8221-2275D0E8631D}" destId="{8CDC11CF-3458-4340-B86D-98F0FDF8146D}" srcOrd="0" destOrd="0" presId="urn:microsoft.com/office/officeart/2011/layout/CircleProcess"/>
    <dgm:cxn modelId="{2C47A7C1-E3E6-4081-9E3A-44E29113AE27}" type="presParOf" srcId="{0346D898-3F07-443B-8418-28A782DBB257}" destId="{F4F0D704-6673-446F-92FB-152EF2E279CF}" srcOrd="16" destOrd="0" presId="urn:microsoft.com/office/officeart/2011/layout/CircleProcess"/>
    <dgm:cxn modelId="{65800ABA-ADF9-4CA8-936F-B2E272E6FD4F}" type="presParOf" srcId="{F4F0D704-6673-446F-92FB-152EF2E279CF}" destId="{402CC4F0-3CAB-44B3-9617-6F08BF6049B7}" srcOrd="0" destOrd="0" presId="urn:microsoft.com/office/officeart/2011/layout/CircleProcess"/>
    <dgm:cxn modelId="{298486EA-A78B-4CA4-8623-666215BDE057}" type="presParOf" srcId="{0346D898-3F07-443B-8418-28A782DBB257}" destId="{95B8177C-6A7D-410A-A088-CB8B602B58D4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8510A4-229E-4D66-8A5A-EA6905BE011D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0E5A62B3-B24B-48BC-B291-665E934A552D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6DBCD9DB-CD66-43F3-B34D-172F4F4A8181}" type="parTrans" cxnId="{D2A7C5C0-076F-4FD4-9F96-6DBB7F5B82ED}">
      <dgm:prSet/>
      <dgm:spPr/>
      <dgm:t>
        <a:bodyPr/>
        <a:lstStyle/>
        <a:p>
          <a:endParaRPr lang="fi-FI"/>
        </a:p>
      </dgm:t>
    </dgm:pt>
    <dgm:pt modelId="{D2D7AA8A-6318-4E12-B654-1B4118CE1D07}" type="sibTrans" cxnId="{D2A7C5C0-076F-4FD4-9F96-6DBB7F5B82ED}">
      <dgm:prSet/>
      <dgm:spPr/>
      <dgm:t>
        <a:bodyPr/>
        <a:lstStyle/>
        <a:p>
          <a:endParaRPr lang="fi-FI"/>
        </a:p>
      </dgm:t>
    </dgm:pt>
    <dgm:pt modelId="{F3469CE9-6238-4FA7-A97B-E00F4B80F125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C642CCF5-5FE8-4CA8-B171-651F5805EDE2}" type="parTrans" cxnId="{6FD0F2AE-202E-47E7-92E7-59097C7D89B9}">
      <dgm:prSet/>
      <dgm:spPr/>
      <dgm:t>
        <a:bodyPr/>
        <a:lstStyle/>
        <a:p>
          <a:endParaRPr lang="fi-FI"/>
        </a:p>
      </dgm:t>
    </dgm:pt>
    <dgm:pt modelId="{F934DF13-2D34-402A-BF69-0059F497482F}" type="sibTrans" cxnId="{6FD0F2AE-202E-47E7-92E7-59097C7D89B9}">
      <dgm:prSet/>
      <dgm:spPr/>
      <dgm:t>
        <a:bodyPr/>
        <a:lstStyle/>
        <a:p>
          <a:endParaRPr lang="fi-FI"/>
        </a:p>
      </dgm:t>
    </dgm:pt>
    <dgm:pt modelId="{96C5249D-783F-45F6-A9A8-5BEE8D7A6D62}">
      <dgm:prSet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fi-FI" dirty="0"/>
        </a:p>
      </dgm:t>
    </dgm:pt>
    <dgm:pt modelId="{CA8DC23D-F5FD-44A6-9BE0-69FA1FDBC33E}" type="parTrans" cxnId="{854255B6-81A5-4291-9007-0CB2DD056192}">
      <dgm:prSet/>
      <dgm:spPr/>
      <dgm:t>
        <a:bodyPr/>
        <a:lstStyle/>
        <a:p>
          <a:endParaRPr lang="fi-FI"/>
        </a:p>
      </dgm:t>
    </dgm:pt>
    <dgm:pt modelId="{7FAC8616-256A-4BE2-A922-FC5B9852904F}" type="sibTrans" cxnId="{854255B6-81A5-4291-9007-0CB2DD056192}">
      <dgm:prSet/>
      <dgm:spPr/>
      <dgm:t>
        <a:bodyPr/>
        <a:lstStyle/>
        <a:p>
          <a:endParaRPr lang="fi-FI"/>
        </a:p>
      </dgm:t>
    </dgm:pt>
    <dgm:pt modelId="{7657C7DB-993B-47C1-BE84-11E780B4CBD8}">
      <dgm:prSet phldrT="[Text]"/>
      <dgm:spPr>
        <a:noFill/>
        <a:ln>
          <a:noFill/>
        </a:ln>
      </dgm:spPr>
      <dgm:t>
        <a:bodyPr/>
        <a:lstStyle/>
        <a:p>
          <a:pPr rtl="0"/>
          <a:endParaRPr lang="fi-FI" dirty="0">
            <a:latin typeface="+mn-lt"/>
          </a:endParaRPr>
        </a:p>
      </dgm:t>
    </dgm:pt>
    <dgm:pt modelId="{6C6F449E-AB75-4A9B-B0EA-B08D6CCE4E2A}" type="sibTrans" cxnId="{0F4D2D47-B2CF-48AE-8698-2E513BCF2E19}">
      <dgm:prSet/>
      <dgm:spPr/>
      <dgm:t>
        <a:bodyPr/>
        <a:lstStyle/>
        <a:p>
          <a:endParaRPr lang="fi-FI"/>
        </a:p>
      </dgm:t>
    </dgm:pt>
    <dgm:pt modelId="{44AACE0C-84B9-477C-9821-CB06045A8332}" type="parTrans" cxnId="{0F4D2D47-B2CF-48AE-8698-2E513BCF2E19}">
      <dgm:prSet/>
      <dgm:spPr/>
      <dgm:t>
        <a:bodyPr/>
        <a:lstStyle/>
        <a:p>
          <a:endParaRPr lang="fi-FI"/>
        </a:p>
      </dgm:t>
    </dgm:pt>
    <dgm:pt modelId="{4BA739B0-88EE-439B-B297-7E9797FB0E2A}">
      <dgm:prSet phldrT="[Text]"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80A0D89A-3FE5-48C9-B13C-BE94A3F6B43C}" type="sibTrans" cxnId="{A18DFD54-2502-4286-97AF-100581E23D48}">
      <dgm:prSet/>
      <dgm:spPr/>
      <dgm:t>
        <a:bodyPr/>
        <a:lstStyle/>
        <a:p>
          <a:endParaRPr lang="fi-FI"/>
        </a:p>
      </dgm:t>
    </dgm:pt>
    <dgm:pt modelId="{43C5D1AA-8267-40E8-A1EB-AED4B95438FB}" type="parTrans" cxnId="{A18DFD54-2502-4286-97AF-100581E23D48}">
      <dgm:prSet/>
      <dgm:spPr/>
      <dgm:t>
        <a:bodyPr/>
        <a:lstStyle/>
        <a:p>
          <a:endParaRPr lang="fi-FI"/>
        </a:p>
      </dgm:t>
    </dgm:pt>
    <dgm:pt modelId="{966C6D67-6239-44EF-A8D7-295F46911250}">
      <dgm:prSet phldrT="[Text]"/>
      <dgm:spPr>
        <a:noFill/>
        <a:ln>
          <a:noFill/>
        </a:ln>
      </dgm:spPr>
      <dgm:t>
        <a:bodyPr/>
        <a:lstStyle/>
        <a:p>
          <a:endParaRPr lang="fi-FI" dirty="0"/>
        </a:p>
      </dgm:t>
    </dgm:pt>
    <dgm:pt modelId="{824DC313-F441-4CB8-A7C6-C558F31920CE}" type="sibTrans" cxnId="{092523B3-9F0C-4311-A86D-1D5506D9B7DE}">
      <dgm:prSet/>
      <dgm:spPr/>
      <dgm:t>
        <a:bodyPr/>
        <a:lstStyle/>
        <a:p>
          <a:endParaRPr lang="fi-FI"/>
        </a:p>
      </dgm:t>
    </dgm:pt>
    <dgm:pt modelId="{7B32C0DE-1B7B-497E-A552-9BC7BBFCB276}" type="parTrans" cxnId="{092523B3-9F0C-4311-A86D-1D5506D9B7DE}">
      <dgm:prSet/>
      <dgm:spPr/>
      <dgm:t>
        <a:bodyPr/>
        <a:lstStyle/>
        <a:p>
          <a:endParaRPr lang="fi-FI"/>
        </a:p>
      </dgm:t>
    </dgm:pt>
    <dgm:pt modelId="{0346D898-3F07-443B-8418-28A782DBB257}" type="pres">
      <dgm:prSet presAssocID="{2D8510A4-229E-4D66-8A5A-EA6905BE011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600CD20-F8E8-4807-B04B-513A05BA38DA}" type="pres">
      <dgm:prSet presAssocID="{96C5249D-783F-45F6-A9A8-5BEE8D7A6D62}" presName="Accent6" presStyleCnt="0"/>
      <dgm:spPr/>
    </dgm:pt>
    <dgm:pt modelId="{A4A7320B-4BF7-4C08-B8AE-E69A7A3A4002}" type="pres">
      <dgm:prSet presAssocID="{96C5249D-783F-45F6-A9A8-5BEE8D7A6D62}" presName="Accent" presStyleLbl="node1" presStyleIdx="0" presStyleCnt="6"/>
      <dgm:spPr>
        <a:solidFill>
          <a:srgbClr val="FFCD00"/>
        </a:solidFill>
      </dgm:spPr>
    </dgm:pt>
    <dgm:pt modelId="{E25471F0-3CFE-44EC-8DF2-E386F52AFBD0}" type="pres">
      <dgm:prSet presAssocID="{96C5249D-783F-45F6-A9A8-5BEE8D7A6D62}" presName="ParentBackground6" presStyleCnt="0"/>
      <dgm:spPr/>
    </dgm:pt>
    <dgm:pt modelId="{5FA7B07F-D44B-44BE-BE69-8CF4FB7D463D}" type="pres">
      <dgm:prSet presAssocID="{96C5249D-783F-45F6-A9A8-5BEE8D7A6D62}" presName="ParentBackground" presStyleLbl="fgAcc1" presStyleIdx="0" presStyleCnt="6"/>
      <dgm:spPr/>
    </dgm:pt>
    <dgm:pt modelId="{71DEC539-28F8-4948-92F3-8E52478E7D94}" type="pres">
      <dgm:prSet presAssocID="{96C5249D-783F-45F6-A9A8-5BEE8D7A6D62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6A33E38-BED9-4CD5-9321-5A691DDA4D99}" type="pres">
      <dgm:prSet presAssocID="{F3469CE9-6238-4FA7-A97B-E00F4B80F125}" presName="Accent5" presStyleCnt="0"/>
      <dgm:spPr/>
    </dgm:pt>
    <dgm:pt modelId="{6E14E2B9-D3CD-4E7A-B969-E3A392E283F6}" type="pres">
      <dgm:prSet presAssocID="{F3469CE9-6238-4FA7-A97B-E00F4B80F125}" presName="Accent" presStyleLbl="node1" presStyleIdx="1" presStyleCnt="6"/>
      <dgm:spPr>
        <a:solidFill>
          <a:srgbClr val="7030A0"/>
        </a:solidFill>
      </dgm:spPr>
    </dgm:pt>
    <dgm:pt modelId="{A4BCBAC9-8B12-4DA5-9283-202B62EC3320}" type="pres">
      <dgm:prSet presAssocID="{F3469CE9-6238-4FA7-A97B-E00F4B80F125}" presName="ParentBackground5" presStyleCnt="0"/>
      <dgm:spPr/>
    </dgm:pt>
    <dgm:pt modelId="{BE7909A2-1C88-4CB4-9196-48F24258489B}" type="pres">
      <dgm:prSet presAssocID="{F3469CE9-6238-4FA7-A97B-E00F4B80F125}" presName="ParentBackground" presStyleLbl="fgAcc1" presStyleIdx="1" presStyleCnt="6"/>
      <dgm:spPr/>
    </dgm:pt>
    <dgm:pt modelId="{DBA3A91E-1A88-4AC8-A8FF-B5CD96DC5667}" type="pres">
      <dgm:prSet presAssocID="{F3469CE9-6238-4FA7-A97B-E00F4B80F125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6BD021B-5E71-4153-9E6F-0683156F8DF6}" type="pres">
      <dgm:prSet presAssocID="{0E5A62B3-B24B-48BC-B291-665E934A552D}" presName="Accent4" presStyleCnt="0"/>
      <dgm:spPr/>
    </dgm:pt>
    <dgm:pt modelId="{4FE143E0-32B9-4287-B081-A2EEB8AA493E}" type="pres">
      <dgm:prSet presAssocID="{0E5A62B3-B24B-48BC-B291-665E934A552D}" presName="Accent" presStyleLbl="node1" presStyleIdx="2" presStyleCnt="6"/>
      <dgm:spPr>
        <a:solidFill>
          <a:srgbClr val="92D050"/>
        </a:solidFill>
      </dgm:spPr>
    </dgm:pt>
    <dgm:pt modelId="{8AFC2A30-0459-4948-96F7-B70BE70015BE}" type="pres">
      <dgm:prSet presAssocID="{0E5A62B3-B24B-48BC-B291-665E934A552D}" presName="ParentBackground4" presStyleCnt="0"/>
      <dgm:spPr/>
    </dgm:pt>
    <dgm:pt modelId="{8708663D-E9A5-4A92-989F-3CB042996BE9}" type="pres">
      <dgm:prSet presAssocID="{0E5A62B3-B24B-48BC-B291-665E934A552D}" presName="ParentBackground" presStyleLbl="fgAcc1" presStyleIdx="2" presStyleCnt="6"/>
      <dgm:spPr/>
    </dgm:pt>
    <dgm:pt modelId="{B64BF1D8-C603-46C3-BE37-73ADC18B7CFF}" type="pres">
      <dgm:prSet presAssocID="{0E5A62B3-B24B-48BC-B291-665E934A552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CCF6015-CD53-45C3-9B37-07C8A5801C76}" type="pres">
      <dgm:prSet presAssocID="{966C6D67-6239-44EF-A8D7-295F46911250}" presName="Accent3" presStyleCnt="0"/>
      <dgm:spPr/>
    </dgm:pt>
    <dgm:pt modelId="{E6A2EDEE-8AB1-40A8-8D12-D6DAFC842FB2}" type="pres">
      <dgm:prSet presAssocID="{966C6D67-6239-44EF-A8D7-295F46911250}" presName="Accent" presStyleLbl="node1" presStyleIdx="3" presStyleCnt="6"/>
      <dgm:spPr>
        <a:solidFill>
          <a:srgbClr val="00965E"/>
        </a:solidFill>
      </dgm:spPr>
    </dgm:pt>
    <dgm:pt modelId="{DB5091B1-5410-4656-AB78-10F5C25BF9E1}" type="pres">
      <dgm:prSet presAssocID="{966C6D67-6239-44EF-A8D7-295F46911250}" presName="ParentBackground3" presStyleCnt="0"/>
      <dgm:spPr/>
    </dgm:pt>
    <dgm:pt modelId="{DB7C5D85-1FD6-4BEE-B4DB-20EFF76FF45F}" type="pres">
      <dgm:prSet presAssocID="{966C6D67-6239-44EF-A8D7-295F46911250}" presName="ParentBackground" presStyleLbl="fgAcc1" presStyleIdx="3" presStyleCnt="6"/>
      <dgm:spPr/>
    </dgm:pt>
    <dgm:pt modelId="{7074821A-35E9-4E02-ABEB-EA128FF17236}" type="pres">
      <dgm:prSet presAssocID="{966C6D67-6239-44EF-A8D7-295F4691125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434E745-F295-4FA5-B4EE-B8ED3C49DA71}" type="pres">
      <dgm:prSet presAssocID="{7657C7DB-993B-47C1-BE84-11E780B4CBD8}" presName="Accent2" presStyleCnt="0"/>
      <dgm:spPr/>
    </dgm:pt>
    <dgm:pt modelId="{D6E2724F-AE78-432F-BCEB-1AEE685B3C29}" type="pres">
      <dgm:prSet presAssocID="{7657C7DB-993B-47C1-BE84-11E780B4CBD8}" presName="Accent" presStyleLbl="node1" presStyleIdx="4" presStyleCnt="6"/>
      <dgm:spPr>
        <a:noFill/>
        <a:ln>
          <a:noFill/>
        </a:ln>
      </dgm:spPr>
    </dgm:pt>
    <dgm:pt modelId="{2F2B5376-512E-453E-BC56-C7A913E7D4B9}" type="pres">
      <dgm:prSet presAssocID="{7657C7DB-993B-47C1-BE84-11E780B4CBD8}" presName="ParentBackground2" presStyleCnt="0"/>
      <dgm:spPr/>
    </dgm:pt>
    <dgm:pt modelId="{3099251B-6BBB-4BE4-8FA5-E126ABED7A07}" type="pres">
      <dgm:prSet presAssocID="{7657C7DB-993B-47C1-BE84-11E780B4CBD8}" presName="ParentBackground" presStyleLbl="fgAcc1" presStyleIdx="4" presStyleCnt="6"/>
      <dgm:spPr/>
    </dgm:pt>
    <dgm:pt modelId="{7EDA8C40-5206-4906-90CE-94A593168353}" type="pres">
      <dgm:prSet presAssocID="{7657C7DB-993B-47C1-BE84-11E780B4CBD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AEE439F-62D4-4CDB-8221-2275D0E8631D}" type="pres">
      <dgm:prSet presAssocID="{4BA739B0-88EE-439B-B297-7E9797FB0E2A}" presName="Accent1" presStyleCnt="0"/>
      <dgm:spPr/>
    </dgm:pt>
    <dgm:pt modelId="{8CDC11CF-3458-4340-B86D-98F0FDF8146D}" type="pres">
      <dgm:prSet presAssocID="{4BA739B0-88EE-439B-B297-7E9797FB0E2A}" presName="Accent" presStyleLbl="node1" presStyleIdx="5" presStyleCnt="6"/>
      <dgm:spPr>
        <a:noFill/>
        <a:ln>
          <a:noFill/>
        </a:ln>
      </dgm:spPr>
    </dgm:pt>
    <dgm:pt modelId="{F4F0D704-6673-446F-92FB-152EF2E279CF}" type="pres">
      <dgm:prSet presAssocID="{4BA739B0-88EE-439B-B297-7E9797FB0E2A}" presName="ParentBackground1" presStyleCnt="0"/>
      <dgm:spPr/>
    </dgm:pt>
    <dgm:pt modelId="{402CC4F0-3CAB-44B3-9617-6F08BF6049B7}" type="pres">
      <dgm:prSet presAssocID="{4BA739B0-88EE-439B-B297-7E9797FB0E2A}" presName="ParentBackground" presStyleLbl="fgAcc1" presStyleIdx="5" presStyleCnt="6"/>
      <dgm:spPr/>
    </dgm:pt>
    <dgm:pt modelId="{95B8177C-6A7D-410A-A088-CB8B602B58D4}" type="pres">
      <dgm:prSet presAssocID="{4BA739B0-88EE-439B-B297-7E9797FB0E2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3268413-D073-4759-9CB3-3F5073EF2FD8}" type="presOf" srcId="{0E5A62B3-B24B-48BC-B291-665E934A552D}" destId="{8708663D-E9A5-4A92-989F-3CB042996BE9}" srcOrd="0" destOrd="0" presId="urn:microsoft.com/office/officeart/2011/layout/CircleProcess"/>
    <dgm:cxn modelId="{A6A46B35-5E01-4DC1-BB7F-FEFF25019215}" type="presOf" srcId="{96C5249D-783F-45F6-A9A8-5BEE8D7A6D62}" destId="{71DEC539-28F8-4948-92F3-8E52478E7D94}" srcOrd="1" destOrd="0" presId="urn:microsoft.com/office/officeart/2011/layout/CircleProcess"/>
    <dgm:cxn modelId="{0F4D2D47-B2CF-48AE-8698-2E513BCF2E19}" srcId="{2D8510A4-229E-4D66-8A5A-EA6905BE011D}" destId="{7657C7DB-993B-47C1-BE84-11E780B4CBD8}" srcOrd="1" destOrd="0" parTransId="{44AACE0C-84B9-477C-9821-CB06045A8332}" sibTransId="{6C6F449E-AB75-4A9B-B0EA-B08D6CCE4E2A}"/>
    <dgm:cxn modelId="{22F44D49-FCE9-43A3-966D-971AD0CF8C0E}" type="presOf" srcId="{7657C7DB-993B-47C1-BE84-11E780B4CBD8}" destId="{3099251B-6BBB-4BE4-8FA5-E126ABED7A07}" srcOrd="0" destOrd="0" presId="urn:microsoft.com/office/officeart/2011/layout/CircleProcess"/>
    <dgm:cxn modelId="{64EDC36E-D659-4D6C-B83E-5987564EE3A4}" type="presOf" srcId="{0E5A62B3-B24B-48BC-B291-665E934A552D}" destId="{B64BF1D8-C603-46C3-BE37-73ADC18B7CFF}" srcOrd="1" destOrd="0" presId="urn:microsoft.com/office/officeart/2011/layout/CircleProcess"/>
    <dgm:cxn modelId="{A18DFD54-2502-4286-97AF-100581E23D48}" srcId="{2D8510A4-229E-4D66-8A5A-EA6905BE011D}" destId="{4BA739B0-88EE-439B-B297-7E9797FB0E2A}" srcOrd="0" destOrd="0" parTransId="{43C5D1AA-8267-40E8-A1EB-AED4B95438FB}" sibTransId="{80A0D89A-3FE5-48C9-B13C-BE94A3F6B43C}"/>
    <dgm:cxn modelId="{57800059-C1D1-4CAE-93A6-5241E0B11E5C}" type="presOf" srcId="{7657C7DB-993B-47C1-BE84-11E780B4CBD8}" destId="{7EDA8C40-5206-4906-90CE-94A593168353}" srcOrd="1" destOrd="0" presId="urn:microsoft.com/office/officeart/2011/layout/CircleProcess"/>
    <dgm:cxn modelId="{6B6B235A-3495-40E0-9366-B6E17B1EE932}" type="presOf" srcId="{966C6D67-6239-44EF-A8D7-295F46911250}" destId="{DB7C5D85-1FD6-4BEE-B4DB-20EFF76FF45F}" srcOrd="0" destOrd="0" presId="urn:microsoft.com/office/officeart/2011/layout/CircleProcess"/>
    <dgm:cxn modelId="{CE06547F-CC87-47D1-B509-7DEDB16F8394}" type="presOf" srcId="{966C6D67-6239-44EF-A8D7-295F46911250}" destId="{7074821A-35E9-4E02-ABEB-EA128FF17236}" srcOrd="1" destOrd="0" presId="urn:microsoft.com/office/officeart/2011/layout/CircleProcess"/>
    <dgm:cxn modelId="{6FD0F2AE-202E-47E7-92E7-59097C7D89B9}" srcId="{2D8510A4-229E-4D66-8A5A-EA6905BE011D}" destId="{F3469CE9-6238-4FA7-A97B-E00F4B80F125}" srcOrd="4" destOrd="0" parTransId="{C642CCF5-5FE8-4CA8-B171-651F5805EDE2}" sibTransId="{F934DF13-2D34-402A-BF69-0059F497482F}"/>
    <dgm:cxn modelId="{092523B3-9F0C-4311-A86D-1D5506D9B7DE}" srcId="{2D8510A4-229E-4D66-8A5A-EA6905BE011D}" destId="{966C6D67-6239-44EF-A8D7-295F46911250}" srcOrd="2" destOrd="0" parTransId="{7B32C0DE-1B7B-497E-A552-9BC7BBFCB276}" sibTransId="{824DC313-F441-4CB8-A7C6-C558F31920CE}"/>
    <dgm:cxn modelId="{854255B6-81A5-4291-9007-0CB2DD056192}" srcId="{2D8510A4-229E-4D66-8A5A-EA6905BE011D}" destId="{96C5249D-783F-45F6-A9A8-5BEE8D7A6D62}" srcOrd="5" destOrd="0" parTransId="{CA8DC23D-F5FD-44A6-9BE0-69FA1FDBC33E}" sibTransId="{7FAC8616-256A-4BE2-A922-FC5B9852904F}"/>
    <dgm:cxn modelId="{6D3B9DBB-7988-44B2-B6AD-F73BD648FA53}" type="presOf" srcId="{F3469CE9-6238-4FA7-A97B-E00F4B80F125}" destId="{BE7909A2-1C88-4CB4-9196-48F24258489B}" srcOrd="0" destOrd="0" presId="urn:microsoft.com/office/officeart/2011/layout/CircleProcess"/>
    <dgm:cxn modelId="{CD9878BD-5C33-425A-A8E6-0757D57A890A}" type="presOf" srcId="{F3469CE9-6238-4FA7-A97B-E00F4B80F125}" destId="{DBA3A91E-1A88-4AC8-A8FF-B5CD96DC5667}" srcOrd="1" destOrd="0" presId="urn:microsoft.com/office/officeart/2011/layout/CircleProcess"/>
    <dgm:cxn modelId="{D2A7C5C0-076F-4FD4-9F96-6DBB7F5B82ED}" srcId="{2D8510A4-229E-4D66-8A5A-EA6905BE011D}" destId="{0E5A62B3-B24B-48BC-B291-665E934A552D}" srcOrd="3" destOrd="0" parTransId="{6DBCD9DB-CD66-43F3-B34D-172F4F4A8181}" sibTransId="{D2D7AA8A-6318-4E12-B654-1B4118CE1D07}"/>
    <dgm:cxn modelId="{E0AB2EE2-21FC-4B2C-9E93-2F20C35C21DE}" type="presOf" srcId="{96C5249D-783F-45F6-A9A8-5BEE8D7A6D62}" destId="{5FA7B07F-D44B-44BE-BE69-8CF4FB7D463D}" srcOrd="0" destOrd="0" presId="urn:microsoft.com/office/officeart/2011/layout/CircleProcess"/>
    <dgm:cxn modelId="{6855F2E6-478A-4E31-A64B-ED81B3DD989E}" type="presOf" srcId="{4BA739B0-88EE-439B-B297-7E9797FB0E2A}" destId="{95B8177C-6A7D-410A-A088-CB8B602B58D4}" srcOrd="1" destOrd="0" presId="urn:microsoft.com/office/officeart/2011/layout/CircleProcess"/>
    <dgm:cxn modelId="{7E94E7F2-614C-4E98-BCC8-FD8F3025D09F}" type="presOf" srcId="{4BA739B0-88EE-439B-B297-7E9797FB0E2A}" destId="{402CC4F0-3CAB-44B3-9617-6F08BF6049B7}" srcOrd="0" destOrd="0" presId="urn:microsoft.com/office/officeart/2011/layout/CircleProcess"/>
    <dgm:cxn modelId="{68BB51F8-BB92-4F1A-B13A-62D2EA78EB49}" type="presOf" srcId="{2D8510A4-229E-4D66-8A5A-EA6905BE011D}" destId="{0346D898-3F07-443B-8418-28A782DBB257}" srcOrd="0" destOrd="0" presId="urn:microsoft.com/office/officeart/2011/layout/CircleProcess"/>
    <dgm:cxn modelId="{02F26B68-0D48-4409-B962-4AE5DC6BC0FB}" type="presParOf" srcId="{0346D898-3F07-443B-8418-28A782DBB257}" destId="{C600CD20-F8E8-4807-B04B-513A05BA38DA}" srcOrd="0" destOrd="0" presId="urn:microsoft.com/office/officeart/2011/layout/CircleProcess"/>
    <dgm:cxn modelId="{02B7E08B-6366-4CD0-AB89-DCB75343037C}" type="presParOf" srcId="{C600CD20-F8E8-4807-B04B-513A05BA38DA}" destId="{A4A7320B-4BF7-4C08-B8AE-E69A7A3A4002}" srcOrd="0" destOrd="0" presId="urn:microsoft.com/office/officeart/2011/layout/CircleProcess"/>
    <dgm:cxn modelId="{6A63E6C6-FA2A-431C-A557-106F5266278A}" type="presParOf" srcId="{0346D898-3F07-443B-8418-28A782DBB257}" destId="{E25471F0-3CFE-44EC-8DF2-E386F52AFBD0}" srcOrd="1" destOrd="0" presId="urn:microsoft.com/office/officeart/2011/layout/CircleProcess"/>
    <dgm:cxn modelId="{1E3F9652-69B0-4216-9712-8B909FC16397}" type="presParOf" srcId="{E25471F0-3CFE-44EC-8DF2-E386F52AFBD0}" destId="{5FA7B07F-D44B-44BE-BE69-8CF4FB7D463D}" srcOrd="0" destOrd="0" presId="urn:microsoft.com/office/officeart/2011/layout/CircleProcess"/>
    <dgm:cxn modelId="{37D6328B-2AC1-4A52-B507-8A6727E96CAF}" type="presParOf" srcId="{0346D898-3F07-443B-8418-28A782DBB257}" destId="{71DEC539-28F8-4948-92F3-8E52478E7D94}" srcOrd="2" destOrd="0" presId="urn:microsoft.com/office/officeart/2011/layout/CircleProcess"/>
    <dgm:cxn modelId="{45D0117B-418D-4663-A92A-4390CCCF137A}" type="presParOf" srcId="{0346D898-3F07-443B-8418-28A782DBB257}" destId="{86A33E38-BED9-4CD5-9321-5A691DDA4D99}" srcOrd="3" destOrd="0" presId="urn:microsoft.com/office/officeart/2011/layout/CircleProcess"/>
    <dgm:cxn modelId="{C759DA26-9766-4E14-8B0A-48D8D91FDAC9}" type="presParOf" srcId="{86A33E38-BED9-4CD5-9321-5A691DDA4D99}" destId="{6E14E2B9-D3CD-4E7A-B969-E3A392E283F6}" srcOrd="0" destOrd="0" presId="urn:microsoft.com/office/officeart/2011/layout/CircleProcess"/>
    <dgm:cxn modelId="{5F2FA158-1EB4-430A-ADCE-869239A5B9D1}" type="presParOf" srcId="{0346D898-3F07-443B-8418-28A782DBB257}" destId="{A4BCBAC9-8B12-4DA5-9283-202B62EC3320}" srcOrd="4" destOrd="0" presId="urn:microsoft.com/office/officeart/2011/layout/CircleProcess"/>
    <dgm:cxn modelId="{56FBF592-0467-4337-A9D3-78A315B13E94}" type="presParOf" srcId="{A4BCBAC9-8B12-4DA5-9283-202B62EC3320}" destId="{BE7909A2-1C88-4CB4-9196-48F24258489B}" srcOrd="0" destOrd="0" presId="urn:microsoft.com/office/officeart/2011/layout/CircleProcess"/>
    <dgm:cxn modelId="{E3C1BE58-C31B-429E-A23E-B3288D8D99C7}" type="presParOf" srcId="{0346D898-3F07-443B-8418-28A782DBB257}" destId="{DBA3A91E-1A88-4AC8-A8FF-B5CD96DC5667}" srcOrd="5" destOrd="0" presId="urn:microsoft.com/office/officeart/2011/layout/CircleProcess"/>
    <dgm:cxn modelId="{185E4147-F492-4B70-994A-AC4B45C86988}" type="presParOf" srcId="{0346D898-3F07-443B-8418-28A782DBB257}" destId="{96BD021B-5E71-4153-9E6F-0683156F8DF6}" srcOrd="6" destOrd="0" presId="urn:microsoft.com/office/officeart/2011/layout/CircleProcess"/>
    <dgm:cxn modelId="{08D97D07-514F-4654-8603-E35F460AB099}" type="presParOf" srcId="{96BD021B-5E71-4153-9E6F-0683156F8DF6}" destId="{4FE143E0-32B9-4287-B081-A2EEB8AA493E}" srcOrd="0" destOrd="0" presId="urn:microsoft.com/office/officeart/2011/layout/CircleProcess"/>
    <dgm:cxn modelId="{4BF32609-460D-439E-9B6B-01D7400E10E5}" type="presParOf" srcId="{0346D898-3F07-443B-8418-28A782DBB257}" destId="{8AFC2A30-0459-4948-96F7-B70BE70015BE}" srcOrd="7" destOrd="0" presId="urn:microsoft.com/office/officeart/2011/layout/CircleProcess"/>
    <dgm:cxn modelId="{692F27C9-6EF0-428E-8E80-6BC1BA192A86}" type="presParOf" srcId="{8AFC2A30-0459-4948-96F7-B70BE70015BE}" destId="{8708663D-E9A5-4A92-989F-3CB042996BE9}" srcOrd="0" destOrd="0" presId="urn:microsoft.com/office/officeart/2011/layout/CircleProcess"/>
    <dgm:cxn modelId="{BDE0B916-672F-46C5-8FE1-D288BF1A6E11}" type="presParOf" srcId="{0346D898-3F07-443B-8418-28A782DBB257}" destId="{B64BF1D8-C603-46C3-BE37-73ADC18B7CFF}" srcOrd="8" destOrd="0" presId="urn:microsoft.com/office/officeart/2011/layout/CircleProcess"/>
    <dgm:cxn modelId="{AD59CA62-8731-43D2-AA06-A99D905A847A}" type="presParOf" srcId="{0346D898-3F07-443B-8418-28A782DBB257}" destId="{CCCF6015-CD53-45C3-9B37-07C8A5801C76}" srcOrd="9" destOrd="0" presId="urn:microsoft.com/office/officeart/2011/layout/CircleProcess"/>
    <dgm:cxn modelId="{5D4A2164-C128-4653-A3CA-013F48796EDE}" type="presParOf" srcId="{CCCF6015-CD53-45C3-9B37-07C8A5801C76}" destId="{E6A2EDEE-8AB1-40A8-8D12-D6DAFC842FB2}" srcOrd="0" destOrd="0" presId="urn:microsoft.com/office/officeart/2011/layout/CircleProcess"/>
    <dgm:cxn modelId="{E1DFCADC-C933-41F9-9580-48C787BC0F8D}" type="presParOf" srcId="{0346D898-3F07-443B-8418-28A782DBB257}" destId="{DB5091B1-5410-4656-AB78-10F5C25BF9E1}" srcOrd="10" destOrd="0" presId="urn:microsoft.com/office/officeart/2011/layout/CircleProcess"/>
    <dgm:cxn modelId="{B6371DC1-08F6-44A8-8808-27D1730B9FAA}" type="presParOf" srcId="{DB5091B1-5410-4656-AB78-10F5C25BF9E1}" destId="{DB7C5D85-1FD6-4BEE-B4DB-20EFF76FF45F}" srcOrd="0" destOrd="0" presId="urn:microsoft.com/office/officeart/2011/layout/CircleProcess"/>
    <dgm:cxn modelId="{96412D2B-E904-4E87-B84D-CD253CFA9B04}" type="presParOf" srcId="{0346D898-3F07-443B-8418-28A782DBB257}" destId="{7074821A-35E9-4E02-ABEB-EA128FF17236}" srcOrd="11" destOrd="0" presId="urn:microsoft.com/office/officeart/2011/layout/CircleProcess"/>
    <dgm:cxn modelId="{4F472D77-57B3-4B81-A36D-CAC401B93A4C}" type="presParOf" srcId="{0346D898-3F07-443B-8418-28A782DBB257}" destId="{B434E745-F295-4FA5-B4EE-B8ED3C49DA71}" srcOrd="12" destOrd="0" presId="urn:microsoft.com/office/officeart/2011/layout/CircleProcess"/>
    <dgm:cxn modelId="{6AAA3F0F-D344-453E-BD05-67176B455835}" type="presParOf" srcId="{B434E745-F295-4FA5-B4EE-B8ED3C49DA71}" destId="{D6E2724F-AE78-432F-BCEB-1AEE685B3C29}" srcOrd="0" destOrd="0" presId="urn:microsoft.com/office/officeart/2011/layout/CircleProcess"/>
    <dgm:cxn modelId="{CC81796F-37D8-4CA2-8056-FC65B1C962CD}" type="presParOf" srcId="{0346D898-3F07-443B-8418-28A782DBB257}" destId="{2F2B5376-512E-453E-BC56-C7A913E7D4B9}" srcOrd="13" destOrd="0" presId="urn:microsoft.com/office/officeart/2011/layout/CircleProcess"/>
    <dgm:cxn modelId="{147C0AB8-7C31-4B4B-80B6-CB0D7276A674}" type="presParOf" srcId="{2F2B5376-512E-453E-BC56-C7A913E7D4B9}" destId="{3099251B-6BBB-4BE4-8FA5-E126ABED7A07}" srcOrd="0" destOrd="0" presId="urn:microsoft.com/office/officeart/2011/layout/CircleProcess"/>
    <dgm:cxn modelId="{E7A0CA71-B35B-41F9-BB47-FB9FCAE346D5}" type="presParOf" srcId="{0346D898-3F07-443B-8418-28A782DBB257}" destId="{7EDA8C40-5206-4906-90CE-94A593168353}" srcOrd="14" destOrd="0" presId="urn:microsoft.com/office/officeart/2011/layout/CircleProcess"/>
    <dgm:cxn modelId="{A825E0D2-5A90-455E-81F0-BBA8A44B4750}" type="presParOf" srcId="{0346D898-3F07-443B-8418-28A782DBB257}" destId="{6AEE439F-62D4-4CDB-8221-2275D0E8631D}" srcOrd="15" destOrd="0" presId="urn:microsoft.com/office/officeart/2011/layout/CircleProcess"/>
    <dgm:cxn modelId="{433059AD-0606-48B5-8A57-1DF1315DBB1C}" type="presParOf" srcId="{6AEE439F-62D4-4CDB-8221-2275D0E8631D}" destId="{8CDC11CF-3458-4340-B86D-98F0FDF8146D}" srcOrd="0" destOrd="0" presId="urn:microsoft.com/office/officeart/2011/layout/CircleProcess"/>
    <dgm:cxn modelId="{2C47A7C1-E3E6-4081-9E3A-44E29113AE27}" type="presParOf" srcId="{0346D898-3F07-443B-8418-28A782DBB257}" destId="{F4F0D704-6673-446F-92FB-152EF2E279CF}" srcOrd="16" destOrd="0" presId="urn:microsoft.com/office/officeart/2011/layout/CircleProcess"/>
    <dgm:cxn modelId="{65800ABA-ADF9-4CA8-936F-B2E272E6FD4F}" type="presParOf" srcId="{F4F0D704-6673-446F-92FB-152EF2E279CF}" destId="{402CC4F0-3CAB-44B3-9617-6F08BF6049B7}" srcOrd="0" destOrd="0" presId="urn:microsoft.com/office/officeart/2011/layout/CircleProcess"/>
    <dgm:cxn modelId="{298486EA-A78B-4CA4-8623-666215BDE057}" type="presParOf" srcId="{0346D898-3F07-443B-8418-28A782DBB257}" destId="{95B8177C-6A7D-410A-A088-CB8B602B58D4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7320B-4BF7-4C08-B8AE-E69A7A3A4002}">
      <dsp:nvSpPr>
        <dsp:cNvPr id="0" name=""/>
        <dsp:cNvSpPr/>
      </dsp:nvSpPr>
      <dsp:spPr>
        <a:xfrm>
          <a:off x="6892398" y="534947"/>
          <a:ext cx="1270543" cy="1270302"/>
        </a:xfrm>
        <a:prstGeom prst="ellipse">
          <a:avLst/>
        </a:prstGeom>
        <a:solidFill>
          <a:srgbClr val="FFC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7B07F-D44B-44BE-BE69-8CF4FB7D463D}">
      <dsp:nvSpPr>
        <dsp:cNvPr id="0" name=""/>
        <dsp:cNvSpPr/>
      </dsp:nvSpPr>
      <dsp:spPr>
        <a:xfrm>
          <a:off x="6935180" y="577298"/>
          <a:ext cx="1185786" cy="118560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Report &amp; Archive</a:t>
          </a:r>
          <a:endParaRPr lang="fi-FI" sz="1400" kern="1200" dirty="0"/>
        </a:p>
      </dsp:txBody>
      <dsp:txXfrm>
        <a:off x="7104694" y="746702"/>
        <a:ext cx="846759" cy="846793"/>
      </dsp:txXfrm>
    </dsp:sp>
    <dsp:sp modelId="{6E14E2B9-D3CD-4E7A-B969-E3A392E283F6}">
      <dsp:nvSpPr>
        <dsp:cNvPr id="0" name=""/>
        <dsp:cNvSpPr/>
      </dsp:nvSpPr>
      <dsp:spPr>
        <a:xfrm rot="2700000">
          <a:off x="5579969" y="534805"/>
          <a:ext cx="1270364" cy="1270364"/>
        </a:xfrm>
        <a:prstGeom prst="teardrop">
          <a:avLst>
            <a:gd name="adj" fmla="val 1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909A2-1C88-4CB4-9196-48F24258489B}">
      <dsp:nvSpPr>
        <dsp:cNvPr id="0" name=""/>
        <dsp:cNvSpPr/>
      </dsp:nvSpPr>
      <dsp:spPr>
        <a:xfrm>
          <a:off x="5622662" y="577298"/>
          <a:ext cx="1185786" cy="118560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20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Publish</a:t>
          </a:r>
          <a:endParaRPr lang="fi-FI" sz="1400" kern="1200" dirty="0"/>
        </a:p>
      </dsp:txBody>
      <dsp:txXfrm>
        <a:off x="5792175" y="746702"/>
        <a:ext cx="846759" cy="846793"/>
      </dsp:txXfrm>
    </dsp:sp>
    <dsp:sp modelId="{4FE143E0-32B9-4287-B081-A2EEB8AA493E}">
      <dsp:nvSpPr>
        <dsp:cNvPr id="0" name=""/>
        <dsp:cNvSpPr/>
      </dsp:nvSpPr>
      <dsp:spPr>
        <a:xfrm rot="2700000">
          <a:off x="4267451" y="534805"/>
          <a:ext cx="1270364" cy="1270364"/>
        </a:xfrm>
        <a:prstGeom prst="teardrop">
          <a:avLst>
            <a:gd name="adj" fmla="val 10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8663D-E9A5-4A92-989F-3CB042996BE9}">
      <dsp:nvSpPr>
        <dsp:cNvPr id="0" name=""/>
        <dsp:cNvSpPr/>
      </dsp:nvSpPr>
      <dsp:spPr>
        <a:xfrm>
          <a:off x="4310144" y="577298"/>
          <a:ext cx="1185786" cy="118560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4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Store &amp; Share</a:t>
          </a:r>
          <a:endParaRPr lang="fi-FI" sz="1400" kern="1200" dirty="0"/>
        </a:p>
      </dsp:txBody>
      <dsp:txXfrm>
        <a:off x="4479657" y="746702"/>
        <a:ext cx="846759" cy="846793"/>
      </dsp:txXfrm>
    </dsp:sp>
    <dsp:sp modelId="{E6A2EDEE-8AB1-40A8-8D12-D6DAFC842FB2}">
      <dsp:nvSpPr>
        <dsp:cNvPr id="0" name=""/>
        <dsp:cNvSpPr/>
      </dsp:nvSpPr>
      <dsp:spPr>
        <a:xfrm rot="2700000">
          <a:off x="2954933" y="534805"/>
          <a:ext cx="1270364" cy="1270364"/>
        </a:xfrm>
        <a:prstGeom prst="teardrop">
          <a:avLst>
            <a:gd name="adj" fmla="val 100000"/>
          </a:avLst>
        </a:prstGeom>
        <a:solidFill>
          <a:srgbClr val="0096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C5D85-1FD6-4BEE-B4DB-20EFF76FF45F}">
      <dsp:nvSpPr>
        <dsp:cNvPr id="0" name=""/>
        <dsp:cNvSpPr/>
      </dsp:nvSpPr>
      <dsp:spPr>
        <a:xfrm>
          <a:off x="2997625" y="577298"/>
          <a:ext cx="1185786" cy="118560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6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Organize &amp; document</a:t>
          </a:r>
          <a:endParaRPr lang="fi-FI" sz="1400" kern="1200" dirty="0"/>
        </a:p>
      </dsp:txBody>
      <dsp:txXfrm>
        <a:off x="3166331" y="746702"/>
        <a:ext cx="846759" cy="846793"/>
      </dsp:txXfrm>
    </dsp:sp>
    <dsp:sp modelId="{D6E2724F-AE78-432F-BCEB-1AEE685B3C29}">
      <dsp:nvSpPr>
        <dsp:cNvPr id="0" name=""/>
        <dsp:cNvSpPr/>
      </dsp:nvSpPr>
      <dsp:spPr>
        <a:xfrm rot="2700000">
          <a:off x="1642414" y="534805"/>
          <a:ext cx="1270364" cy="1270364"/>
        </a:xfrm>
        <a:prstGeom prst="teardrop">
          <a:avLst>
            <a:gd name="adj" fmla="val 10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9251B-6BBB-4BE4-8FA5-E126ABED7A07}">
      <dsp:nvSpPr>
        <dsp:cNvPr id="0" name=""/>
        <dsp:cNvSpPr/>
      </dsp:nvSpPr>
      <dsp:spPr>
        <a:xfrm>
          <a:off x="1685107" y="577298"/>
          <a:ext cx="1185786" cy="1185600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4">
              <a:hueOff val="0"/>
              <a:satOff val="0"/>
              <a:lumOff val="8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</a:rPr>
            <a:t>Consider ethics &amp; legal issues</a:t>
          </a:r>
          <a:endParaRPr lang="fi-FI" sz="1400" kern="1200" dirty="0">
            <a:latin typeface="+mn-lt"/>
          </a:endParaRPr>
        </a:p>
      </dsp:txBody>
      <dsp:txXfrm>
        <a:off x="1853813" y="746702"/>
        <a:ext cx="846759" cy="846793"/>
      </dsp:txXfrm>
    </dsp:sp>
    <dsp:sp modelId="{8CDC11CF-3458-4340-B86D-98F0FDF8146D}">
      <dsp:nvSpPr>
        <dsp:cNvPr id="0" name=""/>
        <dsp:cNvSpPr/>
      </dsp:nvSpPr>
      <dsp:spPr>
        <a:xfrm rot="2700000">
          <a:off x="329896" y="534805"/>
          <a:ext cx="1270364" cy="1270364"/>
        </a:xfrm>
        <a:prstGeom prst="teardrop">
          <a:avLst>
            <a:gd name="adj" fmla="val 10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CC4F0-3CAB-44B3-9617-6F08BF6049B7}">
      <dsp:nvSpPr>
        <dsp:cNvPr id="0" name=""/>
        <dsp:cNvSpPr/>
      </dsp:nvSpPr>
      <dsp:spPr>
        <a:xfrm>
          <a:off x="371781" y="577298"/>
          <a:ext cx="1185786" cy="1185600"/>
        </a:xfrm>
        <a:prstGeom prst="ellipse">
          <a:avLst/>
        </a:prstGeom>
        <a:solidFill>
          <a:schemeClr val="accent6"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10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Plan</a:t>
          </a:r>
          <a:endParaRPr lang="fi-FI" sz="1400" kern="1200" dirty="0"/>
        </a:p>
      </dsp:txBody>
      <dsp:txXfrm>
        <a:off x="541295" y="746702"/>
        <a:ext cx="846759" cy="8467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7320B-4BF7-4C08-B8AE-E69A7A3A4002}">
      <dsp:nvSpPr>
        <dsp:cNvPr id="0" name=""/>
        <dsp:cNvSpPr/>
      </dsp:nvSpPr>
      <dsp:spPr>
        <a:xfrm>
          <a:off x="2505143" y="156962"/>
          <a:ext cx="415945" cy="415866"/>
        </a:xfrm>
        <a:prstGeom prst="ellipse">
          <a:avLst/>
        </a:prstGeom>
        <a:solidFill>
          <a:srgbClr val="FFC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7B07F-D44B-44BE-BE69-8CF4FB7D463D}">
      <dsp:nvSpPr>
        <dsp:cNvPr id="0" name=""/>
        <dsp:cNvSpPr/>
      </dsp:nvSpPr>
      <dsp:spPr>
        <a:xfrm>
          <a:off x="2519149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574643" y="226285"/>
        <a:ext cx="277208" cy="277219"/>
      </dsp:txXfrm>
    </dsp:sp>
    <dsp:sp modelId="{6E14E2B9-D3CD-4E7A-B969-E3A392E283F6}">
      <dsp:nvSpPr>
        <dsp:cNvPr id="0" name=""/>
        <dsp:cNvSpPr/>
      </dsp:nvSpPr>
      <dsp:spPr>
        <a:xfrm rot="2700000">
          <a:off x="2075485" y="156915"/>
          <a:ext cx="415886" cy="415886"/>
        </a:xfrm>
        <a:prstGeom prst="teardrop">
          <a:avLst>
            <a:gd name="adj" fmla="val 1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909A2-1C88-4CB4-9196-48F24258489B}">
      <dsp:nvSpPr>
        <dsp:cNvPr id="0" name=""/>
        <dsp:cNvSpPr/>
      </dsp:nvSpPr>
      <dsp:spPr>
        <a:xfrm>
          <a:off x="2089462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144956" y="226285"/>
        <a:ext cx="277208" cy="277219"/>
      </dsp:txXfrm>
    </dsp:sp>
    <dsp:sp modelId="{4FE143E0-32B9-4287-B081-A2EEB8AA493E}">
      <dsp:nvSpPr>
        <dsp:cNvPr id="0" name=""/>
        <dsp:cNvSpPr/>
      </dsp:nvSpPr>
      <dsp:spPr>
        <a:xfrm rot="2700000">
          <a:off x="1645798" y="156915"/>
          <a:ext cx="415886" cy="415886"/>
        </a:xfrm>
        <a:prstGeom prst="teardrop">
          <a:avLst>
            <a:gd name="adj" fmla="val 10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8663D-E9A5-4A92-989F-3CB042996BE9}">
      <dsp:nvSpPr>
        <dsp:cNvPr id="0" name=""/>
        <dsp:cNvSpPr/>
      </dsp:nvSpPr>
      <dsp:spPr>
        <a:xfrm>
          <a:off x="1659775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715270" y="226285"/>
        <a:ext cx="277208" cy="277219"/>
      </dsp:txXfrm>
    </dsp:sp>
    <dsp:sp modelId="{E6A2EDEE-8AB1-40A8-8D12-D6DAFC842FB2}">
      <dsp:nvSpPr>
        <dsp:cNvPr id="0" name=""/>
        <dsp:cNvSpPr/>
      </dsp:nvSpPr>
      <dsp:spPr>
        <a:xfrm rot="2700000">
          <a:off x="1216112" y="156915"/>
          <a:ext cx="415886" cy="415886"/>
        </a:xfrm>
        <a:prstGeom prst="teardrop">
          <a:avLst>
            <a:gd name="adj" fmla="val 100000"/>
          </a:avLst>
        </a:prstGeom>
        <a:solidFill>
          <a:srgbClr val="0096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C5D85-1FD6-4BEE-B4DB-20EFF76FF45F}">
      <dsp:nvSpPr>
        <dsp:cNvPr id="0" name=""/>
        <dsp:cNvSpPr/>
      </dsp:nvSpPr>
      <dsp:spPr>
        <a:xfrm>
          <a:off x="1230088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285318" y="226285"/>
        <a:ext cx="277208" cy="277219"/>
      </dsp:txXfrm>
    </dsp:sp>
    <dsp:sp modelId="{D6E2724F-AE78-432F-BCEB-1AEE685B3C29}">
      <dsp:nvSpPr>
        <dsp:cNvPr id="0" name=""/>
        <dsp:cNvSpPr/>
      </dsp:nvSpPr>
      <dsp:spPr>
        <a:xfrm rot="2700000">
          <a:off x="786425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9251B-6BBB-4BE4-8FA5-E126ABED7A07}">
      <dsp:nvSpPr>
        <dsp:cNvPr id="0" name=""/>
        <dsp:cNvSpPr/>
      </dsp:nvSpPr>
      <dsp:spPr>
        <a:xfrm>
          <a:off x="800401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>
            <a:latin typeface="+mn-lt"/>
          </a:endParaRPr>
        </a:p>
      </dsp:txBody>
      <dsp:txXfrm>
        <a:off x="855632" y="226285"/>
        <a:ext cx="277208" cy="277219"/>
      </dsp:txXfrm>
    </dsp:sp>
    <dsp:sp modelId="{8CDC11CF-3458-4340-B86D-98F0FDF8146D}">
      <dsp:nvSpPr>
        <dsp:cNvPr id="0" name=""/>
        <dsp:cNvSpPr/>
      </dsp:nvSpPr>
      <dsp:spPr>
        <a:xfrm rot="2700000">
          <a:off x="356738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CC4F0-3CAB-44B3-9617-6F08BF6049B7}">
      <dsp:nvSpPr>
        <dsp:cNvPr id="0" name=""/>
        <dsp:cNvSpPr/>
      </dsp:nvSpPr>
      <dsp:spPr>
        <a:xfrm>
          <a:off x="370450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425945" y="226285"/>
        <a:ext cx="277208" cy="2772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7320B-4BF7-4C08-B8AE-E69A7A3A4002}">
      <dsp:nvSpPr>
        <dsp:cNvPr id="0" name=""/>
        <dsp:cNvSpPr/>
      </dsp:nvSpPr>
      <dsp:spPr>
        <a:xfrm>
          <a:off x="2505143" y="156962"/>
          <a:ext cx="415945" cy="415866"/>
        </a:xfrm>
        <a:prstGeom prst="ellipse">
          <a:avLst/>
        </a:prstGeom>
        <a:solidFill>
          <a:srgbClr val="FFC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7B07F-D44B-44BE-BE69-8CF4FB7D463D}">
      <dsp:nvSpPr>
        <dsp:cNvPr id="0" name=""/>
        <dsp:cNvSpPr/>
      </dsp:nvSpPr>
      <dsp:spPr>
        <a:xfrm>
          <a:off x="2519149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574643" y="226285"/>
        <a:ext cx="277208" cy="277219"/>
      </dsp:txXfrm>
    </dsp:sp>
    <dsp:sp modelId="{6E14E2B9-D3CD-4E7A-B969-E3A392E283F6}">
      <dsp:nvSpPr>
        <dsp:cNvPr id="0" name=""/>
        <dsp:cNvSpPr/>
      </dsp:nvSpPr>
      <dsp:spPr>
        <a:xfrm rot="2700000">
          <a:off x="2075485" y="156915"/>
          <a:ext cx="415886" cy="415886"/>
        </a:xfrm>
        <a:prstGeom prst="teardrop">
          <a:avLst>
            <a:gd name="adj" fmla="val 1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909A2-1C88-4CB4-9196-48F24258489B}">
      <dsp:nvSpPr>
        <dsp:cNvPr id="0" name=""/>
        <dsp:cNvSpPr/>
      </dsp:nvSpPr>
      <dsp:spPr>
        <a:xfrm>
          <a:off x="2089462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144956" y="226285"/>
        <a:ext cx="277208" cy="277219"/>
      </dsp:txXfrm>
    </dsp:sp>
    <dsp:sp modelId="{4FE143E0-32B9-4287-B081-A2EEB8AA493E}">
      <dsp:nvSpPr>
        <dsp:cNvPr id="0" name=""/>
        <dsp:cNvSpPr/>
      </dsp:nvSpPr>
      <dsp:spPr>
        <a:xfrm rot="2700000">
          <a:off x="1645798" y="156915"/>
          <a:ext cx="415886" cy="415886"/>
        </a:xfrm>
        <a:prstGeom prst="teardrop">
          <a:avLst>
            <a:gd name="adj" fmla="val 10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8663D-E9A5-4A92-989F-3CB042996BE9}">
      <dsp:nvSpPr>
        <dsp:cNvPr id="0" name=""/>
        <dsp:cNvSpPr/>
      </dsp:nvSpPr>
      <dsp:spPr>
        <a:xfrm>
          <a:off x="1659775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715270" y="226285"/>
        <a:ext cx="277208" cy="277219"/>
      </dsp:txXfrm>
    </dsp:sp>
    <dsp:sp modelId="{E6A2EDEE-8AB1-40A8-8D12-D6DAFC842FB2}">
      <dsp:nvSpPr>
        <dsp:cNvPr id="0" name=""/>
        <dsp:cNvSpPr/>
      </dsp:nvSpPr>
      <dsp:spPr>
        <a:xfrm rot="2700000">
          <a:off x="1216112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C5D85-1FD6-4BEE-B4DB-20EFF76FF45F}">
      <dsp:nvSpPr>
        <dsp:cNvPr id="0" name=""/>
        <dsp:cNvSpPr/>
      </dsp:nvSpPr>
      <dsp:spPr>
        <a:xfrm>
          <a:off x="1189537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244767" y="226285"/>
        <a:ext cx="277208" cy="277219"/>
      </dsp:txXfrm>
    </dsp:sp>
    <dsp:sp modelId="{D6E2724F-AE78-432F-BCEB-1AEE685B3C29}">
      <dsp:nvSpPr>
        <dsp:cNvPr id="0" name=""/>
        <dsp:cNvSpPr/>
      </dsp:nvSpPr>
      <dsp:spPr>
        <a:xfrm rot="2700000">
          <a:off x="786425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9251B-6BBB-4BE4-8FA5-E126ABED7A07}">
      <dsp:nvSpPr>
        <dsp:cNvPr id="0" name=""/>
        <dsp:cNvSpPr/>
      </dsp:nvSpPr>
      <dsp:spPr>
        <a:xfrm>
          <a:off x="800401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>
            <a:latin typeface="+mn-lt"/>
          </a:endParaRPr>
        </a:p>
      </dsp:txBody>
      <dsp:txXfrm>
        <a:off x="855632" y="226285"/>
        <a:ext cx="277208" cy="277219"/>
      </dsp:txXfrm>
    </dsp:sp>
    <dsp:sp modelId="{8CDC11CF-3458-4340-B86D-98F0FDF8146D}">
      <dsp:nvSpPr>
        <dsp:cNvPr id="0" name=""/>
        <dsp:cNvSpPr/>
      </dsp:nvSpPr>
      <dsp:spPr>
        <a:xfrm rot="2700000">
          <a:off x="356738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CC4F0-3CAB-44B3-9617-6F08BF6049B7}">
      <dsp:nvSpPr>
        <dsp:cNvPr id="0" name=""/>
        <dsp:cNvSpPr/>
      </dsp:nvSpPr>
      <dsp:spPr>
        <a:xfrm>
          <a:off x="370450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425945" y="226285"/>
        <a:ext cx="277208" cy="2772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7320B-4BF7-4C08-B8AE-E69A7A3A4002}">
      <dsp:nvSpPr>
        <dsp:cNvPr id="0" name=""/>
        <dsp:cNvSpPr/>
      </dsp:nvSpPr>
      <dsp:spPr>
        <a:xfrm>
          <a:off x="2505143" y="156962"/>
          <a:ext cx="415945" cy="415866"/>
        </a:xfrm>
        <a:prstGeom prst="ellipse">
          <a:avLst/>
        </a:prstGeom>
        <a:solidFill>
          <a:srgbClr val="FFC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7B07F-D44B-44BE-BE69-8CF4FB7D463D}">
      <dsp:nvSpPr>
        <dsp:cNvPr id="0" name=""/>
        <dsp:cNvSpPr/>
      </dsp:nvSpPr>
      <dsp:spPr>
        <a:xfrm>
          <a:off x="2519149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574643" y="226285"/>
        <a:ext cx="277208" cy="277219"/>
      </dsp:txXfrm>
    </dsp:sp>
    <dsp:sp modelId="{6E14E2B9-D3CD-4E7A-B969-E3A392E283F6}">
      <dsp:nvSpPr>
        <dsp:cNvPr id="0" name=""/>
        <dsp:cNvSpPr/>
      </dsp:nvSpPr>
      <dsp:spPr>
        <a:xfrm rot="2700000">
          <a:off x="2075485" y="156915"/>
          <a:ext cx="415886" cy="415886"/>
        </a:xfrm>
        <a:prstGeom prst="teardrop">
          <a:avLst>
            <a:gd name="adj" fmla="val 1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909A2-1C88-4CB4-9196-48F24258489B}">
      <dsp:nvSpPr>
        <dsp:cNvPr id="0" name=""/>
        <dsp:cNvSpPr/>
      </dsp:nvSpPr>
      <dsp:spPr>
        <a:xfrm>
          <a:off x="2089462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144956" y="226285"/>
        <a:ext cx="277208" cy="277219"/>
      </dsp:txXfrm>
    </dsp:sp>
    <dsp:sp modelId="{4FE143E0-32B9-4287-B081-A2EEB8AA493E}">
      <dsp:nvSpPr>
        <dsp:cNvPr id="0" name=""/>
        <dsp:cNvSpPr/>
      </dsp:nvSpPr>
      <dsp:spPr>
        <a:xfrm rot="2700000">
          <a:off x="1645798" y="156915"/>
          <a:ext cx="415886" cy="415886"/>
        </a:xfrm>
        <a:prstGeom prst="teardrop">
          <a:avLst>
            <a:gd name="adj" fmla="val 10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8663D-E9A5-4A92-989F-3CB042996BE9}">
      <dsp:nvSpPr>
        <dsp:cNvPr id="0" name=""/>
        <dsp:cNvSpPr/>
      </dsp:nvSpPr>
      <dsp:spPr>
        <a:xfrm>
          <a:off x="1659775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715270" y="226285"/>
        <a:ext cx="277208" cy="277219"/>
      </dsp:txXfrm>
    </dsp:sp>
    <dsp:sp modelId="{E6A2EDEE-8AB1-40A8-8D12-D6DAFC842FB2}">
      <dsp:nvSpPr>
        <dsp:cNvPr id="0" name=""/>
        <dsp:cNvSpPr/>
      </dsp:nvSpPr>
      <dsp:spPr>
        <a:xfrm rot="2700000">
          <a:off x="1216112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C5D85-1FD6-4BEE-B4DB-20EFF76FF45F}">
      <dsp:nvSpPr>
        <dsp:cNvPr id="0" name=""/>
        <dsp:cNvSpPr/>
      </dsp:nvSpPr>
      <dsp:spPr>
        <a:xfrm>
          <a:off x="1189537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244767" y="226285"/>
        <a:ext cx="277208" cy="277219"/>
      </dsp:txXfrm>
    </dsp:sp>
    <dsp:sp modelId="{D6E2724F-AE78-432F-BCEB-1AEE685B3C29}">
      <dsp:nvSpPr>
        <dsp:cNvPr id="0" name=""/>
        <dsp:cNvSpPr/>
      </dsp:nvSpPr>
      <dsp:spPr>
        <a:xfrm rot="2700000">
          <a:off x="786425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9251B-6BBB-4BE4-8FA5-E126ABED7A07}">
      <dsp:nvSpPr>
        <dsp:cNvPr id="0" name=""/>
        <dsp:cNvSpPr/>
      </dsp:nvSpPr>
      <dsp:spPr>
        <a:xfrm>
          <a:off x="800401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>
            <a:latin typeface="+mn-lt"/>
          </a:endParaRPr>
        </a:p>
      </dsp:txBody>
      <dsp:txXfrm>
        <a:off x="855632" y="226285"/>
        <a:ext cx="277208" cy="277219"/>
      </dsp:txXfrm>
    </dsp:sp>
    <dsp:sp modelId="{8CDC11CF-3458-4340-B86D-98F0FDF8146D}">
      <dsp:nvSpPr>
        <dsp:cNvPr id="0" name=""/>
        <dsp:cNvSpPr/>
      </dsp:nvSpPr>
      <dsp:spPr>
        <a:xfrm rot="2700000">
          <a:off x="356738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CC4F0-3CAB-44B3-9617-6F08BF6049B7}">
      <dsp:nvSpPr>
        <dsp:cNvPr id="0" name=""/>
        <dsp:cNvSpPr/>
      </dsp:nvSpPr>
      <dsp:spPr>
        <a:xfrm>
          <a:off x="370450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425945" y="226285"/>
        <a:ext cx="277208" cy="27721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7320B-4BF7-4C08-B8AE-E69A7A3A4002}">
      <dsp:nvSpPr>
        <dsp:cNvPr id="0" name=""/>
        <dsp:cNvSpPr/>
      </dsp:nvSpPr>
      <dsp:spPr>
        <a:xfrm>
          <a:off x="2505143" y="156962"/>
          <a:ext cx="415945" cy="415866"/>
        </a:xfrm>
        <a:prstGeom prst="ellipse">
          <a:avLst/>
        </a:prstGeom>
        <a:solidFill>
          <a:srgbClr val="FFC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7B07F-D44B-44BE-BE69-8CF4FB7D463D}">
      <dsp:nvSpPr>
        <dsp:cNvPr id="0" name=""/>
        <dsp:cNvSpPr/>
      </dsp:nvSpPr>
      <dsp:spPr>
        <a:xfrm>
          <a:off x="2519149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574643" y="226285"/>
        <a:ext cx="277208" cy="277219"/>
      </dsp:txXfrm>
    </dsp:sp>
    <dsp:sp modelId="{6E14E2B9-D3CD-4E7A-B969-E3A392E283F6}">
      <dsp:nvSpPr>
        <dsp:cNvPr id="0" name=""/>
        <dsp:cNvSpPr/>
      </dsp:nvSpPr>
      <dsp:spPr>
        <a:xfrm rot="2700000">
          <a:off x="2075485" y="156915"/>
          <a:ext cx="415886" cy="415886"/>
        </a:xfrm>
        <a:prstGeom prst="teardrop">
          <a:avLst>
            <a:gd name="adj" fmla="val 1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909A2-1C88-4CB4-9196-48F24258489B}">
      <dsp:nvSpPr>
        <dsp:cNvPr id="0" name=""/>
        <dsp:cNvSpPr/>
      </dsp:nvSpPr>
      <dsp:spPr>
        <a:xfrm>
          <a:off x="2089462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144956" y="226285"/>
        <a:ext cx="277208" cy="277219"/>
      </dsp:txXfrm>
    </dsp:sp>
    <dsp:sp modelId="{4FE143E0-32B9-4287-B081-A2EEB8AA493E}">
      <dsp:nvSpPr>
        <dsp:cNvPr id="0" name=""/>
        <dsp:cNvSpPr/>
      </dsp:nvSpPr>
      <dsp:spPr>
        <a:xfrm rot="2700000">
          <a:off x="1645798" y="156915"/>
          <a:ext cx="415886" cy="415886"/>
        </a:xfrm>
        <a:prstGeom prst="teardrop">
          <a:avLst>
            <a:gd name="adj" fmla="val 10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8663D-E9A5-4A92-989F-3CB042996BE9}">
      <dsp:nvSpPr>
        <dsp:cNvPr id="0" name=""/>
        <dsp:cNvSpPr/>
      </dsp:nvSpPr>
      <dsp:spPr>
        <a:xfrm>
          <a:off x="1659775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715270" y="226285"/>
        <a:ext cx="277208" cy="277219"/>
      </dsp:txXfrm>
    </dsp:sp>
    <dsp:sp modelId="{E6A2EDEE-8AB1-40A8-8D12-D6DAFC842FB2}">
      <dsp:nvSpPr>
        <dsp:cNvPr id="0" name=""/>
        <dsp:cNvSpPr/>
      </dsp:nvSpPr>
      <dsp:spPr>
        <a:xfrm rot="2700000">
          <a:off x="1216112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C5D85-1FD6-4BEE-B4DB-20EFF76FF45F}">
      <dsp:nvSpPr>
        <dsp:cNvPr id="0" name=""/>
        <dsp:cNvSpPr/>
      </dsp:nvSpPr>
      <dsp:spPr>
        <a:xfrm>
          <a:off x="1189537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244767" y="226285"/>
        <a:ext cx="277208" cy="277219"/>
      </dsp:txXfrm>
    </dsp:sp>
    <dsp:sp modelId="{D6E2724F-AE78-432F-BCEB-1AEE685B3C29}">
      <dsp:nvSpPr>
        <dsp:cNvPr id="0" name=""/>
        <dsp:cNvSpPr/>
      </dsp:nvSpPr>
      <dsp:spPr>
        <a:xfrm rot="2700000">
          <a:off x="786425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9251B-6BBB-4BE4-8FA5-E126ABED7A07}">
      <dsp:nvSpPr>
        <dsp:cNvPr id="0" name=""/>
        <dsp:cNvSpPr/>
      </dsp:nvSpPr>
      <dsp:spPr>
        <a:xfrm>
          <a:off x="800401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>
            <a:latin typeface="+mn-lt"/>
          </a:endParaRPr>
        </a:p>
      </dsp:txBody>
      <dsp:txXfrm>
        <a:off x="855632" y="226285"/>
        <a:ext cx="277208" cy="277219"/>
      </dsp:txXfrm>
    </dsp:sp>
    <dsp:sp modelId="{8CDC11CF-3458-4340-B86D-98F0FDF8146D}">
      <dsp:nvSpPr>
        <dsp:cNvPr id="0" name=""/>
        <dsp:cNvSpPr/>
      </dsp:nvSpPr>
      <dsp:spPr>
        <a:xfrm rot="2700000">
          <a:off x="356738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CC4F0-3CAB-44B3-9617-6F08BF6049B7}">
      <dsp:nvSpPr>
        <dsp:cNvPr id="0" name=""/>
        <dsp:cNvSpPr/>
      </dsp:nvSpPr>
      <dsp:spPr>
        <a:xfrm>
          <a:off x="370450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425945" y="226285"/>
        <a:ext cx="277208" cy="27721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7320B-4BF7-4C08-B8AE-E69A7A3A4002}">
      <dsp:nvSpPr>
        <dsp:cNvPr id="0" name=""/>
        <dsp:cNvSpPr/>
      </dsp:nvSpPr>
      <dsp:spPr>
        <a:xfrm>
          <a:off x="2505143" y="156962"/>
          <a:ext cx="415945" cy="415866"/>
        </a:xfrm>
        <a:prstGeom prst="ellipse">
          <a:avLst/>
        </a:prstGeom>
        <a:solidFill>
          <a:srgbClr val="FFC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7B07F-D44B-44BE-BE69-8CF4FB7D463D}">
      <dsp:nvSpPr>
        <dsp:cNvPr id="0" name=""/>
        <dsp:cNvSpPr/>
      </dsp:nvSpPr>
      <dsp:spPr>
        <a:xfrm>
          <a:off x="2519149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574643" y="226285"/>
        <a:ext cx="277208" cy="277219"/>
      </dsp:txXfrm>
    </dsp:sp>
    <dsp:sp modelId="{6E14E2B9-D3CD-4E7A-B969-E3A392E283F6}">
      <dsp:nvSpPr>
        <dsp:cNvPr id="0" name=""/>
        <dsp:cNvSpPr/>
      </dsp:nvSpPr>
      <dsp:spPr>
        <a:xfrm rot="2700000">
          <a:off x="2075485" y="156915"/>
          <a:ext cx="415886" cy="415886"/>
        </a:xfrm>
        <a:prstGeom prst="teardrop">
          <a:avLst>
            <a:gd name="adj" fmla="val 1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909A2-1C88-4CB4-9196-48F24258489B}">
      <dsp:nvSpPr>
        <dsp:cNvPr id="0" name=""/>
        <dsp:cNvSpPr/>
      </dsp:nvSpPr>
      <dsp:spPr>
        <a:xfrm>
          <a:off x="2089462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144956" y="226285"/>
        <a:ext cx="277208" cy="277219"/>
      </dsp:txXfrm>
    </dsp:sp>
    <dsp:sp modelId="{4FE143E0-32B9-4287-B081-A2EEB8AA493E}">
      <dsp:nvSpPr>
        <dsp:cNvPr id="0" name=""/>
        <dsp:cNvSpPr/>
      </dsp:nvSpPr>
      <dsp:spPr>
        <a:xfrm rot="2700000">
          <a:off x="1645798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8663D-E9A5-4A92-989F-3CB042996BE9}">
      <dsp:nvSpPr>
        <dsp:cNvPr id="0" name=""/>
        <dsp:cNvSpPr/>
      </dsp:nvSpPr>
      <dsp:spPr>
        <a:xfrm>
          <a:off x="1659775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715270" y="226285"/>
        <a:ext cx="277208" cy="277219"/>
      </dsp:txXfrm>
    </dsp:sp>
    <dsp:sp modelId="{E6A2EDEE-8AB1-40A8-8D12-D6DAFC842FB2}">
      <dsp:nvSpPr>
        <dsp:cNvPr id="0" name=""/>
        <dsp:cNvSpPr/>
      </dsp:nvSpPr>
      <dsp:spPr>
        <a:xfrm rot="2700000">
          <a:off x="1216112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C5D85-1FD6-4BEE-B4DB-20EFF76FF45F}">
      <dsp:nvSpPr>
        <dsp:cNvPr id="0" name=""/>
        <dsp:cNvSpPr/>
      </dsp:nvSpPr>
      <dsp:spPr>
        <a:xfrm>
          <a:off x="1189537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244767" y="226285"/>
        <a:ext cx="277208" cy="277219"/>
      </dsp:txXfrm>
    </dsp:sp>
    <dsp:sp modelId="{D6E2724F-AE78-432F-BCEB-1AEE685B3C29}">
      <dsp:nvSpPr>
        <dsp:cNvPr id="0" name=""/>
        <dsp:cNvSpPr/>
      </dsp:nvSpPr>
      <dsp:spPr>
        <a:xfrm rot="2700000">
          <a:off x="786425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9251B-6BBB-4BE4-8FA5-E126ABED7A07}">
      <dsp:nvSpPr>
        <dsp:cNvPr id="0" name=""/>
        <dsp:cNvSpPr/>
      </dsp:nvSpPr>
      <dsp:spPr>
        <a:xfrm>
          <a:off x="800401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>
            <a:latin typeface="+mn-lt"/>
          </a:endParaRPr>
        </a:p>
      </dsp:txBody>
      <dsp:txXfrm>
        <a:off x="855632" y="226285"/>
        <a:ext cx="277208" cy="277219"/>
      </dsp:txXfrm>
    </dsp:sp>
    <dsp:sp modelId="{8CDC11CF-3458-4340-B86D-98F0FDF8146D}">
      <dsp:nvSpPr>
        <dsp:cNvPr id="0" name=""/>
        <dsp:cNvSpPr/>
      </dsp:nvSpPr>
      <dsp:spPr>
        <a:xfrm rot="2700000">
          <a:off x="356738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CC4F0-3CAB-44B3-9617-6F08BF6049B7}">
      <dsp:nvSpPr>
        <dsp:cNvPr id="0" name=""/>
        <dsp:cNvSpPr/>
      </dsp:nvSpPr>
      <dsp:spPr>
        <a:xfrm>
          <a:off x="370450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425945" y="226285"/>
        <a:ext cx="277208" cy="27721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7320B-4BF7-4C08-B8AE-E69A7A3A4002}">
      <dsp:nvSpPr>
        <dsp:cNvPr id="0" name=""/>
        <dsp:cNvSpPr/>
      </dsp:nvSpPr>
      <dsp:spPr>
        <a:xfrm>
          <a:off x="2505143" y="156962"/>
          <a:ext cx="415945" cy="415866"/>
        </a:xfrm>
        <a:prstGeom prst="ellipse">
          <a:avLst/>
        </a:prstGeom>
        <a:solidFill>
          <a:srgbClr val="FFC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7B07F-D44B-44BE-BE69-8CF4FB7D463D}">
      <dsp:nvSpPr>
        <dsp:cNvPr id="0" name=""/>
        <dsp:cNvSpPr/>
      </dsp:nvSpPr>
      <dsp:spPr>
        <a:xfrm>
          <a:off x="2519149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574643" y="226285"/>
        <a:ext cx="277208" cy="277219"/>
      </dsp:txXfrm>
    </dsp:sp>
    <dsp:sp modelId="{6E14E2B9-D3CD-4E7A-B969-E3A392E283F6}">
      <dsp:nvSpPr>
        <dsp:cNvPr id="0" name=""/>
        <dsp:cNvSpPr/>
      </dsp:nvSpPr>
      <dsp:spPr>
        <a:xfrm rot="2700000">
          <a:off x="2075485" y="156915"/>
          <a:ext cx="415886" cy="415886"/>
        </a:xfrm>
        <a:prstGeom prst="teardrop">
          <a:avLst>
            <a:gd name="adj" fmla="val 1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909A2-1C88-4CB4-9196-48F24258489B}">
      <dsp:nvSpPr>
        <dsp:cNvPr id="0" name=""/>
        <dsp:cNvSpPr/>
      </dsp:nvSpPr>
      <dsp:spPr>
        <a:xfrm>
          <a:off x="2089462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144956" y="226285"/>
        <a:ext cx="277208" cy="277219"/>
      </dsp:txXfrm>
    </dsp:sp>
    <dsp:sp modelId="{4FE143E0-32B9-4287-B081-A2EEB8AA493E}">
      <dsp:nvSpPr>
        <dsp:cNvPr id="0" name=""/>
        <dsp:cNvSpPr/>
      </dsp:nvSpPr>
      <dsp:spPr>
        <a:xfrm rot="2700000">
          <a:off x="1645798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8663D-E9A5-4A92-989F-3CB042996BE9}">
      <dsp:nvSpPr>
        <dsp:cNvPr id="0" name=""/>
        <dsp:cNvSpPr/>
      </dsp:nvSpPr>
      <dsp:spPr>
        <a:xfrm>
          <a:off x="1659775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715270" y="226285"/>
        <a:ext cx="277208" cy="277219"/>
      </dsp:txXfrm>
    </dsp:sp>
    <dsp:sp modelId="{E6A2EDEE-8AB1-40A8-8D12-D6DAFC842FB2}">
      <dsp:nvSpPr>
        <dsp:cNvPr id="0" name=""/>
        <dsp:cNvSpPr/>
      </dsp:nvSpPr>
      <dsp:spPr>
        <a:xfrm rot="2700000">
          <a:off x="1216112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C5D85-1FD6-4BEE-B4DB-20EFF76FF45F}">
      <dsp:nvSpPr>
        <dsp:cNvPr id="0" name=""/>
        <dsp:cNvSpPr/>
      </dsp:nvSpPr>
      <dsp:spPr>
        <a:xfrm>
          <a:off x="1189537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244767" y="226285"/>
        <a:ext cx="277208" cy="277219"/>
      </dsp:txXfrm>
    </dsp:sp>
    <dsp:sp modelId="{D6E2724F-AE78-432F-BCEB-1AEE685B3C29}">
      <dsp:nvSpPr>
        <dsp:cNvPr id="0" name=""/>
        <dsp:cNvSpPr/>
      </dsp:nvSpPr>
      <dsp:spPr>
        <a:xfrm rot="2700000">
          <a:off x="786425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9251B-6BBB-4BE4-8FA5-E126ABED7A07}">
      <dsp:nvSpPr>
        <dsp:cNvPr id="0" name=""/>
        <dsp:cNvSpPr/>
      </dsp:nvSpPr>
      <dsp:spPr>
        <a:xfrm>
          <a:off x="800401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>
            <a:latin typeface="+mn-lt"/>
          </a:endParaRPr>
        </a:p>
      </dsp:txBody>
      <dsp:txXfrm>
        <a:off x="855632" y="226285"/>
        <a:ext cx="277208" cy="277219"/>
      </dsp:txXfrm>
    </dsp:sp>
    <dsp:sp modelId="{8CDC11CF-3458-4340-B86D-98F0FDF8146D}">
      <dsp:nvSpPr>
        <dsp:cNvPr id="0" name=""/>
        <dsp:cNvSpPr/>
      </dsp:nvSpPr>
      <dsp:spPr>
        <a:xfrm rot="2700000">
          <a:off x="356738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CC4F0-3CAB-44B3-9617-6F08BF6049B7}">
      <dsp:nvSpPr>
        <dsp:cNvPr id="0" name=""/>
        <dsp:cNvSpPr/>
      </dsp:nvSpPr>
      <dsp:spPr>
        <a:xfrm>
          <a:off x="370450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425945" y="226285"/>
        <a:ext cx="277208" cy="27721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7320B-4BF7-4C08-B8AE-E69A7A3A4002}">
      <dsp:nvSpPr>
        <dsp:cNvPr id="0" name=""/>
        <dsp:cNvSpPr/>
      </dsp:nvSpPr>
      <dsp:spPr>
        <a:xfrm>
          <a:off x="2505143" y="156962"/>
          <a:ext cx="415945" cy="415866"/>
        </a:xfrm>
        <a:prstGeom prst="ellipse">
          <a:avLst/>
        </a:prstGeom>
        <a:solidFill>
          <a:srgbClr val="FFC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7B07F-D44B-44BE-BE69-8CF4FB7D463D}">
      <dsp:nvSpPr>
        <dsp:cNvPr id="0" name=""/>
        <dsp:cNvSpPr/>
      </dsp:nvSpPr>
      <dsp:spPr>
        <a:xfrm>
          <a:off x="2519149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574643" y="226285"/>
        <a:ext cx="277208" cy="277219"/>
      </dsp:txXfrm>
    </dsp:sp>
    <dsp:sp modelId="{6E14E2B9-D3CD-4E7A-B969-E3A392E283F6}">
      <dsp:nvSpPr>
        <dsp:cNvPr id="0" name=""/>
        <dsp:cNvSpPr/>
      </dsp:nvSpPr>
      <dsp:spPr>
        <a:xfrm rot="2700000">
          <a:off x="2075485" y="156915"/>
          <a:ext cx="415886" cy="415886"/>
        </a:xfrm>
        <a:prstGeom prst="teardrop">
          <a:avLst>
            <a:gd name="adj" fmla="val 1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909A2-1C88-4CB4-9196-48F24258489B}">
      <dsp:nvSpPr>
        <dsp:cNvPr id="0" name=""/>
        <dsp:cNvSpPr/>
      </dsp:nvSpPr>
      <dsp:spPr>
        <a:xfrm>
          <a:off x="2089462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144956" y="226285"/>
        <a:ext cx="277208" cy="277219"/>
      </dsp:txXfrm>
    </dsp:sp>
    <dsp:sp modelId="{4FE143E0-32B9-4287-B081-A2EEB8AA493E}">
      <dsp:nvSpPr>
        <dsp:cNvPr id="0" name=""/>
        <dsp:cNvSpPr/>
      </dsp:nvSpPr>
      <dsp:spPr>
        <a:xfrm rot="2700000">
          <a:off x="1645798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8663D-E9A5-4A92-989F-3CB042996BE9}">
      <dsp:nvSpPr>
        <dsp:cNvPr id="0" name=""/>
        <dsp:cNvSpPr/>
      </dsp:nvSpPr>
      <dsp:spPr>
        <a:xfrm>
          <a:off x="1659775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715270" y="226285"/>
        <a:ext cx="277208" cy="277219"/>
      </dsp:txXfrm>
    </dsp:sp>
    <dsp:sp modelId="{E6A2EDEE-8AB1-40A8-8D12-D6DAFC842FB2}">
      <dsp:nvSpPr>
        <dsp:cNvPr id="0" name=""/>
        <dsp:cNvSpPr/>
      </dsp:nvSpPr>
      <dsp:spPr>
        <a:xfrm rot="2700000">
          <a:off x="1216112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C5D85-1FD6-4BEE-B4DB-20EFF76FF45F}">
      <dsp:nvSpPr>
        <dsp:cNvPr id="0" name=""/>
        <dsp:cNvSpPr/>
      </dsp:nvSpPr>
      <dsp:spPr>
        <a:xfrm>
          <a:off x="1189537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244767" y="226285"/>
        <a:ext cx="277208" cy="277219"/>
      </dsp:txXfrm>
    </dsp:sp>
    <dsp:sp modelId="{D6E2724F-AE78-432F-BCEB-1AEE685B3C29}">
      <dsp:nvSpPr>
        <dsp:cNvPr id="0" name=""/>
        <dsp:cNvSpPr/>
      </dsp:nvSpPr>
      <dsp:spPr>
        <a:xfrm rot="2700000">
          <a:off x="786425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9251B-6BBB-4BE4-8FA5-E126ABED7A07}">
      <dsp:nvSpPr>
        <dsp:cNvPr id="0" name=""/>
        <dsp:cNvSpPr/>
      </dsp:nvSpPr>
      <dsp:spPr>
        <a:xfrm>
          <a:off x="800401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>
            <a:latin typeface="+mn-lt"/>
          </a:endParaRPr>
        </a:p>
      </dsp:txBody>
      <dsp:txXfrm>
        <a:off x="855632" y="226285"/>
        <a:ext cx="277208" cy="277219"/>
      </dsp:txXfrm>
    </dsp:sp>
    <dsp:sp modelId="{8CDC11CF-3458-4340-B86D-98F0FDF8146D}">
      <dsp:nvSpPr>
        <dsp:cNvPr id="0" name=""/>
        <dsp:cNvSpPr/>
      </dsp:nvSpPr>
      <dsp:spPr>
        <a:xfrm rot="2700000">
          <a:off x="356738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CC4F0-3CAB-44B3-9617-6F08BF6049B7}">
      <dsp:nvSpPr>
        <dsp:cNvPr id="0" name=""/>
        <dsp:cNvSpPr/>
      </dsp:nvSpPr>
      <dsp:spPr>
        <a:xfrm>
          <a:off x="370450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425945" y="226285"/>
        <a:ext cx="277208" cy="27721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7320B-4BF7-4C08-B8AE-E69A7A3A4002}">
      <dsp:nvSpPr>
        <dsp:cNvPr id="0" name=""/>
        <dsp:cNvSpPr/>
      </dsp:nvSpPr>
      <dsp:spPr>
        <a:xfrm>
          <a:off x="2505143" y="156962"/>
          <a:ext cx="415945" cy="415866"/>
        </a:xfrm>
        <a:prstGeom prst="ellipse">
          <a:avLst/>
        </a:prstGeom>
        <a:solidFill>
          <a:srgbClr val="FFC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7B07F-D44B-44BE-BE69-8CF4FB7D463D}">
      <dsp:nvSpPr>
        <dsp:cNvPr id="0" name=""/>
        <dsp:cNvSpPr/>
      </dsp:nvSpPr>
      <dsp:spPr>
        <a:xfrm>
          <a:off x="2519149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574643" y="226285"/>
        <a:ext cx="277208" cy="277219"/>
      </dsp:txXfrm>
    </dsp:sp>
    <dsp:sp modelId="{6E14E2B9-D3CD-4E7A-B969-E3A392E283F6}">
      <dsp:nvSpPr>
        <dsp:cNvPr id="0" name=""/>
        <dsp:cNvSpPr/>
      </dsp:nvSpPr>
      <dsp:spPr>
        <a:xfrm rot="2700000">
          <a:off x="2075485" y="156915"/>
          <a:ext cx="415886" cy="415886"/>
        </a:xfrm>
        <a:prstGeom prst="teardrop">
          <a:avLst>
            <a:gd name="adj" fmla="val 1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909A2-1C88-4CB4-9196-48F24258489B}">
      <dsp:nvSpPr>
        <dsp:cNvPr id="0" name=""/>
        <dsp:cNvSpPr/>
      </dsp:nvSpPr>
      <dsp:spPr>
        <a:xfrm>
          <a:off x="2089462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144956" y="226285"/>
        <a:ext cx="277208" cy="277219"/>
      </dsp:txXfrm>
    </dsp:sp>
    <dsp:sp modelId="{4FE143E0-32B9-4287-B081-A2EEB8AA493E}">
      <dsp:nvSpPr>
        <dsp:cNvPr id="0" name=""/>
        <dsp:cNvSpPr/>
      </dsp:nvSpPr>
      <dsp:spPr>
        <a:xfrm rot="2700000">
          <a:off x="1645798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8663D-E9A5-4A92-989F-3CB042996BE9}">
      <dsp:nvSpPr>
        <dsp:cNvPr id="0" name=""/>
        <dsp:cNvSpPr/>
      </dsp:nvSpPr>
      <dsp:spPr>
        <a:xfrm>
          <a:off x="1659775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715270" y="226285"/>
        <a:ext cx="277208" cy="277219"/>
      </dsp:txXfrm>
    </dsp:sp>
    <dsp:sp modelId="{E6A2EDEE-8AB1-40A8-8D12-D6DAFC842FB2}">
      <dsp:nvSpPr>
        <dsp:cNvPr id="0" name=""/>
        <dsp:cNvSpPr/>
      </dsp:nvSpPr>
      <dsp:spPr>
        <a:xfrm rot="2700000">
          <a:off x="1216112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C5D85-1FD6-4BEE-B4DB-20EFF76FF45F}">
      <dsp:nvSpPr>
        <dsp:cNvPr id="0" name=""/>
        <dsp:cNvSpPr/>
      </dsp:nvSpPr>
      <dsp:spPr>
        <a:xfrm>
          <a:off x="1189537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244767" y="226285"/>
        <a:ext cx="277208" cy="277219"/>
      </dsp:txXfrm>
    </dsp:sp>
    <dsp:sp modelId="{D6E2724F-AE78-432F-BCEB-1AEE685B3C29}">
      <dsp:nvSpPr>
        <dsp:cNvPr id="0" name=""/>
        <dsp:cNvSpPr/>
      </dsp:nvSpPr>
      <dsp:spPr>
        <a:xfrm rot="2700000">
          <a:off x="786425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9251B-6BBB-4BE4-8FA5-E126ABED7A07}">
      <dsp:nvSpPr>
        <dsp:cNvPr id="0" name=""/>
        <dsp:cNvSpPr/>
      </dsp:nvSpPr>
      <dsp:spPr>
        <a:xfrm>
          <a:off x="800401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>
            <a:latin typeface="+mn-lt"/>
          </a:endParaRPr>
        </a:p>
      </dsp:txBody>
      <dsp:txXfrm>
        <a:off x="855632" y="226285"/>
        <a:ext cx="277208" cy="277219"/>
      </dsp:txXfrm>
    </dsp:sp>
    <dsp:sp modelId="{8CDC11CF-3458-4340-B86D-98F0FDF8146D}">
      <dsp:nvSpPr>
        <dsp:cNvPr id="0" name=""/>
        <dsp:cNvSpPr/>
      </dsp:nvSpPr>
      <dsp:spPr>
        <a:xfrm rot="2700000">
          <a:off x="356738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CC4F0-3CAB-44B3-9617-6F08BF6049B7}">
      <dsp:nvSpPr>
        <dsp:cNvPr id="0" name=""/>
        <dsp:cNvSpPr/>
      </dsp:nvSpPr>
      <dsp:spPr>
        <a:xfrm>
          <a:off x="370450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425945" y="226285"/>
        <a:ext cx="277208" cy="27721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7320B-4BF7-4C08-B8AE-E69A7A3A4002}">
      <dsp:nvSpPr>
        <dsp:cNvPr id="0" name=""/>
        <dsp:cNvSpPr/>
      </dsp:nvSpPr>
      <dsp:spPr>
        <a:xfrm>
          <a:off x="2505143" y="156962"/>
          <a:ext cx="415945" cy="415866"/>
        </a:xfrm>
        <a:prstGeom prst="ellipse">
          <a:avLst/>
        </a:prstGeom>
        <a:solidFill>
          <a:srgbClr val="FFC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7B07F-D44B-44BE-BE69-8CF4FB7D463D}">
      <dsp:nvSpPr>
        <dsp:cNvPr id="0" name=""/>
        <dsp:cNvSpPr/>
      </dsp:nvSpPr>
      <dsp:spPr>
        <a:xfrm>
          <a:off x="2519149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574643" y="226285"/>
        <a:ext cx="277208" cy="277219"/>
      </dsp:txXfrm>
    </dsp:sp>
    <dsp:sp modelId="{6E14E2B9-D3CD-4E7A-B969-E3A392E283F6}">
      <dsp:nvSpPr>
        <dsp:cNvPr id="0" name=""/>
        <dsp:cNvSpPr/>
      </dsp:nvSpPr>
      <dsp:spPr>
        <a:xfrm rot="2700000">
          <a:off x="2075485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909A2-1C88-4CB4-9196-48F24258489B}">
      <dsp:nvSpPr>
        <dsp:cNvPr id="0" name=""/>
        <dsp:cNvSpPr/>
      </dsp:nvSpPr>
      <dsp:spPr>
        <a:xfrm>
          <a:off x="2089462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144956" y="226285"/>
        <a:ext cx="277208" cy="277219"/>
      </dsp:txXfrm>
    </dsp:sp>
    <dsp:sp modelId="{4FE143E0-32B9-4287-B081-A2EEB8AA493E}">
      <dsp:nvSpPr>
        <dsp:cNvPr id="0" name=""/>
        <dsp:cNvSpPr/>
      </dsp:nvSpPr>
      <dsp:spPr>
        <a:xfrm rot="2700000">
          <a:off x="1645798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8663D-E9A5-4A92-989F-3CB042996BE9}">
      <dsp:nvSpPr>
        <dsp:cNvPr id="0" name=""/>
        <dsp:cNvSpPr/>
      </dsp:nvSpPr>
      <dsp:spPr>
        <a:xfrm>
          <a:off x="1659775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715270" y="226285"/>
        <a:ext cx="277208" cy="277219"/>
      </dsp:txXfrm>
    </dsp:sp>
    <dsp:sp modelId="{E6A2EDEE-8AB1-40A8-8D12-D6DAFC842FB2}">
      <dsp:nvSpPr>
        <dsp:cNvPr id="0" name=""/>
        <dsp:cNvSpPr/>
      </dsp:nvSpPr>
      <dsp:spPr>
        <a:xfrm rot="2700000">
          <a:off x="1216112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C5D85-1FD6-4BEE-B4DB-20EFF76FF45F}">
      <dsp:nvSpPr>
        <dsp:cNvPr id="0" name=""/>
        <dsp:cNvSpPr/>
      </dsp:nvSpPr>
      <dsp:spPr>
        <a:xfrm>
          <a:off x="1189537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244767" y="226285"/>
        <a:ext cx="277208" cy="277219"/>
      </dsp:txXfrm>
    </dsp:sp>
    <dsp:sp modelId="{D6E2724F-AE78-432F-BCEB-1AEE685B3C29}">
      <dsp:nvSpPr>
        <dsp:cNvPr id="0" name=""/>
        <dsp:cNvSpPr/>
      </dsp:nvSpPr>
      <dsp:spPr>
        <a:xfrm rot="2700000">
          <a:off x="786425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9251B-6BBB-4BE4-8FA5-E126ABED7A07}">
      <dsp:nvSpPr>
        <dsp:cNvPr id="0" name=""/>
        <dsp:cNvSpPr/>
      </dsp:nvSpPr>
      <dsp:spPr>
        <a:xfrm>
          <a:off x="800401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>
            <a:latin typeface="+mn-lt"/>
          </a:endParaRPr>
        </a:p>
      </dsp:txBody>
      <dsp:txXfrm>
        <a:off x="855632" y="226285"/>
        <a:ext cx="277208" cy="277219"/>
      </dsp:txXfrm>
    </dsp:sp>
    <dsp:sp modelId="{8CDC11CF-3458-4340-B86D-98F0FDF8146D}">
      <dsp:nvSpPr>
        <dsp:cNvPr id="0" name=""/>
        <dsp:cNvSpPr/>
      </dsp:nvSpPr>
      <dsp:spPr>
        <a:xfrm rot="2700000">
          <a:off x="356738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CC4F0-3CAB-44B3-9617-6F08BF6049B7}">
      <dsp:nvSpPr>
        <dsp:cNvPr id="0" name=""/>
        <dsp:cNvSpPr/>
      </dsp:nvSpPr>
      <dsp:spPr>
        <a:xfrm>
          <a:off x="370450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425945" y="226285"/>
        <a:ext cx="277208" cy="277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7320B-4BF7-4C08-B8AE-E69A7A3A4002}">
      <dsp:nvSpPr>
        <dsp:cNvPr id="0" name=""/>
        <dsp:cNvSpPr/>
      </dsp:nvSpPr>
      <dsp:spPr>
        <a:xfrm>
          <a:off x="2505143" y="156962"/>
          <a:ext cx="415945" cy="415866"/>
        </a:xfrm>
        <a:prstGeom prst="ellipse">
          <a:avLst/>
        </a:prstGeom>
        <a:solidFill>
          <a:srgbClr val="FFC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7B07F-D44B-44BE-BE69-8CF4FB7D463D}">
      <dsp:nvSpPr>
        <dsp:cNvPr id="0" name=""/>
        <dsp:cNvSpPr/>
      </dsp:nvSpPr>
      <dsp:spPr>
        <a:xfrm>
          <a:off x="2519149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574643" y="226285"/>
        <a:ext cx="277208" cy="277219"/>
      </dsp:txXfrm>
    </dsp:sp>
    <dsp:sp modelId="{6E14E2B9-D3CD-4E7A-B969-E3A392E283F6}">
      <dsp:nvSpPr>
        <dsp:cNvPr id="0" name=""/>
        <dsp:cNvSpPr/>
      </dsp:nvSpPr>
      <dsp:spPr>
        <a:xfrm rot="2700000">
          <a:off x="2075485" y="156915"/>
          <a:ext cx="415886" cy="415886"/>
        </a:xfrm>
        <a:prstGeom prst="teardrop">
          <a:avLst>
            <a:gd name="adj" fmla="val 1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909A2-1C88-4CB4-9196-48F24258489B}">
      <dsp:nvSpPr>
        <dsp:cNvPr id="0" name=""/>
        <dsp:cNvSpPr/>
      </dsp:nvSpPr>
      <dsp:spPr>
        <a:xfrm>
          <a:off x="2089462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144956" y="226285"/>
        <a:ext cx="277208" cy="277219"/>
      </dsp:txXfrm>
    </dsp:sp>
    <dsp:sp modelId="{4FE143E0-32B9-4287-B081-A2EEB8AA493E}">
      <dsp:nvSpPr>
        <dsp:cNvPr id="0" name=""/>
        <dsp:cNvSpPr/>
      </dsp:nvSpPr>
      <dsp:spPr>
        <a:xfrm rot="2700000">
          <a:off x="1645798" y="156915"/>
          <a:ext cx="415886" cy="415886"/>
        </a:xfrm>
        <a:prstGeom prst="teardrop">
          <a:avLst>
            <a:gd name="adj" fmla="val 10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8663D-E9A5-4A92-989F-3CB042996BE9}">
      <dsp:nvSpPr>
        <dsp:cNvPr id="0" name=""/>
        <dsp:cNvSpPr/>
      </dsp:nvSpPr>
      <dsp:spPr>
        <a:xfrm>
          <a:off x="1659775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715270" y="226285"/>
        <a:ext cx="277208" cy="277219"/>
      </dsp:txXfrm>
    </dsp:sp>
    <dsp:sp modelId="{E6A2EDEE-8AB1-40A8-8D12-D6DAFC842FB2}">
      <dsp:nvSpPr>
        <dsp:cNvPr id="0" name=""/>
        <dsp:cNvSpPr/>
      </dsp:nvSpPr>
      <dsp:spPr>
        <a:xfrm rot="2700000">
          <a:off x="1216112" y="156915"/>
          <a:ext cx="415886" cy="415886"/>
        </a:xfrm>
        <a:prstGeom prst="teardrop">
          <a:avLst>
            <a:gd name="adj" fmla="val 100000"/>
          </a:avLst>
        </a:prstGeom>
        <a:solidFill>
          <a:srgbClr val="0096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C5D85-1FD6-4BEE-B4DB-20EFF76FF45F}">
      <dsp:nvSpPr>
        <dsp:cNvPr id="0" name=""/>
        <dsp:cNvSpPr/>
      </dsp:nvSpPr>
      <dsp:spPr>
        <a:xfrm>
          <a:off x="1230088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285318" y="226285"/>
        <a:ext cx="277208" cy="277219"/>
      </dsp:txXfrm>
    </dsp:sp>
    <dsp:sp modelId="{D6E2724F-AE78-432F-BCEB-1AEE685B3C29}">
      <dsp:nvSpPr>
        <dsp:cNvPr id="0" name=""/>
        <dsp:cNvSpPr/>
      </dsp:nvSpPr>
      <dsp:spPr>
        <a:xfrm rot="2700000">
          <a:off x="786425" y="156915"/>
          <a:ext cx="415886" cy="415886"/>
        </a:xfrm>
        <a:prstGeom prst="teardrop">
          <a:avLst>
            <a:gd name="adj" fmla="val 10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9251B-6BBB-4BE4-8FA5-E126ABED7A07}">
      <dsp:nvSpPr>
        <dsp:cNvPr id="0" name=""/>
        <dsp:cNvSpPr/>
      </dsp:nvSpPr>
      <dsp:spPr>
        <a:xfrm>
          <a:off x="800401" y="170826"/>
          <a:ext cx="388198" cy="388137"/>
        </a:xfrm>
        <a:prstGeom prst="ellipse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>
            <a:latin typeface="+mn-lt"/>
          </a:endParaRPr>
        </a:p>
      </dsp:txBody>
      <dsp:txXfrm>
        <a:off x="855632" y="226285"/>
        <a:ext cx="277208" cy="277219"/>
      </dsp:txXfrm>
    </dsp:sp>
    <dsp:sp modelId="{8CDC11CF-3458-4340-B86D-98F0FDF8146D}">
      <dsp:nvSpPr>
        <dsp:cNvPr id="0" name=""/>
        <dsp:cNvSpPr/>
      </dsp:nvSpPr>
      <dsp:spPr>
        <a:xfrm rot="2700000">
          <a:off x="356738" y="156915"/>
          <a:ext cx="415886" cy="415886"/>
        </a:xfrm>
        <a:prstGeom prst="teardrop">
          <a:avLst>
            <a:gd name="adj" fmla="val 10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CC4F0-3CAB-44B3-9617-6F08BF6049B7}">
      <dsp:nvSpPr>
        <dsp:cNvPr id="0" name=""/>
        <dsp:cNvSpPr/>
      </dsp:nvSpPr>
      <dsp:spPr>
        <a:xfrm>
          <a:off x="370450" y="170826"/>
          <a:ext cx="388198" cy="388137"/>
        </a:xfrm>
        <a:prstGeom prst="ellipse">
          <a:avLst/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425945" y="226285"/>
        <a:ext cx="277208" cy="2772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7320B-4BF7-4C08-B8AE-E69A7A3A4002}">
      <dsp:nvSpPr>
        <dsp:cNvPr id="0" name=""/>
        <dsp:cNvSpPr/>
      </dsp:nvSpPr>
      <dsp:spPr>
        <a:xfrm>
          <a:off x="2505143" y="156962"/>
          <a:ext cx="415945" cy="415866"/>
        </a:xfrm>
        <a:prstGeom prst="ellipse">
          <a:avLst/>
        </a:prstGeom>
        <a:solidFill>
          <a:srgbClr val="FFC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7B07F-D44B-44BE-BE69-8CF4FB7D463D}">
      <dsp:nvSpPr>
        <dsp:cNvPr id="0" name=""/>
        <dsp:cNvSpPr/>
      </dsp:nvSpPr>
      <dsp:spPr>
        <a:xfrm>
          <a:off x="2519149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574643" y="226285"/>
        <a:ext cx="277208" cy="277219"/>
      </dsp:txXfrm>
    </dsp:sp>
    <dsp:sp modelId="{6E14E2B9-D3CD-4E7A-B969-E3A392E283F6}">
      <dsp:nvSpPr>
        <dsp:cNvPr id="0" name=""/>
        <dsp:cNvSpPr/>
      </dsp:nvSpPr>
      <dsp:spPr>
        <a:xfrm rot="2700000">
          <a:off x="2075485" y="156915"/>
          <a:ext cx="415886" cy="415886"/>
        </a:xfrm>
        <a:prstGeom prst="teardrop">
          <a:avLst>
            <a:gd name="adj" fmla="val 1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909A2-1C88-4CB4-9196-48F24258489B}">
      <dsp:nvSpPr>
        <dsp:cNvPr id="0" name=""/>
        <dsp:cNvSpPr/>
      </dsp:nvSpPr>
      <dsp:spPr>
        <a:xfrm>
          <a:off x="2089462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144956" y="226285"/>
        <a:ext cx="277208" cy="277219"/>
      </dsp:txXfrm>
    </dsp:sp>
    <dsp:sp modelId="{4FE143E0-32B9-4287-B081-A2EEB8AA493E}">
      <dsp:nvSpPr>
        <dsp:cNvPr id="0" name=""/>
        <dsp:cNvSpPr/>
      </dsp:nvSpPr>
      <dsp:spPr>
        <a:xfrm rot="2700000">
          <a:off x="1645798" y="156915"/>
          <a:ext cx="415886" cy="415886"/>
        </a:xfrm>
        <a:prstGeom prst="teardrop">
          <a:avLst>
            <a:gd name="adj" fmla="val 10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8663D-E9A5-4A92-989F-3CB042996BE9}">
      <dsp:nvSpPr>
        <dsp:cNvPr id="0" name=""/>
        <dsp:cNvSpPr/>
      </dsp:nvSpPr>
      <dsp:spPr>
        <a:xfrm>
          <a:off x="1659775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715270" y="226285"/>
        <a:ext cx="277208" cy="277219"/>
      </dsp:txXfrm>
    </dsp:sp>
    <dsp:sp modelId="{E6A2EDEE-8AB1-40A8-8D12-D6DAFC842FB2}">
      <dsp:nvSpPr>
        <dsp:cNvPr id="0" name=""/>
        <dsp:cNvSpPr/>
      </dsp:nvSpPr>
      <dsp:spPr>
        <a:xfrm rot="2700000">
          <a:off x="1216112" y="156915"/>
          <a:ext cx="415886" cy="415886"/>
        </a:xfrm>
        <a:prstGeom prst="teardrop">
          <a:avLst>
            <a:gd name="adj" fmla="val 100000"/>
          </a:avLst>
        </a:prstGeom>
        <a:solidFill>
          <a:srgbClr val="0096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C5D85-1FD6-4BEE-B4DB-20EFF76FF45F}">
      <dsp:nvSpPr>
        <dsp:cNvPr id="0" name=""/>
        <dsp:cNvSpPr/>
      </dsp:nvSpPr>
      <dsp:spPr>
        <a:xfrm>
          <a:off x="1230088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285318" y="226285"/>
        <a:ext cx="277208" cy="277219"/>
      </dsp:txXfrm>
    </dsp:sp>
    <dsp:sp modelId="{D6E2724F-AE78-432F-BCEB-1AEE685B3C29}">
      <dsp:nvSpPr>
        <dsp:cNvPr id="0" name=""/>
        <dsp:cNvSpPr/>
      </dsp:nvSpPr>
      <dsp:spPr>
        <a:xfrm rot="2700000">
          <a:off x="786425" y="156915"/>
          <a:ext cx="415886" cy="415886"/>
        </a:xfrm>
        <a:prstGeom prst="teardrop">
          <a:avLst>
            <a:gd name="adj" fmla="val 10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9251B-6BBB-4BE4-8FA5-E126ABED7A07}">
      <dsp:nvSpPr>
        <dsp:cNvPr id="0" name=""/>
        <dsp:cNvSpPr/>
      </dsp:nvSpPr>
      <dsp:spPr>
        <a:xfrm>
          <a:off x="800401" y="170826"/>
          <a:ext cx="388198" cy="388137"/>
        </a:xfrm>
        <a:prstGeom prst="ellipse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>
            <a:latin typeface="+mn-lt"/>
          </a:endParaRPr>
        </a:p>
      </dsp:txBody>
      <dsp:txXfrm>
        <a:off x="855632" y="226285"/>
        <a:ext cx="277208" cy="277219"/>
      </dsp:txXfrm>
    </dsp:sp>
    <dsp:sp modelId="{8CDC11CF-3458-4340-B86D-98F0FDF8146D}">
      <dsp:nvSpPr>
        <dsp:cNvPr id="0" name=""/>
        <dsp:cNvSpPr/>
      </dsp:nvSpPr>
      <dsp:spPr>
        <a:xfrm rot="2700000">
          <a:off x="356738" y="156915"/>
          <a:ext cx="415886" cy="415886"/>
        </a:xfrm>
        <a:prstGeom prst="teardrop">
          <a:avLst>
            <a:gd name="adj" fmla="val 10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CC4F0-3CAB-44B3-9617-6F08BF6049B7}">
      <dsp:nvSpPr>
        <dsp:cNvPr id="0" name=""/>
        <dsp:cNvSpPr/>
      </dsp:nvSpPr>
      <dsp:spPr>
        <a:xfrm>
          <a:off x="370450" y="170826"/>
          <a:ext cx="388198" cy="388137"/>
        </a:xfrm>
        <a:prstGeom prst="ellipse">
          <a:avLst/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425945" y="226285"/>
        <a:ext cx="277208" cy="2772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7320B-4BF7-4C08-B8AE-E69A7A3A4002}">
      <dsp:nvSpPr>
        <dsp:cNvPr id="0" name=""/>
        <dsp:cNvSpPr/>
      </dsp:nvSpPr>
      <dsp:spPr>
        <a:xfrm>
          <a:off x="2505143" y="156962"/>
          <a:ext cx="415945" cy="415866"/>
        </a:xfrm>
        <a:prstGeom prst="ellipse">
          <a:avLst/>
        </a:prstGeom>
        <a:solidFill>
          <a:srgbClr val="FFC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7B07F-D44B-44BE-BE69-8CF4FB7D463D}">
      <dsp:nvSpPr>
        <dsp:cNvPr id="0" name=""/>
        <dsp:cNvSpPr/>
      </dsp:nvSpPr>
      <dsp:spPr>
        <a:xfrm>
          <a:off x="2519149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574643" y="226285"/>
        <a:ext cx="277208" cy="277219"/>
      </dsp:txXfrm>
    </dsp:sp>
    <dsp:sp modelId="{6E14E2B9-D3CD-4E7A-B969-E3A392E283F6}">
      <dsp:nvSpPr>
        <dsp:cNvPr id="0" name=""/>
        <dsp:cNvSpPr/>
      </dsp:nvSpPr>
      <dsp:spPr>
        <a:xfrm rot="2700000">
          <a:off x="2075485" y="156915"/>
          <a:ext cx="415886" cy="415886"/>
        </a:xfrm>
        <a:prstGeom prst="teardrop">
          <a:avLst>
            <a:gd name="adj" fmla="val 1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909A2-1C88-4CB4-9196-48F24258489B}">
      <dsp:nvSpPr>
        <dsp:cNvPr id="0" name=""/>
        <dsp:cNvSpPr/>
      </dsp:nvSpPr>
      <dsp:spPr>
        <a:xfrm>
          <a:off x="2089462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144956" y="226285"/>
        <a:ext cx="277208" cy="277219"/>
      </dsp:txXfrm>
    </dsp:sp>
    <dsp:sp modelId="{4FE143E0-32B9-4287-B081-A2EEB8AA493E}">
      <dsp:nvSpPr>
        <dsp:cNvPr id="0" name=""/>
        <dsp:cNvSpPr/>
      </dsp:nvSpPr>
      <dsp:spPr>
        <a:xfrm rot="2700000">
          <a:off x="1645798" y="156915"/>
          <a:ext cx="415886" cy="415886"/>
        </a:xfrm>
        <a:prstGeom prst="teardrop">
          <a:avLst>
            <a:gd name="adj" fmla="val 10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8663D-E9A5-4A92-989F-3CB042996BE9}">
      <dsp:nvSpPr>
        <dsp:cNvPr id="0" name=""/>
        <dsp:cNvSpPr/>
      </dsp:nvSpPr>
      <dsp:spPr>
        <a:xfrm>
          <a:off x="1659775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715270" y="226285"/>
        <a:ext cx="277208" cy="277219"/>
      </dsp:txXfrm>
    </dsp:sp>
    <dsp:sp modelId="{E6A2EDEE-8AB1-40A8-8D12-D6DAFC842FB2}">
      <dsp:nvSpPr>
        <dsp:cNvPr id="0" name=""/>
        <dsp:cNvSpPr/>
      </dsp:nvSpPr>
      <dsp:spPr>
        <a:xfrm rot="2700000">
          <a:off x="1216112" y="156915"/>
          <a:ext cx="415886" cy="415886"/>
        </a:xfrm>
        <a:prstGeom prst="teardrop">
          <a:avLst>
            <a:gd name="adj" fmla="val 100000"/>
          </a:avLst>
        </a:prstGeom>
        <a:solidFill>
          <a:srgbClr val="0096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C5D85-1FD6-4BEE-B4DB-20EFF76FF45F}">
      <dsp:nvSpPr>
        <dsp:cNvPr id="0" name=""/>
        <dsp:cNvSpPr/>
      </dsp:nvSpPr>
      <dsp:spPr>
        <a:xfrm>
          <a:off x="1230088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285318" y="226285"/>
        <a:ext cx="277208" cy="277219"/>
      </dsp:txXfrm>
    </dsp:sp>
    <dsp:sp modelId="{D6E2724F-AE78-432F-BCEB-1AEE685B3C29}">
      <dsp:nvSpPr>
        <dsp:cNvPr id="0" name=""/>
        <dsp:cNvSpPr/>
      </dsp:nvSpPr>
      <dsp:spPr>
        <a:xfrm rot="2700000">
          <a:off x="786425" y="156915"/>
          <a:ext cx="415886" cy="415886"/>
        </a:xfrm>
        <a:prstGeom prst="teardrop">
          <a:avLst>
            <a:gd name="adj" fmla="val 10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9251B-6BBB-4BE4-8FA5-E126ABED7A07}">
      <dsp:nvSpPr>
        <dsp:cNvPr id="0" name=""/>
        <dsp:cNvSpPr/>
      </dsp:nvSpPr>
      <dsp:spPr>
        <a:xfrm>
          <a:off x="800401" y="170826"/>
          <a:ext cx="388198" cy="388137"/>
        </a:xfrm>
        <a:prstGeom prst="ellipse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>
            <a:latin typeface="+mn-lt"/>
          </a:endParaRPr>
        </a:p>
      </dsp:txBody>
      <dsp:txXfrm>
        <a:off x="855632" y="226285"/>
        <a:ext cx="277208" cy="277219"/>
      </dsp:txXfrm>
    </dsp:sp>
    <dsp:sp modelId="{8CDC11CF-3458-4340-B86D-98F0FDF8146D}">
      <dsp:nvSpPr>
        <dsp:cNvPr id="0" name=""/>
        <dsp:cNvSpPr/>
      </dsp:nvSpPr>
      <dsp:spPr>
        <a:xfrm rot="2700000">
          <a:off x="356738" y="156915"/>
          <a:ext cx="415886" cy="415886"/>
        </a:xfrm>
        <a:prstGeom prst="teardrop">
          <a:avLst>
            <a:gd name="adj" fmla="val 10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CC4F0-3CAB-44B3-9617-6F08BF6049B7}">
      <dsp:nvSpPr>
        <dsp:cNvPr id="0" name=""/>
        <dsp:cNvSpPr/>
      </dsp:nvSpPr>
      <dsp:spPr>
        <a:xfrm>
          <a:off x="370450" y="170826"/>
          <a:ext cx="388198" cy="388137"/>
        </a:xfrm>
        <a:prstGeom prst="ellipse">
          <a:avLst/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425945" y="226285"/>
        <a:ext cx="277208" cy="2772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7320B-4BF7-4C08-B8AE-E69A7A3A4002}">
      <dsp:nvSpPr>
        <dsp:cNvPr id="0" name=""/>
        <dsp:cNvSpPr/>
      </dsp:nvSpPr>
      <dsp:spPr>
        <a:xfrm>
          <a:off x="2505143" y="156962"/>
          <a:ext cx="415945" cy="415866"/>
        </a:xfrm>
        <a:prstGeom prst="ellipse">
          <a:avLst/>
        </a:prstGeom>
        <a:solidFill>
          <a:srgbClr val="FFC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7B07F-D44B-44BE-BE69-8CF4FB7D463D}">
      <dsp:nvSpPr>
        <dsp:cNvPr id="0" name=""/>
        <dsp:cNvSpPr/>
      </dsp:nvSpPr>
      <dsp:spPr>
        <a:xfrm>
          <a:off x="2519149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574643" y="226285"/>
        <a:ext cx="277208" cy="277219"/>
      </dsp:txXfrm>
    </dsp:sp>
    <dsp:sp modelId="{6E14E2B9-D3CD-4E7A-B969-E3A392E283F6}">
      <dsp:nvSpPr>
        <dsp:cNvPr id="0" name=""/>
        <dsp:cNvSpPr/>
      </dsp:nvSpPr>
      <dsp:spPr>
        <a:xfrm rot="2700000">
          <a:off x="2075485" y="156915"/>
          <a:ext cx="415886" cy="415886"/>
        </a:xfrm>
        <a:prstGeom prst="teardrop">
          <a:avLst>
            <a:gd name="adj" fmla="val 1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909A2-1C88-4CB4-9196-48F24258489B}">
      <dsp:nvSpPr>
        <dsp:cNvPr id="0" name=""/>
        <dsp:cNvSpPr/>
      </dsp:nvSpPr>
      <dsp:spPr>
        <a:xfrm>
          <a:off x="2089462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144956" y="226285"/>
        <a:ext cx="277208" cy="277219"/>
      </dsp:txXfrm>
    </dsp:sp>
    <dsp:sp modelId="{4FE143E0-32B9-4287-B081-A2EEB8AA493E}">
      <dsp:nvSpPr>
        <dsp:cNvPr id="0" name=""/>
        <dsp:cNvSpPr/>
      </dsp:nvSpPr>
      <dsp:spPr>
        <a:xfrm rot="2700000">
          <a:off x="1645798" y="156915"/>
          <a:ext cx="415886" cy="415886"/>
        </a:xfrm>
        <a:prstGeom prst="teardrop">
          <a:avLst>
            <a:gd name="adj" fmla="val 10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8663D-E9A5-4A92-989F-3CB042996BE9}">
      <dsp:nvSpPr>
        <dsp:cNvPr id="0" name=""/>
        <dsp:cNvSpPr/>
      </dsp:nvSpPr>
      <dsp:spPr>
        <a:xfrm>
          <a:off x="1659775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715270" y="226285"/>
        <a:ext cx="277208" cy="277219"/>
      </dsp:txXfrm>
    </dsp:sp>
    <dsp:sp modelId="{E6A2EDEE-8AB1-40A8-8D12-D6DAFC842FB2}">
      <dsp:nvSpPr>
        <dsp:cNvPr id="0" name=""/>
        <dsp:cNvSpPr/>
      </dsp:nvSpPr>
      <dsp:spPr>
        <a:xfrm rot="2700000">
          <a:off x="1216112" y="156915"/>
          <a:ext cx="415886" cy="415886"/>
        </a:xfrm>
        <a:prstGeom prst="teardrop">
          <a:avLst>
            <a:gd name="adj" fmla="val 100000"/>
          </a:avLst>
        </a:prstGeom>
        <a:solidFill>
          <a:srgbClr val="0096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C5D85-1FD6-4BEE-B4DB-20EFF76FF45F}">
      <dsp:nvSpPr>
        <dsp:cNvPr id="0" name=""/>
        <dsp:cNvSpPr/>
      </dsp:nvSpPr>
      <dsp:spPr>
        <a:xfrm>
          <a:off x="1230088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285318" y="226285"/>
        <a:ext cx="277208" cy="277219"/>
      </dsp:txXfrm>
    </dsp:sp>
    <dsp:sp modelId="{D6E2724F-AE78-432F-BCEB-1AEE685B3C29}">
      <dsp:nvSpPr>
        <dsp:cNvPr id="0" name=""/>
        <dsp:cNvSpPr/>
      </dsp:nvSpPr>
      <dsp:spPr>
        <a:xfrm rot="2700000">
          <a:off x="786425" y="156915"/>
          <a:ext cx="415886" cy="415886"/>
        </a:xfrm>
        <a:prstGeom prst="teardrop">
          <a:avLst>
            <a:gd name="adj" fmla="val 10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9251B-6BBB-4BE4-8FA5-E126ABED7A07}">
      <dsp:nvSpPr>
        <dsp:cNvPr id="0" name=""/>
        <dsp:cNvSpPr/>
      </dsp:nvSpPr>
      <dsp:spPr>
        <a:xfrm>
          <a:off x="800401" y="170826"/>
          <a:ext cx="388198" cy="388137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>
            <a:latin typeface="+mn-lt"/>
          </a:endParaRPr>
        </a:p>
      </dsp:txBody>
      <dsp:txXfrm>
        <a:off x="855632" y="226285"/>
        <a:ext cx="277208" cy="277219"/>
      </dsp:txXfrm>
    </dsp:sp>
    <dsp:sp modelId="{8CDC11CF-3458-4340-B86D-98F0FDF8146D}">
      <dsp:nvSpPr>
        <dsp:cNvPr id="0" name=""/>
        <dsp:cNvSpPr/>
      </dsp:nvSpPr>
      <dsp:spPr>
        <a:xfrm rot="2700000">
          <a:off x="356738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CC4F0-3CAB-44B3-9617-6F08BF6049B7}">
      <dsp:nvSpPr>
        <dsp:cNvPr id="0" name=""/>
        <dsp:cNvSpPr/>
      </dsp:nvSpPr>
      <dsp:spPr>
        <a:xfrm>
          <a:off x="370450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425945" y="226285"/>
        <a:ext cx="277208" cy="2772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7320B-4BF7-4C08-B8AE-E69A7A3A4002}">
      <dsp:nvSpPr>
        <dsp:cNvPr id="0" name=""/>
        <dsp:cNvSpPr/>
      </dsp:nvSpPr>
      <dsp:spPr>
        <a:xfrm>
          <a:off x="2505143" y="156962"/>
          <a:ext cx="415945" cy="415866"/>
        </a:xfrm>
        <a:prstGeom prst="ellipse">
          <a:avLst/>
        </a:prstGeom>
        <a:solidFill>
          <a:srgbClr val="FFC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7B07F-D44B-44BE-BE69-8CF4FB7D463D}">
      <dsp:nvSpPr>
        <dsp:cNvPr id="0" name=""/>
        <dsp:cNvSpPr/>
      </dsp:nvSpPr>
      <dsp:spPr>
        <a:xfrm>
          <a:off x="2519149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574643" y="226285"/>
        <a:ext cx="277208" cy="277219"/>
      </dsp:txXfrm>
    </dsp:sp>
    <dsp:sp modelId="{6E14E2B9-D3CD-4E7A-B969-E3A392E283F6}">
      <dsp:nvSpPr>
        <dsp:cNvPr id="0" name=""/>
        <dsp:cNvSpPr/>
      </dsp:nvSpPr>
      <dsp:spPr>
        <a:xfrm rot="2700000">
          <a:off x="2075485" y="156915"/>
          <a:ext cx="415886" cy="415886"/>
        </a:xfrm>
        <a:prstGeom prst="teardrop">
          <a:avLst>
            <a:gd name="adj" fmla="val 1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909A2-1C88-4CB4-9196-48F24258489B}">
      <dsp:nvSpPr>
        <dsp:cNvPr id="0" name=""/>
        <dsp:cNvSpPr/>
      </dsp:nvSpPr>
      <dsp:spPr>
        <a:xfrm>
          <a:off x="2089462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144956" y="226285"/>
        <a:ext cx="277208" cy="277219"/>
      </dsp:txXfrm>
    </dsp:sp>
    <dsp:sp modelId="{4FE143E0-32B9-4287-B081-A2EEB8AA493E}">
      <dsp:nvSpPr>
        <dsp:cNvPr id="0" name=""/>
        <dsp:cNvSpPr/>
      </dsp:nvSpPr>
      <dsp:spPr>
        <a:xfrm rot="2700000">
          <a:off x="1645798" y="156915"/>
          <a:ext cx="415886" cy="415886"/>
        </a:xfrm>
        <a:prstGeom prst="teardrop">
          <a:avLst>
            <a:gd name="adj" fmla="val 10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8663D-E9A5-4A92-989F-3CB042996BE9}">
      <dsp:nvSpPr>
        <dsp:cNvPr id="0" name=""/>
        <dsp:cNvSpPr/>
      </dsp:nvSpPr>
      <dsp:spPr>
        <a:xfrm>
          <a:off x="1659775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715270" y="226285"/>
        <a:ext cx="277208" cy="277219"/>
      </dsp:txXfrm>
    </dsp:sp>
    <dsp:sp modelId="{E6A2EDEE-8AB1-40A8-8D12-D6DAFC842FB2}">
      <dsp:nvSpPr>
        <dsp:cNvPr id="0" name=""/>
        <dsp:cNvSpPr/>
      </dsp:nvSpPr>
      <dsp:spPr>
        <a:xfrm rot="2700000">
          <a:off x="1216112" y="156915"/>
          <a:ext cx="415886" cy="415886"/>
        </a:xfrm>
        <a:prstGeom prst="teardrop">
          <a:avLst>
            <a:gd name="adj" fmla="val 100000"/>
          </a:avLst>
        </a:prstGeom>
        <a:solidFill>
          <a:srgbClr val="0096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C5D85-1FD6-4BEE-B4DB-20EFF76FF45F}">
      <dsp:nvSpPr>
        <dsp:cNvPr id="0" name=""/>
        <dsp:cNvSpPr/>
      </dsp:nvSpPr>
      <dsp:spPr>
        <a:xfrm>
          <a:off x="1230088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285318" y="226285"/>
        <a:ext cx="277208" cy="277219"/>
      </dsp:txXfrm>
    </dsp:sp>
    <dsp:sp modelId="{D6E2724F-AE78-432F-BCEB-1AEE685B3C29}">
      <dsp:nvSpPr>
        <dsp:cNvPr id="0" name=""/>
        <dsp:cNvSpPr/>
      </dsp:nvSpPr>
      <dsp:spPr>
        <a:xfrm rot="2700000">
          <a:off x="786425" y="156915"/>
          <a:ext cx="415886" cy="415886"/>
        </a:xfrm>
        <a:prstGeom prst="teardrop">
          <a:avLst>
            <a:gd name="adj" fmla="val 10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9251B-6BBB-4BE4-8FA5-E126ABED7A07}">
      <dsp:nvSpPr>
        <dsp:cNvPr id="0" name=""/>
        <dsp:cNvSpPr/>
      </dsp:nvSpPr>
      <dsp:spPr>
        <a:xfrm>
          <a:off x="800401" y="170826"/>
          <a:ext cx="388198" cy="388137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>
            <a:latin typeface="+mn-lt"/>
          </a:endParaRPr>
        </a:p>
      </dsp:txBody>
      <dsp:txXfrm>
        <a:off x="855632" y="226285"/>
        <a:ext cx="277208" cy="277219"/>
      </dsp:txXfrm>
    </dsp:sp>
    <dsp:sp modelId="{8CDC11CF-3458-4340-B86D-98F0FDF8146D}">
      <dsp:nvSpPr>
        <dsp:cNvPr id="0" name=""/>
        <dsp:cNvSpPr/>
      </dsp:nvSpPr>
      <dsp:spPr>
        <a:xfrm rot="2700000">
          <a:off x="356738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CC4F0-3CAB-44B3-9617-6F08BF6049B7}">
      <dsp:nvSpPr>
        <dsp:cNvPr id="0" name=""/>
        <dsp:cNvSpPr/>
      </dsp:nvSpPr>
      <dsp:spPr>
        <a:xfrm>
          <a:off x="370450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425945" y="226285"/>
        <a:ext cx="277208" cy="2772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7320B-4BF7-4C08-B8AE-E69A7A3A4002}">
      <dsp:nvSpPr>
        <dsp:cNvPr id="0" name=""/>
        <dsp:cNvSpPr/>
      </dsp:nvSpPr>
      <dsp:spPr>
        <a:xfrm>
          <a:off x="2505143" y="156962"/>
          <a:ext cx="415945" cy="415866"/>
        </a:xfrm>
        <a:prstGeom prst="ellipse">
          <a:avLst/>
        </a:prstGeom>
        <a:solidFill>
          <a:srgbClr val="FFC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7B07F-D44B-44BE-BE69-8CF4FB7D463D}">
      <dsp:nvSpPr>
        <dsp:cNvPr id="0" name=""/>
        <dsp:cNvSpPr/>
      </dsp:nvSpPr>
      <dsp:spPr>
        <a:xfrm>
          <a:off x="2519149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574643" y="226285"/>
        <a:ext cx="277208" cy="277219"/>
      </dsp:txXfrm>
    </dsp:sp>
    <dsp:sp modelId="{6E14E2B9-D3CD-4E7A-B969-E3A392E283F6}">
      <dsp:nvSpPr>
        <dsp:cNvPr id="0" name=""/>
        <dsp:cNvSpPr/>
      </dsp:nvSpPr>
      <dsp:spPr>
        <a:xfrm rot="2700000">
          <a:off x="2075485" y="156915"/>
          <a:ext cx="415886" cy="415886"/>
        </a:xfrm>
        <a:prstGeom prst="teardrop">
          <a:avLst>
            <a:gd name="adj" fmla="val 1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909A2-1C88-4CB4-9196-48F24258489B}">
      <dsp:nvSpPr>
        <dsp:cNvPr id="0" name=""/>
        <dsp:cNvSpPr/>
      </dsp:nvSpPr>
      <dsp:spPr>
        <a:xfrm>
          <a:off x="2089462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144956" y="226285"/>
        <a:ext cx="277208" cy="277219"/>
      </dsp:txXfrm>
    </dsp:sp>
    <dsp:sp modelId="{4FE143E0-32B9-4287-B081-A2EEB8AA493E}">
      <dsp:nvSpPr>
        <dsp:cNvPr id="0" name=""/>
        <dsp:cNvSpPr/>
      </dsp:nvSpPr>
      <dsp:spPr>
        <a:xfrm rot="2700000">
          <a:off x="1645798" y="156915"/>
          <a:ext cx="415886" cy="415886"/>
        </a:xfrm>
        <a:prstGeom prst="teardrop">
          <a:avLst>
            <a:gd name="adj" fmla="val 10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8663D-E9A5-4A92-989F-3CB042996BE9}">
      <dsp:nvSpPr>
        <dsp:cNvPr id="0" name=""/>
        <dsp:cNvSpPr/>
      </dsp:nvSpPr>
      <dsp:spPr>
        <a:xfrm>
          <a:off x="1659775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715270" y="226285"/>
        <a:ext cx="277208" cy="277219"/>
      </dsp:txXfrm>
    </dsp:sp>
    <dsp:sp modelId="{E6A2EDEE-8AB1-40A8-8D12-D6DAFC842FB2}">
      <dsp:nvSpPr>
        <dsp:cNvPr id="0" name=""/>
        <dsp:cNvSpPr/>
      </dsp:nvSpPr>
      <dsp:spPr>
        <a:xfrm rot="2700000">
          <a:off x="1216112" y="156915"/>
          <a:ext cx="415886" cy="415886"/>
        </a:xfrm>
        <a:prstGeom prst="teardrop">
          <a:avLst>
            <a:gd name="adj" fmla="val 100000"/>
          </a:avLst>
        </a:prstGeom>
        <a:solidFill>
          <a:srgbClr val="0096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C5D85-1FD6-4BEE-B4DB-20EFF76FF45F}">
      <dsp:nvSpPr>
        <dsp:cNvPr id="0" name=""/>
        <dsp:cNvSpPr/>
      </dsp:nvSpPr>
      <dsp:spPr>
        <a:xfrm>
          <a:off x="1230088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285318" y="226285"/>
        <a:ext cx="277208" cy="277219"/>
      </dsp:txXfrm>
    </dsp:sp>
    <dsp:sp modelId="{D6E2724F-AE78-432F-BCEB-1AEE685B3C29}">
      <dsp:nvSpPr>
        <dsp:cNvPr id="0" name=""/>
        <dsp:cNvSpPr/>
      </dsp:nvSpPr>
      <dsp:spPr>
        <a:xfrm rot="2700000">
          <a:off x="786425" y="156915"/>
          <a:ext cx="415886" cy="415886"/>
        </a:xfrm>
        <a:prstGeom prst="teardrop">
          <a:avLst>
            <a:gd name="adj" fmla="val 10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9251B-6BBB-4BE4-8FA5-E126ABED7A07}">
      <dsp:nvSpPr>
        <dsp:cNvPr id="0" name=""/>
        <dsp:cNvSpPr/>
      </dsp:nvSpPr>
      <dsp:spPr>
        <a:xfrm>
          <a:off x="800401" y="170826"/>
          <a:ext cx="388198" cy="388137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>
            <a:latin typeface="+mn-lt"/>
          </a:endParaRPr>
        </a:p>
      </dsp:txBody>
      <dsp:txXfrm>
        <a:off x="855632" y="226285"/>
        <a:ext cx="277208" cy="277219"/>
      </dsp:txXfrm>
    </dsp:sp>
    <dsp:sp modelId="{8CDC11CF-3458-4340-B86D-98F0FDF8146D}">
      <dsp:nvSpPr>
        <dsp:cNvPr id="0" name=""/>
        <dsp:cNvSpPr/>
      </dsp:nvSpPr>
      <dsp:spPr>
        <a:xfrm rot="2700000">
          <a:off x="356738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CC4F0-3CAB-44B3-9617-6F08BF6049B7}">
      <dsp:nvSpPr>
        <dsp:cNvPr id="0" name=""/>
        <dsp:cNvSpPr/>
      </dsp:nvSpPr>
      <dsp:spPr>
        <a:xfrm>
          <a:off x="370450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425945" y="226285"/>
        <a:ext cx="277208" cy="2772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7320B-4BF7-4C08-B8AE-E69A7A3A4002}">
      <dsp:nvSpPr>
        <dsp:cNvPr id="0" name=""/>
        <dsp:cNvSpPr/>
      </dsp:nvSpPr>
      <dsp:spPr>
        <a:xfrm>
          <a:off x="2505143" y="156962"/>
          <a:ext cx="415945" cy="415866"/>
        </a:xfrm>
        <a:prstGeom prst="ellipse">
          <a:avLst/>
        </a:prstGeom>
        <a:solidFill>
          <a:srgbClr val="FFC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7B07F-D44B-44BE-BE69-8CF4FB7D463D}">
      <dsp:nvSpPr>
        <dsp:cNvPr id="0" name=""/>
        <dsp:cNvSpPr/>
      </dsp:nvSpPr>
      <dsp:spPr>
        <a:xfrm>
          <a:off x="2519149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574643" y="226285"/>
        <a:ext cx="277208" cy="277219"/>
      </dsp:txXfrm>
    </dsp:sp>
    <dsp:sp modelId="{6E14E2B9-D3CD-4E7A-B969-E3A392E283F6}">
      <dsp:nvSpPr>
        <dsp:cNvPr id="0" name=""/>
        <dsp:cNvSpPr/>
      </dsp:nvSpPr>
      <dsp:spPr>
        <a:xfrm rot="2700000">
          <a:off x="2075485" y="156915"/>
          <a:ext cx="415886" cy="415886"/>
        </a:xfrm>
        <a:prstGeom prst="teardrop">
          <a:avLst>
            <a:gd name="adj" fmla="val 1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909A2-1C88-4CB4-9196-48F24258489B}">
      <dsp:nvSpPr>
        <dsp:cNvPr id="0" name=""/>
        <dsp:cNvSpPr/>
      </dsp:nvSpPr>
      <dsp:spPr>
        <a:xfrm>
          <a:off x="2089462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144956" y="226285"/>
        <a:ext cx="277208" cy="277219"/>
      </dsp:txXfrm>
    </dsp:sp>
    <dsp:sp modelId="{4FE143E0-32B9-4287-B081-A2EEB8AA493E}">
      <dsp:nvSpPr>
        <dsp:cNvPr id="0" name=""/>
        <dsp:cNvSpPr/>
      </dsp:nvSpPr>
      <dsp:spPr>
        <a:xfrm rot="2700000">
          <a:off x="1645798" y="156915"/>
          <a:ext cx="415886" cy="415886"/>
        </a:xfrm>
        <a:prstGeom prst="teardrop">
          <a:avLst>
            <a:gd name="adj" fmla="val 10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8663D-E9A5-4A92-989F-3CB042996BE9}">
      <dsp:nvSpPr>
        <dsp:cNvPr id="0" name=""/>
        <dsp:cNvSpPr/>
      </dsp:nvSpPr>
      <dsp:spPr>
        <a:xfrm>
          <a:off x="1659775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715270" y="226285"/>
        <a:ext cx="277208" cy="277219"/>
      </dsp:txXfrm>
    </dsp:sp>
    <dsp:sp modelId="{E6A2EDEE-8AB1-40A8-8D12-D6DAFC842FB2}">
      <dsp:nvSpPr>
        <dsp:cNvPr id="0" name=""/>
        <dsp:cNvSpPr/>
      </dsp:nvSpPr>
      <dsp:spPr>
        <a:xfrm rot="2700000">
          <a:off x="1216112" y="156915"/>
          <a:ext cx="415886" cy="415886"/>
        </a:xfrm>
        <a:prstGeom prst="teardrop">
          <a:avLst>
            <a:gd name="adj" fmla="val 100000"/>
          </a:avLst>
        </a:prstGeom>
        <a:solidFill>
          <a:srgbClr val="0096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C5D85-1FD6-4BEE-B4DB-20EFF76FF45F}">
      <dsp:nvSpPr>
        <dsp:cNvPr id="0" name=""/>
        <dsp:cNvSpPr/>
      </dsp:nvSpPr>
      <dsp:spPr>
        <a:xfrm>
          <a:off x="1230088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285318" y="226285"/>
        <a:ext cx="277208" cy="277219"/>
      </dsp:txXfrm>
    </dsp:sp>
    <dsp:sp modelId="{D6E2724F-AE78-432F-BCEB-1AEE685B3C29}">
      <dsp:nvSpPr>
        <dsp:cNvPr id="0" name=""/>
        <dsp:cNvSpPr/>
      </dsp:nvSpPr>
      <dsp:spPr>
        <a:xfrm rot="2700000">
          <a:off x="786425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9251B-6BBB-4BE4-8FA5-E126ABED7A07}">
      <dsp:nvSpPr>
        <dsp:cNvPr id="0" name=""/>
        <dsp:cNvSpPr/>
      </dsp:nvSpPr>
      <dsp:spPr>
        <a:xfrm>
          <a:off x="800401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>
            <a:latin typeface="+mn-lt"/>
          </a:endParaRPr>
        </a:p>
      </dsp:txBody>
      <dsp:txXfrm>
        <a:off x="855632" y="226285"/>
        <a:ext cx="277208" cy="277219"/>
      </dsp:txXfrm>
    </dsp:sp>
    <dsp:sp modelId="{8CDC11CF-3458-4340-B86D-98F0FDF8146D}">
      <dsp:nvSpPr>
        <dsp:cNvPr id="0" name=""/>
        <dsp:cNvSpPr/>
      </dsp:nvSpPr>
      <dsp:spPr>
        <a:xfrm rot="2700000">
          <a:off x="356738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CC4F0-3CAB-44B3-9617-6F08BF6049B7}">
      <dsp:nvSpPr>
        <dsp:cNvPr id="0" name=""/>
        <dsp:cNvSpPr/>
      </dsp:nvSpPr>
      <dsp:spPr>
        <a:xfrm>
          <a:off x="370450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425945" y="226285"/>
        <a:ext cx="277208" cy="2772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7320B-4BF7-4C08-B8AE-E69A7A3A4002}">
      <dsp:nvSpPr>
        <dsp:cNvPr id="0" name=""/>
        <dsp:cNvSpPr/>
      </dsp:nvSpPr>
      <dsp:spPr>
        <a:xfrm>
          <a:off x="2505143" y="156962"/>
          <a:ext cx="415945" cy="415866"/>
        </a:xfrm>
        <a:prstGeom prst="ellipse">
          <a:avLst/>
        </a:prstGeom>
        <a:solidFill>
          <a:srgbClr val="FFC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7B07F-D44B-44BE-BE69-8CF4FB7D463D}">
      <dsp:nvSpPr>
        <dsp:cNvPr id="0" name=""/>
        <dsp:cNvSpPr/>
      </dsp:nvSpPr>
      <dsp:spPr>
        <a:xfrm>
          <a:off x="2519149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574643" y="226285"/>
        <a:ext cx="277208" cy="277219"/>
      </dsp:txXfrm>
    </dsp:sp>
    <dsp:sp modelId="{6E14E2B9-D3CD-4E7A-B969-E3A392E283F6}">
      <dsp:nvSpPr>
        <dsp:cNvPr id="0" name=""/>
        <dsp:cNvSpPr/>
      </dsp:nvSpPr>
      <dsp:spPr>
        <a:xfrm rot="2700000">
          <a:off x="2075485" y="156915"/>
          <a:ext cx="415886" cy="415886"/>
        </a:xfrm>
        <a:prstGeom prst="teardrop">
          <a:avLst>
            <a:gd name="adj" fmla="val 1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909A2-1C88-4CB4-9196-48F24258489B}">
      <dsp:nvSpPr>
        <dsp:cNvPr id="0" name=""/>
        <dsp:cNvSpPr/>
      </dsp:nvSpPr>
      <dsp:spPr>
        <a:xfrm>
          <a:off x="2089462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2144956" y="226285"/>
        <a:ext cx="277208" cy="277219"/>
      </dsp:txXfrm>
    </dsp:sp>
    <dsp:sp modelId="{4FE143E0-32B9-4287-B081-A2EEB8AA493E}">
      <dsp:nvSpPr>
        <dsp:cNvPr id="0" name=""/>
        <dsp:cNvSpPr/>
      </dsp:nvSpPr>
      <dsp:spPr>
        <a:xfrm rot="2700000">
          <a:off x="1645798" y="156915"/>
          <a:ext cx="415886" cy="415886"/>
        </a:xfrm>
        <a:prstGeom prst="teardrop">
          <a:avLst>
            <a:gd name="adj" fmla="val 10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8663D-E9A5-4A92-989F-3CB042996BE9}">
      <dsp:nvSpPr>
        <dsp:cNvPr id="0" name=""/>
        <dsp:cNvSpPr/>
      </dsp:nvSpPr>
      <dsp:spPr>
        <a:xfrm>
          <a:off x="1659775" y="170826"/>
          <a:ext cx="388198" cy="388137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715270" y="226285"/>
        <a:ext cx="277208" cy="277219"/>
      </dsp:txXfrm>
    </dsp:sp>
    <dsp:sp modelId="{E6A2EDEE-8AB1-40A8-8D12-D6DAFC842FB2}">
      <dsp:nvSpPr>
        <dsp:cNvPr id="0" name=""/>
        <dsp:cNvSpPr/>
      </dsp:nvSpPr>
      <dsp:spPr>
        <a:xfrm rot="2700000">
          <a:off x="1216112" y="156915"/>
          <a:ext cx="415886" cy="415886"/>
        </a:xfrm>
        <a:prstGeom prst="teardrop">
          <a:avLst>
            <a:gd name="adj" fmla="val 100000"/>
          </a:avLst>
        </a:prstGeom>
        <a:solidFill>
          <a:srgbClr val="0096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C5D85-1FD6-4BEE-B4DB-20EFF76FF45F}">
      <dsp:nvSpPr>
        <dsp:cNvPr id="0" name=""/>
        <dsp:cNvSpPr/>
      </dsp:nvSpPr>
      <dsp:spPr>
        <a:xfrm>
          <a:off x="1230088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285318" y="226285"/>
        <a:ext cx="277208" cy="277219"/>
      </dsp:txXfrm>
    </dsp:sp>
    <dsp:sp modelId="{D6E2724F-AE78-432F-BCEB-1AEE685B3C29}">
      <dsp:nvSpPr>
        <dsp:cNvPr id="0" name=""/>
        <dsp:cNvSpPr/>
      </dsp:nvSpPr>
      <dsp:spPr>
        <a:xfrm rot="2700000">
          <a:off x="786425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9251B-6BBB-4BE4-8FA5-E126ABED7A07}">
      <dsp:nvSpPr>
        <dsp:cNvPr id="0" name=""/>
        <dsp:cNvSpPr/>
      </dsp:nvSpPr>
      <dsp:spPr>
        <a:xfrm>
          <a:off x="800401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>
            <a:latin typeface="+mn-lt"/>
          </a:endParaRPr>
        </a:p>
      </dsp:txBody>
      <dsp:txXfrm>
        <a:off x="855632" y="226285"/>
        <a:ext cx="277208" cy="277219"/>
      </dsp:txXfrm>
    </dsp:sp>
    <dsp:sp modelId="{8CDC11CF-3458-4340-B86D-98F0FDF8146D}">
      <dsp:nvSpPr>
        <dsp:cNvPr id="0" name=""/>
        <dsp:cNvSpPr/>
      </dsp:nvSpPr>
      <dsp:spPr>
        <a:xfrm rot="2700000">
          <a:off x="356738" y="156915"/>
          <a:ext cx="415886" cy="415886"/>
        </a:xfrm>
        <a:prstGeom prst="teardrop">
          <a:avLst>
            <a:gd name="adj" fmla="val 1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CC4F0-3CAB-44B3-9617-6F08BF6049B7}">
      <dsp:nvSpPr>
        <dsp:cNvPr id="0" name=""/>
        <dsp:cNvSpPr/>
      </dsp:nvSpPr>
      <dsp:spPr>
        <a:xfrm>
          <a:off x="370450" y="170826"/>
          <a:ext cx="388198" cy="3881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425945" y="226285"/>
        <a:ext cx="277208" cy="277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73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64E42-DED0-9246-9B1B-B67105F62D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811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55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27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69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00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1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46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95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33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95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8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64E42-DED0-9246-9B1B-B67105F62D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803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32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64E42-DED0-9246-9B1B-B67105F62D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151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64E42-DED0-9246-9B1B-B67105F62D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339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64E42-DED0-9246-9B1B-B67105F62D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951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64E42-DED0-9246-9B1B-B67105F62D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2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000" b="0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4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49"/>
            <a:ext cx="5486014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5"/>
            <a:ext cx="2167128" cy="31120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7451"/>
            <a:ext cx="8167909" cy="100956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09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8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5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08"/>
            <a:ext cx="8489928" cy="9958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1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0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68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49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5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1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2018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264"/>
            <a:ext cx="8497093" cy="113668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304305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143500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39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713" y="0"/>
            <a:ext cx="45672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712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5165" y="0"/>
            <a:ext cx="4428835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2829" y="0"/>
            <a:ext cx="4421171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consequat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3402" y="0"/>
            <a:ext cx="4430598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D562-08BD-4AE8-9A28-756A4D9E51A0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F371-29ED-47FA-822D-B18BBF16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6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9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8"/>
            <a:ext cx="8492897" cy="9995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32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18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32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0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18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0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18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34800"/>
            <a:ext cx="4052221" cy="10414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32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0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4"/>
            <a:ext cx="3015456" cy="212623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2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6"/>
            <a:ext cx="5130402" cy="3797357"/>
          </a:xfrm>
          <a:prstGeom prst="rect">
            <a:avLst/>
          </a:prstGeom>
        </p:spPr>
        <p:txBody>
          <a:bodyPr wrap="square" lIns="0" tIns="0" rIns="0" bIns="0" anchor="ctr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89"/>
            <a:ext cx="4150122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1510"/>
            <a:ext cx="8497093" cy="11534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32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0" y="1347788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84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7" r:id="rId4"/>
    <p:sldLayoutId id="2147483694" r:id="rId5"/>
    <p:sldLayoutId id="2147483695" r:id="rId6"/>
    <p:sldLayoutId id="2147483702" r:id="rId7"/>
    <p:sldLayoutId id="2147483678" r:id="rId8"/>
    <p:sldLayoutId id="2147483705" r:id="rId9"/>
    <p:sldLayoutId id="2147483701" r:id="rId10"/>
    <p:sldLayoutId id="2147483697" r:id="rId11"/>
    <p:sldLayoutId id="2147483703" r:id="rId12"/>
    <p:sldLayoutId id="2147483691" r:id="rId13"/>
    <p:sldLayoutId id="2147483699" r:id="rId14"/>
    <p:sldLayoutId id="2147483679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6" r:id="rId22"/>
    <p:sldLayoutId id="2147483717" r:id="rId2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svg"/><Relationship Id="rId20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19" Type="http://schemas.openxmlformats.org/officeDocument/2006/relationships/image" Target="../media/image32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39.png"/><Relationship Id="rId3" Type="http://schemas.openxmlformats.org/officeDocument/2006/relationships/hyperlink" Target="https://www.dmptuuli.fi/" TargetMode="External"/><Relationship Id="rId7" Type="http://schemas.openxmlformats.org/officeDocument/2006/relationships/hyperlink" Target="https://www.aalto.fi/en/services/data-management-plan-dmp" TargetMode="Externa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2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rgos.openaire.eu/" TargetMode="External"/><Relationship Id="rId11" Type="http://schemas.openxmlformats.org/officeDocument/2006/relationships/diagramColors" Target="../diagrams/colors4.xml"/><Relationship Id="rId5" Type="http://schemas.openxmlformats.org/officeDocument/2006/relationships/hyperlink" Target="https://dmponline.dcc.ac.uk/" TargetMode="External"/><Relationship Id="rId15" Type="http://schemas.openxmlformats.org/officeDocument/2006/relationships/image" Target="../media/image41.png"/><Relationship Id="rId10" Type="http://schemas.openxmlformats.org/officeDocument/2006/relationships/diagramQuickStyle" Target="../diagrams/quickStyle4.xml"/><Relationship Id="rId4" Type="http://schemas.openxmlformats.org/officeDocument/2006/relationships/hyperlink" Target="https://ds-wizard.org/" TargetMode="External"/><Relationship Id="rId9" Type="http://schemas.openxmlformats.org/officeDocument/2006/relationships/diagramLayout" Target="../diagrams/layout4.xml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tenk.fi/sites/tenk.fi/files/HTK_ohje_2012.pdf" TargetMode="External"/><Relationship Id="rId13" Type="http://schemas.openxmlformats.org/officeDocument/2006/relationships/diagramColors" Target="../diagrams/colors7.xml"/><Relationship Id="rId3" Type="http://schemas.openxmlformats.org/officeDocument/2006/relationships/hyperlink" Target="https://www.aalto.fi/en/services/personal-data-and-research-ethics" TargetMode="External"/><Relationship Id="rId7" Type="http://schemas.openxmlformats.org/officeDocument/2006/relationships/hyperlink" Target="https://ec.europa.eu/info/funding-tenders/opportunities/docs/2021-2027/horizon/guidance/european-code-of-conduct-for-research-integrity_horizon_en.pdf" TargetMode="External"/><Relationship Id="rId12" Type="http://schemas.openxmlformats.org/officeDocument/2006/relationships/diagramQuickStyle" Target="../diagrams/quickStyle7.xml"/><Relationship Id="rId2" Type="http://schemas.openxmlformats.org/officeDocument/2006/relationships/hyperlink" Target="https://www.aalto.fi/en/services/how-to-handle-personal-data-in-research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c.europa.eu/info/law/law-topic/data-protection_en" TargetMode="External"/><Relationship Id="rId11" Type="http://schemas.openxmlformats.org/officeDocument/2006/relationships/diagramLayout" Target="../diagrams/layout7.xml"/><Relationship Id="rId5" Type="http://schemas.openxmlformats.org/officeDocument/2006/relationships/hyperlink" Target="https://www.fsd.tuni.fi/aineistonhallinta/en/toc.html" TargetMode="External"/><Relationship Id="rId10" Type="http://schemas.openxmlformats.org/officeDocument/2006/relationships/diagramData" Target="../diagrams/data7.xml"/><Relationship Id="rId4" Type="http://schemas.openxmlformats.org/officeDocument/2006/relationships/hyperlink" Target="https://www.aalto.fi/service-entities/research-and-innovation-services" TargetMode="External"/><Relationship Id="rId9" Type="http://schemas.openxmlformats.org/officeDocument/2006/relationships/hyperlink" Target="https://tenk.fi/sites/tenk.fi/files/Ihmistieteiden_eettisen_ennakkoarvioinnin_ohje_2019.pdf" TargetMode="External"/><Relationship Id="rId14" Type="http://schemas.microsoft.com/office/2007/relationships/diagramDrawing" Target="../diagrams/drawing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hyperlink" Target="https://ddialliance.org/training/getting-started-new-content/create-a-codebook" TargetMode="External"/><Relationship Id="rId7" Type="http://schemas.openxmlformats.org/officeDocument/2006/relationships/image" Target="../media/image46.png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diagramColors" Target="../diagrams/colors10.xml"/><Relationship Id="rId5" Type="http://schemas.openxmlformats.org/officeDocument/2006/relationships/hyperlink" Target="https://notebook.aalto.fi/login.php" TargetMode="External"/><Relationship Id="rId10" Type="http://schemas.openxmlformats.org/officeDocument/2006/relationships/diagramQuickStyle" Target="../diagrams/quickStyle10.xml"/><Relationship Id="rId4" Type="http://schemas.openxmlformats.org/officeDocument/2006/relationships/hyperlink" Target="https://data.research.cornell.edu/content/readme" TargetMode="External"/><Relationship Id="rId9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hyperlink" Target="https://www.aalto.fi/en/cyber-security/quick-guide-to-information-classifications" TargetMode="External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hyperlink" Target="mailto:servicedesk.aalto.fi" TargetMode="External"/><Relationship Id="rId7" Type="http://schemas.openxmlformats.org/officeDocument/2006/relationships/diagramLayout" Target="../diagrams/layou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2.xml"/><Relationship Id="rId5" Type="http://schemas.openxmlformats.org/officeDocument/2006/relationships/hyperlink" Target="https://www.aalto.fi/en/services/storage-services-for-research-data" TargetMode="External"/><Relationship Id="rId10" Type="http://schemas.microsoft.com/office/2007/relationships/diagramDrawing" Target="../diagrams/drawing12.xml"/><Relationship Id="rId4" Type="http://schemas.openxmlformats.org/officeDocument/2006/relationships/hyperlink" Target="https://www.aalto.fi/en/services/file-storage-space-for-work-and-studies" TargetMode="External"/><Relationship Id="rId9" Type="http://schemas.openxmlformats.org/officeDocument/2006/relationships/diagramColors" Target="../diagrams/colors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hyperlink" Target="https://sparceurope.org/open-data-citation-advantage/" TargetMode="External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irdata.fi/en/" TargetMode="External"/><Relationship Id="rId13" Type="http://schemas.openxmlformats.org/officeDocument/2006/relationships/image" Target="../media/image47.png"/><Relationship Id="rId18" Type="http://schemas.openxmlformats.org/officeDocument/2006/relationships/diagramColors" Target="../diagrams/colors15.xml"/><Relationship Id="rId3" Type="http://schemas.openxmlformats.org/officeDocument/2006/relationships/hyperlink" Target="https://zenodo.org/" TargetMode="External"/><Relationship Id="rId7" Type="http://schemas.openxmlformats.org/officeDocument/2006/relationships/hyperlink" Target="https://www.aalto.fi/en/services/b2share-data-repository" TargetMode="External"/><Relationship Id="rId12" Type="http://schemas.openxmlformats.org/officeDocument/2006/relationships/hyperlink" Target="http://re3data.org/" TargetMode="External"/><Relationship Id="rId17" Type="http://schemas.openxmlformats.org/officeDocument/2006/relationships/diagramQuickStyle" Target="../diagrams/quickStyle15.xml"/><Relationship Id="rId2" Type="http://schemas.openxmlformats.org/officeDocument/2006/relationships/notesSlide" Target="../notesSlides/notesSlide17.xml"/><Relationship Id="rId16" Type="http://schemas.openxmlformats.org/officeDocument/2006/relationships/diagramLayout" Target="../diagrams/layout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udat.eu/catalogue" TargetMode="External"/><Relationship Id="rId11" Type="http://schemas.openxmlformats.org/officeDocument/2006/relationships/hyperlink" Target="https://www.fsd.uta.fi/en/" TargetMode="External"/><Relationship Id="rId5" Type="http://schemas.openxmlformats.org/officeDocument/2006/relationships/hyperlink" Target="https://aalto.cloud.panopto.eu/Panopto/Pages/Viewer.aspx?id=0a078416-4e53-4628-bb57-aa0200a4463f" TargetMode="External"/><Relationship Id="rId15" Type="http://schemas.openxmlformats.org/officeDocument/2006/relationships/diagramData" Target="../diagrams/data15.xml"/><Relationship Id="rId10" Type="http://schemas.openxmlformats.org/officeDocument/2006/relationships/hyperlink" Target="https://www.ccdc.cam.ac.uk/" TargetMode="External"/><Relationship Id="rId19" Type="http://schemas.microsoft.com/office/2007/relationships/diagramDrawing" Target="../diagrams/drawing15.xml"/><Relationship Id="rId4" Type="http://schemas.openxmlformats.org/officeDocument/2006/relationships/hyperlink" Target="https://www.aalto.fi/en/services/zenodo-data-repository" TargetMode="External"/><Relationship Id="rId9" Type="http://schemas.openxmlformats.org/officeDocument/2006/relationships/hyperlink" Target="https://www.aalto.fi/en/services/fairdata-services" TargetMode="External"/><Relationship Id="rId1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urn.fi/urn:nbn:fi:att:f371cb6d-f84c-4d76-99e4-c39c639fd0de" TargetMode="External"/><Relationship Id="rId13" Type="http://schemas.openxmlformats.org/officeDocument/2006/relationships/diagramQuickStyle" Target="../diagrams/quickStyle16.xml"/><Relationship Id="rId3" Type="http://schemas.openxmlformats.org/officeDocument/2006/relationships/hyperlink" Target="https://doi.org/10.5281/zenodo.848558" TargetMode="External"/><Relationship Id="rId7" Type="http://schemas.openxmlformats.org/officeDocument/2006/relationships/hyperlink" Target="https://doi.org/10.5281/zenodo.3249975" TargetMode="External"/><Relationship Id="rId12" Type="http://schemas.openxmlformats.org/officeDocument/2006/relationships/diagramLayout" Target="../diagrams/layou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5281/zenodo.2631219" TargetMode="External"/><Relationship Id="rId11" Type="http://schemas.openxmlformats.org/officeDocument/2006/relationships/diagramData" Target="../diagrams/data16.xml"/><Relationship Id="rId5" Type="http://schemas.openxmlformats.org/officeDocument/2006/relationships/hyperlink" Target="https://doi.org/10.5281/zenodo.3559474" TargetMode="External"/><Relationship Id="rId15" Type="http://schemas.microsoft.com/office/2007/relationships/diagramDrawing" Target="../diagrams/drawing16.xml"/><Relationship Id="rId10" Type="http://schemas.openxmlformats.org/officeDocument/2006/relationships/hyperlink" Target="https://doi.org/10.5281/zenodo.3621321" TargetMode="External"/><Relationship Id="rId4" Type="http://schemas.openxmlformats.org/officeDocument/2006/relationships/hyperlink" Target="https://doi.org/10.5281/zenodo.1291729" TargetMode="External"/><Relationship Id="rId9" Type="http://schemas.openxmlformats.org/officeDocument/2006/relationships/hyperlink" Target="https://doi.org/10.5061/dryad.t51fm80" TargetMode="External"/><Relationship Id="rId14" Type="http://schemas.openxmlformats.org/officeDocument/2006/relationships/diagramColors" Target="../diagrams/colors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hyperlink" Target="mailto:researchdata@aalto.fi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hyperlink" Target="http://www.digitalpreservation.fi/en" TargetMode="External"/><Relationship Id="rId7" Type="http://schemas.openxmlformats.org/officeDocument/2006/relationships/diagramQuickStyle" Target="../diagrams/quickStyle18.xml"/><Relationship Id="rId2" Type="http://schemas.openxmlformats.org/officeDocument/2006/relationships/hyperlink" Target="https://www.fairdata.fi/en/fairdata-pas/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openxmlformats.org/officeDocument/2006/relationships/image" Target="../media/image49.png"/><Relationship Id="rId9" Type="http://schemas.microsoft.com/office/2007/relationships/diagramDrawing" Target="../diagrams/drawing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lto.fi/en/services/rdm-training" TargetMode="Externa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3" Type="http://schemas.openxmlformats.org/officeDocument/2006/relationships/hyperlink" Target="https://www.aalto.fi/en/open-science-and-research" TargetMode="External"/><Relationship Id="rId21" Type="http://schemas.openxmlformats.org/officeDocument/2006/relationships/image" Target="../media/image51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8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to.fi/rdm" TargetMode="External"/><Relationship Id="rId2" Type="http://schemas.openxmlformats.org/officeDocument/2006/relationships/hyperlink" Target="https://www.aalto.fi/en/open-science-and-research/aalto-university-open-science-and-research-policy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977520A-4EC9-44B3-995C-6C5907E1F4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8257" y="482045"/>
            <a:ext cx="8498572" cy="993775"/>
          </a:xfrm>
          <a:prstGeom prst="rect">
            <a:avLst/>
          </a:prstGeom>
        </p:spPr>
        <p:txBody>
          <a:bodyPr/>
          <a:lstStyle/>
          <a:p>
            <a:r>
              <a:rPr lang="en-US" sz="1700" b="1" dirty="0">
                <a:solidFill>
                  <a:schemeClr val="bg1"/>
                </a:solidFill>
              </a:rPr>
              <a:t>This presentation is a part of Aalto University’s webinar series on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sz="800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Research Data Management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&amp; Open Science</a:t>
            </a:r>
            <a:endParaRPr lang="en-US" sz="37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CF0DDE-2BCA-41ED-9761-CC7FC13EEA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18257" y="2588746"/>
            <a:ext cx="165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Autumn 2021</a:t>
            </a:r>
          </a:p>
        </p:txBody>
      </p:sp>
      <p:grpSp>
        <p:nvGrpSpPr>
          <p:cNvPr id="351" name="Group 350" descr="Illustration of a laptop with a phone, calculator, and documents surrounded by data management icons.">
            <a:extLst>
              <a:ext uri="{FF2B5EF4-FFF2-40B4-BE49-F238E27FC236}">
                <a16:creationId xmlns:a16="http://schemas.microsoft.com/office/drawing/2014/main" id="{9370F8F9-B4B1-43BD-8BF9-13E9B63F7602}"/>
              </a:ext>
            </a:extLst>
          </p:cNvPr>
          <p:cNvGrpSpPr/>
          <p:nvPr/>
        </p:nvGrpSpPr>
        <p:grpSpPr>
          <a:xfrm>
            <a:off x="3623383" y="1802736"/>
            <a:ext cx="5241259" cy="3542105"/>
            <a:chOff x="3623383" y="1802736"/>
            <a:chExt cx="5241259" cy="3542105"/>
          </a:xfrm>
        </p:grpSpPr>
        <p:grpSp>
          <p:nvGrpSpPr>
            <p:cNvPr id="56" name="Graphic 8" descr="Laptop with phone and calculator">
              <a:extLst>
                <a:ext uri="{FF2B5EF4-FFF2-40B4-BE49-F238E27FC236}">
                  <a16:creationId xmlns:a16="http://schemas.microsoft.com/office/drawing/2014/main" id="{4F63290B-7271-4FAF-8F99-DD4B537B4B29}"/>
                </a:ext>
              </a:extLst>
            </p:cNvPr>
            <p:cNvGrpSpPr/>
            <p:nvPr/>
          </p:nvGrpSpPr>
          <p:grpSpPr>
            <a:xfrm>
              <a:off x="4822510" y="1802736"/>
              <a:ext cx="3542105" cy="3542105"/>
              <a:chOff x="4305820" y="1209513"/>
              <a:chExt cx="4305772" cy="4305772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577D319-6F90-4178-B8E5-140BFA082892}"/>
                  </a:ext>
                </a:extLst>
              </p:cNvPr>
              <p:cNvSpPr/>
              <p:nvPr/>
            </p:nvSpPr>
            <p:spPr>
              <a:xfrm rot="-661740">
                <a:off x="4785390" y="3209526"/>
                <a:ext cx="991193" cy="1336541"/>
              </a:xfrm>
              <a:custGeom>
                <a:avLst/>
                <a:gdLst>
                  <a:gd name="connsiteX0" fmla="*/ 0 w 991193"/>
                  <a:gd name="connsiteY0" fmla="*/ 0 h 1336541"/>
                  <a:gd name="connsiteX1" fmla="*/ 991194 w 991193"/>
                  <a:gd name="connsiteY1" fmla="*/ 0 h 1336541"/>
                  <a:gd name="connsiteX2" fmla="*/ 991194 w 991193"/>
                  <a:gd name="connsiteY2" fmla="*/ 1336542 h 1336541"/>
                  <a:gd name="connsiteX3" fmla="*/ 0 w 991193"/>
                  <a:gd name="connsiteY3" fmla="*/ 1336542 h 1336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1193" h="1336541">
                    <a:moveTo>
                      <a:pt x="0" y="0"/>
                    </a:moveTo>
                    <a:lnTo>
                      <a:pt x="991194" y="0"/>
                    </a:lnTo>
                    <a:lnTo>
                      <a:pt x="991194" y="1336542"/>
                    </a:lnTo>
                    <a:lnTo>
                      <a:pt x="0" y="1336542"/>
                    </a:lnTo>
                    <a:close/>
                  </a:path>
                </a:pathLst>
              </a:custGeom>
              <a:solidFill>
                <a:schemeClr val="accent4"/>
              </a:solidFill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8" name="Graphic 8" descr="Laptop with phone and calculator">
                <a:extLst>
                  <a:ext uri="{FF2B5EF4-FFF2-40B4-BE49-F238E27FC236}">
                    <a16:creationId xmlns:a16="http://schemas.microsoft.com/office/drawing/2014/main" id="{4F63290B-7271-4FAF-8F99-DD4B537B4B29}"/>
                  </a:ext>
                </a:extLst>
              </p:cNvPr>
              <p:cNvGrpSpPr/>
              <p:nvPr/>
            </p:nvGrpSpPr>
            <p:grpSpPr>
              <a:xfrm>
                <a:off x="5254269" y="3377276"/>
                <a:ext cx="991224" cy="1336583"/>
                <a:chOff x="5254269" y="3377276"/>
                <a:chExt cx="991224" cy="1336583"/>
              </a:xfrm>
            </p:grpSpPr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7EC89A61-CCB0-4C8D-AF5B-EBE56936423C}"/>
                    </a:ext>
                  </a:extLst>
                </p:cNvPr>
                <p:cNvSpPr/>
                <p:nvPr/>
              </p:nvSpPr>
              <p:spPr>
                <a:xfrm>
                  <a:off x="5254269" y="3377276"/>
                  <a:ext cx="991224" cy="1336583"/>
                </a:xfrm>
                <a:custGeom>
                  <a:avLst/>
                  <a:gdLst>
                    <a:gd name="connsiteX0" fmla="*/ 0 w 991224"/>
                    <a:gd name="connsiteY0" fmla="*/ 0 h 1336583"/>
                    <a:gd name="connsiteX1" fmla="*/ 991225 w 991224"/>
                    <a:gd name="connsiteY1" fmla="*/ 0 h 1336583"/>
                    <a:gd name="connsiteX2" fmla="*/ 991225 w 991224"/>
                    <a:gd name="connsiteY2" fmla="*/ 1336584 h 1336583"/>
                    <a:gd name="connsiteX3" fmla="*/ 0 w 991224"/>
                    <a:gd name="connsiteY3" fmla="*/ 1336584 h 1336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1224" h="1336583">
                      <a:moveTo>
                        <a:pt x="0" y="0"/>
                      </a:moveTo>
                      <a:lnTo>
                        <a:pt x="991225" y="0"/>
                      </a:lnTo>
                      <a:lnTo>
                        <a:pt x="991225" y="1336584"/>
                      </a:lnTo>
                      <a:lnTo>
                        <a:pt x="0" y="133658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29EE5EC1-1E1B-4746-9130-B44950AC9507}"/>
                    </a:ext>
                  </a:extLst>
                </p:cNvPr>
                <p:cNvSpPr/>
                <p:nvPr/>
              </p:nvSpPr>
              <p:spPr>
                <a:xfrm>
                  <a:off x="5395552" y="3596076"/>
                  <a:ext cx="708658" cy="912285"/>
                </a:xfrm>
                <a:custGeom>
                  <a:avLst/>
                  <a:gdLst>
                    <a:gd name="connsiteX0" fmla="*/ 708658 w 708658"/>
                    <a:gd name="connsiteY0" fmla="*/ 912286 h 912285"/>
                    <a:gd name="connsiteX1" fmla="*/ 0 w 708658"/>
                    <a:gd name="connsiteY1" fmla="*/ 912286 h 912285"/>
                    <a:gd name="connsiteX2" fmla="*/ 0 w 708658"/>
                    <a:gd name="connsiteY2" fmla="*/ 907800 h 912285"/>
                    <a:gd name="connsiteX3" fmla="*/ 708658 w 708658"/>
                    <a:gd name="connsiteY3" fmla="*/ 907800 h 912285"/>
                    <a:gd name="connsiteX4" fmla="*/ 708658 w 708658"/>
                    <a:gd name="connsiteY4" fmla="*/ 912286 h 912285"/>
                    <a:gd name="connsiteX5" fmla="*/ 708658 w 708658"/>
                    <a:gd name="connsiteY5" fmla="*/ 866537 h 912285"/>
                    <a:gd name="connsiteX6" fmla="*/ 0 w 708658"/>
                    <a:gd name="connsiteY6" fmla="*/ 866537 h 912285"/>
                    <a:gd name="connsiteX7" fmla="*/ 0 w 708658"/>
                    <a:gd name="connsiteY7" fmla="*/ 871022 h 912285"/>
                    <a:gd name="connsiteX8" fmla="*/ 708658 w 708658"/>
                    <a:gd name="connsiteY8" fmla="*/ 871022 h 912285"/>
                    <a:gd name="connsiteX9" fmla="*/ 708658 w 708658"/>
                    <a:gd name="connsiteY9" fmla="*/ 866537 h 912285"/>
                    <a:gd name="connsiteX10" fmla="*/ 708658 w 708658"/>
                    <a:gd name="connsiteY10" fmla="*/ 825273 h 912285"/>
                    <a:gd name="connsiteX11" fmla="*/ 0 w 708658"/>
                    <a:gd name="connsiteY11" fmla="*/ 825273 h 912285"/>
                    <a:gd name="connsiteX12" fmla="*/ 0 w 708658"/>
                    <a:gd name="connsiteY12" fmla="*/ 829758 h 912285"/>
                    <a:gd name="connsiteX13" fmla="*/ 708658 w 708658"/>
                    <a:gd name="connsiteY13" fmla="*/ 829758 h 912285"/>
                    <a:gd name="connsiteX14" fmla="*/ 708658 w 708658"/>
                    <a:gd name="connsiteY14" fmla="*/ 825273 h 912285"/>
                    <a:gd name="connsiteX15" fmla="*/ 708658 w 708658"/>
                    <a:gd name="connsiteY15" fmla="*/ 784010 h 912285"/>
                    <a:gd name="connsiteX16" fmla="*/ 0 w 708658"/>
                    <a:gd name="connsiteY16" fmla="*/ 784010 h 912285"/>
                    <a:gd name="connsiteX17" fmla="*/ 0 w 708658"/>
                    <a:gd name="connsiteY17" fmla="*/ 788495 h 912285"/>
                    <a:gd name="connsiteX18" fmla="*/ 708658 w 708658"/>
                    <a:gd name="connsiteY18" fmla="*/ 788495 h 912285"/>
                    <a:gd name="connsiteX19" fmla="*/ 708658 w 708658"/>
                    <a:gd name="connsiteY19" fmla="*/ 784010 h 912285"/>
                    <a:gd name="connsiteX20" fmla="*/ 708658 w 708658"/>
                    <a:gd name="connsiteY20" fmla="*/ 742746 h 912285"/>
                    <a:gd name="connsiteX21" fmla="*/ 0 w 708658"/>
                    <a:gd name="connsiteY21" fmla="*/ 742746 h 912285"/>
                    <a:gd name="connsiteX22" fmla="*/ 0 w 708658"/>
                    <a:gd name="connsiteY22" fmla="*/ 747231 h 912285"/>
                    <a:gd name="connsiteX23" fmla="*/ 708658 w 708658"/>
                    <a:gd name="connsiteY23" fmla="*/ 747231 h 912285"/>
                    <a:gd name="connsiteX24" fmla="*/ 708658 w 708658"/>
                    <a:gd name="connsiteY24" fmla="*/ 742746 h 912285"/>
                    <a:gd name="connsiteX25" fmla="*/ 708658 w 708658"/>
                    <a:gd name="connsiteY25" fmla="*/ 701482 h 912285"/>
                    <a:gd name="connsiteX26" fmla="*/ 0 w 708658"/>
                    <a:gd name="connsiteY26" fmla="*/ 701482 h 912285"/>
                    <a:gd name="connsiteX27" fmla="*/ 0 w 708658"/>
                    <a:gd name="connsiteY27" fmla="*/ 705967 h 912285"/>
                    <a:gd name="connsiteX28" fmla="*/ 708658 w 708658"/>
                    <a:gd name="connsiteY28" fmla="*/ 705967 h 912285"/>
                    <a:gd name="connsiteX29" fmla="*/ 708658 w 708658"/>
                    <a:gd name="connsiteY29" fmla="*/ 701482 h 912285"/>
                    <a:gd name="connsiteX30" fmla="*/ 708658 w 708658"/>
                    <a:gd name="connsiteY30" fmla="*/ 660218 h 912285"/>
                    <a:gd name="connsiteX31" fmla="*/ 0 w 708658"/>
                    <a:gd name="connsiteY31" fmla="*/ 660218 h 912285"/>
                    <a:gd name="connsiteX32" fmla="*/ 0 w 708658"/>
                    <a:gd name="connsiteY32" fmla="*/ 664704 h 912285"/>
                    <a:gd name="connsiteX33" fmla="*/ 708658 w 708658"/>
                    <a:gd name="connsiteY33" fmla="*/ 664704 h 912285"/>
                    <a:gd name="connsiteX34" fmla="*/ 708658 w 708658"/>
                    <a:gd name="connsiteY34" fmla="*/ 660218 h 912285"/>
                    <a:gd name="connsiteX35" fmla="*/ 708658 w 708658"/>
                    <a:gd name="connsiteY35" fmla="*/ 618955 h 912285"/>
                    <a:gd name="connsiteX36" fmla="*/ 0 w 708658"/>
                    <a:gd name="connsiteY36" fmla="*/ 618955 h 912285"/>
                    <a:gd name="connsiteX37" fmla="*/ 0 w 708658"/>
                    <a:gd name="connsiteY37" fmla="*/ 623440 h 912285"/>
                    <a:gd name="connsiteX38" fmla="*/ 708658 w 708658"/>
                    <a:gd name="connsiteY38" fmla="*/ 623440 h 912285"/>
                    <a:gd name="connsiteX39" fmla="*/ 708658 w 708658"/>
                    <a:gd name="connsiteY39" fmla="*/ 618955 h 912285"/>
                    <a:gd name="connsiteX40" fmla="*/ 708658 w 708658"/>
                    <a:gd name="connsiteY40" fmla="*/ 577691 h 912285"/>
                    <a:gd name="connsiteX41" fmla="*/ 0 w 708658"/>
                    <a:gd name="connsiteY41" fmla="*/ 577691 h 912285"/>
                    <a:gd name="connsiteX42" fmla="*/ 0 w 708658"/>
                    <a:gd name="connsiteY42" fmla="*/ 582177 h 912285"/>
                    <a:gd name="connsiteX43" fmla="*/ 708658 w 708658"/>
                    <a:gd name="connsiteY43" fmla="*/ 582177 h 912285"/>
                    <a:gd name="connsiteX44" fmla="*/ 708658 w 708658"/>
                    <a:gd name="connsiteY44" fmla="*/ 577691 h 912285"/>
                    <a:gd name="connsiteX45" fmla="*/ 708658 w 708658"/>
                    <a:gd name="connsiteY45" fmla="*/ 536428 h 912285"/>
                    <a:gd name="connsiteX46" fmla="*/ 0 w 708658"/>
                    <a:gd name="connsiteY46" fmla="*/ 536428 h 912285"/>
                    <a:gd name="connsiteX47" fmla="*/ 0 w 708658"/>
                    <a:gd name="connsiteY47" fmla="*/ 540913 h 912285"/>
                    <a:gd name="connsiteX48" fmla="*/ 708658 w 708658"/>
                    <a:gd name="connsiteY48" fmla="*/ 540913 h 912285"/>
                    <a:gd name="connsiteX49" fmla="*/ 708658 w 708658"/>
                    <a:gd name="connsiteY49" fmla="*/ 536428 h 912285"/>
                    <a:gd name="connsiteX50" fmla="*/ 708658 w 708658"/>
                    <a:gd name="connsiteY50" fmla="*/ 495164 h 912285"/>
                    <a:gd name="connsiteX51" fmla="*/ 0 w 708658"/>
                    <a:gd name="connsiteY51" fmla="*/ 495164 h 912285"/>
                    <a:gd name="connsiteX52" fmla="*/ 0 w 708658"/>
                    <a:gd name="connsiteY52" fmla="*/ 499649 h 912285"/>
                    <a:gd name="connsiteX53" fmla="*/ 708658 w 708658"/>
                    <a:gd name="connsiteY53" fmla="*/ 499649 h 912285"/>
                    <a:gd name="connsiteX54" fmla="*/ 708658 w 708658"/>
                    <a:gd name="connsiteY54" fmla="*/ 495164 h 912285"/>
                    <a:gd name="connsiteX55" fmla="*/ 708658 w 708658"/>
                    <a:gd name="connsiteY55" fmla="*/ 453900 h 912285"/>
                    <a:gd name="connsiteX56" fmla="*/ 0 w 708658"/>
                    <a:gd name="connsiteY56" fmla="*/ 453900 h 912285"/>
                    <a:gd name="connsiteX57" fmla="*/ 0 w 708658"/>
                    <a:gd name="connsiteY57" fmla="*/ 458385 h 912285"/>
                    <a:gd name="connsiteX58" fmla="*/ 708658 w 708658"/>
                    <a:gd name="connsiteY58" fmla="*/ 458385 h 912285"/>
                    <a:gd name="connsiteX59" fmla="*/ 708658 w 708658"/>
                    <a:gd name="connsiteY59" fmla="*/ 453900 h 912285"/>
                    <a:gd name="connsiteX60" fmla="*/ 708658 w 708658"/>
                    <a:gd name="connsiteY60" fmla="*/ 412636 h 912285"/>
                    <a:gd name="connsiteX61" fmla="*/ 0 w 708658"/>
                    <a:gd name="connsiteY61" fmla="*/ 412636 h 912285"/>
                    <a:gd name="connsiteX62" fmla="*/ 0 w 708658"/>
                    <a:gd name="connsiteY62" fmla="*/ 417122 h 912285"/>
                    <a:gd name="connsiteX63" fmla="*/ 708658 w 708658"/>
                    <a:gd name="connsiteY63" fmla="*/ 417122 h 912285"/>
                    <a:gd name="connsiteX64" fmla="*/ 708658 w 708658"/>
                    <a:gd name="connsiteY64" fmla="*/ 412636 h 912285"/>
                    <a:gd name="connsiteX65" fmla="*/ 708658 w 708658"/>
                    <a:gd name="connsiteY65" fmla="*/ 371373 h 912285"/>
                    <a:gd name="connsiteX66" fmla="*/ 0 w 708658"/>
                    <a:gd name="connsiteY66" fmla="*/ 371373 h 912285"/>
                    <a:gd name="connsiteX67" fmla="*/ 0 w 708658"/>
                    <a:gd name="connsiteY67" fmla="*/ 375858 h 912285"/>
                    <a:gd name="connsiteX68" fmla="*/ 708658 w 708658"/>
                    <a:gd name="connsiteY68" fmla="*/ 375858 h 912285"/>
                    <a:gd name="connsiteX69" fmla="*/ 708658 w 708658"/>
                    <a:gd name="connsiteY69" fmla="*/ 371373 h 912285"/>
                    <a:gd name="connsiteX70" fmla="*/ 708658 w 708658"/>
                    <a:gd name="connsiteY70" fmla="*/ 330109 h 912285"/>
                    <a:gd name="connsiteX71" fmla="*/ 0 w 708658"/>
                    <a:gd name="connsiteY71" fmla="*/ 330109 h 912285"/>
                    <a:gd name="connsiteX72" fmla="*/ 0 w 708658"/>
                    <a:gd name="connsiteY72" fmla="*/ 334595 h 912285"/>
                    <a:gd name="connsiteX73" fmla="*/ 708658 w 708658"/>
                    <a:gd name="connsiteY73" fmla="*/ 334595 h 912285"/>
                    <a:gd name="connsiteX74" fmla="*/ 708658 w 708658"/>
                    <a:gd name="connsiteY74" fmla="*/ 330109 h 912285"/>
                    <a:gd name="connsiteX75" fmla="*/ 708658 w 708658"/>
                    <a:gd name="connsiteY75" fmla="*/ 288846 h 912285"/>
                    <a:gd name="connsiteX76" fmla="*/ 0 w 708658"/>
                    <a:gd name="connsiteY76" fmla="*/ 288846 h 912285"/>
                    <a:gd name="connsiteX77" fmla="*/ 0 w 708658"/>
                    <a:gd name="connsiteY77" fmla="*/ 293331 h 912285"/>
                    <a:gd name="connsiteX78" fmla="*/ 708658 w 708658"/>
                    <a:gd name="connsiteY78" fmla="*/ 293331 h 912285"/>
                    <a:gd name="connsiteX79" fmla="*/ 708658 w 708658"/>
                    <a:gd name="connsiteY79" fmla="*/ 288846 h 912285"/>
                    <a:gd name="connsiteX80" fmla="*/ 708658 w 708658"/>
                    <a:gd name="connsiteY80" fmla="*/ 247582 h 912285"/>
                    <a:gd name="connsiteX81" fmla="*/ 0 w 708658"/>
                    <a:gd name="connsiteY81" fmla="*/ 247582 h 912285"/>
                    <a:gd name="connsiteX82" fmla="*/ 0 w 708658"/>
                    <a:gd name="connsiteY82" fmla="*/ 252067 h 912285"/>
                    <a:gd name="connsiteX83" fmla="*/ 708658 w 708658"/>
                    <a:gd name="connsiteY83" fmla="*/ 252067 h 912285"/>
                    <a:gd name="connsiteX84" fmla="*/ 708658 w 708658"/>
                    <a:gd name="connsiteY84" fmla="*/ 247582 h 912285"/>
                    <a:gd name="connsiteX85" fmla="*/ 708658 w 708658"/>
                    <a:gd name="connsiteY85" fmla="*/ 206318 h 912285"/>
                    <a:gd name="connsiteX86" fmla="*/ 0 w 708658"/>
                    <a:gd name="connsiteY86" fmla="*/ 206318 h 912285"/>
                    <a:gd name="connsiteX87" fmla="*/ 0 w 708658"/>
                    <a:gd name="connsiteY87" fmla="*/ 210803 h 912285"/>
                    <a:gd name="connsiteX88" fmla="*/ 708658 w 708658"/>
                    <a:gd name="connsiteY88" fmla="*/ 210803 h 912285"/>
                    <a:gd name="connsiteX89" fmla="*/ 708658 w 708658"/>
                    <a:gd name="connsiteY89" fmla="*/ 206318 h 912285"/>
                    <a:gd name="connsiteX90" fmla="*/ 708658 w 708658"/>
                    <a:gd name="connsiteY90" fmla="*/ 165055 h 912285"/>
                    <a:gd name="connsiteX91" fmla="*/ 0 w 708658"/>
                    <a:gd name="connsiteY91" fmla="*/ 165055 h 912285"/>
                    <a:gd name="connsiteX92" fmla="*/ 0 w 708658"/>
                    <a:gd name="connsiteY92" fmla="*/ 169540 h 912285"/>
                    <a:gd name="connsiteX93" fmla="*/ 708658 w 708658"/>
                    <a:gd name="connsiteY93" fmla="*/ 169540 h 912285"/>
                    <a:gd name="connsiteX94" fmla="*/ 708658 w 708658"/>
                    <a:gd name="connsiteY94" fmla="*/ 165055 h 912285"/>
                    <a:gd name="connsiteX95" fmla="*/ 708658 w 708658"/>
                    <a:gd name="connsiteY95" fmla="*/ 123791 h 912285"/>
                    <a:gd name="connsiteX96" fmla="*/ 0 w 708658"/>
                    <a:gd name="connsiteY96" fmla="*/ 123791 h 912285"/>
                    <a:gd name="connsiteX97" fmla="*/ 0 w 708658"/>
                    <a:gd name="connsiteY97" fmla="*/ 128276 h 912285"/>
                    <a:gd name="connsiteX98" fmla="*/ 708658 w 708658"/>
                    <a:gd name="connsiteY98" fmla="*/ 128276 h 912285"/>
                    <a:gd name="connsiteX99" fmla="*/ 708658 w 708658"/>
                    <a:gd name="connsiteY99" fmla="*/ 123791 h 912285"/>
                    <a:gd name="connsiteX100" fmla="*/ 708658 w 708658"/>
                    <a:gd name="connsiteY100" fmla="*/ 82527 h 912285"/>
                    <a:gd name="connsiteX101" fmla="*/ 0 w 708658"/>
                    <a:gd name="connsiteY101" fmla="*/ 82527 h 912285"/>
                    <a:gd name="connsiteX102" fmla="*/ 0 w 708658"/>
                    <a:gd name="connsiteY102" fmla="*/ 87013 h 912285"/>
                    <a:gd name="connsiteX103" fmla="*/ 708658 w 708658"/>
                    <a:gd name="connsiteY103" fmla="*/ 87013 h 912285"/>
                    <a:gd name="connsiteX104" fmla="*/ 708658 w 708658"/>
                    <a:gd name="connsiteY104" fmla="*/ 82527 h 912285"/>
                    <a:gd name="connsiteX105" fmla="*/ 708658 w 708658"/>
                    <a:gd name="connsiteY105" fmla="*/ 41264 h 912285"/>
                    <a:gd name="connsiteX106" fmla="*/ 0 w 708658"/>
                    <a:gd name="connsiteY106" fmla="*/ 41264 h 912285"/>
                    <a:gd name="connsiteX107" fmla="*/ 0 w 708658"/>
                    <a:gd name="connsiteY107" fmla="*/ 45749 h 912285"/>
                    <a:gd name="connsiteX108" fmla="*/ 708658 w 708658"/>
                    <a:gd name="connsiteY108" fmla="*/ 45749 h 912285"/>
                    <a:gd name="connsiteX109" fmla="*/ 708658 w 708658"/>
                    <a:gd name="connsiteY109" fmla="*/ 41264 h 912285"/>
                    <a:gd name="connsiteX110" fmla="*/ 708658 w 708658"/>
                    <a:gd name="connsiteY110" fmla="*/ 0 h 912285"/>
                    <a:gd name="connsiteX111" fmla="*/ 0 w 708658"/>
                    <a:gd name="connsiteY111" fmla="*/ 0 h 912285"/>
                    <a:gd name="connsiteX112" fmla="*/ 0 w 708658"/>
                    <a:gd name="connsiteY112" fmla="*/ 4485 h 912285"/>
                    <a:gd name="connsiteX113" fmla="*/ 708658 w 708658"/>
                    <a:gd name="connsiteY113" fmla="*/ 4485 h 912285"/>
                    <a:gd name="connsiteX114" fmla="*/ 708658 w 708658"/>
                    <a:gd name="connsiteY114" fmla="*/ 0 h 912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708658" h="912285">
                      <a:moveTo>
                        <a:pt x="708658" y="912286"/>
                      </a:moveTo>
                      <a:lnTo>
                        <a:pt x="0" y="912286"/>
                      </a:lnTo>
                      <a:lnTo>
                        <a:pt x="0" y="907800"/>
                      </a:lnTo>
                      <a:lnTo>
                        <a:pt x="708658" y="907800"/>
                      </a:lnTo>
                      <a:lnTo>
                        <a:pt x="708658" y="912286"/>
                      </a:lnTo>
                      <a:close/>
                      <a:moveTo>
                        <a:pt x="708658" y="866537"/>
                      </a:moveTo>
                      <a:lnTo>
                        <a:pt x="0" y="866537"/>
                      </a:lnTo>
                      <a:lnTo>
                        <a:pt x="0" y="871022"/>
                      </a:lnTo>
                      <a:lnTo>
                        <a:pt x="708658" y="871022"/>
                      </a:lnTo>
                      <a:lnTo>
                        <a:pt x="708658" y="866537"/>
                      </a:lnTo>
                      <a:close/>
                      <a:moveTo>
                        <a:pt x="708658" y="825273"/>
                      </a:moveTo>
                      <a:lnTo>
                        <a:pt x="0" y="825273"/>
                      </a:lnTo>
                      <a:lnTo>
                        <a:pt x="0" y="829758"/>
                      </a:lnTo>
                      <a:lnTo>
                        <a:pt x="708658" y="829758"/>
                      </a:lnTo>
                      <a:lnTo>
                        <a:pt x="708658" y="825273"/>
                      </a:lnTo>
                      <a:close/>
                      <a:moveTo>
                        <a:pt x="708658" y="784010"/>
                      </a:moveTo>
                      <a:lnTo>
                        <a:pt x="0" y="784010"/>
                      </a:lnTo>
                      <a:lnTo>
                        <a:pt x="0" y="788495"/>
                      </a:lnTo>
                      <a:lnTo>
                        <a:pt x="708658" y="788495"/>
                      </a:lnTo>
                      <a:lnTo>
                        <a:pt x="708658" y="784010"/>
                      </a:lnTo>
                      <a:close/>
                      <a:moveTo>
                        <a:pt x="708658" y="742746"/>
                      </a:moveTo>
                      <a:lnTo>
                        <a:pt x="0" y="742746"/>
                      </a:lnTo>
                      <a:lnTo>
                        <a:pt x="0" y="747231"/>
                      </a:lnTo>
                      <a:lnTo>
                        <a:pt x="708658" y="747231"/>
                      </a:lnTo>
                      <a:lnTo>
                        <a:pt x="708658" y="742746"/>
                      </a:lnTo>
                      <a:close/>
                      <a:moveTo>
                        <a:pt x="708658" y="701482"/>
                      </a:moveTo>
                      <a:lnTo>
                        <a:pt x="0" y="701482"/>
                      </a:lnTo>
                      <a:lnTo>
                        <a:pt x="0" y="705967"/>
                      </a:lnTo>
                      <a:lnTo>
                        <a:pt x="708658" y="705967"/>
                      </a:lnTo>
                      <a:lnTo>
                        <a:pt x="708658" y="701482"/>
                      </a:lnTo>
                      <a:close/>
                      <a:moveTo>
                        <a:pt x="708658" y="660218"/>
                      </a:moveTo>
                      <a:lnTo>
                        <a:pt x="0" y="660218"/>
                      </a:lnTo>
                      <a:lnTo>
                        <a:pt x="0" y="664704"/>
                      </a:lnTo>
                      <a:lnTo>
                        <a:pt x="708658" y="664704"/>
                      </a:lnTo>
                      <a:lnTo>
                        <a:pt x="708658" y="660218"/>
                      </a:lnTo>
                      <a:close/>
                      <a:moveTo>
                        <a:pt x="708658" y="618955"/>
                      </a:moveTo>
                      <a:lnTo>
                        <a:pt x="0" y="618955"/>
                      </a:lnTo>
                      <a:lnTo>
                        <a:pt x="0" y="623440"/>
                      </a:lnTo>
                      <a:lnTo>
                        <a:pt x="708658" y="623440"/>
                      </a:lnTo>
                      <a:lnTo>
                        <a:pt x="708658" y="618955"/>
                      </a:lnTo>
                      <a:close/>
                      <a:moveTo>
                        <a:pt x="708658" y="577691"/>
                      </a:moveTo>
                      <a:lnTo>
                        <a:pt x="0" y="577691"/>
                      </a:lnTo>
                      <a:lnTo>
                        <a:pt x="0" y="582177"/>
                      </a:lnTo>
                      <a:lnTo>
                        <a:pt x="708658" y="582177"/>
                      </a:lnTo>
                      <a:lnTo>
                        <a:pt x="708658" y="577691"/>
                      </a:lnTo>
                      <a:close/>
                      <a:moveTo>
                        <a:pt x="708658" y="536428"/>
                      </a:moveTo>
                      <a:lnTo>
                        <a:pt x="0" y="536428"/>
                      </a:lnTo>
                      <a:lnTo>
                        <a:pt x="0" y="540913"/>
                      </a:lnTo>
                      <a:lnTo>
                        <a:pt x="708658" y="540913"/>
                      </a:lnTo>
                      <a:lnTo>
                        <a:pt x="708658" y="536428"/>
                      </a:lnTo>
                      <a:close/>
                      <a:moveTo>
                        <a:pt x="708658" y="495164"/>
                      </a:moveTo>
                      <a:lnTo>
                        <a:pt x="0" y="495164"/>
                      </a:lnTo>
                      <a:lnTo>
                        <a:pt x="0" y="499649"/>
                      </a:lnTo>
                      <a:lnTo>
                        <a:pt x="708658" y="499649"/>
                      </a:lnTo>
                      <a:lnTo>
                        <a:pt x="708658" y="495164"/>
                      </a:lnTo>
                      <a:close/>
                      <a:moveTo>
                        <a:pt x="708658" y="453900"/>
                      </a:moveTo>
                      <a:lnTo>
                        <a:pt x="0" y="453900"/>
                      </a:lnTo>
                      <a:lnTo>
                        <a:pt x="0" y="458385"/>
                      </a:lnTo>
                      <a:lnTo>
                        <a:pt x="708658" y="458385"/>
                      </a:lnTo>
                      <a:lnTo>
                        <a:pt x="708658" y="453900"/>
                      </a:lnTo>
                      <a:close/>
                      <a:moveTo>
                        <a:pt x="708658" y="412636"/>
                      </a:moveTo>
                      <a:lnTo>
                        <a:pt x="0" y="412636"/>
                      </a:lnTo>
                      <a:lnTo>
                        <a:pt x="0" y="417122"/>
                      </a:lnTo>
                      <a:lnTo>
                        <a:pt x="708658" y="417122"/>
                      </a:lnTo>
                      <a:lnTo>
                        <a:pt x="708658" y="412636"/>
                      </a:lnTo>
                      <a:close/>
                      <a:moveTo>
                        <a:pt x="708658" y="371373"/>
                      </a:moveTo>
                      <a:lnTo>
                        <a:pt x="0" y="371373"/>
                      </a:lnTo>
                      <a:lnTo>
                        <a:pt x="0" y="375858"/>
                      </a:lnTo>
                      <a:lnTo>
                        <a:pt x="708658" y="375858"/>
                      </a:lnTo>
                      <a:lnTo>
                        <a:pt x="708658" y="371373"/>
                      </a:lnTo>
                      <a:close/>
                      <a:moveTo>
                        <a:pt x="708658" y="330109"/>
                      </a:moveTo>
                      <a:lnTo>
                        <a:pt x="0" y="330109"/>
                      </a:lnTo>
                      <a:lnTo>
                        <a:pt x="0" y="334595"/>
                      </a:lnTo>
                      <a:lnTo>
                        <a:pt x="708658" y="334595"/>
                      </a:lnTo>
                      <a:lnTo>
                        <a:pt x="708658" y="330109"/>
                      </a:lnTo>
                      <a:close/>
                      <a:moveTo>
                        <a:pt x="708658" y="288846"/>
                      </a:moveTo>
                      <a:lnTo>
                        <a:pt x="0" y="288846"/>
                      </a:lnTo>
                      <a:lnTo>
                        <a:pt x="0" y="293331"/>
                      </a:lnTo>
                      <a:lnTo>
                        <a:pt x="708658" y="293331"/>
                      </a:lnTo>
                      <a:lnTo>
                        <a:pt x="708658" y="288846"/>
                      </a:lnTo>
                      <a:close/>
                      <a:moveTo>
                        <a:pt x="708658" y="247582"/>
                      </a:moveTo>
                      <a:lnTo>
                        <a:pt x="0" y="247582"/>
                      </a:lnTo>
                      <a:lnTo>
                        <a:pt x="0" y="252067"/>
                      </a:lnTo>
                      <a:lnTo>
                        <a:pt x="708658" y="252067"/>
                      </a:lnTo>
                      <a:lnTo>
                        <a:pt x="708658" y="247582"/>
                      </a:lnTo>
                      <a:close/>
                      <a:moveTo>
                        <a:pt x="708658" y="206318"/>
                      </a:moveTo>
                      <a:lnTo>
                        <a:pt x="0" y="206318"/>
                      </a:lnTo>
                      <a:lnTo>
                        <a:pt x="0" y="210803"/>
                      </a:lnTo>
                      <a:lnTo>
                        <a:pt x="708658" y="210803"/>
                      </a:lnTo>
                      <a:lnTo>
                        <a:pt x="708658" y="206318"/>
                      </a:lnTo>
                      <a:close/>
                      <a:moveTo>
                        <a:pt x="708658" y="165055"/>
                      </a:moveTo>
                      <a:lnTo>
                        <a:pt x="0" y="165055"/>
                      </a:lnTo>
                      <a:lnTo>
                        <a:pt x="0" y="169540"/>
                      </a:lnTo>
                      <a:lnTo>
                        <a:pt x="708658" y="169540"/>
                      </a:lnTo>
                      <a:lnTo>
                        <a:pt x="708658" y="165055"/>
                      </a:lnTo>
                      <a:close/>
                      <a:moveTo>
                        <a:pt x="708658" y="123791"/>
                      </a:moveTo>
                      <a:lnTo>
                        <a:pt x="0" y="123791"/>
                      </a:lnTo>
                      <a:lnTo>
                        <a:pt x="0" y="128276"/>
                      </a:lnTo>
                      <a:lnTo>
                        <a:pt x="708658" y="128276"/>
                      </a:lnTo>
                      <a:lnTo>
                        <a:pt x="708658" y="123791"/>
                      </a:lnTo>
                      <a:close/>
                      <a:moveTo>
                        <a:pt x="708658" y="82527"/>
                      </a:moveTo>
                      <a:lnTo>
                        <a:pt x="0" y="82527"/>
                      </a:lnTo>
                      <a:lnTo>
                        <a:pt x="0" y="87013"/>
                      </a:lnTo>
                      <a:lnTo>
                        <a:pt x="708658" y="87013"/>
                      </a:lnTo>
                      <a:lnTo>
                        <a:pt x="708658" y="82527"/>
                      </a:lnTo>
                      <a:close/>
                      <a:moveTo>
                        <a:pt x="708658" y="41264"/>
                      </a:moveTo>
                      <a:lnTo>
                        <a:pt x="0" y="41264"/>
                      </a:lnTo>
                      <a:lnTo>
                        <a:pt x="0" y="45749"/>
                      </a:lnTo>
                      <a:lnTo>
                        <a:pt x="708658" y="45749"/>
                      </a:lnTo>
                      <a:lnTo>
                        <a:pt x="708658" y="41264"/>
                      </a:lnTo>
                      <a:close/>
                      <a:moveTo>
                        <a:pt x="708658" y="0"/>
                      </a:moveTo>
                      <a:lnTo>
                        <a:pt x="0" y="0"/>
                      </a:lnTo>
                      <a:lnTo>
                        <a:pt x="0" y="4485"/>
                      </a:lnTo>
                      <a:lnTo>
                        <a:pt x="708658" y="4485"/>
                      </a:lnTo>
                      <a:lnTo>
                        <a:pt x="708658" y="0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538346D-9B78-456B-A7DB-532AB83AFE79}"/>
                  </a:ext>
                </a:extLst>
              </p:cNvPr>
              <p:cNvSpPr/>
              <p:nvPr/>
            </p:nvSpPr>
            <p:spPr>
              <a:xfrm>
                <a:off x="7271824" y="3295121"/>
                <a:ext cx="999499" cy="1494941"/>
              </a:xfrm>
              <a:custGeom>
                <a:avLst/>
                <a:gdLst>
                  <a:gd name="connsiteX0" fmla="*/ 997446 w 999499"/>
                  <a:gd name="connsiteY0" fmla="*/ 203824 h 1494941"/>
                  <a:gd name="connsiteX1" fmla="*/ 687767 w 999499"/>
                  <a:gd name="connsiteY1" fmla="*/ 209202 h 1494941"/>
                  <a:gd name="connsiteX2" fmla="*/ 419104 w 999499"/>
                  <a:gd name="connsiteY2" fmla="*/ 222348 h 1494941"/>
                  <a:gd name="connsiteX3" fmla="*/ 447065 w 999499"/>
                  <a:gd name="connsiteY3" fmla="*/ 178232 h 1494941"/>
                  <a:gd name="connsiteX4" fmla="*/ 463943 w 999499"/>
                  <a:gd name="connsiteY4" fmla="*/ 128451 h 1494941"/>
                  <a:gd name="connsiteX5" fmla="*/ 158488 w 999499"/>
                  <a:gd name="connsiteY5" fmla="*/ 26911 h 1494941"/>
                  <a:gd name="connsiteX6" fmla="*/ 133860 w 999499"/>
                  <a:gd name="connsiteY6" fmla="*/ 26911 h 1494941"/>
                  <a:gd name="connsiteX7" fmla="*/ 133860 w 999499"/>
                  <a:gd name="connsiteY7" fmla="*/ 0 h 1494941"/>
                  <a:gd name="connsiteX8" fmla="*/ 0 w 999499"/>
                  <a:gd name="connsiteY8" fmla="*/ 0 h 1494941"/>
                  <a:gd name="connsiteX9" fmla="*/ 0 w 999499"/>
                  <a:gd name="connsiteY9" fmla="*/ 65004 h 1494941"/>
                  <a:gd name="connsiteX10" fmla="*/ 133860 w 999499"/>
                  <a:gd name="connsiteY10" fmla="*/ 65004 h 1494941"/>
                  <a:gd name="connsiteX11" fmla="*/ 133860 w 999499"/>
                  <a:gd name="connsiteY11" fmla="*/ 35881 h 1494941"/>
                  <a:gd name="connsiteX12" fmla="*/ 158488 w 999499"/>
                  <a:gd name="connsiteY12" fmla="*/ 35881 h 1494941"/>
                  <a:gd name="connsiteX13" fmla="*/ 455582 w 999499"/>
                  <a:gd name="connsiteY13" fmla="*/ 131703 h 1494941"/>
                  <a:gd name="connsiteX14" fmla="*/ 441005 w 999499"/>
                  <a:gd name="connsiteY14" fmla="*/ 171616 h 1494941"/>
                  <a:gd name="connsiteX15" fmla="*/ 411022 w 999499"/>
                  <a:gd name="connsiteY15" fmla="*/ 226232 h 1494941"/>
                  <a:gd name="connsiteX16" fmla="*/ 689148 w 999499"/>
                  <a:gd name="connsiteY16" fmla="*/ 218065 h 1494941"/>
                  <a:gd name="connsiteX17" fmla="*/ 989287 w 999499"/>
                  <a:gd name="connsiteY17" fmla="*/ 207552 h 1494941"/>
                  <a:gd name="connsiteX18" fmla="*/ 934505 w 999499"/>
                  <a:gd name="connsiteY18" fmla="*/ 283629 h 1494941"/>
                  <a:gd name="connsiteX19" fmla="*/ 813908 w 999499"/>
                  <a:gd name="connsiteY19" fmla="*/ 872977 h 1494941"/>
                  <a:gd name="connsiteX20" fmla="*/ 865707 w 999499"/>
                  <a:gd name="connsiteY20" fmla="*/ 1090666 h 1494941"/>
                  <a:gd name="connsiteX21" fmla="*/ 752026 w 999499"/>
                  <a:gd name="connsiteY21" fmla="*/ 1399591 h 1494941"/>
                  <a:gd name="connsiteX22" fmla="*/ 410502 w 999499"/>
                  <a:gd name="connsiteY22" fmla="*/ 1474682 h 1494941"/>
                  <a:gd name="connsiteX23" fmla="*/ 399186 w 999499"/>
                  <a:gd name="connsiteY23" fmla="*/ 1462164 h 1494941"/>
                  <a:gd name="connsiteX24" fmla="*/ 399186 w 999499"/>
                  <a:gd name="connsiteY24" fmla="*/ 1421797 h 1494941"/>
                  <a:gd name="connsiteX25" fmla="*/ 417126 w 999499"/>
                  <a:gd name="connsiteY25" fmla="*/ 1421797 h 1494941"/>
                  <a:gd name="connsiteX26" fmla="*/ 417126 w 999499"/>
                  <a:gd name="connsiteY26" fmla="*/ 1327609 h 1494941"/>
                  <a:gd name="connsiteX27" fmla="*/ 372275 w 999499"/>
                  <a:gd name="connsiteY27" fmla="*/ 1327609 h 1494941"/>
                  <a:gd name="connsiteX28" fmla="*/ 372275 w 999499"/>
                  <a:gd name="connsiteY28" fmla="*/ 1421797 h 1494941"/>
                  <a:gd name="connsiteX29" fmla="*/ 390215 w 999499"/>
                  <a:gd name="connsiteY29" fmla="*/ 1421797 h 1494941"/>
                  <a:gd name="connsiteX30" fmla="*/ 390215 w 999499"/>
                  <a:gd name="connsiteY30" fmla="*/ 1462164 h 1494941"/>
                  <a:gd name="connsiteX31" fmla="*/ 406469 w 999499"/>
                  <a:gd name="connsiteY31" fmla="*/ 1482693 h 1494941"/>
                  <a:gd name="connsiteX32" fmla="*/ 482013 w 999499"/>
                  <a:gd name="connsiteY32" fmla="*/ 1494942 h 1494941"/>
                  <a:gd name="connsiteX33" fmla="*/ 757372 w 999499"/>
                  <a:gd name="connsiteY33" fmla="*/ 1406794 h 1494941"/>
                  <a:gd name="connsiteX34" fmla="*/ 874552 w 999499"/>
                  <a:gd name="connsiteY34" fmla="*/ 1089127 h 1494941"/>
                  <a:gd name="connsiteX35" fmla="*/ 822564 w 999499"/>
                  <a:gd name="connsiteY35" fmla="*/ 870600 h 1494941"/>
                  <a:gd name="connsiteX36" fmla="*/ 774505 w 999499"/>
                  <a:gd name="connsiteY36" fmla="*/ 569165 h 1494941"/>
                  <a:gd name="connsiteX37" fmla="*/ 940309 w 999499"/>
                  <a:gd name="connsiteY37" fmla="*/ 290469 h 1494941"/>
                  <a:gd name="connsiteX38" fmla="*/ 997446 w 999499"/>
                  <a:gd name="connsiteY38" fmla="*/ 203824 h 1494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99499" h="1494941">
                    <a:moveTo>
                      <a:pt x="997446" y="203824"/>
                    </a:moveTo>
                    <a:cubicBezTo>
                      <a:pt x="980438" y="166633"/>
                      <a:pt x="863787" y="181811"/>
                      <a:pt x="687767" y="209202"/>
                    </a:cubicBezTo>
                    <a:cubicBezTo>
                      <a:pt x="567846" y="227865"/>
                      <a:pt x="431927" y="249022"/>
                      <a:pt x="419104" y="222348"/>
                    </a:cubicBezTo>
                    <a:cubicBezTo>
                      <a:pt x="416292" y="216495"/>
                      <a:pt x="418858" y="204089"/>
                      <a:pt x="447065" y="178232"/>
                    </a:cubicBezTo>
                    <a:cubicBezTo>
                      <a:pt x="464790" y="161982"/>
                      <a:pt x="470469" y="145235"/>
                      <a:pt x="463943" y="128451"/>
                    </a:cubicBezTo>
                    <a:cubicBezTo>
                      <a:pt x="439826" y="66457"/>
                      <a:pt x="249807" y="26911"/>
                      <a:pt x="158488" y="26911"/>
                    </a:cubicBezTo>
                    <a:lnTo>
                      <a:pt x="133860" y="26911"/>
                    </a:lnTo>
                    <a:lnTo>
                      <a:pt x="133860" y="0"/>
                    </a:lnTo>
                    <a:lnTo>
                      <a:pt x="0" y="0"/>
                    </a:lnTo>
                    <a:lnTo>
                      <a:pt x="0" y="65004"/>
                    </a:lnTo>
                    <a:lnTo>
                      <a:pt x="133860" y="65004"/>
                    </a:lnTo>
                    <a:lnTo>
                      <a:pt x="133860" y="35881"/>
                    </a:lnTo>
                    <a:lnTo>
                      <a:pt x="158488" y="35881"/>
                    </a:lnTo>
                    <a:cubicBezTo>
                      <a:pt x="261091" y="35881"/>
                      <a:pt x="435009" y="78809"/>
                      <a:pt x="455582" y="131703"/>
                    </a:cubicBezTo>
                    <a:cubicBezTo>
                      <a:pt x="460704" y="144876"/>
                      <a:pt x="455936" y="157928"/>
                      <a:pt x="441005" y="171616"/>
                    </a:cubicBezTo>
                    <a:cubicBezTo>
                      <a:pt x="414372" y="196029"/>
                      <a:pt x="404841" y="213387"/>
                      <a:pt x="411022" y="226232"/>
                    </a:cubicBezTo>
                    <a:cubicBezTo>
                      <a:pt x="425675" y="256705"/>
                      <a:pt x="525869" y="243473"/>
                      <a:pt x="689148" y="218065"/>
                    </a:cubicBezTo>
                    <a:cubicBezTo>
                      <a:pt x="822586" y="197294"/>
                      <a:pt x="973831" y="173760"/>
                      <a:pt x="989287" y="207552"/>
                    </a:cubicBezTo>
                    <a:cubicBezTo>
                      <a:pt x="993736" y="217276"/>
                      <a:pt x="987843" y="238374"/>
                      <a:pt x="934505" y="283629"/>
                    </a:cubicBezTo>
                    <a:cubicBezTo>
                      <a:pt x="705519" y="477923"/>
                      <a:pt x="753353" y="652257"/>
                      <a:pt x="813908" y="872977"/>
                    </a:cubicBezTo>
                    <a:cubicBezTo>
                      <a:pt x="832691" y="941435"/>
                      <a:pt x="852112" y="1012220"/>
                      <a:pt x="865707" y="1090666"/>
                    </a:cubicBezTo>
                    <a:cubicBezTo>
                      <a:pt x="894224" y="1255186"/>
                      <a:pt x="819626" y="1349469"/>
                      <a:pt x="752026" y="1399591"/>
                    </a:cubicBezTo>
                    <a:cubicBezTo>
                      <a:pt x="635424" y="1486043"/>
                      <a:pt x="460763" y="1499983"/>
                      <a:pt x="410502" y="1474682"/>
                    </a:cubicBezTo>
                    <a:cubicBezTo>
                      <a:pt x="405339" y="1472081"/>
                      <a:pt x="399186" y="1467802"/>
                      <a:pt x="399186" y="1462164"/>
                    </a:cubicBezTo>
                    <a:lnTo>
                      <a:pt x="399186" y="1421797"/>
                    </a:lnTo>
                    <a:lnTo>
                      <a:pt x="417126" y="1421797"/>
                    </a:lnTo>
                    <a:lnTo>
                      <a:pt x="417126" y="1327609"/>
                    </a:lnTo>
                    <a:lnTo>
                      <a:pt x="372275" y="1327609"/>
                    </a:lnTo>
                    <a:lnTo>
                      <a:pt x="372275" y="1421797"/>
                    </a:lnTo>
                    <a:lnTo>
                      <a:pt x="390215" y="1421797"/>
                    </a:lnTo>
                    <a:lnTo>
                      <a:pt x="390215" y="1462164"/>
                    </a:lnTo>
                    <a:cubicBezTo>
                      <a:pt x="390215" y="1467797"/>
                      <a:pt x="393036" y="1475929"/>
                      <a:pt x="406469" y="1482693"/>
                    </a:cubicBezTo>
                    <a:cubicBezTo>
                      <a:pt x="421831" y="1490425"/>
                      <a:pt x="448648" y="1494942"/>
                      <a:pt x="482013" y="1494942"/>
                    </a:cubicBezTo>
                    <a:cubicBezTo>
                      <a:pt x="559033" y="1494942"/>
                      <a:pt x="670947" y="1470879"/>
                      <a:pt x="757372" y="1406794"/>
                    </a:cubicBezTo>
                    <a:cubicBezTo>
                      <a:pt x="827000" y="1355170"/>
                      <a:pt x="903849" y="1258151"/>
                      <a:pt x="874552" y="1089127"/>
                    </a:cubicBezTo>
                    <a:cubicBezTo>
                      <a:pt x="860881" y="1010264"/>
                      <a:pt x="841402" y="939259"/>
                      <a:pt x="822564" y="870600"/>
                    </a:cubicBezTo>
                    <a:cubicBezTo>
                      <a:pt x="791980" y="759130"/>
                      <a:pt x="765567" y="662860"/>
                      <a:pt x="774505" y="569165"/>
                    </a:cubicBezTo>
                    <a:cubicBezTo>
                      <a:pt x="784283" y="466710"/>
                      <a:pt x="836966" y="378154"/>
                      <a:pt x="940309" y="290469"/>
                    </a:cubicBezTo>
                    <a:cubicBezTo>
                      <a:pt x="987870" y="250116"/>
                      <a:pt x="1006026" y="222581"/>
                      <a:pt x="997446" y="203824"/>
                    </a:cubicBezTo>
                    <a:close/>
                  </a:path>
                </a:pathLst>
              </a:custGeom>
              <a:solidFill>
                <a:srgbClr val="CFCFCF"/>
              </a:solidFill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" name="Graphic 8" descr="Laptop with phone and calculator">
                <a:extLst>
                  <a:ext uri="{FF2B5EF4-FFF2-40B4-BE49-F238E27FC236}">
                    <a16:creationId xmlns:a16="http://schemas.microsoft.com/office/drawing/2014/main" id="{4F63290B-7271-4FAF-8F99-DD4B537B4B29}"/>
                  </a:ext>
                </a:extLst>
              </p:cNvPr>
              <p:cNvGrpSpPr/>
              <p:nvPr/>
            </p:nvGrpSpPr>
            <p:grpSpPr>
              <a:xfrm>
                <a:off x="4655663" y="3303634"/>
                <a:ext cx="499155" cy="964770"/>
                <a:chOff x="4655663" y="3303634"/>
                <a:chExt cx="499155" cy="964770"/>
              </a:xfrm>
            </p:grpSpPr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C44D7AFF-70A2-4145-83B7-17B8097FAC6D}"/>
                    </a:ext>
                  </a:extLst>
                </p:cNvPr>
                <p:cNvSpPr/>
                <p:nvPr/>
              </p:nvSpPr>
              <p:spPr>
                <a:xfrm>
                  <a:off x="4655663" y="3303634"/>
                  <a:ext cx="499155" cy="964770"/>
                </a:xfrm>
                <a:custGeom>
                  <a:avLst/>
                  <a:gdLst>
                    <a:gd name="connsiteX0" fmla="*/ 462911 w 499155"/>
                    <a:gd name="connsiteY0" fmla="*/ 964771 h 964770"/>
                    <a:gd name="connsiteX1" fmla="*/ 36245 w 499155"/>
                    <a:gd name="connsiteY1" fmla="*/ 964771 h 964770"/>
                    <a:gd name="connsiteX2" fmla="*/ 0 w 499155"/>
                    <a:gd name="connsiteY2" fmla="*/ 928526 h 964770"/>
                    <a:gd name="connsiteX3" fmla="*/ 0 w 499155"/>
                    <a:gd name="connsiteY3" fmla="*/ 36245 h 964770"/>
                    <a:gd name="connsiteX4" fmla="*/ 36245 w 499155"/>
                    <a:gd name="connsiteY4" fmla="*/ 0 h 964770"/>
                    <a:gd name="connsiteX5" fmla="*/ 462911 w 499155"/>
                    <a:gd name="connsiteY5" fmla="*/ 0 h 964770"/>
                    <a:gd name="connsiteX6" fmla="*/ 499156 w 499155"/>
                    <a:gd name="connsiteY6" fmla="*/ 36245 h 964770"/>
                    <a:gd name="connsiteX7" fmla="*/ 499156 w 499155"/>
                    <a:gd name="connsiteY7" fmla="*/ 928526 h 964770"/>
                    <a:gd name="connsiteX8" fmla="*/ 462911 w 499155"/>
                    <a:gd name="connsiteY8" fmla="*/ 964771 h 964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9155" h="964770">
                      <a:moveTo>
                        <a:pt x="462911" y="964771"/>
                      </a:moveTo>
                      <a:lnTo>
                        <a:pt x="36245" y="964771"/>
                      </a:lnTo>
                      <a:cubicBezTo>
                        <a:pt x="16227" y="964771"/>
                        <a:pt x="0" y="948544"/>
                        <a:pt x="0" y="928526"/>
                      </a:cubicBezTo>
                      <a:lnTo>
                        <a:pt x="0" y="36245"/>
                      </a:lnTo>
                      <a:cubicBezTo>
                        <a:pt x="0" y="16227"/>
                        <a:pt x="16227" y="0"/>
                        <a:pt x="36245" y="0"/>
                      </a:cubicBezTo>
                      <a:lnTo>
                        <a:pt x="462911" y="0"/>
                      </a:lnTo>
                      <a:cubicBezTo>
                        <a:pt x="482928" y="0"/>
                        <a:pt x="499156" y="16227"/>
                        <a:pt x="499156" y="36245"/>
                      </a:cubicBezTo>
                      <a:lnTo>
                        <a:pt x="499156" y="928526"/>
                      </a:lnTo>
                      <a:cubicBezTo>
                        <a:pt x="499156" y="948544"/>
                        <a:pt x="482928" y="964771"/>
                        <a:pt x="462911" y="964771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92" name="Graphic 8" descr="Laptop with phone and calculator">
                  <a:extLst>
                    <a:ext uri="{FF2B5EF4-FFF2-40B4-BE49-F238E27FC236}">
                      <a16:creationId xmlns:a16="http://schemas.microsoft.com/office/drawing/2014/main" id="{4F63290B-7271-4FAF-8F99-DD4B537B4B29}"/>
                    </a:ext>
                  </a:extLst>
                </p:cNvPr>
                <p:cNvGrpSpPr/>
                <p:nvPr/>
              </p:nvGrpSpPr>
              <p:grpSpPr>
                <a:xfrm>
                  <a:off x="4713038" y="3785562"/>
                  <a:ext cx="390641" cy="381957"/>
                  <a:chOff x="4713038" y="3785562"/>
                  <a:chExt cx="390641" cy="381957"/>
                </a:xfrm>
              </p:grpSpPr>
              <p:sp>
                <p:nvSpPr>
                  <p:cNvPr id="193" name="Freeform: Shape 192">
                    <a:extLst>
                      <a:ext uri="{FF2B5EF4-FFF2-40B4-BE49-F238E27FC236}">
                        <a16:creationId xmlns:a16="http://schemas.microsoft.com/office/drawing/2014/main" id="{8C9CE3E2-33A0-4FD6-86EE-B54B1F05B6FD}"/>
                      </a:ext>
                    </a:extLst>
                  </p:cNvPr>
                  <p:cNvSpPr/>
                  <p:nvPr/>
                </p:nvSpPr>
                <p:spPr>
                  <a:xfrm>
                    <a:off x="4713038" y="3785562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: Shape 193">
                    <a:extLst>
                      <a:ext uri="{FF2B5EF4-FFF2-40B4-BE49-F238E27FC236}">
                        <a16:creationId xmlns:a16="http://schemas.microsoft.com/office/drawing/2014/main" id="{AE463BEE-6BAA-4162-A9AD-E78E3D30251D}"/>
                      </a:ext>
                    </a:extLst>
                  </p:cNvPr>
                  <p:cNvSpPr/>
                  <p:nvPr/>
                </p:nvSpPr>
                <p:spPr>
                  <a:xfrm>
                    <a:off x="4797678" y="3785562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: Shape 194">
                    <a:extLst>
                      <a:ext uri="{FF2B5EF4-FFF2-40B4-BE49-F238E27FC236}">
                        <a16:creationId xmlns:a16="http://schemas.microsoft.com/office/drawing/2014/main" id="{AD6BF17E-AC6E-4032-A0CF-43B1540673DE}"/>
                      </a:ext>
                    </a:extLst>
                  </p:cNvPr>
                  <p:cNvSpPr/>
                  <p:nvPr/>
                </p:nvSpPr>
                <p:spPr>
                  <a:xfrm>
                    <a:off x="4882318" y="3785562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D6B52D25-6B3E-4A10-B148-57E1E277ACAC}"/>
                      </a:ext>
                    </a:extLst>
                  </p:cNvPr>
                  <p:cNvSpPr/>
                  <p:nvPr/>
                </p:nvSpPr>
                <p:spPr>
                  <a:xfrm>
                    <a:off x="4966957" y="3785562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E7FCABE3-B70A-4725-A7AA-911B849E72E0}"/>
                      </a:ext>
                    </a:extLst>
                  </p:cNvPr>
                  <p:cNvSpPr/>
                  <p:nvPr/>
                </p:nvSpPr>
                <p:spPr>
                  <a:xfrm>
                    <a:off x="5051597" y="3785562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8" name="Freeform: Shape 197">
                    <a:extLst>
                      <a:ext uri="{FF2B5EF4-FFF2-40B4-BE49-F238E27FC236}">
                        <a16:creationId xmlns:a16="http://schemas.microsoft.com/office/drawing/2014/main" id="{D23C79DB-0C87-40E9-9804-13DDB74692F6}"/>
                      </a:ext>
                    </a:extLst>
                  </p:cNvPr>
                  <p:cNvSpPr/>
                  <p:nvPr/>
                </p:nvSpPr>
                <p:spPr>
                  <a:xfrm>
                    <a:off x="4713038" y="3868031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CFCFC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9" name="Freeform: Shape 198">
                    <a:extLst>
                      <a:ext uri="{FF2B5EF4-FFF2-40B4-BE49-F238E27FC236}">
                        <a16:creationId xmlns:a16="http://schemas.microsoft.com/office/drawing/2014/main" id="{871BA8F7-5B6E-4D1A-A4A5-C088370E8747}"/>
                      </a:ext>
                    </a:extLst>
                  </p:cNvPr>
                  <p:cNvSpPr/>
                  <p:nvPr/>
                </p:nvSpPr>
                <p:spPr>
                  <a:xfrm>
                    <a:off x="4797678" y="3868031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0" name="Freeform: Shape 199">
                    <a:extLst>
                      <a:ext uri="{FF2B5EF4-FFF2-40B4-BE49-F238E27FC236}">
                        <a16:creationId xmlns:a16="http://schemas.microsoft.com/office/drawing/2014/main" id="{D1AF7F2E-1BF2-480F-A168-8A81DDF547B4}"/>
                      </a:ext>
                    </a:extLst>
                  </p:cNvPr>
                  <p:cNvSpPr/>
                  <p:nvPr/>
                </p:nvSpPr>
                <p:spPr>
                  <a:xfrm>
                    <a:off x="4882318" y="3868031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1" name="Freeform: Shape 200">
                    <a:extLst>
                      <a:ext uri="{FF2B5EF4-FFF2-40B4-BE49-F238E27FC236}">
                        <a16:creationId xmlns:a16="http://schemas.microsoft.com/office/drawing/2014/main" id="{20EBCB36-E819-408E-AD31-A209804A010D}"/>
                      </a:ext>
                    </a:extLst>
                  </p:cNvPr>
                  <p:cNvSpPr/>
                  <p:nvPr/>
                </p:nvSpPr>
                <p:spPr>
                  <a:xfrm>
                    <a:off x="4966957" y="3868031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2" name="Freeform: Shape 201">
                    <a:extLst>
                      <a:ext uri="{FF2B5EF4-FFF2-40B4-BE49-F238E27FC236}">
                        <a16:creationId xmlns:a16="http://schemas.microsoft.com/office/drawing/2014/main" id="{A01A9B82-D1AD-475A-97E9-3FD82FD4BCC7}"/>
                      </a:ext>
                    </a:extLst>
                  </p:cNvPr>
                  <p:cNvSpPr/>
                  <p:nvPr/>
                </p:nvSpPr>
                <p:spPr>
                  <a:xfrm>
                    <a:off x="5051597" y="3868031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CFCFC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: Shape 202">
                    <a:extLst>
                      <a:ext uri="{FF2B5EF4-FFF2-40B4-BE49-F238E27FC236}">
                        <a16:creationId xmlns:a16="http://schemas.microsoft.com/office/drawing/2014/main" id="{B216F26F-5EAA-48C9-9C83-94003C8B69ED}"/>
                      </a:ext>
                    </a:extLst>
                  </p:cNvPr>
                  <p:cNvSpPr/>
                  <p:nvPr/>
                </p:nvSpPr>
                <p:spPr>
                  <a:xfrm>
                    <a:off x="4713038" y="3950500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CFCFC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: Shape 203">
                    <a:extLst>
                      <a:ext uri="{FF2B5EF4-FFF2-40B4-BE49-F238E27FC236}">
                        <a16:creationId xmlns:a16="http://schemas.microsoft.com/office/drawing/2014/main" id="{0F70E3B0-FD56-4BB8-A45B-073875CB13D9}"/>
                      </a:ext>
                    </a:extLst>
                  </p:cNvPr>
                  <p:cNvSpPr/>
                  <p:nvPr/>
                </p:nvSpPr>
                <p:spPr>
                  <a:xfrm>
                    <a:off x="4797678" y="3950500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: Shape 204">
                    <a:extLst>
                      <a:ext uri="{FF2B5EF4-FFF2-40B4-BE49-F238E27FC236}">
                        <a16:creationId xmlns:a16="http://schemas.microsoft.com/office/drawing/2014/main" id="{76C45506-FEA3-44F4-91F2-4D6EB1EB12F5}"/>
                      </a:ext>
                    </a:extLst>
                  </p:cNvPr>
                  <p:cNvSpPr/>
                  <p:nvPr/>
                </p:nvSpPr>
                <p:spPr>
                  <a:xfrm>
                    <a:off x="4882318" y="3950500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: Shape 205">
                    <a:extLst>
                      <a:ext uri="{FF2B5EF4-FFF2-40B4-BE49-F238E27FC236}">
                        <a16:creationId xmlns:a16="http://schemas.microsoft.com/office/drawing/2014/main" id="{B48976BB-4362-40EF-849D-BAE5E9A11357}"/>
                      </a:ext>
                    </a:extLst>
                  </p:cNvPr>
                  <p:cNvSpPr/>
                  <p:nvPr/>
                </p:nvSpPr>
                <p:spPr>
                  <a:xfrm>
                    <a:off x="4966957" y="3950500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: Shape 206">
                    <a:extLst>
                      <a:ext uri="{FF2B5EF4-FFF2-40B4-BE49-F238E27FC236}">
                        <a16:creationId xmlns:a16="http://schemas.microsoft.com/office/drawing/2014/main" id="{22EE1C01-CF38-4D20-B858-A985983A312F}"/>
                      </a:ext>
                    </a:extLst>
                  </p:cNvPr>
                  <p:cNvSpPr/>
                  <p:nvPr/>
                </p:nvSpPr>
                <p:spPr>
                  <a:xfrm>
                    <a:off x="5051597" y="3950500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CFCFC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: Shape 207">
                    <a:extLst>
                      <a:ext uri="{FF2B5EF4-FFF2-40B4-BE49-F238E27FC236}">
                        <a16:creationId xmlns:a16="http://schemas.microsoft.com/office/drawing/2014/main" id="{DAD824E1-7E02-4890-AD6D-F4A96A8FBFE3}"/>
                      </a:ext>
                    </a:extLst>
                  </p:cNvPr>
                  <p:cNvSpPr/>
                  <p:nvPr/>
                </p:nvSpPr>
                <p:spPr>
                  <a:xfrm>
                    <a:off x="4713038" y="4032969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CFCFC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9" name="Freeform: Shape 208">
                    <a:extLst>
                      <a:ext uri="{FF2B5EF4-FFF2-40B4-BE49-F238E27FC236}">
                        <a16:creationId xmlns:a16="http://schemas.microsoft.com/office/drawing/2014/main" id="{79314D7F-876A-478E-B152-917542868CBA}"/>
                      </a:ext>
                    </a:extLst>
                  </p:cNvPr>
                  <p:cNvSpPr/>
                  <p:nvPr/>
                </p:nvSpPr>
                <p:spPr>
                  <a:xfrm>
                    <a:off x="4797678" y="4032969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: Shape 209">
                    <a:extLst>
                      <a:ext uri="{FF2B5EF4-FFF2-40B4-BE49-F238E27FC236}">
                        <a16:creationId xmlns:a16="http://schemas.microsoft.com/office/drawing/2014/main" id="{6640C6F2-3A34-4522-95F8-05E01AFEF656}"/>
                      </a:ext>
                    </a:extLst>
                  </p:cNvPr>
                  <p:cNvSpPr/>
                  <p:nvPr/>
                </p:nvSpPr>
                <p:spPr>
                  <a:xfrm>
                    <a:off x="4882318" y="4032969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1" name="Freeform: Shape 210">
                    <a:extLst>
                      <a:ext uri="{FF2B5EF4-FFF2-40B4-BE49-F238E27FC236}">
                        <a16:creationId xmlns:a16="http://schemas.microsoft.com/office/drawing/2014/main" id="{1E4BAE46-F266-4F23-9EE5-89163773AAAE}"/>
                      </a:ext>
                    </a:extLst>
                  </p:cNvPr>
                  <p:cNvSpPr/>
                  <p:nvPr/>
                </p:nvSpPr>
                <p:spPr>
                  <a:xfrm>
                    <a:off x="4966957" y="4032969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2" name="Freeform: Shape 211">
                    <a:extLst>
                      <a:ext uri="{FF2B5EF4-FFF2-40B4-BE49-F238E27FC236}">
                        <a16:creationId xmlns:a16="http://schemas.microsoft.com/office/drawing/2014/main" id="{F9CB922F-D309-4FB7-9943-EDDE48715B5D}"/>
                      </a:ext>
                    </a:extLst>
                  </p:cNvPr>
                  <p:cNvSpPr/>
                  <p:nvPr/>
                </p:nvSpPr>
                <p:spPr>
                  <a:xfrm>
                    <a:off x="5051597" y="4032969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CFCFC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3" name="Freeform: Shape 212">
                    <a:extLst>
                      <a:ext uri="{FF2B5EF4-FFF2-40B4-BE49-F238E27FC236}">
                        <a16:creationId xmlns:a16="http://schemas.microsoft.com/office/drawing/2014/main" id="{23280A2E-6E9E-4D87-BD13-386EF17648AF}"/>
                      </a:ext>
                    </a:extLst>
                  </p:cNvPr>
                  <p:cNvSpPr/>
                  <p:nvPr/>
                </p:nvSpPr>
                <p:spPr>
                  <a:xfrm>
                    <a:off x="4713038" y="4115438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CFCFC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4" name="Freeform: Shape 213">
                    <a:extLst>
                      <a:ext uri="{FF2B5EF4-FFF2-40B4-BE49-F238E27FC236}">
                        <a16:creationId xmlns:a16="http://schemas.microsoft.com/office/drawing/2014/main" id="{CD9BA734-BDEC-4A14-B742-791F16B11148}"/>
                      </a:ext>
                    </a:extLst>
                  </p:cNvPr>
                  <p:cNvSpPr/>
                  <p:nvPr/>
                </p:nvSpPr>
                <p:spPr>
                  <a:xfrm>
                    <a:off x="4797678" y="4115438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5" name="Freeform: Shape 214">
                    <a:extLst>
                      <a:ext uri="{FF2B5EF4-FFF2-40B4-BE49-F238E27FC236}">
                        <a16:creationId xmlns:a16="http://schemas.microsoft.com/office/drawing/2014/main" id="{42011F7B-7146-4A90-96A9-D57E7D1A2936}"/>
                      </a:ext>
                    </a:extLst>
                  </p:cNvPr>
                  <p:cNvSpPr/>
                  <p:nvPr/>
                </p:nvSpPr>
                <p:spPr>
                  <a:xfrm>
                    <a:off x="4882318" y="4115438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CFCFC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6" name="Freeform: Shape 215">
                    <a:extLst>
                      <a:ext uri="{FF2B5EF4-FFF2-40B4-BE49-F238E27FC236}">
                        <a16:creationId xmlns:a16="http://schemas.microsoft.com/office/drawing/2014/main" id="{208D0927-ECE3-4846-9743-7579B24B2195}"/>
                      </a:ext>
                    </a:extLst>
                  </p:cNvPr>
                  <p:cNvSpPr/>
                  <p:nvPr/>
                </p:nvSpPr>
                <p:spPr>
                  <a:xfrm>
                    <a:off x="4966957" y="4115438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7" name="Freeform: Shape 216">
                    <a:extLst>
                      <a:ext uri="{FF2B5EF4-FFF2-40B4-BE49-F238E27FC236}">
                        <a16:creationId xmlns:a16="http://schemas.microsoft.com/office/drawing/2014/main" id="{050A9F19-E6E5-42C9-B5E8-3D9CB46027F6}"/>
                      </a:ext>
                    </a:extLst>
                  </p:cNvPr>
                  <p:cNvSpPr/>
                  <p:nvPr/>
                </p:nvSpPr>
                <p:spPr>
                  <a:xfrm>
                    <a:off x="5051597" y="4115438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CFCFC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D6D7F279-AFD7-4DC0-BA73-028B7FA8BD33}"/>
                    </a:ext>
                  </a:extLst>
                </p:cNvPr>
                <p:cNvSpPr/>
                <p:nvPr/>
              </p:nvSpPr>
              <p:spPr>
                <a:xfrm>
                  <a:off x="4801373" y="3650392"/>
                  <a:ext cx="34724" cy="34724"/>
                </a:xfrm>
                <a:custGeom>
                  <a:avLst/>
                  <a:gdLst>
                    <a:gd name="connsiteX0" fmla="*/ 34724 w 34724"/>
                    <a:gd name="connsiteY0" fmla="*/ 17362 h 34724"/>
                    <a:gd name="connsiteX1" fmla="*/ 17362 w 34724"/>
                    <a:gd name="connsiteY1" fmla="*/ 34724 h 34724"/>
                    <a:gd name="connsiteX2" fmla="*/ 0 w 34724"/>
                    <a:gd name="connsiteY2" fmla="*/ 17362 h 34724"/>
                    <a:gd name="connsiteX3" fmla="*/ 17362 w 34724"/>
                    <a:gd name="connsiteY3" fmla="*/ 0 h 34724"/>
                    <a:gd name="connsiteX4" fmla="*/ 34724 w 34724"/>
                    <a:gd name="connsiteY4" fmla="*/ 17362 h 3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724" h="34724">
                      <a:moveTo>
                        <a:pt x="34724" y="17362"/>
                      </a:moveTo>
                      <a:cubicBezTo>
                        <a:pt x="34724" y="26951"/>
                        <a:pt x="26951" y="34724"/>
                        <a:pt x="17362" y="34724"/>
                      </a:cubicBezTo>
                      <a:cubicBezTo>
                        <a:pt x="7773" y="34724"/>
                        <a:pt x="0" y="26951"/>
                        <a:pt x="0" y="17362"/>
                      </a:cubicBezTo>
                      <a:cubicBezTo>
                        <a:pt x="0" y="7773"/>
                        <a:pt x="7773" y="0"/>
                        <a:pt x="17362" y="0"/>
                      </a:cubicBezTo>
                      <a:cubicBezTo>
                        <a:pt x="26951" y="0"/>
                        <a:pt x="34724" y="7773"/>
                        <a:pt x="34724" y="17362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4DF78E1F-ADCB-491C-9DD6-35826AB1CD5E}"/>
                    </a:ext>
                  </a:extLst>
                </p:cNvPr>
                <p:cNvSpPr/>
                <p:nvPr/>
              </p:nvSpPr>
              <p:spPr>
                <a:xfrm>
                  <a:off x="4716734" y="3650392"/>
                  <a:ext cx="34724" cy="34724"/>
                </a:xfrm>
                <a:custGeom>
                  <a:avLst/>
                  <a:gdLst>
                    <a:gd name="connsiteX0" fmla="*/ 34724 w 34724"/>
                    <a:gd name="connsiteY0" fmla="*/ 17362 h 34724"/>
                    <a:gd name="connsiteX1" fmla="*/ 17362 w 34724"/>
                    <a:gd name="connsiteY1" fmla="*/ 34724 h 34724"/>
                    <a:gd name="connsiteX2" fmla="*/ 0 w 34724"/>
                    <a:gd name="connsiteY2" fmla="*/ 17362 h 34724"/>
                    <a:gd name="connsiteX3" fmla="*/ 17362 w 34724"/>
                    <a:gd name="connsiteY3" fmla="*/ 0 h 34724"/>
                    <a:gd name="connsiteX4" fmla="*/ 34724 w 34724"/>
                    <a:gd name="connsiteY4" fmla="*/ 17362 h 3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724" h="34724">
                      <a:moveTo>
                        <a:pt x="34724" y="17362"/>
                      </a:moveTo>
                      <a:cubicBezTo>
                        <a:pt x="34724" y="26951"/>
                        <a:pt x="26951" y="34724"/>
                        <a:pt x="17362" y="34724"/>
                      </a:cubicBezTo>
                      <a:cubicBezTo>
                        <a:pt x="7773" y="34724"/>
                        <a:pt x="0" y="26951"/>
                        <a:pt x="0" y="17362"/>
                      </a:cubicBezTo>
                      <a:cubicBezTo>
                        <a:pt x="0" y="7773"/>
                        <a:pt x="7773" y="0"/>
                        <a:pt x="17362" y="0"/>
                      </a:cubicBezTo>
                      <a:cubicBezTo>
                        <a:pt x="26951" y="0"/>
                        <a:pt x="34724" y="7773"/>
                        <a:pt x="34724" y="17362"/>
                      </a:cubicBezTo>
                      <a:close/>
                    </a:path>
                  </a:pathLst>
                </a:custGeom>
                <a:solidFill>
                  <a:srgbClr val="CFCFCF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F1250AE6-79EF-4BC6-9CCF-8A05BCEF9F6C}"/>
                    </a:ext>
                  </a:extLst>
                </p:cNvPr>
                <p:cNvSpPr/>
                <p:nvPr/>
              </p:nvSpPr>
              <p:spPr>
                <a:xfrm>
                  <a:off x="4700722" y="3439113"/>
                  <a:ext cx="416686" cy="149988"/>
                </a:xfrm>
                <a:custGeom>
                  <a:avLst/>
                  <a:gdLst>
                    <a:gd name="connsiteX0" fmla="*/ 0 w 416686"/>
                    <a:gd name="connsiteY0" fmla="*/ 0 h 149988"/>
                    <a:gd name="connsiteX1" fmla="*/ 416687 w 416686"/>
                    <a:gd name="connsiteY1" fmla="*/ 0 h 149988"/>
                    <a:gd name="connsiteX2" fmla="*/ 416687 w 416686"/>
                    <a:gd name="connsiteY2" fmla="*/ 149989 h 149988"/>
                    <a:gd name="connsiteX3" fmla="*/ 0 w 416686"/>
                    <a:gd name="connsiteY3" fmla="*/ 149989 h 149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686" h="149988">
                      <a:moveTo>
                        <a:pt x="0" y="0"/>
                      </a:moveTo>
                      <a:lnTo>
                        <a:pt x="416687" y="0"/>
                      </a:lnTo>
                      <a:lnTo>
                        <a:pt x="416687" y="149989"/>
                      </a:lnTo>
                      <a:lnTo>
                        <a:pt x="0" y="149989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99EDB47C-6542-4309-8B36-E65EEB232C13}"/>
                    </a:ext>
                  </a:extLst>
                </p:cNvPr>
                <p:cNvSpPr/>
                <p:nvPr/>
              </p:nvSpPr>
              <p:spPr>
                <a:xfrm>
                  <a:off x="4697775" y="3376190"/>
                  <a:ext cx="105890" cy="21569"/>
                </a:xfrm>
                <a:custGeom>
                  <a:avLst/>
                  <a:gdLst>
                    <a:gd name="connsiteX0" fmla="*/ 0 w 105890"/>
                    <a:gd name="connsiteY0" fmla="*/ 0 h 21569"/>
                    <a:gd name="connsiteX1" fmla="*/ 105891 w 105890"/>
                    <a:gd name="connsiteY1" fmla="*/ 0 h 21569"/>
                    <a:gd name="connsiteX2" fmla="*/ 105891 w 105890"/>
                    <a:gd name="connsiteY2" fmla="*/ 21569 h 21569"/>
                    <a:gd name="connsiteX3" fmla="*/ 0 w 105890"/>
                    <a:gd name="connsiteY3" fmla="*/ 21569 h 21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90" h="21569">
                      <a:moveTo>
                        <a:pt x="0" y="0"/>
                      </a:moveTo>
                      <a:lnTo>
                        <a:pt x="105891" y="0"/>
                      </a:lnTo>
                      <a:lnTo>
                        <a:pt x="105891" y="21569"/>
                      </a:lnTo>
                      <a:lnTo>
                        <a:pt x="0" y="21569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2" name="Graphic 8" descr="Laptop with phone and calculator">
                <a:extLst>
                  <a:ext uri="{FF2B5EF4-FFF2-40B4-BE49-F238E27FC236}">
                    <a16:creationId xmlns:a16="http://schemas.microsoft.com/office/drawing/2014/main" id="{4F63290B-7271-4FAF-8F99-DD4B537B4B29}"/>
                  </a:ext>
                </a:extLst>
              </p:cNvPr>
              <p:cNvGrpSpPr/>
              <p:nvPr/>
            </p:nvGrpSpPr>
            <p:grpSpPr>
              <a:xfrm>
                <a:off x="5191460" y="1991432"/>
                <a:ext cx="2267517" cy="2276972"/>
                <a:chOff x="5191460" y="1991432"/>
                <a:chExt cx="2267517" cy="2276972"/>
              </a:xfrm>
            </p:grpSpPr>
            <p:sp>
              <p:nvSpPr>
                <p:cNvPr id="223" name="Freeform: Shape 222">
                  <a:extLst>
                    <a:ext uri="{FF2B5EF4-FFF2-40B4-BE49-F238E27FC236}">
                      <a16:creationId xmlns:a16="http://schemas.microsoft.com/office/drawing/2014/main" id="{AB34A86F-6639-465C-AC1B-6B4099D52886}"/>
                    </a:ext>
                  </a:extLst>
                </p:cNvPr>
                <p:cNvSpPr/>
                <p:nvPr/>
              </p:nvSpPr>
              <p:spPr>
                <a:xfrm>
                  <a:off x="7267957" y="3142625"/>
                  <a:ext cx="44237" cy="125585"/>
                </a:xfrm>
                <a:custGeom>
                  <a:avLst/>
                  <a:gdLst>
                    <a:gd name="connsiteX0" fmla="*/ 0 w 44237"/>
                    <a:gd name="connsiteY0" fmla="*/ 0 h 125585"/>
                    <a:gd name="connsiteX1" fmla="*/ 44237 w 44237"/>
                    <a:gd name="connsiteY1" fmla="*/ 0 h 125585"/>
                    <a:gd name="connsiteX2" fmla="*/ 44237 w 44237"/>
                    <a:gd name="connsiteY2" fmla="*/ 125585 h 125585"/>
                    <a:gd name="connsiteX3" fmla="*/ 0 w 44237"/>
                    <a:gd name="connsiteY3" fmla="*/ 125585 h 125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237" h="125585">
                      <a:moveTo>
                        <a:pt x="0" y="0"/>
                      </a:moveTo>
                      <a:lnTo>
                        <a:pt x="44237" y="0"/>
                      </a:lnTo>
                      <a:lnTo>
                        <a:pt x="44237" y="125585"/>
                      </a:lnTo>
                      <a:lnTo>
                        <a:pt x="0" y="125585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id="{041054B1-83A1-4E80-AC4A-E357DEC130CB}"/>
                    </a:ext>
                  </a:extLst>
                </p:cNvPr>
                <p:cNvSpPr/>
                <p:nvPr/>
              </p:nvSpPr>
              <p:spPr>
                <a:xfrm>
                  <a:off x="5368807" y="2922851"/>
                  <a:ext cx="1910686" cy="1345553"/>
                </a:xfrm>
                <a:custGeom>
                  <a:avLst/>
                  <a:gdLst>
                    <a:gd name="connsiteX0" fmla="*/ 1856864 w 1910686"/>
                    <a:gd name="connsiteY0" fmla="*/ 1345554 h 1345553"/>
                    <a:gd name="connsiteX1" fmla="*/ 53822 w 1910686"/>
                    <a:gd name="connsiteY1" fmla="*/ 1345554 h 1345553"/>
                    <a:gd name="connsiteX2" fmla="*/ 0 w 1910686"/>
                    <a:gd name="connsiteY2" fmla="*/ 1291732 h 1345553"/>
                    <a:gd name="connsiteX3" fmla="*/ 0 w 1910686"/>
                    <a:gd name="connsiteY3" fmla="*/ 53822 h 1345553"/>
                    <a:gd name="connsiteX4" fmla="*/ 53822 w 1910686"/>
                    <a:gd name="connsiteY4" fmla="*/ 0 h 1345553"/>
                    <a:gd name="connsiteX5" fmla="*/ 1856864 w 1910686"/>
                    <a:gd name="connsiteY5" fmla="*/ 0 h 1345553"/>
                    <a:gd name="connsiteX6" fmla="*/ 1910686 w 1910686"/>
                    <a:gd name="connsiteY6" fmla="*/ 53822 h 1345553"/>
                    <a:gd name="connsiteX7" fmla="*/ 1910686 w 1910686"/>
                    <a:gd name="connsiteY7" fmla="*/ 1291732 h 1345553"/>
                    <a:gd name="connsiteX8" fmla="*/ 1856864 w 1910686"/>
                    <a:gd name="connsiteY8" fmla="*/ 1345554 h 1345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10686" h="1345553">
                      <a:moveTo>
                        <a:pt x="1856864" y="1345554"/>
                      </a:moveTo>
                      <a:lnTo>
                        <a:pt x="53822" y="1345554"/>
                      </a:lnTo>
                      <a:cubicBezTo>
                        <a:pt x="24099" y="1345554"/>
                        <a:pt x="0" y="1321455"/>
                        <a:pt x="0" y="1291732"/>
                      </a:cubicBezTo>
                      <a:lnTo>
                        <a:pt x="0" y="53822"/>
                      </a:lnTo>
                      <a:cubicBezTo>
                        <a:pt x="0" y="24099"/>
                        <a:pt x="24099" y="0"/>
                        <a:pt x="53822" y="0"/>
                      </a:cubicBezTo>
                      <a:lnTo>
                        <a:pt x="1856864" y="0"/>
                      </a:lnTo>
                      <a:cubicBezTo>
                        <a:pt x="1886588" y="0"/>
                        <a:pt x="1910686" y="24099"/>
                        <a:pt x="1910686" y="53822"/>
                      </a:cubicBezTo>
                      <a:lnTo>
                        <a:pt x="1910686" y="1291732"/>
                      </a:lnTo>
                      <a:cubicBezTo>
                        <a:pt x="1910686" y="1321459"/>
                        <a:pt x="1886588" y="1345554"/>
                        <a:pt x="1856864" y="1345554"/>
                      </a:cubicBezTo>
                      <a:close/>
                    </a:path>
                  </a:pathLst>
                </a:custGeom>
                <a:solidFill>
                  <a:srgbClr val="337EC6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5" name="Freeform: Shape 224">
                  <a:extLst>
                    <a:ext uri="{FF2B5EF4-FFF2-40B4-BE49-F238E27FC236}">
                      <a16:creationId xmlns:a16="http://schemas.microsoft.com/office/drawing/2014/main" id="{1FC1C6FF-8408-41F7-8D32-79EF5FB0962A}"/>
                    </a:ext>
                  </a:extLst>
                </p:cNvPr>
                <p:cNvSpPr/>
                <p:nvPr/>
              </p:nvSpPr>
              <p:spPr>
                <a:xfrm>
                  <a:off x="5651373" y="2918366"/>
                  <a:ext cx="1350038" cy="76248"/>
                </a:xfrm>
                <a:custGeom>
                  <a:avLst/>
                  <a:gdLst>
                    <a:gd name="connsiteX0" fmla="*/ 0 w 1350038"/>
                    <a:gd name="connsiteY0" fmla="*/ 0 h 76248"/>
                    <a:gd name="connsiteX1" fmla="*/ 1350039 w 1350038"/>
                    <a:gd name="connsiteY1" fmla="*/ 0 h 76248"/>
                    <a:gd name="connsiteX2" fmla="*/ 1350039 w 1350038"/>
                    <a:gd name="connsiteY2" fmla="*/ 76248 h 76248"/>
                    <a:gd name="connsiteX3" fmla="*/ 0 w 1350038"/>
                    <a:gd name="connsiteY3" fmla="*/ 76248 h 76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50038" h="76248">
                      <a:moveTo>
                        <a:pt x="0" y="0"/>
                      </a:moveTo>
                      <a:lnTo>
                        <a:pt x="1350039" y="0"/>
                      </a:lnTo>
                      <a:lnTo>
                        <a:pt x="1350039" y="76248"/>
                      </a:lnTo>
                      <a:lnTo>
                        <a:pt x="0" y="762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6" name="Freeform: Shape 225">
                  <a:extLst>
                    <a:ext uri="{FF2B5EF4-FFF2-40B4-BE49-F238E27FC236}">
                      <a16:creationId xmlns:a16="http://schemas.microsoft.com/office/drawing/2014/main" id="{8CA66B0D-5F5E-44F2-BD3A-E5AD813C7030}"/>
                    </a:ext>
                  </a:extLst>
                </p:cNvPr>
                <p:cNvSpPr/>
                <p:nvPr/>
              </p:nvSpPr>
              <p:spPr>
                <a:xfrm>
                  <a:off x="6040812" y="3801946"/>
                  <a:ext cx="571160" cy="376755"/>
                </a:xfrm>
                <a:custGeom>
                  <a:avLst/>
                  <a:gdLst>
                    <a:gd name="connsiteX0" fmla="*/ 543438 w 571160"/>
                    <a:gd name="connsiteY0" fmla="*/ 376755 h 376755"/>
                    <a:gd name="connsiteX1" fmla="*/ 27723 w 571160"/>
                    <a:gd name="connsiteY1" fmla="*/ 376755 h 376755"/>
                    <a:gd name="connsiteX2" fmla="*/ 0 w 571160"/>
                    <a:gd name="connsiteY2" fmla="*/ 349032 h 376755"/>
                    <a:gd name="connsiteX3" fmla="*/ 0 w 571160"/>
                    <a:gd name="connsiteY3" fmla="*/ 27723 h 376755"/>
                    <a:gd name="connsiteX4" fmla="*/ 27723 w 571160"/>
                    <a:gd name="connsiteY4" fmla="*/ 0 h 376755"/>
                    <a:gd name="connsiteX5" fmla="*/ 543438 w 571160"/>
                    <a:gd name="connsiteY5" fmla="*/ 0 h 376755"/>
                    <a:gd name="connsiteX6" fmla="*/ 571161 w 571160"/>
                    <a:gd name="connsiteY6" fmla="*/ 27723 h 376755"/>
                    <a:gd name="connsiteX7" fmla="*/ 571161 w 571160"/>
                    <a:gd name="connsiteY7" fmla="*/ 349032 h 376755"/>
                    <a:gd name="connsiteX8" fmla="*/ 543438 w 571160"/>
                    <a:gd name="connsiteY8" fmla="*/ 376755 h 376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1160" h="376755">
                      <a:moveTo>
                        <a:pt x="543438" y="376755"/>
                      </a:moveTo>
                      <a:lnTo>
                        <a:pt x="27723" y="376755"/>
                      </a:lnTo>
                      <a:cubicBezTo>
                        <a:pt x="12410" y="376755"/>
                        <a:pt x="0" y="364344"/>
                        <a:pt x="0" y="349032"/>
                      </a:cubicBezTo>
                      <a:lnTo>
                        <a:pt x="0" y="27723"/>
                      </a:lnTo>
                      <a:cubicBezTo>
                        <a:pt x="0" y="12411"/>
                        <a:pt x="12410" y="0"/>
                        <a:pt x="27723" y="0"/>
                      </a:cubicBezTo>
                      <a:lnTo>
                        <a:pt x="543438" y="0"/>
                      </a:lnTo>
                      <a:cubicBezTo>
                        <a:pt x="558750" y="0"/>
                        <a:pt x="571161" y="12411"/>
                        <a:pt x="571161" y="27723"/>
                      </a:cubicBezTo>
                      <a:lnTo>
                        <a:pt x="571161" y="349032"/>
                      </a:lnTo>
                      <a:cubicBezTo>
                        <a:pt x="571161" y="364344"/>
                        <a:pt x="558750" y="376755"/>
                        <a:pt x="543438" y="376755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4AD99D17-D61F-4051-BA01-4DB99110982A}"/>
                    </a:ext>
                  </a:extLst>
                </p:cNvPr>
                <p:cNvSpPr/>
                <p:nvPr/>
              </p:nvSpPr>
              <p:spPr>
                <a:xfrm>
                  <a:off x="5368215" y="3141364"/>
                  <a:ext cx="1911556" cy="611249"/>
                </a:xfrm>
                <a:custGeom>
                  <a:avLst/>
                  <a:gdLst>
                    <a:gd name="connsiteX0" fmla="*/ 0 w 1911556"/>
                    <a:gd name="connsiteY0" fmla="*/ 0 h 611249"/>
                    <a:gd name="connsiteX1" fmla="*/ 1911557 w 1911556"/>
                    <a:gd name="connsiteY1" fmla="*/ 0 h 611249"/>
                    <a:gd name="connsiteX2" fmla="*/ 1911557 w 1911556"/>
                    <a:gd name="connsiteY2" fmla="*/ 611249 h 611249"/>
                    <a:gd name="connsiteX3" fmla="*/ 0 w 1911556"/>
                    <a:gd name="connsiteY3" fmla="*/ 611249 h 611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11556" h="611249">
                      <a:moveTo>
                        <a:pt x="0" y="0"/>
                      </a:moveTo>
                      <a:lnTo>
                        <a:pt x="1911557" y="0"/>
                      </a:lnTo>
                      <a:lnTo>
                        <a:pt x="1911557" y="611249"/>
                      </a:lnTo>
                      <a:lnTo>
                        <a:pt x="0" y="611249"/>
                      </a:lnTo>
                      <a:close/>
                    </a:path>
                  </a:pathLst>
                </a:custGeom>
                <a:solidFill>
                  <a:srgbClr val="CCDFF1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28" name="Graphic 8" descr="Laptop with phone and calculator">
                  <a:extLst>
                    <a:ext uri="{FF2B5EF4-FFF2-40B4-BE49-F238E27FC236}">
                      <a16:creationId xmlns:a16="http://schemas.microsoft.com/office/drawing/2014/main" id="{4F63290B-7271-4FAF-8F99-DD4B537B4B29}"/>
                    </a:ext>
                  </a:extLst>
                </p:cNvPr>
                <p:cNvGrpSpPr/>
                <p:nvPr/>
              </p:nvGrpSpPr>
              <p:grpSpPr>
                <a:xfrm>
                  <a:off x="5651373" y="3169536"/>
                  <a:ext cx="1351344" cy="556162"/>
                  <a:chOff x="5651373" y="3169536"/>
                  <a:chExt cx="1351344" cy="556162"/>
                </a:xfrm>
                <a:solidFill>
                  <a:srgbClr val="2F2F2F"/>
                </a:solidFill>
              </p:grpSpPr>
              <p:sp>
                <p:nvSpPr>
                  <p:cNvPr id="229" name="Freeform: Shape 228">
                    <a:extLst>
                      <a:ext uri="{FF2B5EF4-FFF2-40B4-BE49-F238E27FC236}">
                        <a16:creationId xmlns:a16="http://schemas.microsoft.com/office/drawing/2014/main" id="{A2F9C4A1-D3CB-483A-BB17-BECDAEE4952F}"/>
                      </a:ext>
                    </a:extLst>
                  </p:cNvPr>
                  <p:cNvSpPr/>
                  <p:nvPr/>
                </p:nvSpPr>
                <p:spPr>
                  <a:xfrm>
                    <a:off x="5651373" y="3232328"/>
                    <a:ext cx="131370" cy="80733"/>
                  </a:xfrm>
                  <a:custGeom>
                    <a:avLst/>
                    <a:gdLst>
                      <a:gd name="connsiteX0" fmla="*/ 122401 w 131370"/>
                      <a:gd name="connsiteY0" fmla="*/ 0 h 80733"/>
                      <a:gd name="connsiteX1" fmla="*/ 8970 w 131370"/>
                      <a:gd name="connsiteY1" fmla="*/ 0 h 80733"/>
                      <a:gd name="connsiteX2" fmla="*/ 0 w 131370"/>
                      <a:gd name="connsiteY2" fmla="*/ 8970 h 80733"/>
                      <a:gd name="connsiteX3" fmla="*/ 0 w 131370"/>
                      <a:gd name="connsiteY3" fmla="*/ 71763 h 80733"/>
                      <a:gd name="connsiteX4" fmla="*/ 8970 w 131370"/>
                      <a:gd name="connsiteY4" fmla="*/ 80733 h 80733"/>
                      <a:gd name="connsiteX5" fmla="*/ 122401 w 131370"/>
                      <a:gd name="connsiteY5" fmla="*/ 80733 h 80733"/>
                      <a:gd name="connsiteX6" fmla="*/ 131371 w 131370"/>
                      <a:gd name="connsiteY6" fmla="*/ 71763 h 80733"/>
                      <a:gd name="connsiteX7" fmla="*/ 131371 w 131370"/>
                      <a:gd name="connsiteY7" fmla="*/ 8970 h 80733"/>
                      <a:gd name="connsiteX8" fmla="*/ 122401 w 131370"/>
                      <a:gd name="connsiteY8" fmla="*/ 0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1370" h="80733">
                        <a:moveTo>
                          <a:pt x="122401" y="0"/>
                        </a:moveTo>
                        <a:lnTo>
                          <a:pt x="8970" y="0"/>
                        </a:lnTo>
                        <a:cubicBezTo>
                          <a:pt x="4014" y="0"/>
                          <a:pt x="0" y="4014"/>
                          <a:pt x="0" y="8970"/>
                        </a:cubicBezTo>
                        <a:lnTo>
                          <a:pt x="0" y="71763"/>
                        </a:lnTo>
                        <a:cubicBezTo>
                          <a:pt x="0" y="76719"/>
                          <a:pt x="4014" y="80733"/>
                          <a:pt x="8970" y="80733"/>
                        </a:cubicBezTo>
                        <a:lnTo>
                          <a:pt x="122401" y="80733"/>
                        </a:lnTo>
                        <a:cubicBezTo>
                          <a:pt x="127357" y="80733"/>
                          <a:pt x="131371" y="76719"/>
                          <a:pt x="131371" y="71763"/>
                        </a:cubicBezTo>
                        <a:lnTo>
                          <a:pt x="131371" y="8970"/>
                        </a:lnTo>
                        <a:cubicBezTo>
                          <a:pt x="131371" y="4019"/>
                          <a:pt x="127357" y="0"/>
                          <a:pt x="122401" y="0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0" name="Freeform: Shape 229">
                    <a:extLst>
                      <a:ext uri="{FF2B5EF4-FFF2-40B4-BE49-F238E27FC236}">
                        <a16:creationId xmlns:a16="http://schemas.microsoft.com/office/drawing/2014/main" id="{0B1A0F36-FCD0-43BF-B858-4340A2F65A0E}"/>
                      </a:ext>
                    </a:extLst>
                  </p:cNvPr>
                  <p:cNvSpPr/>
                  <p:nvPr/>
                </p:nvSpPr>
                <p:spPr>
                  <a:xfrm>
                    <a:off x="5799653" y="3232328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1" name="Freeform: Shape 230">
                    <a:extLst>
                      <a:ext uri="{FF2B5EF4-FFF2-40B4-BE49-F238E27FC236}">
                        <a16:creationId xmlns:a16="http://schemas.microsoft.com/office/drawing/2014/main" id="{A452823B-C30B-40CA-B08A-E86778B511F7}"/>
                      </a:ext>
                    </a:extLst>
                  </p:cNvPr>
                  <p:cNvSpPr/>
                  <p:nvPr/>
                </p:nvSpPr>
                <p:spPr>
                  <a:xfrm>
                    <a:off x="5897291" y="3232328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2" name="Freeform: Shape 231">
                    <a:extLst>
                      <a:ext uri="{FF2B5EF4-FFF2-40B4-BE49-F238E27FC236}">
                        <a16:creationId xmlns:a16="http://schemas.microsoft.com/office/drawing/2014/main" id="{5E20A5CD-9808-4C97-AED3-5C3920C93994}"/>
                      </a:ext>
                    </a:extLst>
                  </p:cNvPr>
                  <p:cNvSpPr/>
                  <p:nvPr/>
                </p:nvSpPr>
                <p:spPr>
                  <a:xfrm>
                    <a:off x="5994929" y="3232328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3" name="Freeform: Shape 232">
                    <a:extLst>
                      <a:ext uri="{FF2B5EF4-FFF2-40B4-BE49-F238E27FC236}">
                        <a16:creationId xmlns:a16="http://schemas.microsoft.com/office/drawing/2014/main" id="{271D1FDB-2AFE-41F0-873B-B290E413614A}"/>
                      </a:ext>
                    </a:extLst>
                  </p:cNvPr>
                  <p:cNvSpPr/>
                  <p:nvPr/>
                </p:nvSpPr>
                <p:spPr>
                  <a:xfrm>
                    <a:off x="6092567" y="3232328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4" name="Freeform: Shape 233">
                    <a:extLst>
                      <a:ext uri="{FF2B5EF4-FFF2-40B4-BE49-F238E27FC236}">
                        <a16:creationId xmlns:a16="http://schemas.microsoft.com/office/drawing/2014/main" id="{304B9D00-99EA-4649-9E1D-5BE9C6A5A97B}"/>
                      </a:ext>
                    </a:extLst>
                  </p:cNvPr>
                  <p:cNvSpPr/>
                  <p:nvPr/>
                </p:nvSpPr>
                <p:spPr>
                  <a:xfrm>
                    <a:off x="6190205" y="3232328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5" name="Freeform: Shape 234">
                    <a:extLst>
                      <a:ext uri="{FF2B5EF4-FFF2-40B4-BE49-F238E27FC236}">
                        <a16:creationId xmlns:a16="http://schemas.microsoft.com/office/drawing/2014/main" id="{4F0ECA9C-FD4E-4413-B7AF-EB3436F3EF5A}"/>
                      </a:ext>
                    </a:extLst>
                  </p:cNvPr>
                  <p:cNvSpPr/>
                  <p:nvPr/>
                </p:nvSpPr>
                <p:spPr>
                  <a:xfrm>
                    <a:off x="6287847" y="3232328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F305A236-2EE2-486C-BC21-57AD47FD91E6}"/>
                      </a:ext>
                    </a:extLst>
                  </p:cNvPr>
                  <p:cNvSpPr/>
                  <p:nvPr/>
                </p:nvSpPr>
                <p:spPr>
                  <a:xfrm>
                    <a:off x="6385485" y="3232328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7" name="Freeform: Shape 236">
                    <a:extLst>
                      <a:ext uri="{FF2B5EF4-FFF2-40B4-BE49-F238E27FC236}">
                        <a16:creationId xmlns:a16="http://schemas.microsoft.com/office/drawing/2014/main" id="{16D35616-4FAF-4113-B4BA-1848D4147DB8}"/>
                      </a:ext>
                    </a:extLst>
                  </p:cNvPr>
                  <p:cNvSpPr/>
                  <p:nvPr/>
                </p:nvSpPr>
                <p:spPr>
                  <a:xfrm>
                    <a:off x="6483123" y="3232328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9" name="Freeform: Shape 238">
                    <a:extLst>
                      <a:ext uri="{FF2B5EF4-FFF2-40B4-BE49-F238E27FC236}">
                        <a16:creationId xmlns:a16="http://schemas.microsoft.com/office/drawing/2014/main" id="{D41B80F5-CC23-43B9-9C48-8AD92E7C1A95}"/>
                      </a:ext>
                    </a:extLst>
                  </p:cNvPr>
                  <p:cNvSpPr/>
                  <p:nvPr/>
                </p:nvSpPr>
                <p:spPr>
                  <a:xfrm>
                    <a:off x="6580761" y="3232328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: Shape 239">
                    <a:extLst>
                      <a:ext uri="{FF2B5EF4-FFF2-40B4-BE49-F238E27FC236}">
                        <a16:creationId xmlns:a16="http://schemas.microsoft.com/office/drawing/2014/main" id="{645AFB6E-C153-43BB-ABB3-ECB0B1A6EA3F}"/>
                      </a:ext>
                    </a:extLst>
                  </p:cNvPr>
                  <p:cNvSpPr/>
                  <p:nvPr/>
                </p:nvSpPr>
                <p:spPr>
                  <a:xfrm>
                    <a:off x="6678403" y="3232328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1" name="Freeform: Shape 240">
                    <a:extLst>
                      <a:ext uri="{FF2B5EF4-FFF2-40B4-BE49-F238E27FC236}">
                        <a16:creationId xmlns:a16="http://schemas.microsoft.com/office/drawing/2014/main" id="{532D78B6-CC8A-4F9C-8069-30ADEA777619}"/>
                      </a:ext>
                    </a:extLst>
                  </p:cNvPr>
                  <p:cNvSpPr/>
                  <p:nvPr/>
                </p:nvSpPr>
                <p:spPr>
                  <a:xfrm>
                    <a:off x="6776041" y="3232328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32771BCA-A671-4722-9696-6A26799EE6F7}"/>
                      </a:ext>
                    </a:extLst>
                  </p:cNvPr>
                  <p:cNvSpPr/>
                  <p:nvPr/>
                </p:nvSpPr>
                <p:spPr>
                  <a:xfrm>
                    <a:off x="5651373" y="3335487"/>
                    <a:ext cx="80733" cy="80733"/>
                  </a:xfrm>
                  <a:custGeom>
                    <a:avLst/>
                    <a:gdLst>
                      <a:gd name="connsiteX0" fmla="*/ 71763 w 80733"/>
                      <a:gd name="connsiteY0" fmla="*/ 80733 h 80733"/>
                      <a:gd name="connsiteX1" fmla="*/ 8970 w 80733"/>
                      <a:gd name="connsiteY1" fmla="*/ 80733 h 80733"/>
                      <a:gd name="connsiteX2" fmla="*/ 0 w 80733"/>
                      <a:gd name="connsiteY2" fmla="*/ 71763 h 80733"/>
                      <a:gd name="connsiteX3" fmla="*/ 0 w 80733"/>
                      <a:gd name="connsiteY3" fmla="*/ 8970 h 80733"/>
                      <a:gd name="connsiteX4" fmla="*/ 8970 w 80733"/>
                      <a:gd name="connsiteY4" fmla="*/ 0 h 80733"/>
                      <a:gd name="connsiteX5" fmla="*/ 71763 w 80733"/>
                      <a:gd name="connsiteY5" fmla="*/ 0 h 80733"/>
                      <a:gd name="connsiteX6" fmla="*/ 80733 w 80733"/>
                      <a:gd name="connsiteY6" fmla="*/ 8970 h 80733"/>
                      <a:gd name="connsiteX7" fmla="*/ 80733 w 80733"/>
                      <a:gd name="connsiteY7" fmla="*/ 71763 h 80733"/>
                      <a:gd name="connsiteX8" fmla="*/ 71763 w 80733"/>
                      <a:gd name="connsiteY8" fmla="*/ 8073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71763" y="80733"/>
                        </a:move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3" name="Freeform: Shape 242">
                    <a:extLst>
                      <a:ext uri="{FF2B5EF4-FFF2-40B4-BE49-F238E27FC236}">
                        <a16:creationId xmlns:a16="http://schemas.microsoft.com/office/drawing/2014/main" id="{03F3DA45-8CAA-42D2-885A-231240FFC142}"/>
                      </a:ext>
                    </a:extLst>
                  </p:cNvPr>
                  <p:cNvSpPr/>
                  <p:nvPr/>
                </p:nvSpPr>
                <p:spPr>
                  <a:xfrm>
                    <a:off x="5749011" y="333548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4" name="Freeform: Shape 243">
                    <a:extLst>
                      <a:ext uri="{FF2B5EF4-FFF2-40B4-BE49-F238E27FC236}">
                        <a16:creationId xmlns:a16="http://schemas.microsoft.com/office/drawing/2014/main" id="{301E97D8-9306-4EB1-BE29-2D7A04857A5E}"/>
                      </a:ext>
                    </a:extLst>
                  </p:cNvPr>
                  <p:cNvSpPr/>
                  <p:nvPr/>
                </p:nvSpPr>
                <p:spPr>
                  <a:xfrm>
                    <a:off x="5846649" y="333548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AFC3411C-9522-44D8-A91A-B642D824074F}"/>
                      </a:ext>
                    </a:extLst>
                  </p:cNvPr>
                  <p:cNvSpPr/>
                  <p:nvPr/>
                </p:nvSpPr>
                <p:spPr>
                  <a:xfrm>
                    <a:off x="5944291" y="333548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6" name="Freeform: Shape 245">
                    <a:extLst>
                      <a:ext uri="{FF2B5EF4-FFF2-40B4-BE49-F238E27FC236}">
                        <a16:creationId xmlns:a16="http://schemas.microsoft.com/office/drawing/2014/main" id="{9D5B7856-6917-4D8C-8535-24E8BEEF5B94}"/>
                      </a:ext>
                    </a:extLst>
                  </p:cNvPr>
                  <p:cNvSpPr/>
                  <p:nvPr/>
                </p:nvSpPr>
                <p:spPr>
                  <a:xfrm>
                    <a:off x="6041929" y="333548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7" name="Freeform: Shape 246">
                    <a:extLst>
                      <a:ext uri="{FF2B5EF4-FFF2-40B4-BE49-F238E27FC236}">
                        <a16:creationId xmlns:a16="http://schemas.microsoft.com/office/drawing/2014/main" id="{0BF27D03-83D4-4D01-BDBB-0418F6979E08}"/>
                      </a:ext>
                    </a:extLst>
                  </p:cNvPr>
                  <p:cNvSpPr/>
                  <p:nvPr/>
                </p:nvSpPr>
                <p:spPr>
                  <a:xfrm>
                    <a:off x="6139567" y="333548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8" name="Freeform: Shape 247">
                    <a:extLst>
                      <a:ext uri="{FF2B5EF4-FFF2-40B4-BE49-F238E27FC236}">
                        <a16:creationId xmlns:a16="http://schemas.microsoft.com/office/drawing/2014/main" id="{87D15AE5-1714-4FFB-AB57-211F0C64190B}"/>
                      </a:ext>
                    </a:extLst>
                  </p:cNvPr>
                  <p:cNvSpPr/>
                  <p:nvPr/>
                </p:nvSpPr>
                <p:spPr>
                  <a:xfrm>
                    <a:off x="6237205" y="333548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9" name="Freeform: Shape 248">
                    <a:extLst>
                      <a:ext uri="{FF2B5EF4-FFF2-40B4-BE49-F238E27FC236}">
                        <a16:creationId xmlns:a16="http://schemas.microsoft.com/office/drawing/2014/main" id="{FAE0944D-86B7-4A51-A0C5-6FD556F26E05}"/>
                      </a:ext>
                    </a:extLst>
                  </p:cNvPr>
                  <p:cNvSpPr/>
                  <p:nvPr/>
                </p:nvSpPr>
                <p:spPr>
                  <a:xfrm>
                    <a:off x="6334847" y="333548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0" name="Freeform: Shape 249">
                    <a:extLst>
                      <a:ext uri="{FF2B5EF4-FFF2-40B4-BE49-F238E27FC236}">
                        <a16:creationId xmlns:a16="http://schemas.microsoft.com/office/drawing/2014/main" id="{A4D8B7D2-9D91-4D03-894F-50FD3FA72281}"/>
                      </a:ext>
                    </a:extLst>
                  </p:cNvPr>
                  <p:cNvSpPr/>
                  <p:nvPr/>
                </p:nvSpPr>
                <p:spPr>
                  <a:xfrm>
                    <a:off x="6432485" y="333548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1" name="Freeform: Shape 250">
                    <a:extLst>
                      <a:ext uri="{FF2B5EF4-FFF2-40B4-BE49-F238E27FC236}">
                        <a16:creationId xmlns:a16="http://schemas.microsoft.com/office/drawing/2014/main" id="{640BB375-EFA7-4E37-AE45-789A1DBCA4C2}"/>
                      </a:ext>
                    </a:extLst>
                  </p:cNvPr>
                  <p:cNvSpPr/>
                  <p:nvPr/>
                </p:nvSpPr>
                <p:spPr>
                  <a:xfrm>
                    <a:off x="6530123" y="333548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2" name="Freeform: Shape 251">
                    <a:extLst>
                      <a:ext uri="{FF2B5EF4-FFF2-40B4-BE49-F238E27FC236}">
                        <a16:creationId xmlns:a16="http://schemas.microsoft.com/office/drawing/2014/main" id="{93EF6DC1-E122-4167-9B64-8F3E10DF8097}"/>
                      </a:ext>
                    </a:extLst>
                  </p:cNvPr>
                  <p:cNvSpPr/>
                  <p:nvPr/>
                </p:nvSpPr>
                <p:spPr>
                  <a:xfrm>
                    <a:off x="6627761" y="333548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3" name="Freeform: Shape 252">
                    <a:extLst>
                      <a:ext uri="{FF2B5EF4-FFF2-40B4-BE49-F238E27FC236}">
                        <a16:creationId xmlns:a16="http://schemas.microsoft.com/office/drawing/2014/main" id="{0515EB1F-1500-4F78-A225-F59D46DB6F44}"/>
                      </a:ext>
                    </a:extLst>
                  </p:cNvPr>
                  <p:cNvSpPr/>
                  <p:nvPr/>
                </p:nvSpPr>
                <p:spPr>
                  <a:xfrm>
                    <a:off x="6725399" y="333548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4" name="Freeform: Shape 253">
                    <a:extLst>
                      <a:ext uri="{FF2B5EF4-FFF2-40B4-BE49-F238E27FC236}">
                        <a16:creationId xmlns:a16="http://schemas.microsoft.com/office/drawing/2014/main" id="{907AFE0D-BC86-4937-A690-9160133503EF}"/>
                      </a:ext>
                    </a:extLst>
                  </p:cNvPr>
                  <p:cNvSpPr/>
                  <p:nvPr/>
                </p:nvSpPr>
                <p:spPr>
                  <a:xfrm>
                    <a:off x="6823041" y="333548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69328069-F2D0-492C-93C1-36AB6F77A740}"/>
                      </a:ext>
                    </a:extLst>
                  </p:cNvPr>
                  <p:cNvSpPr/>
                  <p:nvPr/>
                </p:nvSpPr>
                <p:spPr>
                  <a:xfrm>
                    <a:off x="6920679" y="3335487"/>
                    <a:ext cx="80733" cy="80733"/>
                  </a:xfrm>
                  <a:custGeom>
                    <a:avLst/>
                    <a:gdLst>
                      <a:gd name="connsiteX0" fmla="*/ 71763 w 80733"/>
                      <a:gd name="connsiteY0" fmla="*/ 80733 h 80733"/>
                      <a:gd name="connsiteX1" fmla="*/ 8970 w 80733"/>
                      <a:gd name="connsiteY1" fmla="*/ 80733 h 80733"/>
                      <a:gd name="connsiteX2" fmla="*/ 0 w 80733"/>
                      <a:gd name="connsiteY2" fmla="*/ 71763 h 80733"/>
                      <a:gd name="connsiteX3" fmla="*/ 0 w 80733"/>
                      <a:gd name="connsiteY3" fmla="*/ 8970 h 80733"/>
                      <a:gd name="connsiteX4" fmla="*/ 8970 w 80733"/>
                      <a:gd name="connsiteY4" fmla="*/ 0 h 80733"/>
                      <a:gd name="connsiteX5" fmla="*/ 71763 w 80733"/>
                      <a:gd name="connsiteY5" fmla="*/ 0 h 80733"/>
                      <a:gd name="connsiteX6" fmla="*/ 80733 w 80733"/>
                      <a:gd name="connsiteY6" fmla="*/ 8970 h 80733"/>
                      <a:gd name="connsiteX7" fmla="*/ 80733 w 80733"/>
                      <a:gd name="connsiteY7" fmla="*/ 71763 h 80733"/>
                      <a:gd name="connsiteX8" fmla="*/ 71763 w 80733"/>
                      <a:gd name="connsiteY8" fmla="*/ 8073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71763" y="80733"/>
                        </a:move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74C70A2C-A610-4DEB-A6D0-E5D60BBBC07C}"/>
                      </a:ext>
                    </a:extLst>
                  </p:cNvPr>
                  <p:cNvSpPr/>
                  <p:nvPr/>
                </p:nvSpPr>
                <p:spPr>
                  <a:xfrm>
                    <a:off x="5651373" y="3169536"/>
                    <a:ext cx="80733" cy="40366"/>
                  </a:xfrm>
                  <a:custGeom>
                    <a:avLst/>
                    <a:gdLst>
                      <a:gd name="connsiteX0" fmla="*/ 71763 w 80733"/>
                      <a:gd name="connsiteY0" fmla="*/ 40367 h 40366"/>
                      <a:gd name="connsiteX1" fmla="*/ 8970 w 80733"/>
                      <a:gd name="connsiteY1" fmla="*/ 40367 h 40366"/>
                      <a:gd name="connsiteX2" fmla="*/ 0 w 80733"/>
                      <a:gd name="connsiteY2" fmla="*/ 31396 h 40366"/>
                      <a:gd name="connsiteX3" fmla="*/ 0 w 80733"/>
                      <a:gd name="connsiteY3" fmla="*/ 8970 h 40366"/>
                      <a:gd name="connsiteX4" fmla="*/ 8970 w 80733"/>
                      <a:gd name="connsiteY4" fmla="*/ 0 h 40366"/>
                      <a:gd name="connsiteX5" fmla="*/ 71763 w 80733"/>
                      <a:gd name="connsiteY5" fmla="*/ 0 h 40366"/>
                      <a:gd name="connsiteX6" fmla="*/ 80733 w 80733"/>
                      <a:gd name="connsiteY6" fmla="*/ 8970 h 40366"/>
                      <a:gd name="connsiteX7" fmla="*/ 80733 w 80733"/>
                      <a:gd name="connsiteY7" fmla="*/ 31396 h 40366"/>
                      <a:gd name="connsiteX8" fmla="*/ 71763 w 80733"/>
                      <a:gd name="connsiteY8" fmla="*/ 40367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71763" y="40367"/>
                        </a:moveTo>
                        <a:lnTo>
                          <a:pt x="8970" y="40367"/>
                        </a:lnTo>
                        <a:cubicBezTo>
                          <a:pt x="4014" y="40367"/>
                          <a:pt x="0" y="36352"/>
                          <a:pt x="0" y="31396"/>
                        </a:cubicBez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7" name="Freeform: Shape 256">
                    <a:extLst>
                      <a:ext uri="{FF2B5EF4-FFF2-40B4-BE49-F238E27FC236}">
                        <a16:creationId xmlns:a16="http://schemas.microsoft.com/office/drawing/2014/main" id="{8A1DCCB4-D707-418D-9C60-B5B83EDD45AD}"/>
                      </a:ext>
                    </a:extLst>
                  </p:cNvPr>
                  <p:cNvSpPr/>
                  <p:nvPr/>
                </p:nvSpPr>
                <p:spPr>
                  <a:xfrm>
                    <a:off x="5749011" y="3169536"/>
                    <a:ext cx="80733" cy="40366"/>
                  </a:xfrm>
                  <a:custGeom>
                    <a:avLst/>
                    <a:gdLst>
                      <a:gd name="connsiteX0" fmla="*/ 0 w 80733"/>
                      <a:gd name="connsiteY0" fmla="*/ 31396 h 40366"/>
                      <a:gd name="connsiteX1" fmla="*/ 0 w 80733"/>
                      <a:gd name="connsiteY1" fmla="*/ 8970 h 40366"/>
                      <a:gd name="connsiteX2" fmla="*/ 8970 w 80733"/>
                      <a:gd name="connsiteY2" fmla="*/ 0 h 40366"/>
                      <a:gd name="connsiteX3" fmla="*/ 71763 w 80733"/>
                      <a:gd name="connsiteY3" fmla="*/ 0 h 40366"/>
                      <a:gd name="connsiteX4" fmla="*/ 80733 w 80733"/>
                      <a:gd name="connsiteY4" fmla="*/ 8970 h 40366"/>
                      <a:gd name="connsiteX5" fmla="*/ 80733 w 80733"/>
                      <a:gd name="connsiteY5" fmla="*/ 31396 h 40366"/>
                      <a:gd name="connsiteX6" fmla="*/ 71763 w 80733"/>
                      <a:gd name="connsiteY6" fmla="*/ 40367 h 40366"/>
                      <a:gd name="connsiteX7" fmla="*/ 8970 w 80733"/>
                      <a:gd name="connsiteY7" fmla="*/ 40367 h 40366"/>
                      <a:gd name="connsiteX8" fmla="*/ 0 w 80733"/>
                      <a:gd name="connsiteY8" fmla="*/ 31396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0" y="31396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lnTo>
                          <a:pt x="8970" y="40367"/>
                        </a:lnTo>
                        <a:cubicBezTo>
                          <a:pt x="4019" y="40367"/>
                          <a:pt x="0" y="36352"/>
                          <a:pt x="0" y="3139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8" name="Freeform: Shape 257">
                    <a:extLst>
                      <a:ext uri="{FF2B5EF4-FFF2-40B4-BE49-F238E27FC236}">
                        <a16:creationId xmlns:a16="http://schemas.microsoft.com/office/drawing/2014/main" id="{785720B5-1562-46A8-8F5F-1FE68805584B}"/>
                      </a:ext>
                    </a:extLst>
                  </p:cNvPr>
                  <p:cNvSpPr/>
                  <p:nvPr/>
                </p:nvSpPr>
                <p:spPr>
                  <a:xfrm>
                    <a:off x="5846649" y="3169536"/>
                    <a:ext cx="80733" cy="40366"/>
                  </a:xfrm>
                  <a:custGeom>
                    <a:avLst/>
                    <a:gdLst>
                      <a:gd name="connsiteX0" fmla="*/ 0 w 80733"/>
                      <a:gd name="connsiteY0" fmla="*/ 31396 h 40366"/>
                      <a:gd name="connsiteX1" fmla="*/ 0 w 80733"/>
                      <a:gd name="connsiteY1" fmla="*/ 8970 h 40366"/>
                      <a:gd name="connsiteX2" fmla="*/ 8970 w 80733"/>
                      <a:gd name="connsiteY2" fmla="*/ 0 h 40366"/>
                      <a:gd name="connsiteX3" fmla="*/ 71763 w 80733"/>
                      <a:gd name="connsiteY3" fmla="*/ 0 h 40366"/>
                      <a:gd name="connsiteX4" fmla="*/ 80733 w 80733"/>
                      <a:gd name="connsiteY4" fmla="*/ 8970 h 40366"/>
                      <a:gd name="connsiteX5" fmla="*/ 80733 w 80733"/>
                      <a:gd name="connsiteY5" fmla="*/ 31396 h 40366"/>
                      <a:gd name="connsiteX6" fmla="*/ 71763 w 80733"/>
                      <a:gd name="connsiteY6" fmla="*/ 40367 h 40366"/>
                      <a:gd name="connsiteX7" fmla="*/ 8970 w 80733"/>
                      <a:gd name="connsiteY7" fmla="*/ 40367 h 40366"/>
                      <a:gd name="connsiteX8" fmla="*/ 0 w 80733"/>
                      <a:gd name="connsiteY8" fmla="*/ 31396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0" y="31396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lnTo>
                          <a:pt x="8970" y="40367"/>
                        </a:lnTo>
                        <a:cubicBezTo>
                          <a:pt x="4019" y="40367"/>
                          <a:pt x="0" y="36352"/>
                          <a:pt x="0" y="3139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9" name="Freeform: Shape 258">
                    <a:extLst>
                      <a:ext uri="{FF2B5EF4-FFF2-40B4-BE49-F238E27FC236}">
                        <a16:creationId xmlns:a16="http://schemas.microsoft.com/office/drawing/2014/main" id="{E45644B1-FDEF-45E6-A112-CD93EDAAC16E}"/>
                      </a:ext>
                    </a:extLst>
                  </p:cNvPr>
                  <p:cNvSpPr/>
                  <p:nvPr/>
                </p:nvSpPr>
                <p:spPr>
                  <a:xfrm>
                    <a:off x="5944291" y="3169536"/>
                    <a:ext cx="80733" cy="40366"/>
                  </a:xfrm>
                  <a:custGeom>
                    <a:avLst/>
                    <a:gdLst>
                      <a:gd name="connsiteX0" fmla="*/ 0 w 80733"/>
                      <a:gd name="connsiteY0" fmla="*/ 31396 h 40366"/>
                      <a:gd name="connsiteX1" fmla="*/ 0 w 80733"/>
                      <a:gd name="connsiteY1" fmla="*/ 8970 h 40366"/>
                      <a:gd name="connsiteX2" fmla="*/ 8970 w 80733"/>
                      <a:gd name="connsiteY2" fmla="*/ 0 h 40366"/>
                      <a:gd name="connsiteX3" fmla="*/ 71763 w 80733"/>
                      <a:gd name="connsiteY3" fmla="*/ 0 h 40366"/>
                      <a:gd name="connsiteX4" fmla="*/ 80733 w 80733"/>
                      <a:gd name="connsiteY4" fmla="*/ 8970 h 40366"/>
                      <a:gd name="connsiteX5" fmla="*/ 80733 w 80733"/>
                      <a:gd name="connsiteY5" fmla="*/ 31396 h 40366"/>
                      <a:gd name="connsiteX6" fmla="*/ 71763 w 80733"/>
                      <a:gd name="connsiteY6" fmla="*/ 40367 h 40366"/>
                      <a:gd name="connsiteX7" fmla="*/ 8970 w 80733"/>
                      <a:gd name="connsiteY7" fmla="*/ 40367 h 40366"/>
                      <a:gd name="connsiteX8" fmla="*/ 0 w 80733"/>
                      <a:gd name="connsiteY8" fmla="*/ 31396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0" y="31396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lnTo>
                          <a:pt x="8970" y="40367"/>
                        </a:lnTo>
                        <a:cubicBezTo>
                          <a:pt x="4014" y="40367"/>
                          <a:pt x="0" y="36352"/>
                          <a:pt x="0" y="3139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0" name="Freeform: Shape 259">
                    <a:extLst>
                      <a:ext uri="{FF2B5EF4-FFF2-40B4-BE49-F238E27FC236}">
                        <a16:creationId xmlns:a16="http://schemas.microsoft.com/office/drawing/2014/main" id="{B1A42935-8C89-476E-B061-59B412F5F7A0}"/>
                      </a:ext>
                    </a:extLst>
                  </p:cNvPr>
                  <p:cNvSpPr/>
                  <p:nvPr/>
                </p:nvSpPr>
                <p:spPr>
                  <a:xfrm>
                    <a:off x="6041929" y="3169536"/>
                    <a:ext cx="80733" cy="40366"/>
                  </a:xfrm>
                  <a:custGeom>
                    <a:avLst/>
                    <a:gdLst>
                      <a:gd name="connsiteX0" fmla="*/ 0 w 80733"/>
                      <a:gd name="connsiteY0" fmla="*/ 31396 h 40366"/>
                      <a:gd name="connsiteX1" fmla="*/ 0 w 80733"/>
                      <a:gd name="connsiteY1" fmla="*/ 8970 h 40366"/>
                      <a:gd name="connsiteX2" fmla="*/ 8970 w 80733"/>
                      <a:gd name="connsiteY2" fmla="*/ 0 h 40366"/>
                      <a:gd name="connsiteX3" fmla="*/ 71763 w 80733"/>
                      <a:gd name="connsiteY3" fmla="*/ 0 h 40366"/>
                      <a:gd name="connsiteX4" fmla="*/ 80733 w 80733"/>
                      <a:gd name="connsiteY4" fmla="*/ 8970 h 40366"/>
                      <a:gd name="connsiteX5" fmla="*/ 80733 w 80733"/>
                      <a:gd name="connsiteY5" fmla="*/ 31396 h 40366"/>
                      <a:gd name="connsiteX6" fmla="*/ 71763 w 80733"/>
                      <a:gd name="connsiteY6" fmla="*/ 40367 h 40366"/>
                      <a:gd name="connsiteX7" fmla="*/ 8970 w 80733"/>
                      <a:gd name="connsiteY7" fmla="*/ 40367 h 40366"/>
                      <a:gd name="connsiteX8" fmla="*/ 0 w 80733"/>
                      <a:gd name="connsiteY8" fmla="*/ 31396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0" y="31396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lnTo>
                          <a:pt x="8970" y="40367"/>
                        </a:lnTo>
                        <a:cubicBezTo>
                          <a:pt x="4014" y="40367"/>
                          <a:pt x="0" y="36352"/>
                          <a:pt x="0" y="3139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1" name="Freeform: Shape 260">
                    <a:extLst>
                      <a:ext uri="{FF2B5EF4-FFF2-40B4-BE49-F238E27FC236}">
                        <a16:creationId xmlns:a16="http://schemas.microsoft.com/office/drawing/2014/main" id="{D3F244AB-7AB8-4073-97D2-1DBADBCD459A}"/>
                      </a:ext>
                    </a:extLst>
                  </p:cNvPr>
                  <p:cNvSpPr/>
                  <p:nvPr/>
                </p:nvSpPr>
                <p:spPr>
                  <a:xfrm>
                    <a:off x="6139567" y="3169536"/>
                    <a:ext cx="80733" cy="40366"/>
                  </a:xfrm>
                  <a:custGeom>
                    <a:avLst/>
                    <a:gdLst>
                      <a:gd name="connsiteX0" fmla="*/ 0 w 80733"/>
                      <a:gd name="connsiteY0" fmla="*/ 31396 h 40366"/>
                      <a:gd name="connsiteX1" fmla="*/ 0 w 80733"/>
                      <a:gd name="connsiteY1" fmla="*/ 8970 h 40366"/>
                      <a:gd name="connsiteX2" fmla="*/ 8970 w 80733"/>
                      <a:gd name="connsiteY2" fmla="*/ 0 h 40366"/>
                      <a:gd name="connsiteX3" fmla="*/ 71763 w 80733"/>
                      <a:gd name="connsiteY3" fmla="*/ 0 h 40366"/>
                      <a:gd name="connsiteX4" fmla="*/ 80733 w 80733"/>
                      <a:gd name="connsiteY4" fmla="*/ 8970 h 40366"/>
                      <a:gd name="connsiteX5" fmla="*/ 80733 w 80733"/>
                      <a:gd name="connsiteY5" fmla="*/ 31396 h 40366"/>
                      <a:gd name="connsiteX6" fmla="*/ 71763 w 80733"/>
                      <a:gd name="connsiteY6" fmla="*/ 40367 h 40366"/>
                      <a:gd name="connsiteX7" fmla="*/ 8970 w 80733"/>
                      <a:gd name="connsiteY7" fmla="*/ 40367 h 40366"/>
                      <a:gd name="connsiteX8" fmla="*/ 0 w 80733"/>
                      <a:gd name="connsiteY8" fmla="*/ 31396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0" y="31396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lnTo>
                          <a:pt x="8970" y="40367"/>
                        </a:lnTo>
                        <a:cubicBezTo>
                          <a:pt x="4019" y="40367"/>
                          <a:pt x="0" y="36352"/>
                          <a:pt x="0" y="3139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2" name="Freeform: Shape 261">
                    <a:extLst>
                      <a:ext uri="{FF2B5EF4-FFF2-40B4-BE49-F238E27FC236}">
                        <a16:creationId xmlns:a16="http://schemas.microsoft.com/office/drawing/2014/main" id="{F1C374EE-EB1E-4942-9E88-7AA5F6E7E409}"/>
                      </a:ext>
                    </a:extLst>
                  </p:cNvPr>
                  <p:cNvSpPr/>
                  <p:nvPr/>
                </p:nvSpPr>
                <p:spPr>
                  <a:xfrm>
                    <a:off x="6237205" y="3169536"/>
                    <a:ext cx="80733" cy="40366"/>
                  </a:xfrm>
                  <a:custGeom>
                    <a:avLst/>
                    <a:gdLst>
                      <a:gd name="connsiteX0" fmla="*/ 0 w 80733"/>
                      <a:gd name="connsiteY0" fmla="*/ 31396 h 40366"/>
                      <a:gd name="connsiteX1" fmla="*/ 0 w 80733"/>
                      <a:gd name="connsiteY1" fmla="*/ 8970 h 40366"/>
                      <a:gd name="connsiteX2" fmla="*/ 8970 w 80733"/>
                      <a:gd name="connsiteY2" fmla="*/ 0 h 40366"/>
                      <a:gd name="connsiteX3" fmla="*/ 71763 w 80733"/>
                      <a:gd name="connsiteY3" fmla="*/ 0 h 40366"/>
                      <a:gd name="connsiteX4" fmla="*/ 80733 w 80733"/>
                      <a:gd name="connsiteY4" fmla="*/ 8970 h 40366"/>
                      <a:gd name="connsiteX5" fmla="*/ 80733 w 80733"/>
                      <a:gd name="connsiteY5" fmla="*/ 31396 h 40366"/>
                      <a:gd name="connsiteX6" fmla="*/ 71763 w 80733"/>
                      <a:gd name="connsiteY6" fmla="*/ 40367 h 40366"/>
                      <a:gd name="connsiteX7" fmla="*/ 8970 w 80733"/>
                      <a:gd name="connsiteY7" fmla="*/ 40367 h 40366"/>
                      <a:gd name="connsiteX8" fmla="*/ 0 w 80733"/>
                      <a:gd name="connsiteY8" fmla="*/ 31396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0" y="31396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lnTo>
                          <a:pt x="8970" y="40367"/>
                        </a:lnTo>
                        <a:cubicBezTo>
                          <a:pt x="4019" y="40367"/>
                          <a:pt x="0" y="36352"/>
                          <a:pt x="0" y="3139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3" name="Freeform: Shape 262">
                    <a:extLst>
                      <a:ext uri="{FF2B5EF4-FFF2-40B4-BE49-F238E27FC236}">
                        <a16:creationId xmlns:a16="http://schemas.microsoft.com/office/drawing/2014/main" id="{C1E6E08A-D965-4266-AB65-458201ADFEE3}"/>
                      </a:ext>
                    </a:extLst>
                  </p:cNvPr>
                  <p:cNvSpPr/>
                  <p:nvPr/>
                </p:nvSpPr>
                <p:spPr>
                  <a:xfrm>
                    <a:off x="6334847" y="3169536"/>
                    <a:ext cx="80733" cy="40366"/>
                  </a:xfrm>
                  <a:custGeom>
                    <a:avLst/>
                    <a:gdLst>
                      <a:gd name="connsiteX0" fmla="*/ 0 w 80733"/>
                      <a:gd name="connsiteY0" fmla="*/ 31396 h 40366"/>
                      <a:gd name="connsiteX1" fmla="*/ 0 w 80733"/>
                      <a:gd name="connsiteY1" fmla="*/ 8970 h 40366"/>
                      <a:gd name="connsiteX2" fmla="*/ 8970 w 80733"/>
                      <a:gd name="connsiteY2" fmla="*/ 0 h 40366"/>
                      <a:gd name="connsiteX3" fmla="*/ 71763 w 80733"/>
                      <a:gd name="connsiteY3" fmla="*/ 0 h 40366"/>
                      <a:gd name="connsiteX4" fmla="*/ 80733 w 80733"/>
                      <a:gd name="connsiteY4" fmla="*/ 8970 h 40366"/>
                      <a:gd name="connsiteX5" fmla="*/ 80733 w 80733"/>
                      <a:gd name="connsiteY5" fmla="*/ 31396 h 40366"/>
                      <a:gd name="connsiteX6" fmla="*/ 71763 w 80733"/>
                      <a:gd name="connsiteY6" fmla="*/ 40367 h 40366"/>
                      <a:gd name="connsiteX7" fmla="*/ 8970 w 80733"/>
                      <a:gd name="connsiteY7" fmla="*/ 40367 h 40366"/>
                      <a:gd name="connsiteX8" fmla="*/ 0 w 80733"/>
                      <a:gd name="connsiteY8" fmla="*/ 31396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0" y="31396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lnTo>
                          <a:pt x="8970" y="40367"/>
                        </a:lnTo>
                        <a:cubicBezTo>
                          <a:pt x="4014" y="40367"/>
                          <a:pt x="0" y="36352"/>
                          <a:pt x="0" y="3139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510E6218-C896-438E-9AD4-08F4A9048D6B}"/>
                      </a:ext>
                    </a:extLst>
                  </p:cNvPr>
                  <p:cNvSpPr/>
                  <p:nvPr/>
                </p:nvSpPr>
                <p:spPr>
                  <a:xfrm>
                    <a:off x="6432485" y="3169536"/>
                    <a:ext cx="80733" cy="40366"/>
                  </a:xfrm>
                  <a:custGeom>
                    <a:avLst/>
                    <a:gdLst>
                      <a:gd name="connsiteX0" fmla="*/ 0 w 80733"/>
                      <a:gd name="connsiteY0" fmla="*/ 31396 h 40366"/>
                      <a:gd name="connsiteX1" fmla="*/ 0 w 80733"/>
                      <a:gd name="connsiteY1" fmla="*/ 8970 h 40366"/>
                      <a:gd name="connsiteX2" fmla="*/ 8970 w 80733"/>
                      <a:gd name="connsiteY2" fmla="*/ 0 h 40366"/>
                      <a:gd name="connsiteX3" fmla="*/ 71763 w 80733"/>
                      <a:gd name="connsiteY3" fmla="*/ 0 h 40366"/>
                      <a:gd name="connsiteX4" fmla="*/ 80733 w 80733"/>
                      <a:gd name="connsiteY4" fmla="*/ 8970 h 40366"/>
                      <a:gd name="connsiteX5" fmla="*/ 80733 w 80733"/>
                      <a:gd name="connsiteY5" fmla="*/ 31396 h 40366"/>
                      <a:gd name="connsiteX6" fmla="*/ 71763 w 80733"/>
                      <a:gd name="connsiteY6" fmla="*/ 40367 h 40366"/>
                      <a:gd name="connsiteX7" fmla="*/ 8970 w 80733"/>
                      <a:gd name="connsiteY7" fmla="*/ 40367 h 40366"/>
                      <a:gd name="connsiteX8" fmla="*/ 0 w 80733"/>
                      <a:gd name="connsiteY8" fmla="*/ 31396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0" y="31396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lnTo>
                          <a:pt x="8970" y="40367"/>
                        </a:lnTo>
                        <a:cubicBezTo>
                          <a:pt x="4014" y="40367"/>
                          <a:pt x="0" y="36352"/>
                          <a:pt x="0" y="3139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5" name="Freeform: Shape 264">
                    <a:extLst>
                      <a:ext uri="{FF2B5EF4-FFF2-40B4-BE49-F238E27FC236}">
                        <a16:creationId xmlns:a16="http://schemas.microsoft.com/office/drawing/2014/main" id="{C7C2610D-FCA5-4A36-A857-A143B4207957}"/>
                      </a:ext>
                    </a:extLst>
                  </p:cNvPr>
                  <p:cNvSpPr/>
                  <p:nvPr/>
                </p:nvSpPr>
                <p:spPr>
                  <a:xfrm>
                    <a:off x="6530123" y="3169536"/>
                    <a:ext cx="80733" cy="40366"/>
                  </a:xfrm>
                  <a:custGeom>
                    <a:avLst/>
                    <a:gdLst>
                      <a:gd name="connsiteX0" fmla="*/ 0 w 80733"/>
                      <a:gd name="connsiteY0" fmla="*/ 31396 h 40366"/>
                      <a:gd name="connsiteX1" fmla="*/ 0 w 80733"/>
                      <a:gd name="connsiteY1" fmla="*/ 8970 h 40366"/>
                      <a:gd name="connsiteX2" fmla="*/ 8970 w 80733"/>
                      <a:gd name="connsiteY2" fmla="*/ 0 h 40366"/>
                      <a:gd name="connsiteX3" fmla="*/ 71763 w 80733"/>
                      <a:gd name="connsiteY3" fmla="*/ 0 h 40366"/>
                      <a:gd name="connsiteX4" fmla="*/ 80733 w 80733"/>
                      <a:gd name="connsiteY4" fmla="*/ 8970 h 40366"/>
                      <a:gd name="connsiteX5" fmla="*/ 80733 w 80733"/>
                      <a:gd name="connsiteY5" fmla="*/ 31396 h 40366"/>
                      <a:gd name="connsiteX6" fmla="*/ 71763 w 80733"/>
                      <a:gd name="connsiteY6" fmla="*/ 40367 h 40366"/>
                      <a:gd name="connsiteX7" fmla="*/ 8970 w 80733"/>
                      <a:gd name="connsiteY7" fmla="*/ 40367 h 40366"/>
                      <a:gd name="connsiteX8" fmla="*/ 0 w 80733"/>
                      <a:gd name="connsiteY8" fmla="*/ 31396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0" y="31396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lnTo>
                          <a:pt x="8970" y="40367"/>
                        </a:lnTo>
                        <a:cubicBezTo>
                          <a:pt x="4014" y="40367"/>
                          <a:pt x="0" y="36352"/>
                          <a:pt x="0" y="3139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6" name="Freeform: Shape 265">
                    <a:extLst>
                      <a:ext uri="{FF2B5EF4-FFF2-40B4-BE49-F238E27FC236}">
                        <a16:creationId xmlns:a16="http://schemas.microsoft.com/office/drawing/2014/main" id="{F79C7F91-D762-4A8D-BA56-94DB074533D7}"/>
                      </a:ext>
                    </a:extLst>
                  </p:cNvPr>
                  <p:cNvSpPr/>
                  <p:nvPr/>
                </p:nvSpPr>
                <p:spPr>
                  <a:xfrm>
                    <a:off x="6627761" y="3169536"/>
                    <a:ext cx="80733" cy="40366"/>
                  </a:xfrm>
                  <a:custGeom>
                    <a:avLst/>
                    <a:gdLst>
                      <a:gd name="connsiteX0" fmla="*/ 0 w 80733"/>
                      <a:gd name="connsiteY0" fmla="*/ 31396 h 40366"/>
                      <a:gd name="connsiteX1" fmla="*/ 0 w 80733"/>
                      <a:gd name="connsiteY1" fmla="*/ 8970 h 40366"/>
                      <a:gd name="connsiteX2" fmla="*/ 8970 w 80733"/>
                      <a:gd name="connsiteY2" fmla="*/ 0 h 40366"/>
                      <a:gd name="connsiteX3" fmla="*/ 71763 w 80733"/>
                      <a:gd name="connsiteY3" fmla="*/ 0 h 40366"/>
                      <a:gd name="connsiteX4" fmla="*/ 80733 w 80733"/>
                      <a:gd name="connsiteY4" fmla="*/ 8970 h 40366"/>
                      <a:gd name="connsiteX5" fmla="*/ 80733 w 80733"/>
                      <a:gd name="connsiteY5" fmla="*/ 31396 h 40366"/>
                      <a:gd name="connsiteX6" fmla="*/ 71763 w 80733"/>
                      <a:gd name="connsiteY6" fmla="*/ 40367 h 40366"/>
                      <a:gd name="connsiteX7" fmla="*/ 8970 w 80733"/>
                      <a:gd name="connsiteY7" fmla="*/ 40367 h 40366"/>
                      <a:gd name="connsiteX8" fmla="*/ 0 w 80733"/>
                      <a:gd name="connsiteY8" fmla="*/ 31396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0" y="31396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lnTo>
                          <a:pt x="8970" y="40367"/>
                        </a:lnTo>
                        <a:cubicBezTo>
                          <a:pt x="4019" y="40367"/>
                          <a:pt x="0" y="36352"/>
                          <a:pt x="0" y="3139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31C76123-0F69-4A34-906B-084719B2EDC4}"/>
                      </a:ext>
                    </a:extLst>
                  </p:cNvPr>
                  <p:cNvSpPr/>
                  <p:nvPr/>
                </p:nvSpPr>
                <p:spPr>
                  <a:xfrm>
                    <a:off x="6725399" y="3169536"/>
                    <a:ext cx="80733" cy="40366"/>
                  </a:xfrm>
                  <a:custGeom>
                    <a:avLst/>
                    <a:gdLst>
                      <a:gd name="connsiteX0" fmla="*/ 0 w 80733"/>
                      <a:gd name="connsiteY0" fmla="*/ 31396 h 40366"/>
                      <a:gd name="connsiteX1" fmla="*/ 0 w 80733"/>
                      <a:gd name="connsiteY1" fmla="*/ 8970 h 40366"/>
                      <a:gd name="connsiteX2" fmla="*/ 8970 w 80733"/>
                      <a:gd name="connsiteY2" fmla="*/ 0 h 40366"/>
                      <a:gd name="connsiteX3" fmla="*/ 71763 w 80733"/>
                      <a:gd name="connsiteY3" fmla="*/ 0 h 40366"/>
                      <a:gd name="connsiteX4" fmla="*/ 80733 w 80733"/>
                      <a:gd name="connsiteY4" fmla="*/ 8970 h 40366"/>
                      <a:gd name="connsiteX5" fmla="*/ 80733 w 80733"/>
                      <a:gd name="connsiteY5" fmla="*/ 31396 h 40366"/>
                      <a:gd name="connsiteX6" fmla="*/ 71763 w 80733"/>
                      <a:gd name="connsiteY6" fmla="*/ 40367 h 40366"/>
                      <a:gd name="connsiteX7" fmla="*/ 8970 w 80733"/>
                      <a:gd name="connsiteY7" fmla="*/ 40367 h 40366"/>
                      <a:gd name="connsiteX8" fmla="*/ 0 w 80733"/>
                      <a:gd name="connsiteY8" fmla="*/ 31396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0" y="31396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lnTo>
                          <a:pt x="8970" y="40367"/>
                        </a:lnTo>
                        <a:cubicBezTo>
                          <a:pt x="4019" y="40367"/>
                          <a:pt x="0" y="36352"/>
                          <a:pt x="0" y="3139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8" name="Freeform: Shape 267">
                    <a:extLst>
                      <a:ext uri="{FF2B5EF4-FFF2-40B4-BE49-F238E27FC236}">
                        <a16:creationId xmlns:a16="http://schemas.microsoft.com/office/drawing/2014/main" id="{A8E00228-0470-4AFC-A008-85040B39C374}"/>
                      </a:ext>
                    </a:extLst>
                  </p:cNvPr>
                  <p:cNvSpPr/>
                  <p:nvPr/>
                </p:nvSpPr>
                <p:spPr>
                  <a:xfrm>
                    <a:off x="6823041" y="3169536"/>
                    <a:ext cx="80733" cy="40366"/>
                  </a:xfrm>
                  <a:custGeom>
                    <a:avLst/>
                    <a:gdLst>
                      <a:gd name="connsiteX0" fmla="*/ 0 w 80733"/>
                      <a:gd name="connsiteY0" fmla="*/ 31396 h 40366"/>
                      <a:gd name="connsiteX1" fmla="*/ 0 w 80733"/>
                      <a:gd name="connsiteY1" fmla="*/ 8970 h 40366"/>
                      <a:gd name="connsiteX2" fmla="*/ 8970 w 80733"/>
                      <a:gd name="connsiteY2" fmla="*/ 0 h 40366"/>
                      <a:gd name="connsiteX3" fmla="*/ 71763 w 80733"/>
                      <a:gd name="connsiteY3" fmla="*/ 0 h 40366"/>
                      <a:gd name="connsiteX4" fmla="*/ 80733 w 80733"/>
                      <a:gd name="connsiteY4" fmla="*/ 8970 h 40366"/>
                      <a:gd name="connsiteX5" fmla="*/ 80733 w 80733"/>
                      <a:gd name="connsiteY5" fmla="*/ 31396 h 40366"/>
                      <a:gd name="connsiteX6" fmla="*/ 71763 w 80733"/>
                      <a:gd name="connsiteY6" fmla="*/ 40367 h 40366"/>
                      <a:gd name="connsiteX7" fmla="*/ 8970 w 80733"/>
                      <a:gd name="connsiteY7" fmla="*/ 40367 h 40366"/>
                      <a:gd name="connsiteX8" fmla="*/ 0 w 80733"/>
                      <a:gd name="connsiteY8" fmla="*/ 31396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0" y="31396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lnTo>
                          <a:pt x="8970" y="40367"/>
                        </a:lnTo>
                        <a:cubicBezTo>
                          <a:pt x="4014" y="40367"/>
                          <a:pt x="0" y="36352"/>
                          <a:pt x="0" y="3139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9" name="Freeform: Shape 268">
                    <a:extLst>
                      <a:ext uri="{FF2B5EF4-FFF2-40B4-BE49-F238E27FC236}">
                        <a16:creationId xmlns:a16="http://schemas.microsoft.com/office/drawing/2014/main" id="{DD12DF56-9DC0-4D2D-A32E-AF4038F6E2FF}"/>
                      </a:ext>
                    </a:extLst>
                  </p:cNvPr>
                  <p:cNvSpPr/>
                  <p:nvPr/>
                </p:nvSpPr>
                <p:spPr>
                  <a:xfrm>
                    <a:off x="6920679" y="3169536"/>
                    <a:ext cx="80733" cy="40366"/>
                  </a:xfrm>
                  <a:custGeom>
                    <a:avLst/>
                    <a:gdLst>
                      <a:gd name="connsiteX0" fmla="*/ 71763 w 80733"/>
                      <a:gd name="connsiteY0" fmla="*/ 40367 h 40366"/>
                      <a:gd name="connsiteX1" fmla="*/ 8970 w 80733"/>
                      <a:gd name="connsiteY1" fmla="*/ 40367 h 40366"/>
                      <a:gd name="connsiteX2" fmla="*/ 0 w 80733"/>
                      <a:gd name="connsiteY2" fmla="*/ 31396 h 40366"/>
                      <a:gd name="connsiteX3" fmla="*/ 0 w 80733"/>
                      <a:gd name="connsiteY3" fmla="*/ 8970 h 40366"/>
                      <a:gd name="connsiteX4" fmla="*/ 8970 w 80733"/>
                      <a:gd name="connsiteY4" fmla="*/ 0 h 40366"/>
                      <a:gd name="connsiteX5" fmla="*/ 71763 w 80733"/>
                      <a:gd name="connsiteY5" fmla="*/ 0 h 40366"/>
                      <a:gd name="connsiteX6" fmla="*/ 80733 w 80733"/>
                      <a:gd name="connsiteY6" fmla="*/ 8970 h 40366"/>
                      <a:gd name="connsiteX7" fmla="*/ 80733 w 80733"/>
                      <a:gd name="connsiteY7" fmla="*/ 31396 h 40366"/>
                      <a:gd name="connsiteX8" fmla="*/ 71763 w 80733"/>
                      <a:gd name="connsiteY8" fmla="*/ 40367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71763" y="40367"/>
                        </a:moveTo>
                        <a:lnTo>
                          <a:pt x="8970" y="40367"/>
                        </a:lnTo>
                        <a:cubicBezTo>
                          <a:pt x="4014" y="40367"/>
                          <a:pt x="0" y="36352"/>
                          <a:pt x="0" y="31396"/>
                        </a:cubicBez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0" name="Freeform: Shape 269">
                    <a:extLst>
                      <a:ext uri="{FF2B5EF4-FFF2-40B4-BE49-F238E27FC236}">
                        <a16:creationId xmlns:a16="http://schemas.microsoft.com/office/drawing/2014/main" id="{7578663C-EF00-4A72-A098-FD34D6A88036}"/>
                      </a:ext>
                    </a:extLst>
                  </p:cNvPr>
                  <p:cNvSpPr/>
                  <p:nvPr/>
                </p:nvSpPr>
                <p:spPr>
                  <a:xfrm>
                    <a:off x="5651373" y="3438647"/>
                    <a:ext cx="131375" cy="80733"/>
                  </a:xfrm>
                  <a:custGeom>
                    <a:avLst/>
                    <a:gdLst>
                      <a:gd name="connsiteX0" fmla="*/ 122401 w 131375"/>
                      <a:gd name="connsiteY0" fmla="*/ 0 h 80733"/>
                      <a:gd name="connsiteX1" fmla="*/ 8970 w 131375"/>
                      <a:gd name="connsiteY1" fmla="*/ 0 h 80733"/>
                      <a:gd name="connsiteX2" fmla="*/ 0 w 131375"/>
                      <a:gd name="connsiteY2" fmla="*/ 8970 h 80733"/>
                      <a:gd name="connsiteX3" fmla="*/ 0 w 131375"/>
                      <a:gd name="connsiteY3" fmla="*/ 71763 h 80733"/>
                      <a:gd name="connsiteX4" fmla="*/ 8970 w 131375"/>
                      <a:gd name="connsiteY4" fmla="*/ 80733 h 80733"/>
                      <a:gd name="connsiteX5" fmla="*/ 122405 w 131375"/>
                      <a:gd name="connsiteY5" fmla="*/ 80733 h 80733"/>
                      <a:gd name="connsiteX6" fmla="*/ 131375 w 131375"/>
                      <a:gd name="connsiteY6" fmla="*/ 71763 h 80733"/>
                      <a:gd name="connsiteX7" fmla="*/ 131375 w 131375"/>
                      <a:gd name="connsiteY7" fmla="*/ 8970 h 80733"/>
                      <a:gd name="connsiteX8" fmla="*/ 122401 w 131375"/>
                      <a:gd name="connsiteY8" fmla="*/ 0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1375" h="80733">
                        <a:moveTo>
                          <a:pt x="122401" y="0"/>
                        </a:moveTo>
                        <a:lnTo>
                          <a:pt x="8970" y="0"/>
                        </a:lnTo>
                        <a:cubicBezTo>
                          <a:pt x="4019" y="0"/>
                          <a:pt x="0" y="4019"/>
                          <a:pt x="0" y="8970"/>
                        </a:cubicBezTo>
                        <a:lnTo>
                          <a:pt x="0" y="71763"/>
                        </a:lnTo>
                        <a:cubicBezTo>
                          <a:pt x="0" y="76715"/>
                          <a:pt x="4019" y="80733"/>
                          <a:pt x="8970" y="80733"/>
                        </a:cubicBezTo>
                        <a:lnTo>
                          <a:pt x="122405" y="80733"/>
                        </a:lnTo>
                        <a:cubicBezTo>
                          <a:pt x="127357" y="80733"/>
                          <a:pt x="131375" y="76715"/>
                          <a:pt x="131375" y="71763"/>
                        </a:cubicBezTo>
                        <a:lnTo>
                          <a:pt x="131375" y="8970"/>
                        </a:lnTo>
                        <a:cubicBezTo>
                          <a:pt x="131371" y="4019"/>
                          <a:pt x="127357" y="0"/>
                          <a:pt x="122401" y="0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: Shape 270">
                    <a:extLst>
                      <a:ext uri="{FF2B5EF4-FFF2-40B4-BE49-F238E27FC236}">
                        <a16:creationId xmlns:a16="http://schemas.microsoft.com/office/drawing/2014/main" id="{24D1BE16-765D-42A5-9D64-040664333CDA}"/>
                      </a:ext>
                    </a:extLst>
                  </p:cNvPr>
                  <p:cNvSpPr/>
                  <p:nvPr/>
                </p:nvSpPr>
                <p:spPr>
                  <a:xfrm>
                    <a:off x="6871342" y="3438647"/>
                    <a:ext cx="131375" cy="80733"/>
                  </a:xfrm>
                  <a:custGeom>
                    <a:avLst/>
                    <a:gdLst>
                      <a:gd name="connsiteX0" fmla="*/ 122400 w 131375"/>
                      <a:gd name="connsiteY0" fmla="*/ 0 h 80733"/>
                      <a:gd name="connsiteX1" fmla="*/ 8970 w 131375"/>
                      <a:gd name="connsiteY1" fmla="*/ 0 h 80733"/>
                      <a:gd name="connsiteX2" fmla="*/ 0 w 131375"/>
                      <a:gd name="connsiteY2" fmla="*/ 8970 h 80733"/>
                      <a:gd name="connsiteX3" fmla="*/ 0 w 131375"/>
                      <a:gd name="connsiteY3" fmla="*/ 71763 h 80733"/>
                      <a:gd name="connsiteX4" fmla="*/ 8970 w 131375"/>
                      <a:gd name="connsiteY4" fmla="*/ 80733 h 80733"/>
                      <a:gd name="connsiteX5" fmla="*/ 122405 w 131375"/>
                      <a:gd name="connsiteY5" fmla="*/ 80733 h 80733"/>
                      <a:gd name="connsiteX6" fmla="*/ 131375 w 131375"/>
                      <a:gd name="connsiteY6" fmla="*/ 71763 h 80733"/>
                      <a:gd name="connsiteX7" fmla="*/ 131375 w 131375"/>
                      <a:gd name="connsiteY7" fmla="*/ 8970 h 80733"/>
                      <a:gd name="connsiteX8" fmla="*/ 122400 w 131375"/>
                      <a:gd name="connsiteY8" fmla="*/ 0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1375" h="80733">
                        <a:moveTo>
                          <a:pt x="122400" y="0"/>
                        </a:moveTo>
                        <a:lnTo>
                          <a:pt x="8970" y="0"/>
                        </a:lnTo>
                        <a:cubicBezTo>
                          <a:pt x="4019" y="0"/>
                          <a:pt x="0" y="4019"/>
                          <a:pt x="0" y="8970"/>
                        </a:cubicBezTo>
                        <a:lnTo>
                          <a:pt x="0" y="71763"/>
                        </a:lnTo>
                        <a:cubicBezTo>
                          <a:pt x="0" y="76715"/>
                          <a:pt x="4019" y="80733"/>
                          <a:pt x="8970" y="80733"/>
                        </a:cubicBezTo>
                        <a:lnTo>
                          <a:pt x="122405" y="80733"/>
                        </a:lnTo>
                        <a:cubicBezTo>
                          <a:pt x="127357" y="80733"/>
                          <a:pt x="131375" y="76715"/>
                          <a:pt x="131375" y="71763"/>
                        </a:cubicBezTo>
                        <a:lnTo>
                          <a:pt x="131375" y="8970"/>
                        </a:lnTo>
                        <a:cubicBezTo>
                          <a:pt x="131371" y="4019"/>
                          <a:pt x="127357" y="0"/>
                          <a:pt x="122400" y="0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2" name="Freeform: Shape 271">
                    <a:extLst>
                      <a:ext uri="{FF2B5EF4-FFF2-40B4-BE49-F238E27FC236}">
                        <a16:creationId xmlns:a16="http://schemas.microsoft.com/office/drawing/2014/main" id="{23BC10EA-D80C-4019-AC9B-D99E7C1C9E07}"/>
                      </a:ext>
                    </a:extLst>
                  </p:cNvPr>
                  <p:cNvSpPr/>
                  <p:nvPr/>
                </p:nvSpPr>
                <p:spPr>
                  <a:xfrm>
                    <a:off x="6871342" y="3232328"/>
                    <a:ext cx="131375" cy="80733"/>
                  </a:xfrm>
                  <a:custGeom>
                    <a:avLst/>
                    <a:gdLst>
                      <a:gd name="connsiteX0" fmla="*/ 122400 w 131375"/>
                      <a:gd name="connsiteY0" fmla="*/ 0 h 80733"/>
                      <a:gd name="connsiteX1" fmla="*/ 8970 w 131375"/>
                      <a:gd name="connsiteY1" fmla="*/ 0 h 80733"/>
                      <a:gd name="connsiteX2" fmla="*/ 0 w 131375"/>
                      <a:gd name="connsiteY2" fmla="*/ 8970 h 80733"/>
                      <a:gd name="connsiteX3" fmla="*/ 0 w 131375"/>
                      <a:gd name="connsiteY3" fmla="*/ 71763 h 80733"/>
                      <a:gd name="connsiteX4" fmla="*/ 8970 w 131375"/>
                      <a:gd name="connsiteY4" fmla="*/ 80733 h 80733"/>
                      <a:gd name="connsiteX5" fmla="*/ 122405 w 131375"/>
                      <a:gd name="connsiteY5" fmla="*/ 80733 h 80733"/>
                      <a:gd name="connsiteX6" fmla="*/ 131375 w 131375"/>
                      <a:gd name="connsiteY6" fmla="*/ 71763 h 80733"/>
                      <a:gd name="connsiteX7" fmla="*/ 131375 w 131375"/>
                      <a:gd name="connsiteY7" fmla="*/ 8970 h 80733"/>
                      <a:gd name="connsiteX8" fmla="*/ 122400 w 131375"/>
                      <a:gd name="connsiteY8" fmla="*/ 0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1375" h="80733">
                        <a:moveTo>
                          <a:pt x="122400" y="0"/>
                        </a:moveTo>
                        <a:lnTo>
                          <a:pt x="8970" y="0"/>
                        </a:lnTo>
                        <a:cubicBezTo>
                          <a:pt x="4019" y="0"/>
                          <a:pt x="0" y="4019"/>
                          <a:pt x="0" y="8970"/>
                        </a:cubicBezTo>
                        <a:lnTo>
                          <a:pt x="0" y="71763"/>
                        </a:lnTo>
                        <a:cubicBezTo>
                          <a:pt x="0" y="76715"/>
                          <a:pt x="4019" y="80733"/>
                          <a:pt x="8970" y="80733"/>
                        </a:cubicBezTo>
                        <a:lnTo>
                          <a:pt x="122405" y="80733"/>
                        </a:lnTo>
                        <a:cubicBezTo>
                          <a:pt x="127357" y="80733"/>
                          <a:pt x="131375" y="76715"/>
                          <a:pt x="131375" y="71763"/>
                        </a:cubicBezTo>
                        <a:lnTo>
                          <a:pt x="131375" y="8970"/>
                        </a:lnTo>
                        <a:cubicBezTo>
                          <a:pt x="131371" y="4019"/>
                          <a:pt x="127357" y="0"/>
                          <a:pt x="122400" y="0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3" name="Freeform: Shape 272">
                    <a:extLst>
                      <a:ext uri="{FF2B5EF4-FFF2-40B4-BE49-F238E27FC236}">
                        <a16:creationId xmlns:a16="http://schemas.microsoft.com/office/drawing/2014/main" id="{EDEAEC89-E331-4265-A079-657CE53B1B67}"/>
                      </a:ext>
                    </a:extLst>
                  </p:cNvPr>
                  <p:cNvSpPr/>
                  <p:nvPr/>
                </p:nvSpPr>
                <p:spPr>
                  <a:xfrm>
                    <a:off x="5799653" y="343864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4" name="Freeform: Shape 273">
                    <a:extLst>
                      <a:ext uri="{FF2B5EF4-FFF2-40B4-BE49-F238E27FC236}">
                        <a16:creationId xmlns:a16="http://schemas.microsoft.com/office/drawing/2014/main" id="{A90426D9-5295-4BBC-B865-75BC6F96AC32}"/>
                      </a:ext>
                    </a:extLst>
                  </p:cNvPr>
                  <p:cNvSpPr/>
                  <p:nvPr/>
                </p:nvSpPr>
                <p:spPr>
                  <a:xfrm>
                    <a:off x="5897291" y="343864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5" name="Freeform: Shape 274">
                    <a:extLst>
                      <a:ext uri="{FF2B5EF4-FFF2-40B4-BE49-F238E27FC236}">
                        <a16:creationId xmlns:a16="http://schemas.microsoft.com/office/drawing/2014/main" id="{48E239B0-E25D-4B3A-A6F5-E6EC3489F719}"/>
                      </a:ext>
                    </a:extLst>
                  </p:cNvPr>
                  <p:cNvSpPr/>
                  <p:nvPr/>
                </p:nvSpPr>
                <p:spPr>
                  <a:xfrm>
                    <a:off x="5994929" y="343864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6" name="Freeform: Shape 275">
                    <a:extLst>
                      <a:ext uri="{FF2B5EF4-FFF2-40B4-BE49-F238E27FC236}">
                        <a16:creationId xmlns:a16="http://schemas.microsoft.com/office/drawing/2014/main" id="{34DF854B-AC81-463A-B789-CED7A3C8B33A}"/>
                      </a:ext>
                    </a:extLst>
                  </p:cNvPr>
                  <p:cNvSpPr/>
                  <p:nvPr/>
                </p:nvSpPr>
                <p:spPr>
                  <a:xfrm>
                    <a:off x="6092567" y="343864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7" name="Freeform: Shape 276">
                    <a:extLst>
                      <a:ext uri="{FF2B5EF4-FFF2-40B4-BE49-F238E27FC236}">
                        <a16:creationId xmlns:a16="http://schemas.microsoft.com/office/drawing/2014/main" id="{2F0574AD-36D4-4CE3-B3CF-187BA31BCA65}"/>
                      </a:ext>
                    </a:extLst>
                  </p:cNvPr>
                  <p:cNvSpPr/>
                  <p:nvPr/>
                </p:nvSpPr>
                <p:spPr>
                  <a:xfrm>
                    <a:off x="6190205" y="343864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8" name="Freeform: Shape 277">
                    <a:extLst>
                      <a:ext uri="{FF2B5EF4-FFF2-40B4-BE49-F238E27FC236}">
                        <a16:creationId xmlns:a16="http://schemas.microsoft.com/office/drawing/2014/main" id="{60408097-5DAE-48EE-BDF7-01DB934A8AAA}"/>
                      </a:ext>
                    </a:extLst>
                  </p:cNvPr>
                  <p:cNvSpPr/>
                  <p:nvPr/>
                </p:nvSpPr>
                <p:spPr>
                  <a:xfrm>
                    <a:off x="6287847" y="343864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: Shape 278">
                    <a:extLst>
                      <a:ext uri="{FF2B5EF4-FFF2-40B4-BE49-F238E27FC236}">
                        <a16:creationId xmlns:a16="http://schemas.microsoft.com/office/drawing/2014/main" id="{ABDB60C6-853C-4E55-BE95-1987415949BB}"/>
                      </a:ext>
                    </a:extLst>
                  </p:cNvPr>
                  <p:cNvSpPr/>
                  <p:nvPr/>
                </p:nvSpPr>
                <p:spPr>
                  <a:xfrm>
                    <a:off x="6385485" y="343864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: Shape 279">
                    <a:extLst>
                      <a:ext uri="{FF2B5EF4-FFF2-40B4-BE49-F238E27FC236}">
                        <a16:creationId xmlns:a16="http://schemas.microsoft.com/office/drawing/2014/main" id="{BD588B84-40D4-46A3-89A2-97733A2C8C26}"/>
                      </a:ext>
                    </a:extLst>
                  </p:cNvPr>
                  <p:cNvSpPr/>
                  <p:nvPr/>
                </p:nvSpPr>
                <p:spPr>
                  <a:xfrm>
                    <a:off x="6483123" y="343864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1" name="Freeform: Shape 280">
                    <a:extLst>
                      <a:ext uri="{FF2B5EF4-FFF2-40B4-BE49-F238E27FC236}">
                        <a16:creationId xmlns:a16="http://schemas.microsoft.com/office/drawing/2014/main" id="{7E9C4DC7-7FBF-4E86-BBE7-D2393FA72908}"/>
                      </a:ext>
                    </a:extLst>
                  </p:cNvPr>
                  <p:cNvSpPr/>
                  <p:nvPr/>
                </p:nvSpPr>
                <p:spPr>
                  <a:xfrm>
                    <a:off x="6580761" y="343864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: Shape 281">
                    <a:extLst>
                      <a:ext uri="{FF2B5EF4-FFF2-40B4-BE49-F238E27FC236}">
                        <a16:creationId xmlns:a16="http://schemas.microsoft.com/office/drawing/2014/main" id="{72F3675E-D81D-4EA2-9FAC-B8D46EABDE78}"/>
                      </a:ext>
                    </a:extLst>
                  </p:cNvPr>
                  <p:cNvSpPr/>
                  <p:nvPr/>
                </p:nvSpPr>
                <p:spPr>
                  <a:xfrm>
                    <a:off x="6678403" y="343864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3" name="Freeform: Shape 282">
                    <a:extLst>
                      <a:ext uri="{FF2B5EF4-FFF2-40B4-BE49-F238E27FC236}">
                        <a16:creationId xmlns:a16="http://schemas.microsoft.com/office/drawing/2014/main" id="{960F8241-41F8-462E-8559-E9969201B1EA}"/>
                      </a:ext>
                    </a:extLst>
                  </p:cNvPr>
                  <p:cNvSpPr/>
                  <p:nvPr/>
                </p:nvSpPr>
                <p:spPr>
                  <a:xfrm>
                    <a:off x="6776041" y="343864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4" name="Freeform: Shape 283">
                    <a:extLst>
                      <a:ext uri="{FF2B5EF4-FFF2-40B4-BE49-F238E27FC236}">
                        <a16:creationId xmlns:a16="http://schemas.microsoft.com/office/drawing/2014/main" id="{E887BC40-5034-4005-AF6E-7F0214CA733A}"/>
                      </a:ext>
                    </a:extLst>
                  </p:cNvPr>
                  <p:cNvSpPr/>
                  <p:nvPr/>
                </p:nvSpPr>
                <p:spPr>
                  <a:xfrm>
                    <a:off x="5651373" y="3541806"/>
                    <a:ext cx="179151" cy="80733"/>
                  </a:xfrm>
                  <a:custGeom>
                    <a:avLst/>
                    <a:gdLst>
                      <a:gd name="connsiteX0" fmla="*/ 170177 w 179151"/>
                      <a:gd name="connsiteY0" fmla="*/ 80733 h 80733"/>
                      <a:gd name="connsiteX1" fmla="*/ 8970 w 179151"/>
                      <a:gd name="connsiteY1" fmla="*/ 80733 h 80733"/>
                      <a:gd name="connsiteX2" fmla="*/ 0 w 179151"/>
                      <a:gd name="connsiteY2" fmla="*/ 71763 h 80733"/>
                      <a:gd name="connsiteX3" fmla="*/ 0 w 179151"/>
                      <a:gd name="connsiteY3" fmla="*/ 8970 h 80733"/>
                      <a:gd name="connsiteX4" fmla="*/ 8970 w 179151"/>
                      <a:gd name="connsiteY4" fmla="*/ 0 h 80733"/>
                      <a:gd name="connsiteX5" fmla="*/ 170181 w 179151"/>
                      <a:gd name="connsiteY5" fmla="*/ 0 h 80733"/>
                      <a:gd name="connsiteX6" fmla="*/ 179151 w 179151"/>
                      <a:gd name="connsiteY6" fmla="*/ 8970 h 80733"/>
                      <a:gd name="connsiteX7" fmla="*/ 179151 w 179151"/>
                      <a:gd name="connsiteY7" fmla="*/ 71763 h 80733"/>
                      <a:gd name="connsiteX8" fmla="*/ 170177 w 179151"/>
                      <a:gd name="connsiteY8" fmla="*/ 8073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9151" h="80733">
                        <a:moveTo>
                          <a:pt x="170177" y="80733"/>
                        </a:move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170181" y="0"/>
                        </a:lnTo>
                        <a:cubicBezTo>
                          <a:pt x="175137" y="0"/>
                          <a:pt x="179151" y="4014"/>
                          <a:pt x="179151" y="8970"/>
                        </a:cubicBezTo>
                        <a:lnTo>
                          <a:pt x="179151" y="71763"/>
                        </a:lnTo>
                        <a:cubicBezTo>
                          <a:pt x="179147" y="76719"/>
                          <a:pt x="175133" y="80733"/>
                          <a:pt x="170177" y="8073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5" name="Freeform: Shape 284">
                    <a:extLst>
                      <a:ext uri="{FF2B5EF4-FFF2-40B4-BE49-F238E27FC236}">
                        <a16:creationId xmlns:a16="http://schemas.microsoft.com/office/drawing/2014/main" id="{D7A1811E-B24F-4776-852F-5B62F4A03B5B}"/>
                      </a:ext>
                    </a:extLst>
                  </p:cNvPr>
                  <p:cNvSpPr/>
                  <p:nvPr/>
                </p:nvSpPr>
                <p:spPr>
                  <a:xfrm>
                    <a:off x="5846649" y="3541806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6" name="Freeform: Shape 285">
                    <a:extLst>
                      <a:ext uri="{FF2B5EF4-FFF2-40B4-BE49-F238E27FC236}">
                        <a16:creationId xmlns:a16="http://schemas.microsoft.com/office/drawing/2014/main" id="{3228E1E7-F7A8-462A-82D8-EAF86630A884}"/>
                      </a:ext>
                    </a:extLst>
                  </p:cNvPr>
                  <p:cNvSpPr/>
                  <p:nvPr/>
                </p:nvSpPr>
                <p:spPr>
                  <a:xfrm>
                    <a:off x="5944291" y="3541806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7" name="Freeform: Shape 286">
                    <a:extLst>
                      <a:ext uri="{FF2B5EF4-FFF2-40B4-BE49-F238E27FC236}">
                        <a16:creationId xmlns:a16="http://schemas.microsoft.com/office/drawing/2014/main" id="{1B57A796-B18F-4D09-B0FB-CC33C8D83DF8}"/>
                      </a:ext>
                    </a:extLst>
                  </p:cNvPr>
                  <p:cNvSpPr/>
                  <p:nvPr/>
                </p:nvSpPr>
                <p:spPr>
                  <a:xfrm>
                    <a:off x="6041929" y="3541806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8" name="Freeform: Shape 287">
                    <a:extLst>
                      <a:ext uri="{FF2B5EF4-FFF2-40B4-BE49-F238E27FC236}">
                        <a16:creationId xmlns:a16="http://schemas.microsoft.com/office/drawing/2014/main" id="{3BF20279-EAA6-4CAA-8532-262C8793A270}"/>
                      </a:ext>
                    </a:extLst>
                  </p:cNvPr>
                  <p:cNvSpPr/>
                  <p:nvPr/>
                </p:nvSpPr>
                <p:spPr>
                  <a:xfrm>
                    <a:off x="6139567" y="3541806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9" name="Freeform: Shape 288">
                    <a:extLst>
                      <a:ext uri="{FF2B5EF4-FFF2-40B4-BE49-F238E27FC236}">
                        <a16:creationId xmlns:a16="http://schemas.microsoft.com/office/drawing/2014/main" id="{578B27BB-AD95-4D3A-849F-15CDCB1EE87D}"/>
                      </a:ext>
                    </a:extLst>
                  </p:cNvPr>
                  <p:cNvSpPr/>
                  <p:nvPr/>
                </p:nvSpPr>
                <p:spPr>
                  <a:xfrm>
                    <a:off x="6237205" y="3541806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0" name="Freeform: Shape 289">
                    <a:extLst>
                      <a:ext uri="{FF2B5EF4-FFF2-40B4-BE49-F238E27FC236}">
                        <a16:creationId xmlns:a16="http://schemas.microsoft.com/office/drawing/2014/main" id="{971D61CC-7A76-4FBB-BD45-01669D4EDF9A}"/>
                      </a:ext>
                    </a:extLst>
                  </p:cNvPr>
                  <p:cNvSpPr/>
                  <p:nvPr/>
                </p:nvSpPr>
                <p:spPr>
                  <a:xfrm>
                    <a:off x="6334847" y="3541806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1" name="Freeform: Shape 290">
                    <a:extLst>
                      <a:ext uri="{FF2B5EF4-FFF2-40B4-BE49-F238E27FC236}">
                        <a16:creationId xmlns:a16="http://schemas.microsoft.com/office/drawing/2014/main" id="{594F1058-D2FD-4FA8-9259-40731164B932}"/>
                      </a:ext>
                    </a:extLst>
                  </p:cNvPr>
                  <p:cNvSpPr/>
                  <p:nvPr/>
                </p:nvSpPr>
                <p:spPr>
                  <a:xfrm>
                    <a:off x="6432485" y="3541806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2" name="Freeform: Shape 291">
                    <a:extLst>
                      <a:ext uri="{FF2B5EF4-FFF2-40B4-BE49-F238E27FC236}">
                        <a16:creationId xmlns:a16="http://schemas.microsoft.com/office/drawing/2014/main" id="{E54D3BE8-D97E-4F65-B7DC-57EEF1EC42F7}"/>
                      </a:ext>
                    </a:extLst>
                  </p:cNvPr>
                  <p:cNvSpPr/>
                  <p:nvPr/>
                </p:nvSpPr>
                <p:spPr>
                  <a:xfrm>
                    <a:off x="6530123" y="3541806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3" name="Freeform: Shape 292">
                    <a:extLst>
                      <a:ext uri="{FF2B5EF4-FFF2-40B4-BE49-F238E27FC236}">
                        <a16:creationId xmlns:a16="http://schemas.microsoft.com/office/drawing/2014/main" id="{C8A54C98-17D4-43D8-B0AE-3D3CB9671805}"/>
                      </a:ext>
                    </a:extLst>
                  </p:cNvPr>
                  <p:cNvSpPr/>
                  <p:nvPr/>
                </p:nvSpPr>
                <p:spPr>
                  <a:xfrm>
                    <a:off x="6627761" y="3541806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4" name="Freeform: Shape 293">
                    <a:extLst>
                      <a:ext uri="{FF2B5EF4-FFF2-40B4-BE49-F238E27FC236}">
                        <a16:creationId xmlns:a16="http://schemas.microsoft.com/office/drawing/2014/main" id="{2B8C84CC-AF7D-49B6-ABE0-72068606341B}"/>
                      </a:ext>
                    </a:extLst>
                  </p:cNvPr>
                  <p:cNvSpPr/>
                  <p:nvPr/>
                </p:nvSpPr>
                <p:spPr>
                  <a:xfrm>
                    <a:off x="6725399" y="3541806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5" name="Freeform: Shape 294">
                    <a:extLst>
                      <a:ext uri="{FF2B5EF4-FFF2-40B4-BE49-F238E27FC236}">
                        <a16:creationId xmlns:a16="http://schemas.microsoft.com/office/drawing/2014/main" id="{27A6C7FC-433C-407D-90D3-1CB145EF080C}"/>
                      </a:ext>
                    </a:extLst>
                  </p:cNvPr>
                  <p:cNvSpPr/>
                  <p:nvPr/>
                </p:nvSpPr>
                <p:spPr>
                  <a:xfrm>
                    <a:off x="6823041" y="3541806"/>
                    <a:ext cx="178106" cy="80733"/>
                  </a:xfrm>
                  <a:custGeom>
                    <a:avLst/>
                    <a:gdLst>
                      <a:gd name="connsiteX0" fmla="*/ 0 w 178106"/>
                      <a:gd name="connsiteY0" fmla="*/ 71763 h 80733"/>
                      <a:gd name="connsiteX1" fmla="*/ 0 w 178106"/>
                      <a:gd name="connsiteY1" fmla="*/ 8970 h 80733"/>
                      <a:gd name="connsiteX2" fmla="*/ 8970 w 178106"/>
                      <a:gd name="connsiteY2" fmla="*/ 0 h 80733"/>
                      <a:gd name="connsiteX3" fmla="*/ 169136 w 178106"/>
                      <a:gd name="connsiteY3" fmla="*/ 0 h 80733"/>
                      <a:gd name="connsiteX4" fmla="*/ 178106 w 178106"/>
                      <a:gd name="connsiteY4" fmla="*/ 8970 h 80733"/>
                      <a:gd name="connsiteX5" fmla="*/ 178106 w 178106"/>
                      <a:gd name="connsiteY5" fmla="*/ 71763 h 80733"/>
                      <a:gd name="connsiteX6" fmla="*/ 169136 w 178106"/>
                      <a:gd name="connsiteY6" fmla="*/ 80733 h 80733"/>
                      <a:gd name="connsiteX7" fmla="*/ 8970 w 178106"/>
                      <a:gd name="connsiteY7" fmla="*/ 80733 h 80733"/>
                      <a:gd name="connsiteX8" fmla="*/ 0 w 178106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8106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169136" y="0"/>
                        </a:lnTo>
                        <a:cubicBezTo>
                          <a:pt x="174092" y="0"/>
                          <a:pt x="178106" y="4014"/>
                          <a:pt x="178106" y="8970"/>
                        </a:cubicBezTo>
                        <a:lnTo>
                          <a:pt x="178106" y="71763"/>
                        </a:lnTo>
                        <a:cubicBezTo>
                          <a:pt x="178106" y="76719"/>
                          <a:pt x="174092" y="80733"/>
                          <a:pt x="169136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6" name="Freeform: Shape 295">
                    <a:extLst>
                      <a:ext uri="{FF2B5EF4-FFF2-40B4-BE49-F238E27FC236}">
                        <a16:creationId xmlns:a16="http://schemas.microsoft.com/office/drawing/2014/main" id="{7ED01C47-65C5-43D8-A312-9EDE7B1DFD28}"/>
                      </a:ext>
                    </a:extLst>
                  </p:cNvPr>
                  <p:cNvSpPr/>
                  <p:nvPr/>
                </p:nvSpPr>
                <p:spPr>
                  <a:xfrm>
                    <a:off x="5651373" y="3644965"/>
                    <a:ext cx="80733" cy="80733"/>
                  </a:xfrm>
                  <a:custGeom>
                    <a:avLst/>
                    <a:gdLst>
                      <a:gd name="connsiteX0" fmla="*/ 71763 w 80733"/>
                      <a:gd name="connsiteY0" fmla="*/ 80733 h 80733"/>
                      <a:gd name="connsiteX1" fmla="*/ 8970 w 80733"/>
                      <a:gd name="connsiteY1" fmla="*/ 80733 h 80733"/>
                      <a:gd name="connsiteX2" fmla="*/ 0 w 80733"/>
                      <a:gd name="connsiteY2" fmla="*/ 71763 h 80733"/>
                      <a:gd name="connsiteX3" fmla="*/ 0 w 80733"/>
                      <a:gd name="connsiteY3" fmla="*/ 8970 h 80733"/>
                      <a:gd name="connsiteX4" fmla="*/ 8970 w 80733"/>
                      <a:gd name="connsiteY4" fmla="*/ 0 h 80733"/>
                      <a:gd name="connsiteX5" fmla="*/ 71763 w 80733"/>
                      <a:gd name="connsiteY5" fmla="*/ 0 h 80733"/>
                      <a:gd name="connsiteX6" fmla="*/ 80733 w 80733"/>
                      <a:gd name="connsiteY6" fmla="*/ 8970 h 80733"/>
                      <a:gd name="connsiteX7" fmla="*/ 80733 w 80733"/>
                      <a:gd name="connsiteY7" fmla="*/ 71763 h 80733"/>
                      <a:gd name="connsiteX8" fmla="*/ 71763 w 80733"/>
                      <a:gd name="connsiteY8" fmla="*/ 8073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71763" y="80733"/>
                        </a:move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7" name="Freeform: Shape 296">
                    <a:extLst>
                      <a:ext uri="{FF2B5EF4-FFF2-40B4-BE49-F238E27FC236}">
                        <a16:creationId xmlns:a16="http://schemas.microsoft.com/office/drawing/2014/main" id="{B2B2DDD6-1586-4745-BF1F-346914EC5498}"/>
                      </a:ext>
                    </a:extLst>
                  </p:cNvPr>
                  <p:cNvSpPr/>
                  <p:nvPr/>
                </p:nvSpPr>
                <p:spPr>
                  <a:xfrm>
                    <a:off x="5749011" y="3644965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8" name="Freeform: Shape 297">
                    <a:extLst>
                      <a:ext uri="{FF2B5EF4-FFF2-40B4-BE49-F238E27FC236}">
                        <a16:creationId xmlns:a16="http://schemas.microsoft.com/office/drawing/2014/main" id="{28BF2FCD-973C-4922-870D-5E752A379A85}"/>
                      </a:ext>
                    </a:extLst>
                  </p:cNvPr>
                  <p:cNvSpPr/>
                  <p:nvPr/>
                </p:nvSpPr>
                <p:spPr>
                  <a:xfrm>
                    <a:off x="5846649" y="3644965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9" name="Freeform: Shape 298">
                    <a:extLst>
                      <a:ext uri="{FF2B5EF4-FFF2-40B4-BE49-F238E27FC236}">
                        <a16:creationId xmlns:a16="http://schemas.microsoft.com/office/drawing/2014/main" id="{2BA1C331-7272-44AD-BD7A-CAC39622D794}"/>
                      </a:ext>
                    </a:extLst>
                  </p:cNvPr>
                  <p:cNvSpPr/>
                  <p:nvPr/>
                </p:nvSpPr>
                <p:spPr>
                  <a:xfrm>
                    <a:off x="5944291" y="3644965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6DDCE0A8-E703-42A3-BC02-0860C231F09E}"/>
                      </a:ext>
                    </a:extLst>
                  </p:cNvPr>
                  <p:cNvSpPr/>
                  <p:nvPr/>
                </p:nvSpPr>
                <p:spPr>
                  <a:xfrm>
                    <a:off x="6040041" y="3644965"/>
                    <a:ext cx="571160" cy="80733"/>
                  </a:xfrm>
                  <a:custGeom>
                    <a:avLst/>
                    <a:gdLst>
                      <a:gd name="connsiteX0" fmla="*/ 0 w 571160"/>
                      <a:gd name="connsiteY0" fmla="*/ 71763 h 80733"/>
                      <a:gd name="connsiteX1" fmla="*/ 0 w 571160"/>
                      <a:gd name="connsiteY1" fmla="*/ 8970 h 80733"/>
                      <a:gd name="connsiteX2" fmla="*/ 8970 w 571160"/>
                      <a:gd name="connsiteY2" fmla="*/ 0 h 80733"/>
                      <a:gd name="connsiteX3" fmla="*/ 562190 w 571160"/>
                      <a:gd name="connsiteY3" fmla="*/ 0 h 80733"/>
                      <a:gd name="connsiteX4" fmla="*/ 571161 w 571160"/>
                      <a:gd name="connsiteY4" fmla="*/ 8970 h 80733"/>
                      <a:gd name="connsiteX5" fmla="*/ 571161 w 571160"/>
                      <a:gd name="connsiteY5" fmla="*/ 71763 h 80733"/>
                      <a:gd name="connsiteX6" fmla="*/ 562190 w 571160"/>
                      <a:gd name="connsiteY6" fmla="*/ 80733 h 80733"/>
                      <a:gd name="connsiteX7" fmla="*/ 8970 w 571160"/>
                      <a:gd name="connsiteY7" fmla="*/ 80733 h 80733"/>
                      <a:gd name="connsiteX8" fmla="*/ 0 w 571160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1160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562190" y="0"/>
                        </a:lnTo>
                        <a:cubicBezTo>
                          <a:pt x="567146" y="0"/>
                          <a:pt x="571161" y="4014"/>
                          <a:pt x="571161" y="8970"/>
                        </a:cubicBezTo>
                        <a:lnTo>
                          <a:pt x="571161" y="71763"/>
                        </a:lnTo>
                        <a:cubicBezTo>
                          <a:pt x="571161" y="76719"/>
                          <a:pt x="567146" y="80733"/>
                          <a:pt x="562190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1" name="Freeform: Shape 300">
                    <a:extLst>
                      <a:ext uri="{FF2B5EF4-FFF2-40B4-BE49-F238E27FC236}">
                        <a16:creationId xmlns:a16="http://schemas.microsoft.com/office/drawing/2014/main" id="{7147D5A2-A58E-4E57-8287-9FA70F36E4CB}"/>
                      </a:ext>
                    </a:extLst>
                  </p:cNvPr>
                  <p:cNvSpPr/>
                  <p:nvPr/>
                </p:nvSpPr>
                <p:spPr>
                  <a:xfrm>
                    <a:off x="6627761" y="3644965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2" name="Freeform: Shape 301">
                    <a:extLst>
                      <a:ext uri="{FF2B5EF4-FFF2-40B4-BE49-F238E27FC236}">
                        <a16:creationId xmlns:a16="http://schemas.microsoft.com/office/drawing/2014/main" id="{53854007-766C-4B1F-BB22-7C9C9E6B620F}"/>
                      </a:ext>
                    </a:extLst>
                  </p:cNvPr>
                  <p:cNvSpPr/>
                  <p:nvPr/>
                </p:nvSpPr>
                <p:spPr>
                  <a:xfrm>
                    <a:off x="6725399" y="3685331"/>
                    <a:ext cx="80733" cy="40366"/>
                  </a:xfrm>
                  <a:custGeom>
                    <a:avLst/>
                    <a:gdLst>
                      <a:gd name="connsiteX0" fmla="*/ 0 w 80733"/>
                      <a:gd name="connsiteY0" fmla="*/ 31396 h 40366"/>
                      <a:gd name="connsiteX1" fmla="*/ 0 w 80733"/>
                      <a:gd name="connsiteY1" fmla="*/ 8970 h 40366"/>
                      <a:gd name="connsiteX2" fmla="*/ 8970 w 80733"/>
                      <a:gd name="connsiteY2" fmla="*/ 0 h 40366"/>
                      <a:gd name="connsiteX3" fmla="*/ 71763 w 80733"/>
                      <a:gd name="connsiteY3" fmla="*/ 0 h 40366"/>
                      <a:gd name="connsiteX4" fmla="*/ 80733 w 80733"/>
                      <a:gd name="connsiteY4" fmla="*/ 8970 h 40366"/>
                      <a:gd name="connsiteX5" fmla="*/ 80733 w 80733"/>
                      <a:gd name="connsiteY5" fmla="*/ 31396 h 40366"/>
                      <a:gd name="connsiteX6" fmla="*/ 71763 w 80733"/>
                      <a:gd name="connsiteY6" fmla="*/ 40367 h 40366"/>
                      <a:gd name="connsiteX7" fmla="*/ 8970 w 80733"/>
                      <a:gd name="connsiteY7" fmla="*/ 40367 h 40366"/>
                      <a:gd name="connsiteX8" fmla="*/ 0 w 80733"/>
                      <a:gd name="connsiteY8" fmla="*/ 31396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0" y="31396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lnTo>
                          <a:pt x="8970" y="40367"/>
                        </a:lnTo>
                        <a:cubicBezTo>
                          <a:pt x="4019" y="40367"/>
                          <a:pt x="0" y="36352"/>
                          <a:pt x="0" y="3139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E3448BA9-AC52-418B-9FB0-ECFD2A520EF2}"/>
                      </a:ext>
                    </a:extLst>
                  </p:cNvPr>
                  <p:cNvSpPr/>
                  <p:nvPr/>
                </p:nvSpPr>
                <p:spPr>
                  <a:xfrm>
                    <a:off x="6823041" y="3644965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4" name="Freeform: Shape 303">
                    <a:extLst>
                      <a:ext uri="{FF2B5EF4-FFF2-40B4-BE49-F238E27FC236}">
                        <a16:creationId xmlns:a16="http://schemas.microsoft.com/office/drawing/2014/main" id="{C38FE1C9-D621-4B46-87C0-D02ABEF1B481}"/>
                      </a:ext>
                    </a:extLst>
                  </p:cNvPr>
                  <p:cNvSpPr/>
                  <p:nvPr/>
                </p:nvSpPr>
                <p:spPr>
                  <a:xfrm>
                    <a:off x="6920679" y="3685331"/>
                    <a:ext cx="80733" cy="40366"/>
                  </a:xfrm>
                  <a:custGeom>
                    <a:avLst/>
                    <a:gdLst>
                      <a:gd name="connsiteX0" fmla="*/ 71763 w 80733"/>
                      <a:gd name="connsiteY0" fmla="*/ 40367 h 40366"/>
                      <a:gd name="connsiteX1" fmla="*/ 8970 w 80733"/>
                      <a:gd name="connsiteY1" fmla="*/ 40367 h 40366"/>
                      <a:gd name="connsiteX2" fmla="*/ 0 w 80733"/>
                      <a:gd name="connsiteY2" fmla="*/ 31396 h 40366"/>
                      <a:gd name="connsiteX3" fmla="*/ 0 w 80733"/>
                      <a:gd name="connsiteY3" fmla="*/ 8970 h 40366"/>
                      <a:gd name="connsiteX4" fmla="*/ 8970 w 80733"/>
                      <a:gd name="connsiteY4" fmla="*/ 0 h 40366"/>
                      <a:gd name="connsiteX5" fmla="*/ 71763 w 80733"/>
                      <a:gd name="connsiteY5" fmla="*/ 0 h 40366"/>
                      <a:gd name="connsiteX6" fmla="*/ 80733 w 80733"/>
                      <a:gd name="connsiteY6" fmla="*/ 8970 h 40366"/>
                      <a:gd name="connsiteX7" fmla="*/ 80733 w 80733"/>
                      <a:gd name="connsiteY7" fmla="*/ 31396 h 40366"/>
                      <a:gd name="connsiteX8" fmla="*/ 71763 w 80733"/>
                      <a:gd name="connsiteY8" fmla="*/ 40367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71763" y="40367"/>
                        </a:moveTo>
                        <a:lnTo>
                          <a:pt x="8970" y="40367"/>
                        </a:lnTo>
                        <a:cubicBezTo>
                          <a:pt x="4014" y="40367"/>
                          <a:pt x="0" y="36352"/>
                          <a:pt x="0" y="31396"/>
                        </a:cubicBez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A337AB41-EE22-4A0A-91C1-6A41AD7B4575}"/>
                    </a:ext>
                  </a:extLst>
                </p:cNvPr>
                <p:cNvSpPr/>
                <p:nvPr/>
              </p:nvSpPr>
              <p:spPr>
                <a:xfrm>
                  <a:off x="6189595" y="4248221"/>
                  <a:ext cx="251170" cy="20183"/>
                </a:xfrm>
                <a:custGeom>
                  <a:avLst/>
                  <a:gdLst>
                    <a:gd name="connsiteX0" fmla="*/ 0 w 251170"/>
                    <a:gd name="connsiteY0" fmla="*/ 20183 h 20183"/>
                    <a:gd name="connsiteX1" fmla="*/ 0 w 251170"/>
                    <a:gd name="connsiteY1" fmla="*/ 20183 h 20183"/>
                    <a:gd name="connsiteX2" fmla="*/ 20183 w 251170"/>
                    <a:gd name="connsiteY2" fmla="*/ 0 h 20183"/>
                    <a:gd name="connsiteX3" fmla="*/ 230987 w 251170"/>
                    <a:gd name="connsiteY3" fmla="*/ 0 h 20183"/>
                    <a:gd name="connsiteX4" fmla="*/ 251170 w 251170"/>
                    <a:gd name="connsiteY4" fmla="*/ 20183 h 20183"/>
                    <a:gd name="connsiteX5" fmla="*/ 251170 w 251170"/>
                    <a:gd name="connsiteY5" fmla="*/ 20183 h 2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170" h="20183">
                      <a:moveTo>
                        <a:pt x="0" y="20183"/>
                      </a:moveTo>
                      <a:lnTo>
                        <a:pt x="0" y="20183"/>
                      </a:lnTo>
                      <a:cubicBezTo>
                        <a:pt x="0" y="9038"/>
                        <a:pt x="9038" y="0"/>
                        <a:pt x="20183" y="0"/>
                      </a:cubicBezTo>
                      <a:lnTo>
                        <a:pt x="230987" y="0"/>
                      </a:lnTo>
                      <a:cubicBezTo>
                        <a:pt x="242132" y="0"/>
                        <a:pt x="251170" y="9038"/>
                        <a:pt x="251170" y="20183"/>
                      </a:cubicBezTo>
                      <a:lnTo>
                        <a:pt x="251170" y="20183"/>
                      </a:lnTo>
                    </a:path>
                  </a:pathLst>
                </a:custGeom>
                <a:solidFill>
                  <a:srgbClr val="2F2F2F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06" name="Graphic 8" descr="Laptop with phone and calculator">
                  <a:extLst>
                    <a:ext uri="{FF2B5EF4-FFF2-40B4-BE49-F238E27FC236}">
                      <a16:creationId xmlns:a16="http://schemas.microsoft.com/office/drawing/2014/main" id="{4F63290B-7271-4FAF-8F99-DD4B537B4B29}"/>
                    </a:ext>
                  </a:extLst>
                </p:cNvPr>
                <p:cNvGrpSpPr/>
                <p:nvPr/>
              </p:nvGrpSpPr>
              <p:grpSpPr>
                <a:xfrm>
                  <a:off x="5191460" y="1991432"/>
                  <a:ext cx="2267517" cy="932921"/>
                  <a:chOff x="5191460" y="1991432"/>
                  <a:chExt cx="2267517" cy="932921"/>
                </a:xfrm>
              </p:grpSpPr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6BC1D88D-9385-465B-9719-C7C70EBA8B5C}"/>
                      </a:ext>
                    </a:extLst>
                  </p:cNvPr>
                  <p:cNvSpPr/>
                  <p:nvPr/>
                </p:nvSpPr>
                <p:spPr>
                  <a:xfrm>
                    <a:off x="5192535" y="1991432"/>
                    <a:ext cx="2265369" cy="94188"/>
                  </a:xfrm>
                  <a:custGeom>
                    <a:avLst/>
                    <a:gdLst>
                      <a:gd name="connsiteX0" fmla="*/ 0 w 2265369"/>
                      <a:gd name="connsiteY0" fmla="*/ 89704 h 94188"/>
                      <a:gd name="connsiteX1" fmla="*/ 0 w 2265369"/>
                      <a:gd name="connsiteY1" fmla="*/ 64950 h 94188"/>
                      <a:gd name="connsiteX2" fmla="*/ 52660 w 2265369"/>
                      <a:gd name="connsiteY2" fmla="*/ 0 h 94188"/>
                      <a:gd name="connsiteX3" fmla="*/ 2212709 w 2265369"/>
                      <a:gd name="connsiteY3" fmla="*/ 0 h 94188"/>
                      <a:gd name="connsiteX4" fmla="*/ 2265370 w 2265369"/>
                      <a:gd name="connsiteY4" fmla="*/ 64950 h 94188"/>
                      <a:gd name="connsiteX5" fmla="*/ 2265370 w 2265369"/>
                      <a:gd name="connsiteY5" fmla="*/ 94189 h 94188"/>
                      <a:gd name="connsiteX6" fmla="*/ 0 w 2265369"/>
                      <a:gd name="connsiteY6" fmla="*/ 89704 h 94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5369" h="94188">
                        <a:moveTo>
                          <a:pt x="0" y="89704"/>
                        </a:moveTo>
                        <a:lnTo>
                          <a:pt x="0" y="64950"/>
                        </a:lnTo>
                        <a:cubicBezTo>
                          <a:pt x="0" y="31396"/>
                          <a:pt x="18456" y="0"/>
                          <a:pt x="52660" y="0"/>
                        </a:cubicBezTo>
                        <a:lnTo>
                          <a:pt x="2212709" y="0"/>
                        </a:lnTo>
                        <a:cubicBezTo>
                          <a:pt x="2246914" y="0"/>
                          <a:pt x="2265370" y="26911"/>
                          <a:pt x="2265370" y="64950"/>
                        </a:cubicBezTo>
                        <a:lnTo>
                          <a:pt x="2265370" y="94189"/>
                        </a:lnTo>
                        <a:lnTo>
                          <a:pt x="0" y="89704"/>
                        </a:lnTo>
                        <a:close/>
                      </a:path>
                    </a:pathLst>
                  </a:custGeom>
                  <a:solidFill>
                    <a:srgbClr val="CCDFF1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4526F74A-4EEB-459E-9FB3-0DA65CAD1317}"/>
                      </a:ext>
                    </a:extLst>
                  </p:cNvPr>
                  <p:cNvSpPr/>
                  <p:nvPr/>
                </p:nvSpPr>
                <p:spPr>
                  <a:xfrm>
                    <a:off x="5271618" y="2146897"/>
                    <a:ext cx="1542161" cy="713143"/>
                  </a:xfrm>
                  <a:custGeom>
                    <a:avLst/>
                    <a:gdLst>
                      <a:gd name="connsiteX0" fmla="*/ 146127 w 1542161"/>
                      <a:gd name="connsiteY0" fmla="*/ 713144 h 713143"/>
                      <a:gd name="connsiteX1" fmla="*/ 829018 w 1542161"/>
                      <a:gd name="connsiteY1" fmla="*/ 713144 h 713143"/>
                      <a:gd name="connsiteX2" fmla="*/ 1542162 w 1542161"/>
                      <a:gd name="connsiteY2" fmla="*/ 0 h 713143"/>
                      <a:gd name="connsiteX3" fmla="*/ 0 w 1542161"/>
                      <a:gd name="connsiteY3" fmla="*/ 0 h 713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2161" h="713143">
                        <a:moveTo>
                          <a:pt x="146127" y="713144"/>
                        </a:moveTo>
                        <a:lnTo>
                          <a:pt x="829018" y="713144"/>
                        </a:lnTo>
                        <a:lnTo>
                          <a:pt x="154216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6C60567C-0862-49C6-9F9A-357A7A119E59}"/>
                      </a:ext>
                    </a:extLst>
                  </p:cNvPr>
                  <p:cNvSpPr/>
                  <p:nvPr/>
                </p:nvSpPr>
                <p:spPr>
                  <a:xfrm>
                    <a:off x="6087005" y="2149140"/>
                    <a:ext cx="1282559" cy="708658"/>
                  </a:xfrm>
                  <a:custGeom>
                    <a:avLst/>
                    <a:gdLst>
                      <a:gd name="connsiteX0" fmla="*/ 1143618 w 1282559"/>
                      <a:gd name="connsiteY0" fmla="*/ 708658 h 708658"/>
                      <a:gd name="connsiteX1" fmla="*/ 1282559 w 1282559"/>
                      <a:gd name="connsiteY1" fmla="*/ 0 h 708658"/>
                      <a:gd name="connsiteX2" fmla="*/ 708658 w 1282559"/>
                      <a:gd name="connsiteY2" fmla="*/ 0 h 708658"/>
                      <a:gd name="connsiteX3" fmla="*/ 0 w 1282559"/>
                      <a:gd name="connsiteY3" fmla="*/ 708658 h 708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2559" h="708658">
                        <a:moveTo>
                          <a:pt x="1143618" y="708658"/>
                        </a:moveTo>
                        <a:lnTo>
                          <a:pt x="1282559" y="0"/>
                        </a:lnTo>
                        <a:lnTo>
                          <a:pt x="708658" y="0"/>
                        </a:lnTo>
                        <a:lnTo>
                          <a:pt x="0" y="708658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4F30EF0D-FAC6-4A02-8329-BA0F9312BBCD}"/>
                      </a:ext>
                    </a:extLst>
                  </p:cNvPr>
                  <p:cNvSpPr/>
                  <p:nvPr/>
                </p:nvSpPr>
                <p:spPr>
                  <a:xfrm>
                    <a:off x="5191460" y="2027506"/>
                    <a:ext cx="1732587" cy="896847"/>
                  </a:xfrm>
                  <a:custGeom>
                    <a:avLst/>
                    <a:gdLst>
                      <a:gd name="connsiteX0" fmla="*/ 236727 w 1732587"/>
                      <a:gd name="connsiteY0" fmla="*/ 826538 h 896847"/>
                      <a:gd name="connsiteX1" fmla="*/ 93057 w 1732587"/>
                      <a:gd name="connsiteY1" fmla="*/ 125392 h 896847"/>
                      <a:gd name="connsiteX2" fmla="*/ 1609420 w 1732587"/>
                      <a:gd name="connsiteY2" fmla="*/ 125392 h 896847"/>
                      <a:gd name="connsiteX3" fmla="*/ 1732588 w 1732587"/>
                      <a:gd name="connsiteY3" fmla="*/ 2225 h 896847"/>
                      <a:gd name="connsiteX4" fmla="*/ 1725797 w 1732587"/>
                      <a:gd name="connsiteY4" fmla="*/ 0 h 896847"/>
                      <a:gd name="connsiteX5" fmla="*/ 53843 w 1732587"/>
                      <a:gd name="connsiteY5" fmla="*/ 0 h 896847"/>
                      <a:gd name="connsiteX6" fmla="*/ 1201 w 1732587"/>
                      <a:gd name="connsiteY6" fmla="*/ 65035 h 896847"/>
                      <a:gd name="connsiteX7" fmla="*/ 169337 w 1732587"/>
                      <a:gd name="connsiteY7" fmla="*/ 854238 h 896847"/>
                      <a:gd name="connsiteX8" fmla="*/ 221979 w 1732587"/>
                      <a:gd name="connsiteY8" fmla="*/ 896847 h 896847"/>
                      <a:gd name="connsiteX9" fmla="*/ 837969 w 1732587"/>
                      <a:gd name="connsiteY9" fmla="*/ 896847 h 896847"/>
                      <a:gd name="connsiteX10" fmla="*/ 908275 w 1732587"/>
                      <a:gd name="connsiteY10" fmla="*/ 826542 h 896847"/>
                      <a:gd name="connsiteX11" fmla="*/ 236727 w 1732587"/>
                      <a:gd name="connsiteY11" fmla="*/ 826542 h 896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32587" h="896847">
                        <a:moveTo>
                          <a:pt x="236727" y="826538"/>
                        </a:moveTo>
                        <a:lnTo>
                          <a:pt x="93057" y="125392"/>
                        </a:lnTo>
                        <a:lnTo>
                          <a:pt x="1609420" y="125392"/>
                        </a:lnTo>
                        <a:lnTo>
                          <a:pt x="1732588" y="2225"/>
                        </a:lnTo>
                        <a:lnTo>
                          <a:pt x="1725797" y="0"/>
                        </a:lnTo>
                        <a:lnTo>
                          <a:pt x="53843" y="0"/>
                        </a:lnTo>
                        <a:cubicBezTo>
                          <a:pt x="19604" y="0"/>
                          <a:pt x="-5931" y="31549"/>
                          <a:pt x="1201" y="65035"/>
                        </a:cubicBezTo>
                        <a:lnTo>
                          <a:pt x="169337" y="854238"/>
                        </a:lnTo>
                        <a:cubicBezTo>
                          <a:pt x="174629" y="879082"/>
                          <a:pt x="196575" y="896847"/>
                          <a:pt x="221979" y="896847"/>
                        </a:cubicBezTo>
                        <a:lnTo>
                          <a:pt x="837969" y="896847"/>
                        </a:lnTo>
                        <a:lnTo>
                          <a:pt x="908275" y="826542"/>
                        </a:lnTo>
                        <a:lnTo>
                          <a:pt x="236727" y="826542"/>
                        </a:ln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7A488BFB-282C-4D65-A8CB-61392FBF0672}"/>
                      </a:ext>
                    </a:extLst>
                  </p:cNvPr>
                  <p:cNvSpPr/>
                  <p:nvPr/>
                </p:nvSpPr>
                <p:spPr>
                  <a:xfrm>
                    <a:off x="6020459" y="2027502"/>
                    <a:ext cx="1438518" cy="896847"/>
                  </a:xfrm>
                  <a:custGeom>
                    <a:avLst/>
                    <a:gdLst>
                      <a:gd name="connsiteX0" fmla="*/ 1384678 w 1438518"/>
                      <a:gd name="connsiteY0" fmla="*/ 0 h 896847"/>
                      <a:gd name="connsiteX1" fmla="*/ 896847 w 1438518"/>
                      <a:gd name="connsiteY1" fmla="*/ 0 h 896847"/>
                      <a:gd name="connsiteX2" fmla="*/ 771451 w 1438518"/>
                      <a:gd name="connsiteY2" fmla="*/ 125397 h 896847"/>
                      <a:gd name="connsiteX3" fmla="*/ 1339266 w 1438518"/>
                      <a:gd name="connsiteY3" fmla="*/ 125397 h 896847"/>
                      <a:gd name="connsiteX4" fmla="*/ 1201795 w 1438518"/>
                      <a:gd name="connsiteY4" fmla="*/ 826542 h 896847"/>
                      <a:gd name="connsiteX5" fmla="*/ 70305 w 1438518"/>
                      <a:gd name="connsiteY5" fmla="*/ 826542 h 896847"/>
                      <a:gd name="connsiteX6" fmla="*/ 0 w 1438518"/>
                      <a:gd name="connsiteY6" fmla="*/ 896848 h 896847"/>
                      <a:gd name="connsiteX7" fmla="*/ 1216538 w 1438518"/>
                      <a:gd name="connsiteY7" fmla="*/ 896848 h 896847"/>
                      <a:gd name="connsiteX8" fmla="*/ 1269180 w 1438518"/>
                      <a:gd name="connsiteY8" fmla="*/ 854238 h 896847"/>
                      <a:gd name="connsiteX9" fmla="*/ 1437316 w 1438518"/>
                      <a:gd name="connsiteY9" fmla="*/ 65035 h 896847"/>
                      <a:gd name="connsiteX10" fmla="*/ 1384678 w 1438518"/>
                      <a:gd name="connsiteY10" fmla="*/ 0 h 896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38518" h="896847">
                        <a:moveTo>
                          <a:pt x="1384678" y="0"/>
                        </a:moveTo>
                        <a:lnTo>
                          <a:pt x="896847" y="0"/>
                        </a:lnTo>
                        <a:lnTo>
                          <a:pt x="771451" y="125397"/>
                        </a:lnTo>
                        <a:lnTo>
                          <a:pt x="1339266" y="125397"/>
                        </a:lnTo>
                        <a:lnTo>
                          <a:pt x="1201795" y="826542"/>
                        </a:lnTo>
                        <a:lnTo>
                          <a:pt x="70305" y="826542"/>
                        </a:lnTo>
                        <a:lnTo>
                          <a:pt x="0" y="896848"/>
                        </a:lnTo>
                        <a:lnTo>
                          <a:pt x="1216538" y="896848"/>
                        </a:lnTo>
                        <a:cubicBezTo>
                          <a:pt x="1241942" y="896848"/>
                          <a:pt x="1263887" y="879086"/>
                          <a:pt x="1269180" y="854238"/>
                        </a:cubicBezTo>
                        <a:lnTo>
                          <a:pt x="1437316" y="65035"/>
                        </a:lnTo>
                        <a:cubicBezTo>
                          <a:pt x="1444452" y="31549"/>
                          <a:pt x="1418918" y="0"/>
                          <a:pt x="1384678" y="0"/>
                        </a:cubicBezTo>
                        <a:close/>
                      </a:path>
                    </a:pathLst>
                  </a:custGeom>
                  <a:solidFill>
                    <a:srgbClr val="669ED4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2" name="Freeform: Shape 311">
                    <a:extLst>
                      <a:ext uri="{FF2B5EF4-FFF2-40B4-BE49-F238E27FC236}">
                        <a16:creationId xmlns:a16="http://schemas.microsoft.com/office/drawing/2014/main" id="{A2B1E2AA-4D14-4C95-ACC4-AD8E39249F3E}"/>
                      </a:ext>
                    </a:extLst>
                  </p:cNvPr>
                  <p:cNvSpPr/>
                  <p:nvPr/>
                </p:nvSpPr>
                <p:spPr>
                  <a:xfrm>
                    <a:off x="6086602" y="2542494"/>
                    <a:ext cx="493369" cy="26911"/>
                  </a:xfrm>
                  <a:custGeom>
                    <a:avLst/>
                    <a:gdLst>
                      <a:gd name="connsiteX0" fmla="*/ 479914 w 493369"/>
                      <a:gd name="connsiteY0" fmla="*/ 26911 h 26911"/>
                      <a:gd name="connsiteX1" fmla="*/ 13456 w 493369"/>
                      <a:gd name="connsiteY1" fmla="*/ 26911 h 26911"/>
                      <a:gd name="connsiteX2" fmla="*/ 0 w 493369"/>
                      <a:gd name="connsiteY2" fmla="*/ 13456 h 26911"/>
                      <a:gd name="connsiteX3" fmla="*/ 13456 w 493369"/>
                      <a:gd name="connsiteY3" fmla="*/ 0 h 26911"/>
                      <a:gd name="connsiteX4" fmla="*/ 479914 w 493369"/>
                      <a:gd name="connsiteY4" fmla="*/ 0 h 26911"/>
                      <a:gd name="connsiteX5" fmla="*/ 493370 w 493369"/>
                      <a:gd name="connsiteY5" fmla="*/ 13456 h 26911"/>
                      <a:gd name="connsiteX6" fmla="*/ 479914 w 493369"/>
                      <a:gd name="connsiteY6" fmla="*/ 26911 h 26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3369" h="26911">
                        <a:moveTo>
                          <a:pt x="479914" y="26911"/>
                        </a:moveTo>
                        <a:lnTo>
                          <a:pt x="13456" y="26911"/>
                        </a:lnTo>
                        <a:cubicBezTo>
                          <a:pt x="6024" y="26911"/>
                          <a:pt x="0" y="20888"/>
                          <a:pt x="0" y="13456"/>
                        </a:cubicBezTo>
                        <a:cubicBezTo>
                          <a:pt x="0" y="6024"/>
                          <a:pt x="6024" y="0"/>
                          <a:pt x="13456" y="0"/>
                        </a:cubicBezTo>
                        <a:lnTo>
                          <a:pt x="479914" y="0"/>
                        </a:lnTo>
                        <a:cubicBezTo>
                          <a:pt x="487346" y="0"/>
                          <a:pt x="493370" y="6024"/>
                          <a:pt x="493370" y="13456"/>
                        </a:cubicBezTo>
                        <a:cubicBezTo>
                          <a:pt x="493370" y="20888"/>
                          <a:pt x="487346" y="26911"/>
                          <a:pt x="479914" y="2691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13" name="Graphic 8" descr="Laptop with phone and calculator">
                <a:extLst>
                  <a:ext uri="{FF2B5EF4-FFF2-40B4-BE49-F238E27FC236}">
                    <a16:creationId xmlns:a16="http://schemas.microsoft.com/office/drawing/2014/main" id="{4F63290B-7271-4FAF-8F99-DD4B537B4B29}"/>
                  </a:ext>
                </a:extLst>
              </p:cNvPr>
              <p:cNvGrpSpPr/>
              <p:nvPr/>
            </p:nvGrpSpPr>
            <p:grpSpPr>
              <a:xfrm>
                <a:off x="6323724" y="4483693"/>
                <a:ext cx="984434" cy="198312"/>
                <a:chOff x="6323724" y="4483693"/>
                <a:chExt cx="984434" cy="198312"/>
              </a:xfrm>
            </p:grpSpPr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0132449C-5E41-42AB-B94C-512ED0F824A9}"/>
                    </a:ext>
                  </a:extLst>
                </p:cNvPr>
                <p:cNvSpPr/>
                <p:nvPr/>
              </p:nvSpPr>
              <p:spPr>
                <a:xfrm>
                  <a:off x="6323724" y="4483693"/>
                  <a:ext cx="984434" cy="198312"/>
                </a:xfrm>
                <a:custGeom>
                  <a:avLst/>
                  <a:gdLst>
                    <a:gd name="connsiteX0" fmla="*/ 896121 w 984434"/>
                    <a:gd name="connsiteY0" fmla="*/ 61864 h 198312"/>
                    <a:gd name="connsiteX1" fmla="*/ 9522 w 984434"/>
                    <a:gd name="connsiteY1" fmla="*/ 198312 h 198312"/>
                    <a:gd name="connsiteX2" fmla="*/ 0 w 984434"/>
                    <a:gd name="connsiteY2" fmla="*/ 136448 h 198312"/>
                    <a:gd name="connsiteX3" fmla="*/ 886599 w 984434"/>
                    <a:gd name="connsiteY3" fmla="*/ 0 h 198312"/>
                    <a:gd name="connsiteX4" fmla="*/ 984434 w 984434"/>
                    <a:gd name="connsiteY4" fmla="*/ 16505 h 198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4434" h="198312">
                      <a:moveTo>
                        <a:pt x="896121" y="61864"/>
                      </a:moveTo>
                      <a:lnTo>
                        <a:pt x="9522" y="198312"/>
                      </a:lnTo>
                      <a:lnTo>
                        <a:pt x="0" y="136448"/>
                      </a:lnTo>
                      <a:lnTo>
                        <a:pt x="886599" y="0"/>
                      </a:lnTo>
                      <a:lnTo>
                        <a:pt x="984434" y="16505"/>
                      </a:lnTo>
                      <a:close/>
                    </a:path>
                  </a:pathLst>
                </a:custGeom>
                <a:solidFill>
                  <a:srgbClr val="CCDFF1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5" name="Freeform: Shape 314">
                  <a:extLst>
                    <a:ext uri="{FF2B5EF4-FFF2-40B4-BE49-F238E27FC236}">
                      <a16:creationId xmlns:a16="http://schemas.microsoft.com/office/drawing/2014/main" id="{5F994463-2A69-433A-96BA-5393973561DB}"/>
                    </a:ext>
                  </a:extLst>
                </p:cNvPr>
                <p:cNvSpPr/>
                <p:nvPr/>
              </p:nvSpPr>
              <p:spPr>
                <a:xfrm rot="-524900">
                  <a:off x="6465021" y="4571291"/>
                  <a:ext cx="547210" cy="4485"/>
                </a:xfrm>
                <a:custGeom>
                  <a:avLst/>
                  <a:gdLst>
                    <a:gd name="connsiteX0" fmla="*/ 0 w 547210"/>
                    <a:gd name="connsiteY0" fmla="*/ 0 h 4485"/>
                    <a:gd name="connsiteX1" fmla="*/ 547211 w 547210"/>
                    <a:gd name="connsiteY1" fmla="*/ 0 h 4485"/>
                    <a:gd name="connsiteX2" fmla="*/ 547211 w 547210"/>
                    <a:gd name="connsiteY2" fmla="*/ 4485 h 4485"/>
                    <a:gd name="connsiteX3" fmla="*/ 0 w 547210"/>
                    <a:gd name="connsiteY3" fmla="*/ 4485 h 4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7210" h="4485">
                      <a:moveTo>
                        <a:pt x="0" y="0"/>
                      </a:moveTo>
                      <a:lnTo>
                        <a:pt x="547211" y="0"/>
                      </a:lnTo>
                      <a:lnTo>
                        <a:pt x="547211" y="4485"/>
                      </a:lnTo>
                      <a:lnTo>
                        <a:pt x="0" y="44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6" name="Graphic 8" descr="Laptop with phone and calculator">
                <a:extLst>
                  <a:ext uri="{FF2B5EF4-FFF2-40B4-BE49-F238E27FC236}">
                    <a16:creationId xmlns:a16="http://schemas.microsoft.com/office/drawing/2014/main" id="{4F63290B-7271-4FAF-8F99-DD4B537B4B29}"/>
                  </a:ext>
                </a:extLst>
              </p:cNvPr>
              <p:cNvGrpSpPr/>
              <p:nvPr/>
            </p:nvGrpSpPr>
            <p:grpSpPr>
              <a:xfrm>
                <a:off x="7419834" y="3662906"/>
                <a:ext cx="499160" cy="969256"/>
                <a:chOff x="7419834" y="3662906"/>
                <a:chExt cx="499160" cy="969256"/>
              </a:xfrm>
            </p:grpSpPr>
            <p:sp>
              <p:nvSpPr>
                <p:cNvPr id="317" name="Freeform: Shape 316">
                  <a:extLst>
                    <a:ext uri="{FF2B5EF4-FFF2-40B4-BE49-F238E27FC236}">
                      <a16:creationId xmlns:a16="http://schemas.microsoft.com/office/drawing/2014/main" id="{473C1706-BCDB-4681-88E7-663DBE2A896C}"/>
                    </a:ext>
                  </a:extLst>
                </p:cNvPr>
                <p:cNvSpPr/>
                <p:nvPr/>
              </p:nvSpPr>
              <p:spPr>
                <a:xfrm>
                  <a:off x="7419834" y="3662906"/>
                  <a:ext cx="499160" cy="969256"/>
                </a:xfrm>
                <a:custGeom>
                  <a:avLst/>
                  <a:gdLst>
                    <a:gd name="connsiteX0" fmla="*/ 499160 w 499160"/>
                    <a:gd name="connsiteY0" fmla="*/ 71763 h 969256"/>
                    <a:gd name="connsiteX1" fmla="*/ 427397 w 499160"/>
                    <a:gd name="connsiteY1" fmla="*/ 0 h 969256"/>
                    <a:gd name="connsiteX2" fmla="*/ 71763 w 499160"/>
                    <a:gd name="connsiteY2" fmla="*/ 0 h 969256"/>
                    <a:gd name="connsiteX3" fmla="*/ 0 w 499160"/>
                    <a:gd name="connsiteY3" fmla="*/ 71763 h 969256"/>
                    <a:gd name="connsiteX4" fmla="*/ 0 w 499160"/>
                    <a:gd name="connsiteY4" fmla="*/ 897493 h 969256"/>
                    <a:gd name="connsiteX5" fmla="*/ 71763 w 499160"/>
                    <a:gd name="connsiteY5" fmla="*/ 969256 h 969256"/>
                    <a:gd name="connsiteX6" fmla="*/ 427397 w 499160"/>
                    <a:gd name="connsiteY6" fmla="*/ 969256 h 969256"/>
                    <a:gd name="connsiteX7" fmla="*/ 499160 w 499160"/>
                    <a:gd name="connsiteY7" fmla="*/ 897493 h 969256"/>
                    <a:gd name="connsiteX8" fmla="*/ 499160 w 499160"/>
                    <a:gd name="connsiteY8" fmla="*/ 71763 h 969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9160" h="969256">
                      <a:moveTo>
                        <a:pt x="499160" y="71763"/>
                      </a:moveTo>
                      <a:cubicBezTo>
                        <a:pt x="499160" y="32127"/>
                        <a:pt x="467033" y="0"/>
                        <a:pt x="427397" y="0"/>
                      </a:cubicBezTo>
                      <a:lnTo>
                        <a:pt x="71763" y="0"/>
                      </a:lnTo>
                      <a:cubicBezTo>
                        <a:pt x="32127" y="0"/>
                        <a:pt x="0" y="32127"/>
                        <a:pt x="0" y="71763"/>
                      </a:cubicBezTo>
                      <a:lnTo>
                        <a:pt x="0" y="897493"/>
                      </a:lnTo>
                      <a:cubicBezTo>
                        <a:pt x="0" y="937129"/>
                        <a:pt x="32127" y="969256"/>
                        <a:pt x="71763" y="969256"/>
                      </a:cubicBezTo>
                      <a:lnTo>
                        <a:pt x="427397" y="969256"/>
                      </a:lnTo>
                      <a:cubicBezTo>
                        <a:pt x="467033" y="969256"/>
                        <a:pt x="499160" y="937129"/>
                        <a:pt x="499160" y="897493"/>
                      </a:cubicBezTo>
                      <a:lnTo>
                        <a:pt x="499160" y="71763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8" name="Freeform: Shape 317">
                  <a:extLst>
                    <a:ext uri="{FF2B5EF4-FFF2-40B4-BE49-F238E27FC236}">
                      <a16:creationId xmlns:a16="http://schemas.microsoft.com/office/drawing/2014/main" id="{3DD1545C-8E07-452D-9BC0-C5F0E681A385}"/>
                    </a:ext>
                  </a:extLst>
                </p:cNvPr>
                <p:cNvSpPr/>
                <p:nvPr/>
              </p:nvSpPr>
              <p:spPr>
                <a:xfrm>
                  <a:off x="7444794" y="3685789"/>
                  <a:ext cx="449244" cy="920008"/>
                </a:xfrm>
                <a:custGeom>
                  <a:avLst/>
                  <a:gdLst>
                    <a:gd name="connsiteX0" fmla="*/ 397656 w 449244"/>
                    <a:gd name="connsiteY0" fmla="*/ 0 h 920008"/>
                    <a:gd name="connsiteX1" fmla="*/ 325539 w 449244"/>
                    <a:gd name="connsiteY1" fmla="*/ 0 h 920008"/>
                    <a:gd name="connsiteX2" fmla="*/ 309841 w 449244"/>
                    <a:gd name="connsiteY2" fmla="*/ 15698 h 920008"/>
                    <a:gd name="connsiteX3" fmla="*/ 309841 w 449244"/>
                    <a:gd name="connsiteY3" fmla="*/ 15698 h 920008"/>
                    <a:gd name="connsiteX4" fmla="*/ 294143 w 449244"/>
                    <a:gd name="connsiteY4" fmla="*/ 31396 h 920008"/>
                    <a:gd name="connsiteX5" fmla="*/ 155102 w 449244"/>
                    <a:gd name="connsiteY5" fmla="*/ 31396 h 920008"/>
                    <a:gd name="connsiteX6" fmla="*/ 139404 w 449244"/>
                    <a:gd name="connsiteY6" fmla="*/ 15698 h 920008"/>
                    <a:gd name="connsiteX7" fmla="*/ 139404 w 449244"/>
                    <a:gd name="connsiteY7" fmla="*/ 15698 h 920008"/>
                    <a:gd name="connsiteX8" fmla="*/ 123706 w 449244"/>
                    <a:gd name="connsiteY8" fmla="*/ 0 h 920008"/>
                    <a:gd name="connsiteX9" fmla="*/ 51589 w 449244"/>
                    <a:gd name="connsiteY9" fmla="*/ 0 h 920008"/>
                    <a:gd name="connsiteX10" fmla="*/ 0 w 449244"/>
                    <a:gd name="connsiteY10" fmla="*/ 51589 h 920008"/>
                    <a:gd name="connsiteX11" fmla="*/ 0 w 449244"/>
                    <a:gd name="connsiteY11" fmla="*/ 793877 h 920008"/>
                    <a:gd name="connsiteX12" fmla="*/ 0 w 449244"/>
                    <a:gd name="connsiteY12" fmla="*/ 868420 h 920008"/>
                    <a:gd name="connsiteX13" fmla="*/ 51589 w 449244"/>
                    <a:gd name="connsiteY13" fmla="*/ 920009 h 920008"/>
                    <a:gd name="connsiteX14" fmla="*/ 397656 w 449244"/>
                    <a:gd name="connsiteY14" fmla="*/ 920009 h 920008"/>
                    <a:gd name="connsiteX15" fmla="*/ 449245 w 449244"/>
                    <a:gd name="connsiteY15" fmla="*/ 868420 h 920008"/>
                    <a:gd name="connsiteX16" fmla="*/ 449245 w 449244"/>
                    <a:gd name="connsiteY16" fmla="*/ 793877 h 920008"/>
                    <a:gd name="connsiteX17" fmla="*/ 449245 w 449244"/>
                    <a:gd name="connsiteY17" fmla="*/ 51589 h 920008"/>
                    <a:gd name="connsiteX18" fmla="*/ 397656 w 449244"/>
                    <a:gd name="connsiteY18" fmla="*/ 0 h 92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49244" h="920008">
                      <a:moveTo>
                        <a:pt x="397656" y="0"/>
                      </a:moveTo>
                      <a:lnTo>
                        <a:pt x="325539" y="0"/>
                      </a:lnTo>
                      <a:cubicBezTo>
                        <a:pt x="316869" y="0"/>
                        <a:pt x="309841" y="7028"/>
                        <a:pt x="309841" y="15698"/>
                      </a:cubicBezTo>
                      <a:lnTo>
                        <a:pt x="309841" y="15698"/>
                      </a:lnTo>
                      <a:cubicBezTo>
                        <a:pt x="309841" y="24368"/>
                        <a:pt x="302813" y="31396"/>
                        <a:pt x="294143" y="31396"/>
                      </a:cubicBezTo>
                      <a:lnTo>
                        <a:pt x="155102" y="31396"/>
                      </a:lnTo>
                      <a:cubicBezTo>
                        <a:pt x="146432" y="31396"/>
                        <a:pt x="139404" y="24368"/>
                        <a:pt x="139404" y="15698"/>
                      </a:cubicBezTo>
                      <a:lnTo>
                        <a:pt x="139404" y="15698"/>
                      </a:lnTo>
                      <a:cubicBezTo>
                        <a:pt x="139404" y="7028"/>
                        <a:pt x="132376" y="0"/>
                        <a:pt x="123706" y="0"/>
                      </a:cubicBezTo>
                      <a:lnTo>
                        <a:pt x="51589" y="0"/>
                      </a:lnTo>
                      <a:cubicBezTo>
                        <a:pt x="23099" y="0"/>
                        <a:pt x="0" y="23094"/>
                        <a:pt x="0" y="51589"/>
                      </a:cubicBezTo>
                      <a:lnTo>
                        <a:pt x="0" y="793877"/>
                      </a:lnTo>
                      <a:lnTo>
                        <a:pt x="0" y="868420"/>
                      </a:lnTo>
                      <a:cubicBezTo>
                        <a:pt x="0" y="896910"/>
                        <a:pt x="23094" y="920009"/>
                        <a:pt x="51589" y="920009"/>
                      </a:cubicBezTo>
                      <a:lnTo>
                        <a:pt x="397656" y="920009"/>
                      </a:lnTo>
                      <a:cubicBezTo>
                        <a:pt x="426146" y="920009"/>
                        <a:pt x="449245" y="896915"/>
                        <a:pt x="449245" y="868420"/>
                      </a:cubicBezTo>
                      <a:lnTo>
                        <a:pt x="449245" y="793877"/>
                      </a:lnTo>
                      <a:lnTo>
                        <a:pt x="449245" y="51589"/>
                      </a:lnTo>
                      <a:cubicBezTo>
                        <a:pt x="449240" y="23099"/>
                        <a:pt x="426146" y="0"/>
                        <a:pt x="397656" y="0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9" name="Freeform: Shape 318">
                  <a:extLst>
                    <a:ext uri="{FF2B5EF4-FFF2-40B4-BE49-F238E27FC236}">
                      <a16:creationId xmlns:a16="http://schemas.microsoft.com/office/drawing/2014/main" id="{BAD7B79E-39D2-4379-8434-08A66C5C6FD9}"/>
                    </a:ext>
                  </a:extLst>
                </p:cNvPr>
                <p:cNvSpPr/>
                <p:nvPr/>
              </p:nvSpPr>
              <p:spPr>
                <a:xfrm>
                  <a:off x="7444705" y="3842751"/>
                  <a:ext cx="449414" cy="763194"/>
                </a:xfrm>
                <a:custGeom>
                  <a:avLst/>
                  <a:gdLst>
                    <a:gd name="connsiteX0" fmla="*/ 0 w 449414"/>
                    <a:gd name="connsiteY0" fmla="*/ 449362 h 763194"/>
                    <a:gd name="connsiteX1" fmla="*/ 0 w 449414"/>
                    <a:gd name="connsiteY1" fmla="*/ 637013 h 763194"/>
                    <a:gd name="connsiteX2" fmla="*/ 0 w 449414"/>
                    <a:gd name="connsiteY2" fmla="*/ 711588 h 763194"/>
                    <a:gd name="connsiteX3" fmla="*/ 51606 w 449414"/>
                    <a:gd name="connsiteY3" fmla="*/ 763195 h 763194"/>
                    <a:gd name="connsiteX4" fmla="*/ 397808 w 449414"/>
                    <a:gd name="connsiteY4" fmla="*/ 763195 h 763194"/>
                    <a:gd name="connsiteX5" fmla="*/ 449415 w 449414"/>
                    <a:gd name="connsiteY5" fmla="*/ 711588 h 763194"/>
                    <a:gd name="connsiteX6" fmla="*/ 449415 w 449414"/>
                    <a:gd name="connsiteY6" fmla="*/ 637013 h 763194"/>
                    <a:gd name="connsiteX7" fmla="*/ 449415 w 449414"/>
                    <a:gd name="connsiteY7" fmla="*/ 55 h 763194"/>
                    <a:gd name="connsiteX8" fmla="*/ 449339 w 449414"/>
                    <a:gd name="connsiteY8" fmla="*/ 23 h 763194"/>
                    <a:gd name="connsiteX9" fmla="*/ 0 w 449414"/>
                    <a:gd name="connsiteY9" fmla="*/ 449362 h 763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49414" h="763194">
                      <a:moveTo>
                        <a:pt x="0" y="449362"/>
                      </a:moveTo>
                      <a:lnTo>
                        <a:pt x="0" y="637013"/>
                      </a:lnTo>
                      <a:lnTo>
                        <a:pt x="0" y="711588"/>
                      </a:lnTo>
                      <a:cubicBezTo>
                        <a:pt x="0" y="740091"/>
                        <a:pt x="23103" y="763195"/>
                        <a:pt x="51606" y="763195"/>
                      </a:cubicBezTo>
                      <a:lnTo>
                        <a:pt x="397808" y="763195"/>
                      </a:lnTo>
                      <a:cubicBezTo>
                        <a:pt x="426307" y="763195"/>
                        <a:pt x="449415" y="740091"/>
                        <a:pt x="449415" y="711588"/>
                      </a:cubicBezTo>
                      <a:lnTo>
                        <a:pt x="449415" y="637013"/>
                      </a:lnTo>
                      <a:lnTo>
                        <a:pt x="449415" y="55"/>
                      </a:lnTo>
                      <a:cubicBezTo>
                        <a:pt x="449415" y="-4"/>
                        <a:pt x="449379" y="-17"/>
                        <a:pt x="449339" y="23"/>
                      </a:cubicBezTo>
                      <a:lnTo>
                        <a:pt x="0" y="449362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0" name="Freeform: Shape 319">
                  <a:extLst>
                    <a:ext uri="{FF2B5EF4-FFF2-40B4-BE49-F238E27FC236}">
                      <a16:creationId xmlns:a16="http://schemas.microsoft.com/office/drawing/2014/main" id="{17790260-EFED-4D5F-BB16-D9ED052E8698}"/>
                    </a:ext>
                  </a:extLst>
                </p:cNvPr>
                <p:cNvSpPr/>
                <p:nvPr/>
              </p:nvSpPr>
              <p:spPr>
                <a:xfrm>
                  <a:off x="7536449" y="4223553"/>
                  <a:ext cx="260140" cy="26911"/>
                </a:xfrm>
                <a:custGeom>
                  <a:avLst/>
                  <a:gdLst>
                    <a:gd name="connsiteX0" fmla="*/ 246685 w 260140"/>
                    <a:gd name="connsiteY0" fmla="*/ 26911 h 26911"/>
                    <a:gd name="connsiteX1" fmla="*/ 13456 w 260140"/>
                    <a:gd name="connsiteY1" fmla="*/ 26911 h 26911"/>
                    <a:gd name="connsiteX2" fmla="*/ 0 w 260140"/>
                    <a:gd name="connsiteY2" fmla="*/ 13456 h 26911"/>
                    <a:gd name="connsiteX3" fmla="*/ 13456 w 260140"/>
                    <a:gd name="connsiteY3" fmla="*/ 0 h 26911"/>
                    <a:gd name="connsiteX4" fmla="*/ 246685 w 260140"/>
                    <a:gd name="connsiteY4" fmla="*/ 0 h 26911"/>
                    <a:gd name="connsiteX5" fmla="*/ 260140 w 260140"/>
                    <a:gd name="connsiteY5" fmla="*/ 13456 h 26911"/>
                    <a:gd name="connsiteX6" fmla="*/ 246685 w 260140"/>
                    <a:gd name="connsiteY6" fmla="*/ 26911 h 2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0140" h="26911">
                      <a:moveTo>
                        <a:pt x="246685" y="26911"/>
                      </a:moveTo>
                      <a:lnTo>
                        <a:pt x="13456" y="26911"/>
                      </a:lnTo>
                      <a:cubicBezTo>
                        <a:pt x="6024" y="26911"/>
                        <a:pt x="0" y="20887"/>
                        <a:pt x="0" y="13456"/>
                      </a:cubicBezTo>
                      <a:cubicBezTo>
                        <a:pt x="0" y="6024"/>
                        <a:pt x="6024" y="0"/>
                        <a:pt x="13456" y="0"/>
                      </a:cubicBezTo>
                      <a:lnTo>
                        <a:pt x="246685" y="0"/>
                      </a:lnTo>
                      <a:cubicBezTo>
                        <a:pt x="254117" y="0"/>
                        <a:pt x="260140" y="6024"/>
                        <a:pt x="260140" y="13456"/>
                      </a:cubicBezTo>
                      <a:cubicBezTo>
                        <a:pt x="260140" y="20887"/>
                        <a:pt x="254117" y="26911"/>
                        <a:pt x="246685" y="269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1" name="Freeform: Shape 320">
                  <a:extLst>
                    <a:ext uri="{FF2B5EF4-FFF2-40B4-BE49-F238E27FC236}">
                      <a16:creationId xmlns:a16="http://schemas.microsoft.com/office/drawing/2014/main" id="{7186E086-2A90-4B64-9C78-54922D0FC266}"/>
                    </a:ext>
                  </a:extLst>
                </p:cNvPr>
                <p:cNvSpPr/>
                <p:nvPr/>
              </p:nvSpPr>
              <p:spPr>
                <a:xfrm>
                  <a:off x="7536449" y="4286345"/>
                  <a:ext cx="260140" cy="26911"/>
                </a:xfrm>
                <a:custGeom>
                  <a:avLst/>
                  <a:gdLst>
                    <a:gd name="connsiteX0" fmla="*/ 246685 w 260140"/>
                    <a:gd name="connsiteY0" fmla="*/ 26911 h 26911"/>
                    <a:gd name="connsiteX1" fmla="*/ 13456 w 260140"/>
                    <a:gd name="connsiteY1" fmla="*/ 26911 h 26911"/>
                    <a:gd name="connsiteX2" fmla="*/ 0 w 260140"/>
                    <a:gd name="connsiteY2" fmla="*/ 13456 h 26911"/>
                    <a:gd name="connsiteX3" fmla="*/ 13456 w 260140"/>
                    <a:gd name="connsiteY3" fmla="*/ 0 h 26911"/>
                    <a:gd name="connsiteX4" fmla="*/ 246685 w 260140"/>
                    <a:gd name="connsiteY4" fmla="*/ 0 h 26911"/>
                    <a:gd name="connsiteX5" fmla="*/ 260140 w 260140"/>
                    <a:gd name="connsiteY5" fmla="*/ 13456 h 26911"/>
                    <a:gd name="connsiteX6" fmla="*/ 246685 w 260140"/>
                    <a:gd name="connsiteY6" fmla="*/ 26911 h 2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0140" h="26911">
                      <a:moveTo>
                        <a:pt x="246685" y="26911"/>
                      </a:moveTo>
                      <a:lnTo>
                        <a:pt x="13456" y="26911"/>
                      </a:lnTo>
                      <a:cubicBezTo>
                        <a:pt x="6024" y="26911"/>
                        <a:pt x="0" y="20887"/>
                        <a:pt x="0" y="13456"/>
                      </a:cubicBezTo>
                      <a:cubicBezTo>
                        <a:pt x="0" y="6024"/>
                        <a:pt x="6024" y="0"/>
                        <a:pt x="13456" y="0"/>
                      </a:cubicBezTo>
                      <a:lnTo>
                        <a:pt x="246685" y="0"/>
                      </a:lnTo>
                      <a:cubicBezTo>
                        <a:pt x="254117" y="0"/>
                        <a:pt x="260140" y="6024"/>
                        <a:pt x="260140" y="13456"/>
                      </a:cubicBezTo>
                      <a:cubicBezTo>
                        <a:pt x="260140" y="20887"/>
                        <a:pt x="254117" y="26911"/>
                        <a:pt x="246685" y="269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323" name="Graphic 322" descr="Statistics outline">
              <a:extLst>
                <a:ext uri="{FF2B5EF4-FFF2-40B4-BE49-F238E27FC236}">
                  <a16:creationId xmlns:a16="http://schemas.microsoft.com/office/drawing/2014/main" id="{9BCDE759-4246-4407-92D2-F1D2855A3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34164" y="3869200"/>
              <a:ext cx="752223" cy="752223"/>
            </a:xfrm>
            <a:prstGeom prst="rect">
              <a:avLst/>
            </a:prstGeom>
          </p:spPr>
        </p:pic>
        <p:pic>
          <p:nvPicPr>
            <p:cNvPr id="325" name="Graphic 324" descr="Research outline">
              <a:extLst>
                <a:ext uri="{FF2B5EF4-FFF2-40B4-BE49-F238E27FC236}">
                  <a16:creationId xmlns:a16="http://schemas.microsoft.com/office/drawing/2014/main" id="{9F2A62FC-DA96-4218-A5D5-C96F6674C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73266" y="2844518"/>
              <a:ext cx="752223" cy="752223"/>
            </a:xfrm>
            <a:prstGeom prst="rect">
              <a:avLst/>
            </a:prstGeom>
          </p:spPr>
        </p:pic>
        <p:pic>
          <p:nvPicPr>
            <p:cNvPr id="327" name="Graphic 326" descr="Cloud outline">
              <a:extLst>
                <a:ext uri="{FF2B5EF4-FFF2-40B4-BE49-F238E27FC236}">
                  <a16:creationId xmlns:a16="http://schemas.microsoft.com/office/drawing/2014/main" id="{8ACDC9C9-71B8-4153-9343-A6BB8F819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80913" y="2183115"/>
              <a:ext cx="752223" cy="752223"/>
            </a:xfrm>
            <a:prstGeom prst="rect">
              <a:avLst/>
            </a:prstGeom>
          </p:spPr>
        </p:pic>
        <p:pic>
          <p:nvPicPr>
            <p:cNvPr id="329" name="Graphic 328" descr="Bar chart outline">
              <a:extLst>
                <a:ext uri="{FF2B5EF4-FFF2-40B4-BE49-F238E27FC236}">
                  <a16:creationId xmlns:a16="http://schemas.microsoft.com/office/drawing/2014/main" id="{8E26D803-BA24-4124-A04D-72E92E3B4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566744" y="2053146"/>
              <a:ext cx="752223" cy="752223"/>
            </a:xfrm>
            <a:prstGeom prst="rect">
              <a:avLst/>
            </a:prstGeom>
          </p:spPr>
        </p:pic>
        <p:pic>
          <p:nvPicPr>
            <p:cNvPr id="331" name="Graphic 330" descr="Usb Stick outline">
              <a:extLst>
                <a:ext uri="{FF2B5EF4-FFF2-40B4-BE49-F238E27FC236}">
                  <a16:creationId xmlns:a16="http://schemas.microsoft.com/office/drawing/2014/main" id="{C4EB0846-AB21-499F-9EA4-CEA527553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928025" y="2987703"/>
              <a:ext cx="464573" cy="464573"/>
            </a:xfrm>
            <a:prstGeom prst="rect">
              <a:avLst/>
            </a:prstGeom>
          </p:spPr>
        </p:pic>
        <p:pic>
          <p:nvPicPr>
            <p:cNvPr id="333" name="Graphic 332" descr="Database outline">
              <a:extLst>
                <a:ext uri="{FF2B5EF4-FFF2-40B4-BE49-F238E27FC236}">
                  <a16:creationId xmlns:a16="http://schemas.microsoft.com/office/drawing/2014/main" id="{BA8D3830-6EFE-4D55-A7BB-A8A97FBC8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112419" y="3681473"/>
              <a:ext cx="752223" cy="752223"/>
            </a:xfrm>
            <a:prstGeom prst="rect">
              <a:avLst/>
            </a:prstGeom>
          </p:spPr>
        </p:pic>
        <p:pic>
          <p:nvPicPr>
            <p:cNvPr id="335" name="Graphic 334" descr="Pie chart outline">
              <a:extLst>
                <a:ext uri="{FF2B5EF4-FFF2-40B4-BE49-F238E27FC236}">
                  <a16:creationId xmlns:a16="http://schemas.microsoft.com/office/drawing/2014/main" id="{886D79EC-F050-45E0-8719-8D1850C9B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104476" y="2872109"/>
              <a:ext cx="752223" cy="752223"/>
            </a:xfrm>
            <a:prstGeom prst="rect">
              <a:avLst/>
            </a:prstGeom>
          </p:spPr>
        </p:pic>
        <p:pic>
          <p:nvPicPr>
            <p:cNvPr id="337" name="Graphic 336" descr="Document outline">
              <a:extLst>
                <a:ext uri="{FF2B5EF4-FFF2-40B4-BE49-F238E27FC236}">
                  <a16:creationId xmlns:a16="http://schemas.microsoft.com/office/drawing/2014/main" id="{3F668B2D-C357-4141-AC71-F2F58A00A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623383" y="3587419"/>
              <a:ext cx="752223" cy="752223"/>
            </a:xfrm>
            <a:prstGeom prst="rect">
              <a:avLst/>
            </a:prstGeom>
          </p:spPr>
        </p:pic>
        <p:grpSp>
          <p:nvGrpSpPr>
            <p:cNvPr id="342" name="Graphic 340">
              <a:extLst>
                <a:ext uri="{FF2B5EF4-FFF2-40B4-BE49-F238E27FC236}">
                  <a16:creationId xmlns:a16="http://schemas.microsoft.com/office/drawing/2014/main" id="{3DCE007C-3FA0-4F48-8FDA-784055A2DE5C}"/>
                </a:ext>
              </a:extLst>
            </p:cNvPr>
            <p:cNvGrpSpPr/>
            <p:nvPr/>
          </p:nvGrpSpPr>
          <p:grpSpPr>
            <a:xfrm>
              <a:off x="8318967" y="2929990"/>
              <a:ext cx="263931" cy="450197"/>
              <a:chOff x="8530657" y="2547638"/>
              <a:chExt cx="310659" cy="529902"/>
            </a:xfrm>
          </p:grpSpPr>
          <p:grpSp>
            <p:nvGrpSpPr>
              <p:cNvPr id="343" name="Graphic 340">
                <a:extLst>
                  <a:ext uri="{FF2B5EF4-FFF2-40B4-BE49-F238E27FC236}">
                    <a16:creationId xmlns:a16="http://schemas.microsoft.com/office/drawing/2014/main" id="{3DCE007C-3FA0-4F48-8FDA-784055A2DE5C}"/>
                  </a:ext>
                </a:extLst>
              </p:cNvPr>
              <p:cNvGrpSpPr/>
              <p:nvPr/>
            </p:nvGrpSpPr>
            <p:grpSpPr>
              <a:xfrm>
                <a:off x="8530657" y="2547638"/>
                <a:ext cx="310659" cy="529902"/>
                <a:chOff x="8530657" y="2547638"/>
                <a:chExt cx="310659" cy="529902"/>
              </a:xfrm>
              <a:noFill/>
            </p:grpSpPr>
            <p:sp>
              <p:nvSpPr>
                <p:cNvPr id="344" name="Freeform: Shape 343">
                  <a:extLst>
                    <a:ext uri="{FF2B5EF4-FFF2-40B4-BE49-F238E27FC236}">
                      <a16:creationId xmlns:a16="http://schemas.microsoft.com/office/drawing/2014/main" id="{A3AF6785-DF1D-41E6-8D9B-67A4E86869E4}"/>
                    </a:ext>
                  </a:extLst>
                </p:cNvPr>
                <p:cNvSpPr/>
                <p:nvPr/>
              </p:nvSpPr>
              <p:spPr>
                <a:xfrm>
                  <a:off x="8559448" y="2547638"/>
                  <a:ext cx="253796" cy="288000"/>
                </a:xfrm>
                <a:custGeom>
                  <a:avLst/>
                  <a:gdLst>
                    <a:gd name="connsiteX0" fmla="*/ 0 w 253796"/>
                    <a:gd name="connsiteY0" fmla="*/ 148571 h 283651"/>
                    <a:gd name="connsiteX1" fmla="*/ 0 w 253796"/>
                    <a:gd name="connsiteY1" fmla="*/ 126901 h 283651"/>
                    <a:gd name="connsiteX2" fmla="*/ 126898 w 253796"/>
                    <a:gd name="connsiteY2" fmla="*/ 0 h 283651"/>
                    <a:gd name="connsiteX3" fmla="*/ 253797 w 253796"/>
                    <a:gd name="connsiteY3" fmla="*/ 126901 h 283651"/>
                    <a:gd name="connsiteX4" fmla="*/ 253797 w 253796"/>
                    <a:gd name="connsiteY4" fmla="*/ 283652 h 283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3796" h="283651">
                      <a:moveTo>
                        <a:pt x="0" y="148571"/>
                      </a:moveTo>
                      <a:lnTo>
                        <a:pt x="0" y="126901"/>
                      </a:lnTo>
                      <a:cubicBezTo>
                        <a:pt x="0" y="56815"/>
                        <a:pt x="56815" y="0"/>
                        <a:pt x="126898" y="0"/>
                      </a:cubicBezTo>
                      <a:cubicBezTo>
                        <a:pt x="196983" y="0"/>
                        <a:pt x="253797" y="56815"/>
                        <a:pt x="253797" y="126901"/>
                      </a:cubicBezTo>
                      <a:lnTo>
                        <a:pt x="253797" y="283652"/>
                      </a:lnTo>
                    </a:path>
                  </a:pathLst>
                </a:custGeom>
                <a:noFill/>
                <a:ln w="19050" cap="flat">
                  <a:solidFill>
                    <a:srgbClr val="CCDFF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5" name="Freeform: Shape 344">
                  <a:extLst>
                    <a:ext uri="{FF2B5EF4-FFF2-40B4-BE49-F238E27FC236}">
                      <a16:creationId xmlns:a16="http://schemas.microsoft.com/office/drawing/2014/main" id="{B04C7455-6FB2-4AE9-9A86-363C32D8FFD6}"/>
                    </a:ext>
                  </a:extLst>
                </p:cNvPr>
                <p:cNvSpPr/>
                <p:nvPr/>
              </p:nvSpPr>
              <p:spPr>
                <a:xfrm>
                  <a:off x="8530657" y="2766881"/>
                  <a:ext cx="310659" cy="310659"/>
                </a:xfrm>
                <a:custGeom>
                  <a:avLst/>
                  <a:gdLst>
                    <a:gd name="connsiteX0" fmla="*/ 310659 w 310659"/>
                    <a:gd name="connsiteY0" fmla="*/ 155330 h 310659"/>
                    <a:gd name="connsiteX1" fmla="*/ 155330 w 310659"/>
                    <a:gd name="connsiteY1" fmla="*/ 310659 h 310659"/>
                    <a:gd name="connsiteX2" fmla="*/ 0 w 310659"/>
                    <a:gd name="connsiteY2" fmla="*/ 155330 h 310659"/>
                    <a:gd name="connsiteX3" fmla="*/ 155330 w 310659"/>
                    <a:gd name="connsiteY3" fmla="*/ 0 h 310659"/>
                    <a:gd name="connsiteX4" fmla="*/ 310659 w 310659"/>
                    <a:gd name="connsiteY4" fmla="*/ 155330 h 310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0659" h="310659">
                      <a:moveTo>
                        <a:pt x="310659" y="155330"/>
                      </a:moveTo>
                      <a:cubicBezTo>
                        <a:pt x="310659" y="241116"/>
                        <a:pt x="241116" y="310659"/>
                        <a:pt x="155330" y="310659"/>
                      </a:cubicBezTo>
                      <a:cubicBezTo>
                        <a:pt x="69543" y="310659"/>
                        <a:pt x="0" y="241116"/>
                        <a:pt x="0" y="155330"/>
                      </a:cubicBezTo>
                      <a:cubicBezTo>
                        <a:pt x="0" y="69543"/>
                        <a:pt x="69543" y="0"/>
                        <a:pt x="155330" y="0"/>
                      </a:cubicBezTo>
                      <a:cubicBezTo>
                        <a:pt x="241116" y="0"/>
                        <a:pt x="310659" y="69543"/>
                        <a:pt x="310659" y="155330"/>
                      </a:cubicBezTo>
                      <a:close/>
                    </a:path>
                  </a:pathLst>
                </a:custGeom>
                <a:noFill/>
                <a:ln w="19050" cap="flat">
                  <a:solidFill>
                    <a:srgbClr val="CCDFF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3D7DEEC9-B2CA-467D-907B-5585AAD032E0}"/>
                  </a:ext>
                </a:extLst>
              </p:cNvPr>
              <p:cNvSpPr/>
              <p:nvPr/>
            </p:nvSpPr>
            <p:spPr>
              <a:xfrm flipH="1">
                <a:off x="8668557" y="2904301"/>
                <a:ext cx="41830" cy="41830"/>
              </a:xfrm>
              <a:custGeom>
                <a:avLst/>
                <a:gdLst>
                  <a:gd name="connsiteX0" fmla="*/ 104848 w 104848"/>
                  <a:gd name="connsiteY0" fmla="*/ 52424 h 104848"/>
                  <a:gd name="connsiteX1" fmla="*/ 52424 w 104848"/>
                  <a:gd name="connsiteY1" fmla="*/ 104848 h 104848"/>
                  <a:gd name="connsiteX2" fmla="*/ 0 w 104848"/>
                  <a:gd name="connsiteY2" fmla="*/ 52424 h 104848"/>
                  <a:gd name="connsiteX3" fmla="*/ 52424 w 104848"/>
                  <a:gd name="connsiteY3" fmla="*/ 0 h 104848"/>
                  <a:gd name="connsiteX4" fmla="*/ 104848 w 104848"/>
                  <a:gd name="connsiteY4" fmla="*/ 52424 h 10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848" h="104848">
                    <a:moveTo>
                      <a:pt x="104848" y="52424"/>
                    </a:moveTo>
                    <a:cubicBezTo>
                      <a:pt x="104848" y="81377"/>
                      <a:pt x="81377" y="104848"/>
                      <a:pt x="52424" y="104848"/>
                    </a:cubicBezTo>
                    <a:cubicBezTo>
                      <a:pt x="23471" y="104848"/>
                      <a:pt x="0" y="81377"/>
                      <a:pt x="0" y="52424"/>
                    </a:cubicBezTo>
                    <a:cubicBezTo>
                      <a:pt x="0" y="23471"/>
                      <a:pt x="23471" y="0"/>
                      <a:pt x="52424" y="0"/>
                    </a:cubicBezTo>
                    <a:cubicBezTo>
                      <a:pt x="81377" y="0"/>
                      <a:pt x="104848" y="23471"/>
                      <a:pt x="104848" y="52424"/>
                    </a:cubicBezTo>
                    <a:close/>
                  </a:path>
                </a:pathLst>
              </a:custGeom>
              <a:solidFill>
                <a:srgbClr val="CCDFF1"/>
              </a:solidFill>
              <a:ln w="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2050" name="Picture 2" descr="CC BY 4.0 -lisenssi">
            <a:extLst>
              <a:ext uri="{FF2B5EF4-FFF2-40B4-BE49-F238E27FC236}">
                <a16:creationId xmlns:a16="http://schemas.microsoft.com/office/drawing/2014/main" id="{5726073B-6237-4050-89EB-24EFC4DD6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33" y="4788756"/>
            <a:ext cx="802984" cy="28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E52C8AC2-19BB-4F77-B126-0D115928086A}"/>
              </a:ext>
            </a:extLst>
          </p:cNvPr>
          <p:cNvSpPr txBox="1"/>
          <p:nvPr/>
        </p:nvSpPr>
        <p:spPr>
          <a:xfrm>
            <a:off x="1204877" y="4891395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chemeClr val="bg1"/>
                </a:solidFill>
                <a:effectLst/>
              </a:rPr>
              <a:t>This work is licensed under a </a:t>
            </a:r>
            <a:r>
              <a:rPr lang="en-US" sz="800" b="0" i="0" u="sng" dirty="0">
                <a:solidFill>
                  <a:schemeClr val="bg1"/>
                </a:solidFill>
                <a:effectLst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License</a:t>
            </a:r>
            <a:r>
              <a:rPr lang="en-US" sz="800" b="0" i="0" dirty="0">
                <a:solidFill>
                  <a:schemeClr val="bg1"/>
                </a:solidFill>
                <a:effectLst/>
              </a:rPr>
              <a:t>.</a:t>
            </a:r>
            <a:endParaRPr lang="fi-FI" sz="800" dirty="0">
              <a:solidFill>
                <a:schemeClr val="bg1"/>
              </a:solidFill>
            </a:endParaRPr>
          </a:p>
        </p:txBody>
      </p:sp>
      <p:cxnSp>
        <p:nvCxnSpPr>
          <p:cNvPr id="19" name="Suora yhdysviiva 6">
            <a:extLst>
              <a:ext uri="{FF2B5EF4-FFF2-40B4-BE49-F238E27FC236}">
                <a16:creationId xmlns:a16="http://schemas.microsoft.com/office/drawing/2014/main" id="{0F71724B-68F0-C44C-94C5-D43126F87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6633" y="2313772"/>
            <a:ext cx="379683" cy="0"/>
          </a:xfrm>
          <a:prstGeom prst="line">
            <a:avLst/>
          </a:prstGeom>
          <a:ln w="76200">
            <a:solidFill>
              <a:schemeClr val="bg1">
                <a:alpha val="98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505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6AAD6CB-6915-493B-B95A-CAB7FE35D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936D60-E28C-43D4-B2E5-983C0DAB47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Plan</a:t>
            </a:r>
            <a:endParaRPr lang="fi-FI" dirty="0"/>
          </a:p>
        </p:txBody>
      </p:sp>
      <p:grpSp>
        <p:nvGrpSpPr>
          <p:cNvPr id="17" name="Group 16" descr="Subheading: Plan.">
            <a:extLst>
              <a:ext uri="{FF2B5EF4-FFF2-40B4-BE49-F238E27FC236}">
                <a16:creationId xmlns:a16="http://schemas.microsoft.com/office/drawing/2014/main" id="{B7823957-F403-4602-BD2E-AD77544A6A0A}"/>
              </a:ext>
            </a:extLst>
          </p:cNvPr>
          <p:cNvGrpSpPr/>
          <p:nvPr/>
        </p:nvGrpSpPr>
        <p:grpSpPr>
          <a:xfrm>
            <a:off x="845611" y="998673"/>
            <a:ext cx="3146153" cy="3146153"/>
            <a:chOff x="3936818" y="1936568"/>
            <a:chExt cx="1270364" cy="1270364"/>
          </a:xfrm>
        </p:grpSpPr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EEEFAA52-74E7-440B-9F24-D86453333C35}"/>
                </a:ext>
              </a:extLst>
            </p:cNvPr>
            <p:cNvSpPr/>
            <p:nvPr/>
          </p:nvSpPr>
          <p:spPr>
            <a:xfrm rot="2700000">
              <a:off x="3936818" y="1936568"/>
              <a:ext cx="1270364" cy="1270364"/>
            </a:xfrm>
            <a:prstGeom prst="teardrop">
              <a:avLst>
                <a:gd name="adj" fmla="val 100000"/>
              </a:avLst>
            </a:pr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10196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33252C4-6CE5-4C57-9395-7507CDFB950F}"/>
                </a:ext>
              </a:extLst>
            </p:cNvPr>
            <p:cNvGrpSpPr/>
            <p:nvPr/>
          </p:nvGrpSpPr>
          <p:grpSpPr>
            <a:xfrm>
              <a:off x="3978703" y="1979061"/>
              <a:ext cx="1185786" cy="1185600"/>
              <a:chOff x="371781" y="577298"/>
              <a:chExt cx="1185786" cy="11856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99A0515-BCE9-4DEF-96A1-27AC19016A8E}"/>
                  </a:ext>
                </a:extLst>
              </p:cNvPr>
              <p:cNvSpPr/>
              <p:nvPr/>
            </p:nvSpPr>
            <p:spPr>
              <a:xfrm>
                <a:off x="371781" y="577298"/>
                <a:ext cx="1185786" cy="1185600"/>
              </a:xfrm>
              <a:prstGeom prst="ellipse">
                <a:avLst/>
              </a:prstGeom>
              <a:solidFill>
                <a:schemeClr val="accent6">
                  <a:alpha val="90000"/>
                </a:schemeClr>
              </a:solidFill>
            </p:spPr>
            <p:style>
              <a:lnRef idx="2">
                <a:schemeClr val="accent4">
                  <a:hueOff val="0"/>
                  <a:satOff val="0"/>
                  <a:lumOff val="10196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Oval 5">
                <a:extLst>
                  <a:ext uri="{FF2B5EF4-FFF2-40B4-BE49-F238E27FC236}">
                    <a16:creationId xmlns:a16="http://schemas.microsoft.com/office/drawing/2014/main" id="{70B2DC28-8C28-4282-AC39-43F23BA62FE1}"/>
                  </a:ext>
                </a:extLst>
              </p:cNvPr>
              <p:cNvSpPr txBox="1"/>
              <p:nvPr/>
            </p:nvSpPr>
            <p:spPr>
              <a:xfrm>
                <a:off x="541295" y="746702"/>
                <a:ext cx="846759" cy="8467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200" kern="1200" dirty="0"/>
                  <a:t>Plan</a:t>
                </a:r>
                <a:endParaRPr lang="fi-FI" sz="14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121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4A4A6A-EE64-4DF1-86F9-C0774F39307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2455" y="1670685"/>
            <a:ext cx="2414905" cy="16312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DMP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(data management plan) describes what kind of data you will generate and how you will handle and manage it.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/>
            </a:endParaRPr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BBCFE625-3B1F-411B-A99B-BE039DAE8952}"/>
              </a:ext>
            </a:extLst>
          </p:cNvPr>
          <p:cNvSpPr txBox="1">
            <a:spLocks/>
          </p:cNvSpPr>
          <p:nvPr/>
        </p:nvSpPr>
        <p:spPr>
          <a:xfrm>
            <a:off x="3546943" y="728316"/>
            <a:ext cx="5377981" cy="441212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defTabSz="61716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Write the plan alongside with your research plan </a:t>
            </a:r>
            <a:r>
              <a:rPr lang="en-US" sz="1600" i="1" dirty="0"/>
              <a:t>before</a:t>
            </a:r>
            <a:r>
              <a:rPr lang="en-US" sz="1600" dirty="0"/>
              <a:t> you generate/collect the data.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Pay special attention to the legal and ethical issues if you will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Use/generate personal data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Obtain data from external sources, e.g. companies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Aim at inventions/patents</a:t>
            </a:r>
          </a:p>
          <a:p>
            <a:pPr lvl="1">
              <a:buClr>
                <a:schemeClr val="accent2"/>
              </a:buClr>
            </a:pPr>
            <a:endParaRPr lang="en-US" sz="1400" dirty="0">
              <a:solidFill>
                <a:prstClr val="black"/>
              </a:solidFill>
              <a:cs typeface="Calibri Light" panose="020F0302020204030204" pitchFamily="34" charset="0"/>
            </a:endParaRPr>
          </a:p>
          <a:p>
            <a:pPr defTabSz="617205">
              <a:lnSpc>
                <a:spcPct val="100000"/>
              </a:lnSpc>
              <a:spcBef>
                <a:spcPts val="675"/>
              </a:spcBef>
              <a:buClr>
                <a:srgbClr val="FF6600"/>
              </a:buClr>
              <a:defRPr/>
            </a:pPr>
            <a:r>
              <a:rPr lang="en-US" sz="1600" b="1" dirty="0">
                <a:cs typeface="Calibri Light" panose="020F0302020204030204" pitchFamily="34" charset="0"/>
              </a:rPr>
              <a:t>Why write a DMP?</a:t>
            </a:r>
          </a:p>
          <a:p>
            <a:pPr marL="285750" indent="-285750" defTabSz="617205">
              <a:spcBef>
                <a:spcPts val="675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The plan helps you to be systematic in managing your data and it will save your time.</a:t>
            </a:r>
          </a:p>
          <a:p>
            <a:pPr marL="285750" indent="-285750" defTabSz="617205">
              <a:spcBef>
                <a:spcPts val="675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The funders require plans. Check their guidelines in advance.</a:t>
            </a:r>
          </a:p>
          <a:p>
            <a:pPr lvl="1">
              <a:buClr>
                <a:schemeClr val="accent2"/>
              </a:buClr>
            </a:pPr>
            <a:endParaRPr lang="en-US" sz="1400" dirty="0">
              <a:solidFill>
                <a:prstClr val="black"/>
              </a:solidFill>
              <a:cs typeface="Calibri Light" panose="020F0302020204030204" pitchFamily="34" charset="0"/>
            </a:endParaRPr>
          </a:p>
          <a:p>
            <a:pPr defTabSz="617205">
              <a:spcBef>
                <a:spcPts val="675"/>
              </a:spcBef>
              <a:buClr>
                <a:srgbClr val="FF6600"/>
              </a:buClr>
              <a:defRPr/>
            </a:pPr>
            <a:endParaRPr lang="en-US" sz="1200" dirty="0">
              <a:solidFill>
                <a:prstClr val="black"/>
              </a:solidFill>
              <a:cs typeface="Calibri Light" panose="020F0302020204030204" pitchFamily="34" charset="0"/>
            </a:endParaRPr>
          </a:p>
          <a:p>
            <a:pPr defTabSz="617205">
              <a:spcBef>
                <a:spcPts val="675"/>
              </a:spcBef>
              <a:buClr>
                <a:srgbClr val="FF6600"/>
              </a:buClr>
              <a:defRPr/>
            </a:pPr>
            <a:endParaRPr lang="en-US" sz="12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92E3BCFD-530B-415C-9A72-573468DFB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397845"/>
              </p:ext>
            </p:extLst>
          </p:nvPr>
        </p:nvGraphicFramePr>
        <p:xfrm>
          <a:off x="6053950" y="4415184"/>
          <a:ext cx="3191649" cy="729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5D789F2-6090-4822-8A94-AFBF7BC1A933}"/>
              </a:ext>
            </a:extLst>
          </p:cNvPr>
          <p:cNvSpPr txBox="1"/>
          <p:nvPr/>
        </p:nvSpPr>
        <p:spPr>
          <a:xfrm>
            <a:off x="5039359" y="4639824"/>
            <a:ext cx="13817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Plan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639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95987-1474-4FAD-BB24-FB8707B4E9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2328" y="28438"/>
            <a:ext cx="8492897" cy="9995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a DMP should answer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115A5-303A-4137-BF01-F44E95E3FDA5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08610" indent="-308610">
              <a:buFont typeface="+mj-lt"/>
              <a:buAutoNum type="arabicPeriod"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What your data is about?</a:t>
            </a:r>
          </a:p>
          <a:p>
            <a:pPr marL="308602" lvl="1" indent="0"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general subject and range or scope?</a:t>
            </a:r>
          </a:p>
          <a:p>
            <a:pPr marL="308602" lvl="1" indent="0"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you generate/obtain and process/analyze your data?</a:t>
            </a:r>
          </a:p>
          <a:p>
            <a:pPr marL="308610" indent="-308610">
              <a:buFont typeface="+mj-lt"/>
              <a:buAutoNum type="arabicPeriod"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How will you describe your data?</a:t>
            </a:r>
          </a:p>
          <a:p>
            <a:pPr marL="308602" lvl="1" indent="0"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methods you will use? Read-me-file, code-book…?</a:t>
            </a:r>
          </a:p>
          <a:p>
            <a:pPr marL="308602" lvl="1" indent="0"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you describe and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data?</a:t>
            </a:r>
          </a:p>
          <a:p>
            <a:pPr marL="308610" indent="-308610">
              <a:buFont typeface="+mj-lt"/>
              <a:buAutoNum type="arabicPeriod"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What are the ethical and legal aspects you should consider and how will you take them into account ?</a:t>
            </a:r>
          </a:p>
          <a:p>
            <a:pPr marL="308610" indent="-308610">
              <a:buFont typeface="+mj-lt"/>
              <a:buAutoNum type="arabicPeriod"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How will you store and share your data?</a:t>
            </a:r>
          </a:p>
          <a:p>
            <a:pPr marL="308610" indent="-308610">
              <a:buFont typeface="+mj-lt"/>
              <a:buAutoNum type="arabicPeriod"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Are you going to open your data?</a:t>
            </a:r>
          </a:p>
          <a:p>
            <a:pPr marL="308602" lvl="1" indent="0"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open the data, how will you do that?</a:t>
            </a:r>
          </a:p>
          <a:p>
            <a:pPr marL="308602" lvl="1" indent="0"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will open the data?</a:t>
            </a:r>
          </a:p>
          <a:p>
            <a:pPr marL="308602" lvl="1" indent="0"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don’t open your data what are the reasons?</a:t>
            </a:r>
          </a:p>
          <a:p>
            <a:endParaRPr lang="fi-FI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39CAE-A60C-4AC6-93CA-60032326FB3E}"/>
              </a:ext>
            </a:extLst>
          </p:cNvPr>
          <p:cNvSpPr txBox="1"/>
          <p:nvPr/>
        </p:nvSpPr>
        <p:spPr>
          <a:xfrm>
            <a:off x="7244179" y="1173691"/>
            <a:ext cx="1278384" cy="64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Update the plan during the project</a:t>
            </a:r>
            <a:endParaRPr lang="en-FI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3E02C7EA-86BA-444F-B3E1-DD2AFE511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705487"/>
              </p:ext>
            </p:extLst>
          </p:nvPr>
        </p:nvGraphicFramePr>
        <p:xfrm>
          <a:off x="6053950" y="4415184"/>
          <a:ext cx="3191649" cy="729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F43530F-BEA9-4ECF-B091-F6EDB304D36B}"/>
              </a:ext>
            </a:extLst>
          </p:cNvPr>
          <p:cNvSpPr txBox="1"/>
          <p:nvPr/>
        </p:nvSpPr>
        <p:spPr>
          <a:xfrm>
            <a:off x="5039359" y="4639824"/>
            <a:ext cx="13817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Plan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0976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3CF152-E73B-4CDB-A7DA-FA08F8163D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2328" y="28438"/>
            <a:ext cx="8492897" cy="9995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 available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FC54D-4F14-4BEE-9C36-F7E4862208AE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9" y="1241467"/>
            <a:ext cx="5295671" cy="3049460"/>
          </a:xfrm>
        </p:spPr>
        <p:txBody>
          <a:bodyPr/>
          <a:lstStyle/>
          <a:p>
            <a:r>
              <a:rPr lang="en-US" sz="1600" b="1" dirty="0">
                <a:solidFill>
                  <a:prstClr val="black"/>
                </a:solidFill>
              </a:rPr>
              <a:t>Data management planning tools: </a:t>
            </a:r>
            <a:br>
              <a:rPr lang="en-US" sz="1600" b="1" dirty="0">
                <a:solidFill>
                  <a:prstClr val="black"/>
                </a:solidFill>
              </a:rPr>
            </a:br>
            <a:r>
              <a:rPr lang="en-US" sz="1600" b="1" dirty="0" err="1">
                <a:solidFill>
                  <a:prstClr val="black"/>
                </a:solidFill>
                <a:hlinkClick r:id="rId3"/>
              </a:rPr>
              <a:t>DMPTuuli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Finnish funders’ and general templates</a:t>
            </a:r>
          </a:p>
          <a:p>
            <a:r>
              <a:rPr lang="en-US" sz="1600" b="1" dirty="0">
                <a:solidFill>
                  <a:prstClr val="black"/>
                </a:solidFill>
                <a:hlinkClick r:id="rId4"/>
              </a:rPr>
              <a:t>DS Wizard </a:t>
            </a:r>
            <a:r>
              <a:rPr lang="en-US" sz="1600" dirty="0">
                <a:solidFill>
                  <a:prstClr val="black"/>
                </a:solidFill>
              </a:rPr>
              <a:t>bank of RDM questions </a:t>
            </a:r>
          </a:p>
          <a:p>
            <a:r>
              <a:rPr lang="en-US" sz="1600" b="1" dirty="0">
                <a:solidFill>
                  <a:prstClr val="black"/>
                </a:solidFill>
                <a:hlinkClick r:id="rId5"/>
              </a:rPr>
              <a:t>DMP Online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by the Digital Curation Centre</a:t>
            </a:r>
          </a:p>
          <a:p>
            <a:r>
              <a:rPr lang="en-US" sz="1600" b="1" dirty="0">
                <a:solidFill>
                  <a:prstClr val="black"/>
                </a:solidFill>
                <a:hlinkClick r:id="rId6"/>
              </a:rPr>
              <a:t>Argos</a:t>
            </a:r>
            <a:r>
              <a:rPr lang="en-US" sz="1600" dirty="0">
                <a:solidFill>
                  <a:prstClr val="black"/>
                </a:solidFill>
              </a:rPr>
              <a:t> by </a:t>
            </a:r>
            <a:r>
              <a:rPr lang="en-US" sz="1600" dirty="0" err="1">
                <a:solidFill>
                  <a:prstClr val="black"/>
                </a:solidFill>
              </a:rPr>
              <a:t>OpenAIRE</a:t>
            </a:r>
            <a:br>
              <a:rPr lang="en-US" sz="1600" dirty="0">
                <a:solidFill>
                  <a:prstClr val="black"/>
                </a:solidFill>
              </a:rPr>
            </a:br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b="1" dirty="0">
                <a:solidFill>
                  <a:prstClr val="black"/>
                </a:solidFill>
                <a:hlinkClick r:id="rId7"/>
              </a:rPr>
              <a:t>Aalto data management planning (DMP) guidelines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br>
              <a:rPr lang="en-US" sz="1600" b="1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prstClr val="black"/>
                </a:solidFill>
              </a:rPr>
              <a:t>follow the guidelines and benefit from the DMP templates on the page</a:t>
            </a:r>
          </a:p>
          <a:p>
            <a:r>
              <a:rPr lang="en-US" sz="1600" b="1" dirty="0">
                <a:solidFill>
                  <a:prstClr val="black"/>
                </a:solidFill>
              </a:rPr>
              <a:t>DMP review service at Aalto: </a:t>
            </a:r>
            <a:br>
              <a:rPr lang="en-US" sz="1600" b="1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prstClr val="black"/>
                </a:solidFill>
              </a:rPr>
              <a:t>Send your DMP to researchdata@aalto.fi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9F033E-F729-424C-88DE-13D2D1AB2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39359" y="4639824"/>
            <a:ext cx="13817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Plan</a:t>
            </a:r>
            <a:endParaRPr lang="fi-FI" dirty="0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B72A92CE-BF4D-49F5-AA86-0D1D5D24D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928179"/>
              </p:ext>
            </p:extLst>
          </p:nvPr>
        </p:nvGraphicFramePr>
        <p:xfrm>
          <a:off x="6053950" y="4415184"/>
          <a:ext cx="3191649" cy="729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7" descr="Logo DMPTuuli">
            <a:extLst>
              <a:ext uri="{FF2B5EF4-FFF2-40B4-BE49-F238E27FC236}">
                <a16:creationId xmlns:a16="http://schemas.microsoft.com/office/drawing/2014/main" id="{81F14016-D595-439E-B0D8-8901A6D697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57748" y="497755"/>
            <a:ext cx="1727477" cy="1011808"/>
          </a:xfrm>
          <a:prstGeom prst="rect">
            <a:avLst/>
          </a:prstGeom>
        </p:spPr>
      </p:pic>
      <p:pic>
        <p:nvPicPr>
          <p:cNvPr id="1027" name="Picture 3" descr="Logo Data Stewardship Wizard">
            <a:extLst>
              <a:ext uri="{FF2B5EF4-FFF2-40B4-BE49-F238E27FC236}">
                <a16:creationId xmlns:a16="http://schemas.microsoft.com/office/drawing/2014/main" id="{59663E0F-C201-49F0-BD17-18621394A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15" y="1156269"/>
            <a:ext cx="2273318" cy="119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Logo Argos">
            <a:extLst>
              <a:ext uri="{FF2B5EF4-FFF2-40B4-BE49-F238E27FC236}">
                <a16:creationId xmlns:a16="http://schemas.microsoft.com/office/drawing/2014/main" id="{BB4310C4-B148-42C4-8726-CE657D8C72B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40610" y="2291566"/>
            <a:ext cx="1773321" cy="670807"/>
          </a:xfrm>
          <a:prstGeom prst="rect">
            <a:avLst/>
          </a:prstGeom>
        </p:spPr>
      </p:pic>
      <p:pic>
        <p:nvPicPr>
          <p:cNvPr id="11" name="Picture 10" descr="Logo DMP online">
            <a:extLst>
              <a:ext uri="{FF2B5EF4-FFF2-40B4-BE49-F238E27FC236}">
                <a16:creationId xmlns:a16="http://schemas.microsoft.com/office/drawing/2014/main" id="{5C511024-A6FA-43B3-BBAC-15200D5CD7A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73624" y="2911761"/>
            <a:ext cx="1185909" cy="118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25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22A9-D67B-4813-973C-02EF449FBB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Consider ethics &amp; legal issues</a:t>
            </a:r>
            <a:endParaRPr lang="fi-FI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AAD6CB-6915-493B-B95A-CAB7FE35D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7" name="Group 16" descr="Subheading: Consider ethics &amp; legal issues.">
            <a:extLst>
              <a:ext uri="{FF2B5EF4-FFF2-40B4-BE49-F238E27FC236}">
                <a16:creationId xmlns:a16="http://schemas.microsoft.com/office/drawing/2014/main" id="{B7823957-F403-4602-BD2E-AD77544A6A0A}"/>
              </a:ext>
            </a:extLst>
          </p:cNvPr>
          <p:cNvGrpSpPr/>
          <p:nvPr/>
        </p:nvGrpSpPr>
        <p:grpSpPr>
          <a:xfrm>
            <a:off x="845611" y="998673"/>
            <a:ext cx="3146153" cy="3146153"/>
            <a:chOff x="3936818" y="1936568"/>
            <a:chExt cx="1270364" cy="1270364"/>
          </a:xfrm>
        </p:grpSpPr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EEEFAA52-74E7-440B-9F24-D86453333C35}"/>
                </a:ext>
              </a:extLst>
            </p:cNvPr>
            <p:cNvSpPr/>
            <p:nvPr/>
          </p:nvSpPr>
          <p:spPr>
            <a:xfrm rot="2700000">
              <a:off x="3936818" y="1936568"/>
              <a:ext cx="1270364" cy="1270364"/>
            </a:xfrm>
            <a:prstGeom prst="teardrop">
              <a:avLst>
                <a:gd name="adj" fmla="val 100000"/>
              </a:avLst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10196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33252C4-6CE5-4C57-9395-7507CDFB950F}"/>
                </a:ext>
              </a:extLst>
            </p:cNvPr>
            <p:cNvGrpSpPr/>
            <p:nvPr/>
          </p:nvGrpSpPr>
          <p:grpSpPr>
            <a:xfrm>
              <a:off x="3978703" y="1979061"/>
              <a:ext cx="1185786" cy="1185600"/>
              <a:chOff x="371781" y="577298"/>
              <a:chExt cx="1185786" cy="11856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99A0515-BCE9-4DEF-96A1-27AC19016A8E}"/>
                  </a:ext>
                </a:extLst>
              </p:cNvPr>
              <p:cNvSpPr/>
              <p:nvPr/>
            </p:nvSpPr>
            <p:spPr>
              <a:xfrm>
                <a:off x="371781" y="577298"/>
                <a:ext cx="1185786" cy="1185600"/>
              </a:xfrm>
              <a:prstGeom prst="ellipse">
                <a:avLst/>
              </a:prstGeom>
              <a:solidFill>
                <a:schemeClr val="accent6">
                  <a:alpha val="90000"/>
                </a:schemeClr>
              </a:solidFill>
            </p:spPr>
            <p:style>
              <a:lnRef idx="2">
                <a:schemeClr val="accent4">
                  <a:hueOff val="0"/>
                  <a:satOff val="0"/>
                  <a:lumOff val="10196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Oval 5">
                <a:extLst>
                  <a:ext uri="{FF2B5EF4-FFF2-40B4-BE49-F238E27FC236}">
                    <a16:creationId xmlns:a16="http://schemas.microsoft.com/office/drawing/2014/main" id="{70B2DC28-8C28-4282-AC39-43F23BA62FE1}"/>
                  </a:ext>
                </a:extLst>
              </p:cNvPr>
              <p:cNvSpPr txBox="1"/>
              <p:nvPr/>
            </p:nvSpPr>
            <p:spPr>
              <a:xfrm>
                <a:off x="541295" y="746702"/>
                <a:ext cx="846759" cy="8467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200" kern="1200" dirty="0"/>
                  <a:t>Consider ethics &amp; legal issues</a:t>
                </a:r>
                <a:endParaRPr lang="fi-FI" sz="14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348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0180C-D79B-492E-9180-FB4C5E5E49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2328" y="28438"/>
            <a:ext cx="8492897" cy="9995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Special data types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22CDC-CC58-4E66-B5FB-F7D1B444070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 lIns="0" tIns="0" rIns="0" bIns="0" anchor="t"/>
          <a:lstStyle/>
          <a:p>
            <a:r>
              <a:rPr lang="en-US" sz="1800" b="1" dirty="0">
                <a:latin typeface="+mj-lt"/>
                <a:cs typeface="Calibri Light" panose="020F0302020204030204" pitchFamily="34" charset="0"/>
              </a:rPr>
              <a:t>Personal data &amp; Sensitive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cs typeface="Calibri Light"/>
              </a:rPr>
              <a:t>Personal data includes information that identifies a person directly or indirectly: name, ID number, location data, IP address, one or more factors specific to the physical, psychological, genetic, cultural or social identity of a natural person</a:t>
            </a:r>
            <a:endParaRPr lang="en-US" sz="1400" dirty="0"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+mj-lt"/>
                <a:cs typeface="Arial"/>
              </a:rPr>
              <a:t>Personal sensitive data: </a:t>
            </a:r>
            <a:r>
              <a:rPr lang="en-US" sz="1400" b="0" dirty="0">
                <a:ea typeface="+mn-lt"/>
                <a:cs typeface="+mn-lt"/>
              </a:rPr>
              <a:t>racial or ethnic origin, political opinions, religious or philosophical beliefs, or trade union membership, genetic data, biometric data, data concerning health or data concerning a person's sex life or sexual orientation</a:t>
            </a:r>
            <a:endParaRPr lang="en-US" sz="1400" b="0" dirty="0">
              <a:ea typeface="+mn-lt"/>
              <a:cs typeface="Calibri Light" panose="020F0302020204030204" pitchFamily="34" charset="0"/>
            </a:endParaRPr>
          </a:p>
          <a:p>
            <a:r>
              <a:rPr lang="en-US" sz="1800" b="1" dirty="0">
                <a:latin typeface="+mj-lt"/>
                <a:cs typeface="Calibri Light" panose="020F0302020204030204" pitchFamily="34" charset="0"/>
              </a:rPr>
              <a:t>Confidential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cs typeface="Calibri Light"/>
              </a:rPr>
              <a:t>E.g. the data is obtained from company and it covers commercial interests and trade secrets.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Take account of the data collection and handling practices based on legislation, agreements and ethical guidelines, e.g., to protect the research participants rights and respect the ownership of data.</a:t>
            </a:r>
            <a:endParaRPr lang="en-US" sz="1400" b="0" dirty="0"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1E9558-0564-4251-958B-64EC66962691}"/>
              </a:ext>
            </a:extLst>
          </p:cNvPr>
          <p:cNvSpPr txBox="1"/>
          <p:nvPr/>
        </p:nvSpPr>
        <p:spPr>
          <a:xfrm>
            <a:off x="3323634" y="4639824"/>
            <a:ext cx="35236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Consider ethics &amp; legal issues</a:t>
            </a:r>
            <a:endParaRPr lang="fi-FI" dirty="0"/>
          </a:p>
          <a:p>
            <a:pPr algn="r"/>
            <a:endParaRPr lang="fi-FI" dirty="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84C65211-6BB1-4FE4-9A18-DA76BF4B6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784367"/>
              </p:ext>
            </p:extLst>
          </p:nvPr>
        </p:nvGraphicFramePr>
        <p:xfrm>
          <a:off x="6053950" y="4415184"/>
          <a:ext cx="3191649" cy="729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0623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7B45EC-450E-43AE-B9B3-7C929A074F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7339" y="1299255"/>
            <a:ext cx="3015456" cy="21262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66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Working with personal/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sensitive/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7B753-246D-4244-AF84-20361517DDEB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1100" dirty="0"/>
              <a:t>Before collecting...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0" dirty="0"/>
              <a:t>Plan the life cycle of personal data handling.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0" dirty="0"/>
              <a:t>If you will collect sensitive personal data get an ethical pre-review.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0" dirty="0"/>
              <a:t>Clarify the procedures you should use to inform research subjects about their rights.</a:t>
            </a:r>
          </a:p>
          <a:p>
            <a:pPr marL="171450" indent="-171450">
              <a:spcBef>
                <a:spcPts val="600"/>
              </a:spcBef>
              <a:buClr>
                <a:srgbClr val="FF6600"/>
              </a:buClr>
              <a:buFont typeface="Arial" panose="020B0604020202020204" pitchFamily="34" charset="0"/>
              <a:buChar char="•"/>
            </a:pPr>
            <a:endParaRPr lang="en-US" sz="1100" b="0" dirty="0"/>
          </a:p>
          <a:p>
            <a:pPr>
              <a:spcBef>
                <a:spcPts val="600"/>
              </a:spcBef>
              <a:buClr>
                <a:srgbClr val="FF6600"/>
              </a:buClr>
            </a:pPr>
            <a:r>
              <a:rPr lang="en-US" sz="1100" dirty="0"/>
              <a:t>Collecting, storing and sharing...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0" dirty="0"/>
              <a:t>Use secure online data collection methods. 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0" dirty="0"/>
              <a:t>Use storing and sharing services that suit personal data and enable secure sharing. 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0" dirty="0"/>
              <a:t>Define who has the right to access the data.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100" b="0" dirty="0"/>
          </a:p>
          <a:p>
            <a:pPr>
              <a:spcBef>
                <a:spcPts val="600"/>
              </a:spcBef>
            </a:pPr>
            <a:r>
              <a:rPr lang="en-US" sz="1100" dirty="0"/>
              <a:t>Publishing...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0" dirty="0"/>
              <a:t>Check that you can publish your data.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0" dirty="0"/>
              <a:t>Prepare your data for publishing, e.g. use anonymizing and pseudonymization methods. 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0" dirty="0"/>
              <a:t>Define access rights in the repository so that they suit to your data.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0" dirty="0"/>
              <a:t>If you cannot publish the  data, you may publish the description of your data.</a:t>
            </a:r>
          </a:p>
        </p:txBody>
      </p:sp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4D1A2360-EC8E-4F02-A5AD-9AF048269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535544"/>
              </p:ext>
            </p:extLst>
          </p:nvPr>
        </p:nvGraphicFramePr>
        <p:xfrm>
          <a:off x="6053950" y="4415184"/>
          <a:ext cx="3191649" cy="729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9AEDE03-A99D-4904-B1CD-ADBE0C1D7034}"/>
              </a:ext>
            </a:extLst>
          </p:cNvPr>
          <p:cNvSpPr txBox="1"/>
          <p:nvPr/>
        </p:nvSpPr>
        <p:spPr>
          <a:xfrm>
            <a:off x="3323634" y="4639824"/>
            <a:ext cx="35236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Consider ethics &amp; legal issues</a:t>
            </a:r>
            <a:endParaRPr lang="fi-FI" dirty="0"/>
          </a:p>
          <a:p>
            <a:pPr algn="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5174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D9AC59-86E9-4F98-8B2B-651353EC55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2328" y="28438"/>
            <a:ext cx="8492897" cy="9995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Guidance on Ethics &amp; Legal issues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F77CBA-8EC6-457A-9D81-2A5217807320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 lIns="0" tIns="0" rIns="0" bIns="0" anchor="t"/>
          <a:lstStyle/>
          <a:p>
            <a:pPr>
              <a:spcBef>
                <a:spcPts val="675"/>
              </a:spcBef>
            </a:pPr>
            <a:r>
              <a:rPr lang="en-US" sz="1200" b="1" dirty="0">
                <a:cs typeface="Arial"/>
              </a:rPr>
              <a:t>Aalto guidelines to meet the ethical and legal requirements. </a:t>
            </a:r>
            <a:r>
              <a:rPr lang="en-US" sz="1200" dirty="0">
                <a:cs typeface="Arial"/>
              </a:rPr>
              <a:t>  </a:t>
            </a:r>
            <a:endParaRPr lang="en-US" dirty="0"/>
          </a:p>
          <a:p>
            <a:pPr marL="171450" indent="-171450">
              <a:spcBef>
                <a:spcPts val="675"/>
              </a:spcBef>
              <a:buChar char="•"/>
            </a:pPr>
            <a:r>
              <a:rPr lang="en-US" sz="1200" dirty="0">
                <a:ea typeface="+mn-lt"/>
                <a:cs typeface="+mn-lt"/>
                <a:hlinkClick r:id="rId2"/>
              </a:rPr>
              <a:t>Handling of personal data</a:t>
            </a:r>
            <a:r>
              <a:rPr lang="en-US" sz="1200" dirty="0">
                <a:ea typeface="+mn-lt"/>
                <a:cs typeface="+mn-lt"/>
              </a:rPr>
              <a:t>,e.g. informing research participants and </a:t>
            </a:r>
            <a:br>
              <a:rPr lang="en-US" sz="1200" dirty="0">
                <a:ea typeface="+mn-lt"/>
                <a:cs typeface="+mn-lt"/>
              </a:rPr>
            </a:br>
            <a:r>
              <a:rPr lang="en-US" sz="1200" dirty="0">
                <a:ea typeface="+mn-lt"/>
                <a:cs typeface="+mn-lt"/>
                <a:hlinkClick r:id="rId3"/>
              </a:rPr>
              <a:t>General guide on personal data and ethics</a:t>
            </a:r>
            <a:r>
              <a:rPr lang="en-US" sz="1200" dirty="0">
                <a:ea typeface="+mn-lt"/>
                <a:cs typeface="+mn-lt"/>
              </a:rPr>
              <a:t>. </a:t>
            </a:r>
            <a:endParaRPr lang="en-US" dirty="0">
              <a:ea typeface="+mn-lt"/>
              <a:cs typeface="+mn-lt"/>
            </a:endParaRPr>
          </a:p>
          <a:p>
            <a:pPr marL="171450" indent="-171450">
              <a:spcBef>
                <a:spcPts val="675"/>
              </a:spcBef>
              <a:buChar char="•"/>
            </a:pPr>
            <a:r>
              <a:rPr lang="en-US" sz="1200" dirty="0">
                <a:ea typeface="+mn-lt"/>
                <a:cs typeface="+mn-lt"/>
              </a:rPr>
              <a:t>Contact </a:t>
            </a:r>
            <a:r>
              <a:rPr lang="en-US" sz="1200" dirty="0">
                <a:ea typeface="+mn-lt"/>
                <a:cs typeface="+mn-lt"/>
                <a:hlinkClick r:id="rId4"/>
              </a:rPr>
              <a:t>Research and Innovation Services</a:t>
            </a:r>
            <a:r>
              <a:rPr lang="en-US" sz="1200" dirty="0">
                <a:ea typeface="+mn-lt"/>
                <a:cs typeface="+mn-lt"/>
              </a:rPr>
              <a:t>’ lawyers and other experts for guidance.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810"/>
              </a:spcBef>
            </a:pPr>
            <a:r>
              <a:rPr lang="en-US" sz="1200" b="1" dirty="0">
                <a:cs typeface="Arial"/>
              </a:rPr>
              <a:t>Benefit from the guidelines provided by</a:t>
            </a:r>
            <a:r>
              <a:rPr lang="en-US" sz="1200" dirty="0">
                <a:cs typeface="Arial"/>
              </a:rPr>
              <a:t> </a:t>
            </a:r>
            <a:r>
              <a:rPr lang="en-US" sz="1200" dirty="0">
                <a:cs typeface="Arial"/>
                <a:hlinkClick r:id="rId5"/>
              </a:rPr>
              <a:t>Finnish Social Science Data Archive</a:t>
            </a:r>
            <a:r>
              <a:rPr lang="en-US" sz="1200" dirty="0">
                <a:cs typeface="Arial"/>
              </a:rPr>
              <a:t> </a:t>
            </a:r>
            <a:br>
              <a:rPr lang="en-US" sz="1200" dirty="0">
                <a:cs typeface="Arial"/>
              </a:rPr>
            </a:br>
            <a:r>
              <a:rPr lang="en-US" sz="1200" b="0" dirty="0">
                <a:cs typeface="Arial"/>
              </a:rPr>
              <a:t>(e.g. Anonymization and minimizing the collection of personal information).</a:t>
            </a:r>
            <a:endParaRPr lang="en-US" sz="1200" b="0" dirty="0">
              <a:ea typeface="+mn-lt"/>
              <a:cs typeface="+mn-lt"/>
            </a:endParaRPr>
          </a:p>
          <a:p>
            <a:r>
              <a:rPr lang="en-US" sz="1200" b="1" dirty="0">
                <a:cs typeface="Arial"/>
              </a:rPr>
              <a:t>The guides and help ensure compliance with legal and ethical rules</a:t>
            </a:r>
            <a:endParaRPr lang="en-US" sz="1200" b="1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200" dirty="0">
                <a:cs typeface="Arial"/>
              </a:rPr>
              <a:t>EU’s General Data Protection Regulation </a:t>
            </a:r>
            <a:r>
              <a:rPr lang="en-US" sz="1200" b="0" dirty="0">
                <a:cs typeface="Arial"/>
              </a:rPr>
              <a:t>– </a:t>
            </a:r>
            <a:r>
              <a:rPr lang="en-US" sz="1200" b="0" dirty="0"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GDPR </a:t>
            </a:r>
            <a:r>
              <a:rPr lang="en-US" sz="1200" b="0" dirty="0">
                <a:cs typeface="Arial"/>
              </a:rPr>
              <a:t>and the Finnish Personal Data Act.</a:t>
            </a:r>
            <a:endParaRPr lang="en-US" sz="1200" b="0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200" dirty="0">
                <a:cs typeface="Arial"/>
              </a:rPr>
              <a:t>All European Academies, </a:t>
            </a:r>
            <a:r>
              <a:rPr lang="en-US" sz="1200" b="0" dirty="0">
                <a:cs typeface="Arial"/>
                <a:hlinkClick r:id="rId7"/>
              </a:rPr>
              <a:t>ALLEA’s Code of Conduct for Research Integrity</a:t>
            </a:r>
            <a:endParaRPr lang="en-US" sz="1200" b="0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200" dirty="0">
                <a:cs typeface="Arial"/>
              </a:rPr>
              <a:t>The Finnish National Board on Research Integrity </a:t>
            </a:r>
            <a:r>
              <a:rPr lang="en-US" sz="1200" b="0" dirty="0">
                <a:cs typeface="Arial"/>
              </a:rPr>
              <a:t>(TENK)</a:t>
            </a:r>
            <a:endParaRPr lang="en-US" sz="1200" b="0" dirty="0">
              <a:ea typeface="+mn-lt"/>
              <a:cs typeface="+mn-lt"/>
            </a:endParaRPr>
          </a:p>
          <a:p>
            <a:pPr marL="914400" lvl="1" indent="-285750">
              <a:buFont typeface="Arial,Sans-Serif"/>
              <a:buChar char="•"/>
            </a:pPr>
            <a:r>
              <a:rPr lang="en-US" sz="1200" dirty="0">
                <a:ea typeface="+mn-lt"/>
                <a:cs typeface="+mn-lt"/>
                <a:hlinkClick r:id="rId8"/>
              </a:rPr>
              <a:t>Responsible conduct of research </a:t>
            </a:r>
            <a:endParaRPr lang="en-US" sz="1200" dirty="0">
              <a:ea typeface="+mn-lt"/>
              <a:cs typeface="+mn-lt"/>
            </a:endParaRPr>
          </a:p>
          <a:p>
            <a:pPr marL="914400" lvl="1" indent="-285750">
              <a:buFont typeface="Arial,Sans-Serif"/>
              <a:buChar char="•"/>
            </a:pPr>
            <a:r>
              <a:rPr lang="en-US" sz="1200" dirty="0">
                <a:cs typeface="Arial"/>
                <a:hlinkClick r:id="rId9"/>
              </a:rPr>
              <a:t>Ethical principles of research with human participants and ethical review in the human sciences</a:t>
            </a:r>
            <a:endParaRPr lang="en-US" sz="12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810"/>
              </a:spcBef>
              <a:buFont typeface="Arial,Sans-Serif"/>
              <a:buChar char="•"/>
            </a:pPr>
            <a:endParaRPr lang="en-US" sz="1200" b="0" dirty="0">
              <a:ea typeface="+mn-lt"/>
              <a:cs typeface="+mn-lt"/>
            </a:endParaRPr>
          </a:p>
          <a:p>
            <a:endParaRPr lang="en-US" sz="1200" dirty="0">
              <a:cs typeface="Arial"/>
            </a:endParaRP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0D050104-228E-4C88-9237-0EE02E8E7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926173"/>
              </p:ext>
            </p:extLst>
          </p:nvPr>
        </p:nvGraphicFramePr>
        <p:xfrm>
          <a:off x="6053950" y="4415184"/>
          <a:ext cx="3191649" cy="729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21756AF-0A5E-4A69-8E2A-C8180386B8F3}"/>
              </a:ext>
            </a:extLst>
          </p:cNvPr>
          <p:cNvSpPr txBox="1"/>
          <p:nvPr/>
        </p:nvSpPr>
        <p:spPr>
          <a:xfrm>
            <a:off x="3323634" y="4639824"/>
            <a:ext cx="35236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Consider ethics &amp; legal issues</a:t>
            </a:r>
            <a:endParaRPr lang="fi-FI" dirty="0"/>
          </a:p>
          <a:p>
            <a:pPr algn="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4782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78E94-0110-451C-9028-7AC14ABC34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Organize &amp; Document</a:t>
            </a:r>
            <a:endParaRPr lang="fi-FI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AAD6CB-6915-493B-B95A-CAB7FE35D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7" name="Group 16" descr="Subheading: Organize and Document">
            <a:extLst>
              <a:ext uri="{FF2B5EF4-FFF2-40B4-BE49-F238E27FC236}">
                <a16:creationId xmlns:a16="http://schemas.microsoft.com/office/drawing/2014/main" id="{B7823957-F403-4602-BD2E-AD77544A6A0A}"/>
              </a:ext>
            </a:extLst>
          </p:cNvPr>
          <p:cNvGrpSpPr/>
          <p:nvPr/>
        </p:nvGrpSpPr>
        <p:grpSpPr>
          <a:xfrm>
            <a:off x="845611" y="998673"/>
            <a:ext cx="3146153" cy="3146153"/>
            <a:chOff x="3936818" y="1936568"/>
            <a:chExt cx="1270364" cy="1270364"/>
          </a:xfrm>
          <a:solidFill>
            <a:srgbClr val="00B050"/>
          </a:solidFill>
        </p:grpSpPr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EEEFAA52-74E7-440B-9F24-D86453333C35}"/>
                </a:ext>
              </a:extLst>
            </p:cNvPr>
            <p:cNvSpPr/>
            <p:nvPr/>
          </p:nvSpPr>
          <p:spPr>
            <a:xfrm rot="2700000">
              <a:off x="3936818" y="1936568"/>
              <a:ext cx="1270364" cy="1270364"/>
            </a:xfrm>
            <a:prstGeom prst="teardrop">
              <a:avLst>
                <a:gd name="adj" fmla="val 10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10196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33252C4-6CE5-4C57-9395-7507CDFB950F}"/>
                </a:ext>
              </a:extLst>
            </p:cNvPr>
            <p:cNvGrpSpPr/>
            <p:nvPr/>
          </p:nvGrpSpPr>
          <p:grpSpPr>
            <a:xfrm>
              <a:off x="3978703" y="1979061"/>
              <a:ext cx="1185786" cy="1185600"/>
              <a:chOff x="371781" y="577298"/>
              <a:chExt cx="1185786" cy="1185600"/>
            </a:xfrm>
            <a:grpFill/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99A0515-BCE9-4DEF-96A1-27AC19016A8E}"/>
                  </a:ext>
                </a:extLst>
              </p:cNvPr>
              <p:cNvSpPr/>
              <p:nvPr/>
            </p:nvSpPr>
            <p:spPr>
              <a:xfrm>
                <a:off x="371781" y="577298"/>
                <a:ext cx="1185786" cy="11856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4">
                  <a:hueOff val="0"/>
                  <a:satOff val="0"/>
                  <a:lumOff val="10196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Oval 5">
                <a:extLst>
                  <a:ext uri="{FF2B5EF4-FFF2-40B4-BE49-F238E27FC236}">
                    <a16:creationId xmlns:a16="http://schemas.microsoft.com/office/drawing/2014/main" id="{70B2DC28-8C28-4282-AC39-43F23BA62FE1}"/>
                  </a:ext>
                </a:extLst>
              </p:cNvPr>
              <p:cNvSpPr txBox="1"/>
              <p:nvPr/>
            </p:nvSpPr>
            <p:spPr>
              <a:xfrm>
                <a:off x="541295" y="746702"/>
                <a:ext cx="846759" cy="84679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200" kern="1200" dirty="0"/>
                  <a:t>Organize &amp; Document</a:t>
                </a:r>
                <a:endParaRPr lang="fi-FI" sz="14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670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33C7D2C-6B36-4FD1-A596-50C3EE2CFA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2328" y="282004"/>
            <a:ext cx="8492897" cy="492443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11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Organize &amp; Document?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B4B79-9679-447B-ABF6-8F4913A09EB5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Will you understand your data in ~5 years?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Will the group leader understand your data (not even in 5 years, but now)?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Will someone else be able to continue the project in the future based on your data and documentation/metadata?</a:t>
            </a:r>
          </a:p>
          <a:p>
            <a:endParaRPr lang="en-US" sz="1400" dirty="0"/>
          </a:p>
          <a:p>
            <a:r>
              <a:rPr lang="en-US" sz="1400" dirty="0"/>
              <a:t>Ensure that you and others can find, use, and properly cite your data by naming and organizing your data wisely and describing them well</a:t>
            </a:r>
          </a:p>
          <a:p>
            <a:r>
              <a:rPr lang="en-US" sz="1400" dirty="0"/>
              <a:t>Good documentation decreases the risk of false interpretation of the data</a:t>
            </a:r>
          </a:p>
          <a:p>
            <a:endParaRPr lang="en-US" sz="1400" dirty="0"/>
          </a:p>
          <a:p>
            <a:r>
              <a:rPr lang="en-US" sz="1400" i="1" dirty="0"/>
              <a:t>Documenting practices are specific to the field and data </a:t>
            </a:r>
          </a:p>
          <a:p>
            <a:endParaRPr lang="en-US" sz="1400" dirty="0"/>
          </a:p>
          <a:p>
            <a:endParaRPr lang="en-US" sz="1400" dirty="0"/>
          </a:p>
          <a:p>
            <a:endParaRPr lang="fi-FI" sz="1400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ABF338D5-EC38-4A7E-B37E-D82B56990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066857"/>
              </p:ext>
            </p:extLst>
          </p:nvPr>
        </p:nvGraphicFramePr>
        <p:xfrm>
          <a:off x="6053950" y="4415184"/>
          <a:ext cx="3191649" cy="729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EF6558B-079C-41D6-B65A-187A15B6B781}"/>
              </a:ext>
            </a:extLst>
          </p:cNvPr>
          <p:cNvSpPr txBox="1"/>
          <p:nvPr/>
        </p:nvSpPr>
        <p:spPr>
          <a:xfrm>
            <a:off x="3719874" y="4639824"/>
            <a:ext cx="35236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Organize &amp; Document</a:t>
            </a:r>
            <a:endParaRPr lang="fi-FI" dirty="0"/>
          </a:p>
          <a:p>
            <a:pPr algn="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158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title" idx="4294967295"/>
          </p:nvPr>
        </p:nvSpPr>
        <p:spPr>
          <a:xfrm>
            <a:off x="431800" y="2584285"/>
            <a:ext cx="7948556" cy="6632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fi-FI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management (RDM)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EDF75-FB48-4D8F-9A52-40F602231D1F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572000" y="3846544"/>
            <a:ext cx="4252686" cy="663263"/>
          </a:xfrm>
        </p:spPr>
        <p:txBody>
          <a:bodyPr anchor="b"/>
          <a:lstStyle/>
          <a:p>
            <a:pPr algn="r"/>
            <a:r>
              <a:rPr lang="es-ES" sz="1400" b="0" dirty="0"/>
              <a:t>Lucie Hradecká, </a:t>
            </a:r>
            <a:r>
              <a:rPr lang="es-ES" sz="1400" b="0" dirty="0" err="1"/>
              <a:t>Dr</a:t>
            </a:r>
            <a:r>
              <a:rPr lang="es-ES" sz="1400" b="0" dirty="0"/>
              <a:t> Kati Laakso, </a:t>
            </a:r>
            <a:r>
              <a:rPr lang="es-ES" sz="1400" b="0" dirty="0" err="1"/>
              <a:t>Dr</a:t>
            </a:r>
            <a:r>
              <a:rPr lang="es-ES" sz="1400" b="0" dirty="0"/>
              <a:t> </a:t>
            </a:r>
            <a:r>
              <a:rPr lang="fi-FI" sz="1400" b="0" dirty="0"/>
              <a:t>Essi Viitanen </a:t>
            </a:r>
            <a:br>
              <a:rPr lang="fi-FI" sz="1400" b="0" dirty="0"/>
            </a:br>
            <a:r>
              <a:rPr lang="fi-FI" sz="1400" b="0" dirty="0"/>
              <a:t>Research Services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19483F-3DB0-4B99-941B-4F999F64695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360661" y="4509807"/>
            <a:ext cx="2464025" cy="294419"/>
          </a:xfrm>
        </p:spPr>
        <p:txBody>
          <a:bodyPr/>
          <a:lstStyle/>
          <a:p>
            <a:pPr algn="r"/>
            <a:r>
              <a:rPr lang="en-US" dirty="0"/>
              <a:t>05.10.2021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33C7D2C-6B36-4FD1-A596-50C3EE2CFA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2328" y="282003"/>
            <a:ext cx="8492897" cy="492443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11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D79939-BDA7-4C5C-9F14-784FB2FCA33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9" y="1241467"/>
            <a:ext cx="4767506" cy="3049460"/>
          </a:xfrm>
        </p:spPr>
        <p:txBody>
          <a:bodyPr/>
          <a:lstStyle/>
          <a:p>
            <a:pPr defTabSz="41147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/>
              <a:t>Develop a logical directory/folder structure</a:t>
            </a:r>
          </a:p>
          <a:p>
            <a:pPr marL="285750" indent="-285750" defTabSz="4114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Name folders appropriately.</a:t>
            </a:r>
          </a:p>
          <a:p>
            <a:pPr marL="285750" indent="-285750" defTabSz="4114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Separate ongoing and completed work.</a:t>
            </a:r>
          </a:p>
          <a:p>
            <a:pPr marL="285750" indent="-285750" defTabSz="4114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Schedule the time when you clean the unnecessary files from folders.</a:t>
            </a:r>
          </a:p>
          <a:p>
            <a:pPr defTabSz="41147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1400" dirty="0"/>
          </a:p>
          <a:p>
            <a:pPr defTabSz="41147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US" sz="1400" b="1" dirty="0"/>
              <a:t>Use consistent file naming conventions</a:t>
            </a:r>
          </a:p>
          <a:p>
            <a:pPr marL="171450" indent="-171450" defTabSz="4114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Use meaningful names</a:t>
            </a:r>
          </a:p>
          <a:p>
            <a:pPr marL="171450" indent="-171450" defTabSz="4114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Decide which elements should be first to facilitate file finding</a:t>
            </a:r>
          </a:p>
          <a:p>
            <a:pPr marL="171450" indent="-171450" defTabSz="4114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Agree on elements: date, experiment name, method, project identifier, version, subset, source identifier etc.</a:t>
            </a:r>
          </a:p>
          <a:p>
            <a:pPr>
              <a:defRPr/>
            </a:pPr>
            <a:r>
              <a:rPr lang="en-US" sz="1400" dirty="0"/>
              <a:t>Make a supplementary document describing the naming and structures of folders and files.</a:t>
            </a:r>
          </a:p>
          <a:p>
            <a:pPr>
              <a:defRPr/>
            </a:pPr>
            <a:endParaRPr lang="en-US" sz="1600" dirty="0"/>
          </a:p>
          <a:p>
            <a:endParaRPr lang="fi-FI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58B9D7-DBDE-4B9B-94E2-FC756170D77E}"/>
              </a:ext>
            </a:extLst>
          </p:cNvPr>
          <p:cNvSpPr txBox="1"/>
          <p:nvPr/>
        </p:nvSpPr>
        <p:spPr>
          <a:xfrm>
            <a:off x="5210765" y="748959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>
                <a:cs typeface="Calibri Light" panose="020F0302020204030204" pitchFamily="34" charset="0"/>
              </a:rPr>
              <a:t>Folder</a:t>
            </a:r>
            <a:r>
              <a:rPr lang="fi-FI" sz="1200" dirty="0">
                <a:cs typeface="Calibri Light" panose="020F0302020204030204" pitchFamily="34" charset="0"/>
              </a:rPr>
              <a:t> </a:t>
            </a:r>
            <a:r>
              <a:rPr lang="fi-FI" sz="1200" dirty="0" err="1">
                <a:cs typeface="Calibri Light" panose="020F0302020204030204" pitchFamily="34" charset="0"/>
              </a:rPr>
              <a:t>structure</a:t>
            </a:r>
            <a:endParaRPr lang="fi-FI" sz="1200" dirty="0">
              <a:cs typeface="Calibri Light" panose="020F0302020204030204" pitchFamily="34" charset="0"/>
            </a:endParaRPr>
          </a:p>
        </p:txBody>
      </p:sp>
      <p:pic>
        <p:nvPicPr>
          <p:cNvPr id="9" name="Picture 8" descr="Image of file structure. Project folder containing Name of the project, manuscripts, process data, raw data and reports.">
            <a:extLst>
              <a:ext uri="{FF2B5EF4-FFF2-40B4-BE49-F238E27FC236}">
                <a16:creationId xmlns:a16="http://schemas.microsoft.com/office/drawing/2014/main" id="{84B170F6-5E92-4913-87B1-E046EC7CB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734" y="797137"/>
            <a:ext cx="1511952" cy="6141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F3DD74-838D-4A8D-991B-0903D1F0C81B}"/>
              </a:ext>
            </a:extLst>
          </p:cNvPr>
          <p:cNvSpPr txBox="1"/>
          <p:nvPr/>
        </p:nvSpPr>
        <p:spPr>
          <a:xfrm>
            <a:off x="5210765" y="1536278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>
                <a:cs typeface="Calibri Light" panose="020F0302020204030204" pitchFamily="34" charset="0"/>
              </a:rPr>
              <a:t>File</a:t>
            </a:r>
            <a:r>
              <a:rPr lang="fi-FI" sz="1200" dirty="0">
                <a:cs typeface="Calibri Light" panose="020F0302020204030204" pitchFamily="34" charset="0"/>
              </a:rPr>
              <a:t> </a:t>
            </a:r>
            <a:r>
              <a:rPr lang="fi-FI" sz="1200" dirty="0" err="1">
                <a:cs typeface="Calibri Light" panose="020F0302020204030204" pitchFamily="34" charset="0"/>
              </a:rPr>
              <a:t>name</a:t>
            </a:r>
            <a:endParaRPr lang="fi-FI" sz="1200" dirty="0">
              <a:cs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5E4BD-CF31-4CAA-B586-8BF2D2C0B94B}"/>
              </a:ext>
            </a:extLst>
          </p:cNvPr>
          <p:cNvSpPr txBox="1"/>
          <p:nvPr/>
        </p:nvSpPr>
        <p:spPr>
          <a:xfrm>
            <a:off x="6459069" y="1864504"/>
            <a:ext cx="27357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dirty="0">
                <a:cs typeface="Calibri Light" panose="020F0302020204030204" pitchFamily="34" charset="0"/>
              </a:rPr>
              <a:t>2020-04-30_SimulationsCuF_REP_Mikhail_v.1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2DA1D4-8667-413D-9947-56AB367CE1A2}"/>
              </a:ext>
            </a:extLst>
          </p:cNvPr>
          <p:cNvSpPr txBox="1"/>
          <p:nvPr/>
        </p:nvSpPr>
        <p:spPr>
          <a:xfrm>
            <a:off x="5210765" y="2401643"/>
            <a:ext cx="1258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>
                <a:cs typeface="Calibri Light" panose="020F0302020204030204" pitchFamily="34" charset="0"/>
              </a:rPr>
              <a:t>Supplementary</a:t>
            </a:r>
            <a:r>
              <a:rPr lang="fi-FI" sz="1200" dirty="0">
                <a:cs typeface="Calibri Light" panose="020F0302020204030204" pitchFamily="34" charset="0"/>
              </a:rPr>
              <a:t> </a:t>
            </a:r>
            <a:br>
              <a:rPr lang="fi-FI" sz="1200" dirty="0">
                <a:cs typeface="Calibri Light" panose="020F0302020204030204" pitchFamily="34" charset="0"/>
              </a:rPr>
            </a:br>
            <a:r>
              <a:rPr lang="fi-FI" sz="1200" dirty="0" err="1">
                <a:cs typeface="Calibri Light" panose="020F0302020204030204" pitchFamily="34" charset="0"/>
              </a:rPr>
              <a:t>documents</a:t>
            </a:r>
            <a:endParaRPr lang="fi-FI" sz="1200" dirty="0">
              <a:cs typeface="Calibri Light" panose="020F0302020204030204" pitchFamily="34" charset="0"/>
            </a:endParaRPr>
          </a:p>
        </p:txBody>
      </p:sp>
      <p:pic>
        <p:nvPicPr>
          <p:cNvPr id="17" name="Picture 16" descr="Example of file naming description">
            <a:extLst>
              <a:ext uri="{FF2B5EF4-FFF2-40B4-BE49-F238E27FC236}">
                <a16:creationId xmlns:a16="http://schemas.microsoft.com/office/drawing/2014/main" id="{1C30ACAE-BBA9-4621-9142-373EEF97C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863" y="2494953"/>
            <a:ext cx="2333083" cy="1885131"/>
          </a:xfrm>
          <a:prstGeom prst="rect">
            <a:avLst/>
          </a:prstGeom>
          <a:ln w="76200"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067DBCA-4290-4E9F-A678-5346CAE8DF1C}"/>
              </a:ext>
            </a:extLst>
          </p:cNvPr>
          <p:cNvSpPr txBox="1"/>
          <p:nvPr/>
        </p:nvSpPr>
        <p:spPr>
          <a:xfrm>
            <a:off x="175242" y="4893739"/>
            <a:ext cx="3116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Example source: Mikhail Kuklin/ Aalto </a:t>
            </a:r>
            <a:endParaRPr lang="fi-FI" sz="1000" dirty="0"/>
          </a:p>
        </p:txBody>
      </p:sp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A1809747-39E4-46BA-92F9-D921683E1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362077"/>
              </p:ext>
            </p:extLst>
          </p:nvPr>
        </p:nvGraphicFramePr>
        <p:xfrm>
          <a:off x="6053950" y="4415184"/>
          <a:ext cx="3191649" cy="729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FAFCDD9-0D09-447E-B62E-B1C962455233}"/>
              </a:ext>
            </a:extLst>
          </p:cNvPr>
          <p:cNvSpPr txBox="1"/>
          <p:nvPr/>
        </p:nvSpPr>
        <p:spPr>
          <a:xfrm>
            <a:off x="3719874" y="4639824"/>
            <a:ext cx="35236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Organize &amp; Document</a:t>
            </a:r>
            <a:endParaRPr lang="fi-FI" dirty="0"/>
          </a:p>
          <a:p>
            <a:pPr algn="r"/>
            <a:endParaRPr lang="fi-FI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B88FD0-76E3-4C8C-B278-4DFCD397B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279345" y="708761"/>
            <a:ext cx="357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BA466D-6BF1-4F71-8C8E-E53810424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279345" y="1537851"/>
            <a:ext cx="357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A718F6-ABCB-4F3A-AF68-687B22026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279345" y="2377394"/>
            <a:ext cx="357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498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B3434C-311D-4998-8DFC-44B795C41A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2328" y="28438"/>
            <a:ext cx="8492897" cy="9995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Places for document info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76AAA-6603-4609-A60A-BBFC8F9A0A1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9" y="1241467"/>
            <a:ext cx="4691151" cy="3049460"/>
          </a:xfrm>
        </p:spPr>
        <p:txBody>
          <a:bodyPr lIns="0" tIns="0" rIns="0" bIns="0" anchor="t"/>
          <a:lstStyle/>
          <a:p>
            <a:r>
              <a:rPr lang="en-US" sz="1200" b="1" dirty="0"/>
              <a:t>Information included within data files 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Variable names in a spreadsheet.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Descriptive headers or summaries.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Descriptive information at the beginning of interviews.</a:t>
            </a:r>
          </a:p>
          <a:p>
            <a:r>
              <a:rPr lang="en-US" sz="1200" b="1" dirty="0"/>
              <a:t>Supplementary</a:t>
            </a:r>
            <a:r>
              <a:rPr lang="en-US" sz="1200" dirty="0"/>
              <a:t> </a:t>
            </a:r>
            <a:r>
              <a:rPr lang="en-US" sz="1200" b="1" dirty="0"/>
              <a:t>documentation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hlinkClick r:id="rId3"/>
              </a:rPr>
              <a:t>Code book guidance for social, behavioral, and economic sciences by </a:t>
            </a:r>
            <a:r>
              <a:rPr lang="en-US" sz="1200" dirty="0" err="1">
                <a:hlinkClick r:id="rId3"/>
              </a:rPr>
              <a:t>DDIniative</a:t>
            </a:r>
            <a:r>
              <a:rPr lang="en-US" sz="1200" dirty="0"/>
              <a:t>. DDI metadata standard.</a:t>
            </a:r>
            <a:endParaRPr lang="en-US" sz="1200" dirty="0">
              <a:cs typeface="Arial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hlinkClick r:id="rId4"/>
              </a:rPr>
              <a:t>Readme file example by the Cornell University</a:t>
            </a:r>
            <a:r>
              <a:rPr lang="en-US" sz="1200" dirty="0"/>
              <a:t>.</a:t>
            </a:r>
            <a:endParaRPr lang="en-US" sz="1200" dirty="0">
              <a:cs typeface="Arial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Lab notebooks, e.g. </a:t>
            </a:r>
            <a:r>
              <a:rPr lang="en-US" sz="1200" dirty="0">
                <a:hlinkClick r:id="rId5"/>
              </a:rPr>
              <a:t>Aalto eNotebook</a:t>
            </a:r>
            <a:endParaRPr lang="en-US" sz="1200" dirty="0"/>
          </a:p>
          <a:p>
            <a:r>
              <a:rPr lang="en-US" sz="1200" b="1" dirty="0"/>
              <a:t>Metadata standards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The basic bibliographic information about data on data repositories/ archives to upload the data: (title, creators,…)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Disciplinary specific standards to describe data, e.g. DDI, cultural heritage, crystallographic data. 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General standards to describe research activity, exchanging, identifying  and for general description of research outputs. </a:t>
            </a:r>
          </a:p>
        </p:txBody>
      </p:sp>
      <p:pic>
        <p:nvPicPr>
          <p:cNvPr id="22" name="Picture 21" descr="Image of Excel spreadsheet with metadata including sample ID, Date/Time, Recipe and Size descriptors for data.">
            <a:extLst>
              <a:ext uri="{FF2B5EF4-FFF2-40B4-BE49-F238E27FC236}">
                <a16:creationId xmlns:a16="http://schemas.microsoft.com/office/drawing/2014/main" id="{DDBF89FF-8B08-4DD6-B9C8-C3FB9D056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5390" y="1252652"/>
            <a:ext cx="1615781" cy="1084915"/>
          </a:xfrm>
          <a:prstGeom prst="rect">
            <a:avLst/>
          </a:prstGeom>
          <a:ln>
            <a:noFill/>
          </a:ln>
        </p:spPr>
      </p:pic>
      <p:pic>
        <p:nvPicPr>
          <p:cNvPr id="28" name="Picture 27" descr="Image of Aalto eNotebook interface showing File and Study descriptions.">
            <a:extLst>
              <a:ext uri="{FF2B5EF4-FFF2-40B4-BE49-F238E27FC236}">
                <a16:creationId xmlns:a16="http://schemas.microsoft.com/office/drawing/2014/main" id="{38128BBD-99BC-4B03-AF56-61DD0028E1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5390" y="2705324"/>
            <a:ext cx="1879372" cy="1383727"/>
          </a:xfrm>
          <a:prstGeom prst="rect">
            <a:avLst/>
          </a:prstGeom>
        </p:spPr>
      </p:pic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507D26D1-82B7-4832-819A-45C5B44E0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776229"/>
              </p:ext>
            </p:extLst>
          </p:nvPr>
        </p:nvGraphicFramePr>
        <p:xfrm>
          <a:off x="6053950" y="4415184"/>
          <a:ext cx="3191649" cy="729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E3974FC-BA2F-4AD6-81C5-622D28144724}"/>
              </a:ext>
            </a:extLst>
          </p:cNvPr>
          <p:cNvSpPr txBox="1"/>
          <p:nvPr/>
        </p:nvSpPr>
        <p:spPr>
          <a:xfrm>
            <a:off x="3719874" y="4639824"/>
            <a:ext cx="35236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Organize &amp; Document</a:t>
            </a:r>
            <a:endParaRPr lang="fi-FI" dirty="0"/>
          </a:p>
          <a:p>
            <a:pPr algn="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2571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81EDA-AA6F-4956-BB02-EDBEF3645D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Store &amp; Share</a:t>
            </a:r>
            <a:endParaRPr lang="fi-FI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AAD6CB-6915-493B-B95A-CAB7FE35D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7" name="Group 16" descr="Subheading: Store and Share">
            <a:extLst>
              <a:ext uri="{FF2B5EF4-FFF2-40B4-BE49-F238E27FC236}">
                <a16:creationId xmlns:a16="http://schemas.microsoft.com/office/drawing/2014/main" id="{B7823957-F403-4602-BD2E-AD77544A6A0A}"/>
              </a:ext>
            </a:extLst>
          </p:cNvPr>
          <p:cNvGrpSpPr/>
          <p:nvPr/>
        </p:nvGrpSpPr>
        <p:grpSpPr>
          <a:xfrm>
            <a:off x="845611" y="998673"/>
            <a:ext cx="3146153" cy="3146153"/>
            <a:chOff x="3936818" y="1936568"/>
            <a:chExt cx="1270364" cy="1270364"/>
          </a:xfrm>
          <a:solidFill>
            <a:srgbClr val="00B050"/>
          </a:solidFill>
        </p:grpSpPr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EEEFAA52-74E7-440B-9F24-D86453333C35}"/>
                </a:ext>
              </a:extLst>
            </p:cNvPr>
            <p:cNvSpPr/>
            <p:nvPr/>
          </p:nvSpPr>
          <p:spPr>
            <a:xfrm rot="2700000">
              <a:off x="3936818" y="1936568"/>
              <a:ext cx="1270364" cy="1270364"/>
            </a:xfrm>
            <a:prstGeom prst="teardrop">
              <a:avLst>
                <a:gd name="adj" fmla="val 10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10196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33252C4-6CE5-4C57-9395-7507CDFB950F}"/>
                </a:ext>
              </a:extLst>
            </p:cNvPr>
            <p:cNvGrpSpPr/>
            <p:nvPr/>
          </p:nvGrpSpPr>
          <p:grpSpPr>
            <a:xfrm>
              <a:off x="3978703" y="1979061"/>
              <a:ext cx="1185786" cy="1185600"/>
              <a:chOff x="371781" y="577298"/>
              <a:chExt cx="1185786" cy="1185600"/>
            </a:xfrm>
            <a:grpFill/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99A0515-BCE9-4DEF-96A1-27AC19016A8E}"/>
                  </a:ext>
                </a:extLst>
              </p:cNvPr>
              <p:cNvSpPr/>
              <p:nvPr/>
            </p:nvSpPr>
            <p:spPr>
              <a:xfrm>
                <a:off x="371781" y="577298"/>
                <a:ext cx="1185786" cy="11856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4">
                  <a:hueOff val="0"/>
                  <a:satOff val="0"/>
                  <a:lumOff val="10196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Oval 5">
                <a:extLst>
                  <a:ext uri="{FF2B5EF4-FFF2-40B4-BE49-F238E27FC236}">
                    <a16:creationId xmlns:a16="http://schemas.microsoft.com/office/drawing/2014/main" id="{70B2DC28-8C28-4282-AC39-43F23BA62FE1}"/>
                  </a:ext>
                </a:extLst>
              </p:cNvPr>
              <p:cNvSpPr txBox="1"/>
              <p:nvPr/>
            </p:nvSpPr>
            <p:spPr>
              <a:xfrm>
                <a:off x="541295" y="746702"/>
                <a:ext cx="846759" cy="84679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200" kern="1200" dirty="0"/>
                  <a:t>Store &amp; Share</a:t>
                </a:r>
                <a:endParaRPr lang="fi-FI" sz="14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743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66D3C0-2CDE-4F0F-9BD1-D62CBA23F1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2328" y="28438"/>
            <a:ext cx="8492897" cy="9995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Storing and Sharing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3F741B-4612-4396-B821-5E42EBA7D44C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defTabSz="41148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Arial" charset="0"/>
                <a:ea typeface="ＭＳ Ｐゴシック" charset="0"/>
              </a:rPr>
              <a:t>Things to consider:</a:t>
            </a:r>
          </a:p>
          <a:p>
            <a:pPr defTabSz="41148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marL="257175" indent="-257175" defTabSz="4114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Is your data being backed up? </a:t>
            </a:r>
          </a:p>
          <a:p>
            <a:pPr marL="257175" indent="-257175" defTabSz="4114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Who has access to the data?</a:t>
            </a:r>
          </a:p>
          <a:p>
            <a:pPr marL="257175" indent="-257175" defTabSz="4114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Is your data stored safely and securely?</a:t>
            </a:r>
          </a:p>
          <a:p>
            <a:pPr marL="257175" indent="-257175" defTabSz="4114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Is it a safe and secure way to share the data?</a:t>
            </a:r>
          </a:p>
          <a:p>
            <a:pPr marL="257175" indent="-257175" defTabSz="4114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endParaRPr lang="fi-FI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BE6AF5-A966-4C12-A561-B97CA2332997}"/>
              </a:ext>
            </a:extLst>
          </p:cNvPr>
          <p:cNvSpPr txBox="1"/>
          <p:nvPr/>
        </p:nvSpPr>
        <p:spPr>
          <a:xfrm>
            <a:off x="6507480" y="1550275"/>
            <a:ext cx="2186234" cy="19685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Check the detailed instructions about the security level of services: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guide to information classifications and services</a:t>
            </a:r>
            <a:endParaRPr lang="en-FI" dirty="0">
              <a:solidFill>
                <a:schemeClr val="bg1"/>
              </a:solidFill>
            </a:endParaRPr>
          </a:p>
        </p:txBody>
      </p:sp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8AE1EDC4-E2E9-4B95-882D-75A055A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777989"/>
              </p:ext>
            </p:extLst>
          </p:nvPr>
        </p:nvGraphicFramePr>
        <p:xfrm>
          <a:off x="6053950" y="4415184"/>
          <a:ext cx="3191649" cy="729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8659CF7-8F00-425A-9CE3-D78A266E7945}"/>
              </a:ext>
            </a:extLst>
          </p:cNvPr>
          <p:cNvSpPr txBox="1"/>
          <p:nvPr/>
        </p:nvSpPr>
        <p:spPr>
          <a:xfrm>
            <a:off x="4126161" y="4639824"/>
            <a:ext cx="35236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Store &amp; Share</a:t>
            </a:r>
            <a:endParaRPr lang="fi-FI" dirty="0"/>
          </a:p>
          <a:p>
            <a:pPr algn="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3967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C139A1-FBAA-46B8-B877-7CA852E694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2328" y="28438"/>
            <a:ext cx="8492897" cy="9995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Aalto Network Drive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924339-0DFC-4EDC-8788-4356129BFF5D}"/>
              </a:ext>
            </a:extLst>
          </p:cNvPr>
          <p:cNvSpPr txBox="1">
            <a:spLocks noGrp="1"/>
          </p:cNvSpPr>
          <p:nvPr>
            <p:ph type="body" sz="half" idx="11"/>
          </p:nvPr>
        </p:nvSpPr>
        <p:spPr>
          <a:xfrm>
            <a:off x="292329" y="1241467"/>
            <a:ext cx="4279672" cy="25453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 defTabSz="4114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Large, fast, secure, and backed up</a:t>
            </a:r>
          </a:p>
          <a:p>
            <a:pPr marL="285750" indent="-285750" defTabSz="4114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The best place to save working data in Aalto</a:t>
            </a:r>
          </a:p>
          <a:p>
            <a:pPr marL="285750" indent="-285750" defTabSz="4114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Like folders in your computer but more secure</a:t>
            </a:r>
          </a:p>
          <a:p>
            <a:pPr marL="285750" indent="-285750" defTabSz="4114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Aalto account needed</a:t>
            </a:r>
          </a:p>
          <a:p>
            <a:pPr marL="285750" indent="-285750" defTabSz="4114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Remote access with VPN</a:t>
            </a:r>
          </a:p>
          <a:p>
            <a:pPr marL="285750" indent="-285750" defTabSz="4114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To get a folder for your group or more space, </a:t>
            </a:r>
            <a:br>
              <a:rPr lang="en-US" sz="1400" dirty="0"/>
            </a:br>
            <a:r>
              <a:rPr lang="en-US" sz="1400" dirty="0"/>
              <a:t>contact servicedesk@aalto.fi</a:t>
            </a:r>
          </a:p>
          <a:p>
            <a:pPr marL="285750" indent="-285750" defTabSz="4114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/>
              <a:t>Suitable for personal and confidential data.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96292D2-EC0C-48FD-8F3A-B1E88276FCEB}"/>
              </a:ext>
            </a:extLst>
          </p:cNvPr>
          <p:cNvSpPr txBox="1">
            <a:spLocks/>
          </p:cNvSpPr>
          <p:nvPr/>
        </p:nvSpPr>
        <p:spPr>
          <a:xfrm>
            <a:off x="5593575" y="1247115"/>
            <a:ext cx="3191650" cy="261610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714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147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500" dirty="0">
              <a:ea typeface="Arial" charset="0"/>
              <a:cs typeface="Arial" charset="0"/>
            </a:endParaRPr>
          </a:p>
          <a:p>
            <a:pPr defTabSz="4114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ea typeface="Arial" charset="0"/>
                <a:cs typeface="Arial"/>
              </a:rPr>
              <a:t>Personal storage space </a:t>
            </a:r>
            <a:r>
              <a:rPr lang="en-US" sz="1100" dirty="0">
                <a:ea typeface="Arial" charset="0"/>
                <a:cs typeface="Arial"/>
              </a:rPr>
              <a:t>(home.org.aalto.fi) </a:t>
            </a:r>
            <a:endParaRPr lang="en-US" sz="1100" dirty="0">
              <a:ea typeface="Arial" charset="0"/>
              <a:cs typeface="Arial" charset="0"/>
            </a:endParaRPr>
          </a:p>
          <a:p>
            <a:pPr marL="285750" indent="-285750" defTabSz="4114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ea typeface="Arial" charset="0"/>
                <a:cs typeface="Arial"/>
              </a:rPr>
              <a:t>No sharing</a:t>
            </a:r>
          </a:p>
          <a:p>
            <a:pPr marL="285750" indent="-285750" defTabSz="4114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ea typeface="Arial" charset="0"/>
                <a:cs typeface="Arial"/>
              </a:rPr>
              <a:t>Available to everyone on Aalto workstation.</a:t>
            </a:r>
          </a:p>
          <a:p>
            <a:pPr marL="171450" indent="-171450" defTabSz="4114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100" b="1" dirty="0">
              <a:ea typeface="Arial" charset="0"/>
              <a:cs typeface="Arial" charset="0"/>
            </a:endParaRPr>
          </a:p>
          <a:p>
            <a:pPr defTabSz="4114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ea typeface="Arial" charset="0"/>
                <a:cs typeface="Arial"/>
              </a:rPr>
              <a:t>Departmental storage space </a:t>
            </a:r>
            <a:r>
              <a:rPr lang="en-US" sz="1100" dirty="0">
                <a:ea typeface="Arial" charset="0"/>
                <a:cs typeface="Arial"/>
              </a:rPr>
              <a:t>(work.org.aalto.fi)</a:t>
            </a:r>
          </a:p>
          <a:p>
            <a:pPr marL="285750" indent="-285750" defTabSz="4114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ea typeface="Arial" charset="0"/>
                <a:cs typeface="Arial"/>
              </a:rPr>
              <a:t>Allows </a:t>
            </a:r>
            <a:r>
              <a:rPr lang="en-US" sz="1100" b="1" dirty="0">
                <a:ea typeface="Arial" charset="0"/>
                <a:cs typeface="Arial"/>
              </a:rPr>
              <a:t>sharing</a:t>
            </a:r>
            <a:r>
              <a:rPr lang="en-US" sz="1100" dirty="0">
                <a:ea typeface="Arial" charset="0"/>
                <a:cs typeface="Arial"/>
              </a:rPr>
              <a:t> inside department, e.g. share with the supervisor.</a:t>
            </a:r>
            <a:endParaRPr lang="en-US" sz="1100" b="1" dirty="0">
              <a:ea typeface="Arial" charset="0"/>
              <a:cs typeface="Arial"/>
            </a:endParaRPr>
          </a:p>
          <a:p>
            <a:pPr defTabSz="4114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ea typeface="Arial" charset="0"/>
              <a:cs typeface="Arial"/>
            </a:endParaRPr>
          </a:p>
          <a:p>
            <a:pPr defTabSz="4114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ea typeface="Arial" charset="0"/>
                <a:cs typeface="Arial"/>
              </a:rPr>
              <a:t>Research groups’ storage space </a:t>
            </a:r>
            <a:r>
              <a:rPr lang="en-US" sz="1100" dirty="0">
                <a:ea typeface="Arial" charset="0"/>
                <a:cs typeface="Arial"/>
              </a:rPr>
              <a:t>(teamwork.org.aalto.fi)</a:t>
            </a:r>
          </a:p>
          <a:p>
            <a:pPr marL="285750" indent="-285750" defTabSz="4114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ea typeface="Arial" charset="0"/>
                <a:cs typeface="Arial"/>
              </a:rPr>
              <a:t>Allows </a:t>
            </a:r>
            <a:r>
              <a:rPr lang="en-US" sz="1100" b="1" dirty="0">
                <a:ea typeface="Arial" charset="0"/>
                <a:cs typeface="Arial"/>
              </a:rPr>
              <a:t>sharing</a:t>
            </a:r>
            <a:r>
              <a:rPr lang="en-US" sz="1100" dirty="0">
                <a:ea typeface="Arial" charset="0"/>
                <a:cs typeface="Arial"/>
              </a:rPr>
              <a:t> within Aalto</a:t>
            </a:r>
          </a:p>
          <a:p>
            <a:pPr defTabSz="41147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100" dirty="0">
              <a:ea typeface="Arial" charset="0"/>
              <a:cs typeface="Arial" charset="0"/>
            </a:endParaRPr>
          </a:p>
          <a:p>
            <a:pPr defTabSz="41147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1100" b="1" dirty="0">
                <a:ea typeface="Arial" charset="0"/>
                <a:cs typeface="Arial"/>
              </a:rPr>
              <a:t>Help: </a:t>
            </a:r>
            <a:r>
              <a:rPr lang="en-US" sz="1100" b="1" dirty="0">
                <a:ea typeface="Arial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ITS servicedesk </a:t>
            </a:r>
            <a:r>
              <a:rPr lang="en-US" sz="1100" b="1" dirty="0">
                <a:ea typeface="Arial" charset="0"/>
                <a:cs typeface="Arial"/>
              </a:rPr>
              <a:t>&amp; </a:t>
            </a:r>
            <a:r>
              <a:rPr lang="en-US" sz="1100" b="1" dirty="0">
                <a:ea typeface="Arial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 descriptions</a:t>
            </a:r>
            <a:r>
              <a:rPr lang="en-US" sz="1100" b="1" dirty="0">
                <a:ea typeface="Arial" charset="0"/>
                <a:cs typeface="Arial"/>
              </a:rPr>
              <a:t> for more details.</a:t>
            </a:r>
          </a:p>
          <a:p>
            <a:pPr defTabSz="41147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Storage services for research data</a:t>
            </a:r>
            <a:r>
              <a:rPr lang="en-US" sz="1100" dirty="0">
                <a:ea typeface="+mn-lt"/>
                <a:cs typeface="+mn-lt"/>
              </a:rPr>
              <a:t> </a:t>
            </a:r>
            <a:endParaRPr lang="en-US" sz="1100" dirty="0"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C87F63-D51C-4531-8011-71822B643D72}"/>
              </a:ext>
            </a:extLst>
          </p:cNvPr>
          <p:cNvSpPr txBox="1"/>
          <p:nvPr/>
        </p:nvSpPr>
        <p:spPr>
          <a:xfrm>
            <a:off x="4126161" y="4639824"/>
            <a:ext cx="35236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Store &amp; Share</a:t>
            </a:r>
            <a:endParaRPr lang="fi-FI" dirty="0"/>
          </a:p>
          <a:p>
            <a:pPr algn="r"/>
            <a:endParaRPr lang="fi-FI" dirty="0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91EBD174-86BF-48DE-BFAA-8CBD6E6A5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504885"/>
              </p:ext>
            </p:extLst>
          </p:nvPr>
        </p:nvGraphicFramePr>
        <p:xfrm>
          <a:off x="6053950" y="4415184"/>
          <a:ext cx="3191649" cy="729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06144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1465E-A97B-46DD-9EF3-8191648660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2328" y="28438"/>
            <a:ext cx="8492897" cy="9995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Aalto Cloud Services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4FF3A3-E6C3-43F3-BD3B-3AB40B89F3DF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9" y="1241467"/>
            <a:ext cx="4835726" cy="30494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400" b="1" i="1" dirty="0"/>
              <a:t>Microsoft Teams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Collaboration tool: web meetings, file sharing, etc.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b="1" i="1" dirty="0"/>
              <a:t>Cloud storage </a:t>
            </a:r>
            <a:br>
              <a:rPr lang="en-US" sz="1400" b="1" dirty="0"/>
            </a:br>
            <a:r>
              <a:rPr lang="en-US" sz="1400" dirty="0"/>
              <a:t>Microsoft OneDrive, Google Drive and Dropbox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Easy sharing of non-confidential data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Use Aalto account to get more space and features.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b="1" i="1" dirty="0" err="1"/>
              <a:t>eDuuni</a:t>
            </a:r>
            <a:endParaRPr lang="en-US" sz="1400" b="1" i="1" dirty="0"/>
          </a:p>
          <a:p>
            <a:pPr>
              <a:spcBef>
                <a:spcPts val="0"/>
              </a:spcBef>
            </a:pPr>
            <a:r>
              <a:rPr lang="en-US" sz="1400" dirty="0"/>
              <a:t>An e-work and collaboration service environment. </a:t>
            </a:r>
          </a:p>
          <a:p>
            <a:pPr>
              <a:spcBef>
                <a:spcPts val="0"/>
              </a:spcBef>
            </a:pPr>
            <a:r>
              <a:rPr lang="en-US" sz="1400" b="1" dirty="0"/>
              <a:t>Suitable for personal and confidential data.</a:t>
            </a:r>
          </a:p>
          <a:p>
            <a:pPr>
              <a:spcBef>
                <a:spcPts val="0"/>
              </a:spcBef>
            </a:pPr>
            <a:endParaRPr lang="en-US" sz="1100" dirty="0"/>
          </a:p>
          <a:p>
            <a:pPr>
              <a:spcBef>
                <a:spcPts val="0"/>
              </a:spcBef>
            </a:pPr>
            <a:endParaRPr lang="fi-FI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BBE83E-0014-421F-AA93-634D432EAED4}"/>
              </a:ext>
            </a:extLst>
          </p:cNvPr>
          <p:cNvSpPr txBox="1"/>
          <p:nvPr/>
        </p:nvSpPr>
        <p:spPr>
          <a:xfrm>
            <a:off x="5412921" y="1152269"/>
            <a:ext cx="3372303" cy="28792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lvl="0">
              <a:defRPr/>
            </a:pPr>
            <a:r>
              <a:rPr lang="en-US" sz="1400" b="1" dirty="0">
                <a:solidFill>
                  <a:schemeClr val="bg1"/>
                </a:solidFill>
              </a:rPr>
              <a:t>Examples:</a:t>
            </a:r>
          </a:p>
          <a:p>
            <a:pPr lvl="0" defTabSz="4114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cs typeface="Calibri Light" panose="020F0302020204030204" pitchFamily="34" charset="0"/>
              </a:rPr>
              <a:t>Interview data containing personal sensitive information or confidential data obtained from a company </a:t>
            </a:r>
            <a:r>
              <a:rPr lang="en-US" sz="1200" b="1" dirty="0">
                <a:solidFill>
                  <a:schemeClr val="bg1"/>
                </a:solidFill>
                <a:cs typeface="Calibri Light" panose="020F0302020204030204" pitchFamily="34" charset="0"/>
              </a:rPr>
              <a:t>cannot </a:t>
            </a:r>
            <a:r>
              <a:rPr lang="en-US" sz="1200" dirty="0">
                <a:solidFill>
                  <a:schemeClr val="bg1"/>
                </a:solidFill>
                <a:cs typeface="Calibri Light" panose="020F0302020204030204" pitchFamily="34" charset="0"/>
              </a:rPr>
              <a:t>be stored and shared via cloud services. Solution: Aalto network drives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cs typeface="Calibri Light" panose="020F0302020204030204" pitchFamily="34" charset="0"/>
              </a:rPr>
              <a:t>Experimental data from the lab </a:t>
            </a:r>
            <a:r>
              <a:rPr lang="en-US" sz="1200" b="1" dirty="0">
                <a:solidFill>
                  <a:schemeClr val="bg1"/>
                </a:solidFill>
                <a:cs typeface="Calibri Light" panose="020F0302020204030204" pitchFamily="34" charset="0"/>
              </a:rPr>
              <a:t>can </a:t>
            </a:r>
            <a:r>
              <a:rPr lang="en-US" sz="1200" dirty="0">
                <a:solidFill>
                  <a:schemeClr val="bg1"/>
                </a:solidFill>
                <a:cs typeface="Calibri Light" panose="020F0302020204030204" pitchFamily="34" charset="0"/>
              </a:rPr>
              <a:t>be stored and shared via cloud services</a:t>
            </a:r>
          </a:p>
          <a:p>
            <a:endParaRPr lang="en-FI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C8ACBD-58BE-4EBD-B5DD-92ED4AC2D9C4}"/>
              </a:ext>
            </a:extLst>
          </p:cNvPr>
          <p:cNvSpPr txBox="1"/>
          <p:nvPr/>
        </p:nvSpPr>
        <p:spPr>
          <a:xfrm>
            <a:off x="4126161" y="4639824"/>
            <a:ext cx="35236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Store &amp; Share</a:t>
            </a:r>
            <a:endParaRPr lang="fi-FI" dirty="0"/>
          </a:p>
          <a:p>
            <a:pPr algn="r"/>
            <a:endParaRPr lang="fi-FI" dirty="0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39A2B810-B582-490F-B7E3-99DD4F303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615807"/>
              </p:ext>
            </p:extLst>
          </p:nvPr>
        </p:nvGraphicFramePr>
        <p:xfrm>
          <a:off x="6053950" y="4415184"/>
          <a:ext cx="3191649" cy="729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0905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E102-1C30-48D0-A0FA-C08A60DCFB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Publish</a:t>
            </a:r>
            <a:endParaRPr lang="fi-FI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AAD6CB-6915-493B-B95A-CAB7FE35D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7" name="Group 16" descr="Subheading: Publish.">
            <a:extLst>
              <a:ext uri="{FF2B5EF4-FFF2-40B4-BE49-F238E27FC236}">
                <a16:creationId xmlns:a16="http://schemas.microsoft.com/office/drawing/2014/main" id="{B7823957-F403-4602-BD2E-AD77544A6A0A}"/>
              </a:ext>
            </a:extLst>
          </p:cNvPr>
          <p:cNvGrpSpPr/>
          <p:nvPr/>
        </p:nvGrpSpPr>
        <p:grpSpPr>
          <a:xfrm>
            <a:off x="845611" y="998673"/>
            <a:ext cx="3146153" cy="3146153"/>
            <a:chOff x="3936818" y="1936568"/>
            <a:chExt cx="1270364" cy="1270364"/>
          </a:xfrm>
          <a:solidFill>
            <a:srgbClr val="00B050"/>
          </a:solidFill>
        </p:grpSpPr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EEEFAA52-74E7-440B-9F24-D86453333C35}"/>
                </a:ext>
              </a:extLst>
            </p:cNvPr>
            <p:cNvSpPr/>
            <p:nvPr/>
          </p:nvSpPr>
          <p:spPr>
            <a:xfrm rot="2700000">
              <a:off x="3936818" y="1936568"/>
              <a:ext cx="1270364" cy="1270364"/>
            </a:xfrm>
            <a:prstGeom prst="teardrop">
              <a:avLst>
                <a:gd name="adj" fmla="val 100000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10196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33252C4-6CE5-4C57-9395-7507CDFB950F}"/>
                </a:ext>
              </a:extLst>
            </p:cNvPr>
            <p:cNvGrpSpPr/>
            <p:nvPr/>
          </p:nvGrpSpPr>
          <p:grpSpPr>
            <a:xfrm>
              <a:off x="3978703" y="1979061"/>
              <a:ext cx="1185786" cy="1185600"/>
              <a:chOff x="371781" y="577298"/>
              <a:chExt cx="1185786" cy="1185600"/>
            </a:xfrm>
            <a:grpFill/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99A0515-BCE9-4DEF-96A1-27AC19016A8E}"/>
                  </a:ext>
                </a:extLst>
              </p:cNvPr>
              <p:cNvSpPr/>
              <p:nvPr/>
            </p:nvSpPr>
            <p:spPr>
              <a:xfrm>
                <a:off x="371781" y="577298"/>
                <a:ext cx="1185786" cy="11856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4">
                  <a:hueOff val="0"/>
                  <a:satOff val="0"/>
                  <a:lumOff val="10196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Oval 5">
                <a:extLst>
                  <a:ext uri="{FF2B5EF4-FFF2-40B4-BE49-F238E27FC236}">
                    <a16:creationId xmlns:a16="http://schemas.microsoft.com/office/drawing/2014/main" id="{70B2DC28-8C28-4282-AC39-43F23BA62FE1}"/>
                  </a:ext>
                </a:extLst>
              </p:cNvPr>
              <p:cNvSpPr txBox="1"/>
              <p:nvPr/>
            </p:nvSpPr>
            <p:spPr>
              <a:xfrm>
                <a:off x="541295" y="746702"/>
                <a:ext cx="846759" cy="84679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200" kern="1200" dirty="0"/>
                  <a:t>Publish</a:t>
                </a:r>
                <a:endParaRPr lang="fi-FI" sz="14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78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2472F8-012F-4199-B5A6-4519FD878B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2328" y="28438"/>
            <a:ext cx="8492897" cy="9995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Publishing your data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C3E17-FE18-41B3-A9BC-580F89F94E1F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1241467"/>
            <a:ext cx="8492897" cy="3049460"/>
          </a:xfrm>
        </p:spPr>
        <p:txBody>
          <a:bodyPr/>
          <a:lstStyle/>
          <a:p>
            <a:pPr marL="285750" lvl="0" indent="-285750" defTabSz="68578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Open data is stored and published in a data repository/archive.</a:t>
            </a:r>
          </a:p>
          <a:p>
            <a:pPr marL="285750" lvl="0" indent="-285750" defTabSz="68578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cs typeface="Calibri Light" panose="020F0302020204030204" pitchFamily="34" charset="0"/>
              </a:rPr>
              <a:t>Data in the repositories is available to anyone to find and reuse.</a:t>
            </a:r>
          </a:p>
          <a:p>
            <a:pPr marL="285750" lvl="0" indent="-285750" defTabSz="68578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cs typeface="Calibri Light" panose="020F0302020204030204" pitchFamily="34" charset="0"/>
              </a:rPr>
              <a:t>The owner of the data decides how open the data will be: open to all; embargoed; open by request</a:t>
            </a:r>
          </a:p>
          <a:p>
            <a:pPr marL="285750" lvl="0" indent="-285750" defTabSz="68578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cs typeface="Calibri Light" panose="020F0302020204030204" pitchFamily="34" charset="0"/>
              </a:rPr>
              <a:t>The owner of the data decides what license to use to open the data, e.g. CC license.</a:t>
            </a:r>
          </a:p>
          <a:p>
            <a:pPr lvl="0" defTabSz="685783">
              <a:spcBef>
                <a:spcPts val="0"/>
              </a:spcBef>
              <a:buClr>
                <a:srgbClr val="FF6600"/>
              </a:buClr>
              <a:defRPr/>
            </a:pPr>
            <a:endParaRPr lang="en-US" sz="1400" b="1" dirty="0">
              <a:cs typeface="Calibri Light" panose="020F0302020204030204" pitchFamily="34" charset="0"/>
            </a:endParaRPr>
          </a:p>
          <a:p>
            <a:pPr lvl="0" defTabSz="685783">
              <a:spcBef>
                <a:spcPts val="0"/>
              </a:spcBef>
              <a:buClr>
                <a:srgbClr val="FF6600"/>
              </a:buClr>
              <a:defRPr/>
            </a:pPr>
            <a:r>
              <a:rPr lang="en-US" sz="1400" b="1" dirty="0">
                <a:cs typeface="Calibri Light" panose="020F0302020204030204" pitchFamily="34" charset="0"/>
              </a:rPr>
              <a:t>WHY PUBLISH Your DATA?</a:t>
            </a:r>
            <a:br>
              <a:rPr lang="en-US" sz="1400" b="1" dirty="0">
                <a:cs typeface="Calibri Light" panose="020F0302020204030204" pitchFamily="34" charset="0"/>
              </a:rPr>
            </a:br>
            <a:endParaRPr lang="en-US" sz="1400" b="1" dirty="0">
              <a:cs typeface="Calibri Light" panose="020F0302020204030204" pitchFamily="34" charset="0"/>
            </a:endParaRPr>
          </a:p>
          <a:p>
            <a:pPr marL="285750" lvl="0" indent="-285750" defTabSz="68578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Published data can be </a:t>
            </a:r>
            <a:r>
              <a:rPr lang="en-US" sz="1400" b="1" dirty="0"/>
              <a:t>re-used</a:t>
            </a:r>
            <a:r>
              <a:rPr lang="en-US" sz="1400" dirty="0"/>
              <a:t> easily by others.</a:t>
            </a:r>
          </a:p>
          <a:p>
            <a:pPr marL="285750" lvl="0" indent="-285750" defTabSz="68578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Only published data is an independent research output like the scientific article is.</a:t>
            </a:r>
          </a:p>
          <a:p>
            <a:pPr marL="285750" lvl="0" indent="-285750" defTabSz="68578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Published data can be </a:t>
            </a:r>
            <a:r>
              <a:rPr lang="en-US" sz="1400" b="1" dirty="0"/>
              <a:t>cited </a:t>
            </a:r>
            <a:r>
              <a:rPr lang="en-US" sz="1400" dirty="0"/>
              <a:t>giving </a:t>
            </a:r>
            <a:r>
              <a:rPr lang="en-US" sz="1400" b="1" dirty="0"/>
              <a:t>credits</a:t>
            </a:r>
            <a:r>
              <a:rPr lang="en-US" sz="1400" dirty="0"/>
              <a:t> to the creators and other contributors.</a:t>
            </a:r>
          </a:p>
          <a:p>
            <a:pPr marL="285750" lvl="0" indent="-285750" defTabSz="68578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Citation advantage</a:t>
            </a:r>
            <a:r>
              <a:rPr lang="en-US" sz="1400" dirty="0"/>
              <a:t>: Your article gets more citations if you link open data to it</a:t>
            </a:r>
          </a:p>
          <a:p>
            <a:pPr marL="285750" lvl="0" indent="-285750" defTabSz="68578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Typically, the funders require open data. Also some journals demand open data.</a:t>
            </a:r>
            <a:endParaRPr lang="en-US" sz="1400" dirty="0"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endParaRPr lang="fi-FI" sz="1400" dirty="0"/>
          </a:p>
        </p:txBody>
      </p:sp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C520F554-1157-4418-BB9B-2736A792D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149219"/>
              </p:ext>
            </p:extLst>
          </p:nvPr>
        </p:nvGraphicFramePr>
        <p:xfrm>
          <a:off x="6053950" y="4415184"/>
          <a:ext cx="3191649" cy="729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D54B583-50D0-46B9-B853-0BAF450B46A1}"/>
              </a:ext>
            </a:extLst>
          </p:cNvPr>
          <p:cNvSpPr txBox="1"/>
          <p:nvPr/>
        </p:nvSpPr>
        <p:spPr>
          <a:xfrm>
            <a:off x="4572000" y="4639824"/>
            <a:ext cx="35236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Publish</a:t>
            </a:r>
            <a:endParaRPr lang="fi-FI" dirty="0"/>
          </a:p>
          <a:p>
            <a:pPr algn="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1451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D7C455-1429-45F7-80EE-EDEE6D43A7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2328" y="28438"/>
            <a:ext cx="8492897" cy="9995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Repositories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3B0D9-59CB-400E-8ACC-44ED17EA486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9" y="1241467"/>
            <a:ext cx="6199792" cy="3049460"/>
          </a:xfrm>
        </p:spPr>
        <p:txBody>
          <a:bodyPr/>
          <a:lstStyle/>
          <a:p>
            <a:pPr>
              <a:buClr>
                <a:srgbClr val="FF6600"/>
              </a:buClr>
            </a:pPr>
            <a:r>
              <a:rPr lang="en-US" sz="1400" b="1" dirty="0"/>
              <a:t>General repositories </a:t>
            </a:r>
            <a:r>
              <a:rPr lang="en-US" sz="1400" dirty="0"/>
              <a:t>cover different types of data and research outputs, e.g.:</a:t>
            </a:r>
          </a:p>
          <a:p>
            <a:pPr lvl="1"/>
            <a:r>
              <a:rPr lang="en-US" sz="14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Zenodo</a:t>
            </a:r>
            <a:r>
              <a:rPr lang="en-US" sz="1400" dirty="0"/>
              <a:t>; European; covers mainly measurement, computational data, code; </a:t>
            </a:r>
            <a:br>
              <a:rPr lang="en-US" sz="1400" dirty="0"/>
            </a:br>
            <a:r>
              <a:rPr lang="en-US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Aalto guide </a:t>
            </a:r>
            <a:r>
              <a:rPr lang="en-US" sz="1400" dirty="0"/>
              <a:t>&amp; </a:t>
            </a:r>
            <a:r>
              <a:rPr lang="en-US" sz="1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”Upload a dataset” video</a:t>
            </a:r>
            <a:r>
              <a:rPr lang="en-US" sz="1400" dirty="0"/>
              <a:t> by Clemens </a:t>
            </a:r>
            <a:r>
              <a:rPr lang="en-US" sz="1400" dirty="0" err="1"/>
              <a:t>Icheln</a:t>
            </a:r>
            <a:r>
              <a:rPr lang="en-US" sz="1400" dirty="0"/>
              <a:t>/ELEC.</a:t>
            </a:r>
          </a:p>
          <a:p>
            <a:pPr lvl="1"/>
            <a:r>
              <a:rPr lang="en-US" sz="1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EUDAT services</a:t>
            </a:r>
            <a:r>
              <a:rPr lang="en-US" sz="1400" dirty="0"/>
              <a:t>; European; </a:t>
            </a:r>
            <a:r>
              <a:rPr lang="en-US" sz="14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Aalto guide</a:t>
            </a:r>
            <a:r>
              <a:rPr lang="en-US" sz="1400" dirty="0"/>
              <a:t>.</a:t>
            </a:r>
          </a:p>
          <a:p>
            <a:pPr lvl="1"/>
            <a:r>
              <a:rPr lang="en-US" sz="1400" dirty="0" err="1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Fairdata</a:t>
            </a:r>
            <a:r>
              <a:rPr lang="en-US" sz="14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services; </a:t>
            </a:r>
            <a:r>
              <a:rPr lang="en-US" sz="1400" dirty="0"/>
              <a:t>National services to store, describe and publish data; </a:t>
            </a:r>
            <a:r>
              <a:rPr lang="en-US" sz="14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Aalto guide</a:t>
            </a:r>
            <a:r>
              <a:rPr lang="en-US" sz="1400" dirty="0"/>
              <a:t>. </a:t>
            </a:r>
            <a:br>
              <a:rPr lang="en-US" sz="1400" dirty="0"/>
            </a:br>
            <a:endParaRPr lang="en-US" sz="1400" dirty="0"/>
          </a:p>
          <a:p>
            <a:pPr>
              <a:buClr>
                <a:srgbClr val="FF6600"/>
              </a:buClr>
            </a:pPr>
            <a:r>
              <a:rPr lang="en-US" sz="1400" b="1" dirty="0"/>
              <a:t>Domain specific repositories </a:t>
            </a:r>
            <a:r>
              <a:rPr lang="en-US" sz="1400" dirty="0"/>
              <a:t>are</a:t>
            </a:r>
            <a:r>
              <a:rPr lang="en-US" sz="1400" b="1" dirty="0"/>
              <a:t> </a:t>
            </a:r>
            <a:r>
              <a:rPr lang="en-US" sz="1400" dirty="0"/>
              <a:t>planned for the specific data type, e.g. </a:t>
            </a:r>
          </a:p>
          <a:p>
            <a:pPr lvl="1"/>
            <a:r>
              <a:rPr lang="en-US" sz="14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Cambridge repository for crystallographic data</a:t>
            </a:r>
            <a:r>
              <a:rPr lang="en-US" sz="1400" dirty="0"/>
              <a:t> </a:t>
            </a:r>
          </a:p>
          <a:p>
            <a:pPr lvl="1"/>
            <a:r>
              <a:rPr lang="en-US" sz="14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Finnish Social Science Data Archive  - FSD</a:t>
            </a:r>
            <a:endParaRPr lang="en-US" sz="1400" dirty="0"/>
          </a:p>
          <a:p>
            <a:pPr>
              <a:buClr>
                <a:srgbClr val="FF6600"/>
              </a:buClr>
            </a:pPr>
            <a:br>
              <a:rPr lang="en-US" sz="1400" b="1" dirty="0"/>
            </a:br>
            <a:r>
              <a:rPr lang="en-US" sz="1400" b="1" dirty="0"/>
              <a:t>Catalogue of repositories:</a:t>
            </a:r>
            <a:r>
              <a:rPr lang="en-US" sz="1400" dirty="0"/>
              <a:t> </a:t>
            </a:r>
            <a:r>
              <a:rPr lang="en-US" sz="1400" u="sng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http://re3data.org/</a:t>
            </a:r>
            <a:endParaRPr lang="en-US" sz="1400" u="sng" dirty="0"/>
          </a:p>
          <a:p>
            <a:endParaRPr lang="fi-FI" sz="1400" dirty="0"/>
          </a:p>
        </p:txBody>
      </p:sp>
      <p:pic>
        <p:nvPicPr>
          <p:cNvPr id="10" name="Google Shape;245;p38" descr="Zenodo logo.">
            <a:extLst>
              <a:ext uri="{FF2B5EF4-FFF2-40B4-BE49-F238E27FC236}">
                <a16:creationId xmlns:a16="http://schemas.microsoft.com/office/drawing/2014/main" id="{1CCF8312-3452-492B-85CF-52B1425A78EA}"/>
              </a:ext>
            </a:extLst>
          </p:cNvPr>
          <p:cNvPicPr preferRelativeResize="0"/>
          <p:nvPr/>
        </p:nvPicPr>
        <p:blipFill>
          <a:blip r:embed="rId1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666" y="1492897"/>
            <a:ext cx="1306226" cy="522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46;p38" descr="Finnish Social Science Data Archive icon">
            <a:extLst>
              <a:ext uri="{FF2B5EF4-FFF2-40B4-BE49-F238E27FC236}">
                <a16:creationId xmlns:a16="http://schemas.microsoft.com/office/drawing/2014/main" id="{00332A8A-344E-4469-8A56-197141D8BBAB}"/>
              </a:ext>
            </a:extLst>
          </p:cNvPr>
          <p:cNvPicPr preferRelativeResize="0"/>
          <p:nvPr/>
        </p:nvPicPr>
        <p:blipFill>
          <a:blip r:embed="rId1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828" y="3154231"/>
            <a:ext cx="639183" cy="6647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F5B86C-3304-4342-9D3D-3761C0DB7456}"/>
              </a:ext>
            </a:extLst>
          </p:cNvPr>
          <p:cNvSpPr txBox="1"/>
          <p:nvPr/>
        </p:nvSpPr>
        <p:spPr>
          <a:xfrm>
            <a:off x="7663704" y="3389357"/>
            <a:ext cx="63918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1480" fontAlgn="base">
              <a:spcBef>
                <a:spcPct val="0"/>
              </a:spcBef>
              <a:spcAft>
                <a:spcPct val="0"/>
              </a:spcAft>
            </a:pPr>
            <a:r>
              <a:rPr lang="en-US" sz="1620" b="1" dirty="0">
                <a:solidFill>
                  <a:srgbClr val="005B94"/>
                </a:solidFill>
                <a:latin typeface="Abadi Extra Light" panose="020B0604020202020204" pitchFamily="34" charset="0"/>
                <a:ea typeface="ＭＳ Ｐゴシック" charset="0"/>
              </a:rPr>
              <a:t>FSD</a:t>
            </a:r>
            <a:endParaRPr lang="fi-FI" sz="1620" b="1" dirty="0">
              <a:solidFill>
                <a:srgbClr val="005B94"/>
              </a:solidFill>
              <a:latin typeface="Abadi Extra Light" panose="020B0604020202020204" pitchFamily="34" charset="0"/>
              <a:ea typeface="ＭＳ Ｐゴシック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CC85F3-925F-46A7-8625-8A17C23E6E81}"/>
              </a:ext>
            </a:extLst>
          </p:cNvPr>
          <p:cNvSpPr txBox="1"/>
          <p:nvPr/>
        </p:nvSpPr>
        <p:spPr>
          <a:xfrm>
            <a:off x="4572000" y="4639824"/>
            <a:ext cx="35236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Publish</a:t>
            </a:r>
            <a:endParaRPr lang="fi-FI" dirty="0"/>
          </a:p>
          <a:p>
            <a:pPr algn="r"/>
            <a:endParaRPr lang="fi-FI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A858796-2907-448F-9FB9-D59B6C98C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624536"/>
              </p:ext>
            </p:extLst>
          </p:nvPr>
        </p:nvGraphicFramePr>
        <p:xfrm>
          <a:off x="6053950" y="4415184"/>
          <a:ext cx="3191649" cy="729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2915123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4A7292-0EBB-4BF7-9837-1C1E111B10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2328" y="28438"/>
            <a:ext cx="8492897" cy="9995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 of published Aalto datasets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E7D1B-AB3E-43FB-B3A5-C29B6D5AD0B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33B5334-E698-4458-B7A3-9E118B5BC81F}"/>
              </a:ext>
            </a:extLst>
          </p:cNvPr>
          <p:cNvSpPr txBox="1">
            <a:spLocks/>
          </p:cNvSpPr>
          <p:nvPr/>
        </p:nvSpPr>
        <p:spPr>
          <a:xfrm>
            <a:off x="249333" y="760992"/>
            <a:ext cx="8808942" cy="42642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6600"/>
              </a:buClr>
              <a:buNone/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fi-FI" sz="1300" dirty="0">
                <a:hlinkClick r:id="rId3"/>
              </a:rPr>
              <a:t>Industrial Innovation in Transition - </a:t>
            </a:r>
            <a:r>
              <a:rPr lang="fi-FI" sz="1300" dirty="0" err="1">
                <a:hlinkClick r:id="rId3"/>
              </a:rPr>
              <a:t>coded</a:t>
            </a:r>
            <a:r>
              <a:rPr lang="fi-FI" sz="1300" dirty="0">
                <a:hlinkClick r:id="rId3"/>
              </a:rPr>
              <a:t> </a:t>
            </a:r>
            <a:r>
              <a:rPr lang="fi-FI" sz="1300" dirty="0" err="1">
                <a:hlinkClick r:id="rId3"/>
              </a:rPr>
              <a:t>interview</a:t>
            </a:r>
            <a:r>
              <a:rPr lang="fi-FI" sz="1300" dirty="0">
                <a:hlinkClick r:id="rId3"/>
              </a:rPr>
              <a:t> data </a:t>
            </a:r>
            <a:r>
              <a:rPr lang="fi-FI" sz="1300" dirty="0"/>
              <a:t>(BIZ, </a:t>
            </a:r>
            <a:r>
              <a:rPr lang="fi-FI" sz="1300" dirty="0" err="1"/>
              <a:t>Zenodo</a:t>
            </a:r>
            <a:r>
              <a:rPr lang="fi-FI" sz="1300" dirty="0"/>
              <a:t>) </a:t>
            </a:r>
          </a:p>
          <a:p>
            <a:pPr>
              <a:lnSpc>
                <a:spcPct val="150000"/>
              </a:lnSpc>
            </a:pPr>
            <a:r>
              <a:rPr lang="fi-FI" sz="1300" dirty="0" err="1">
                <a:hlinkClick r:id="rId4"/>
              </a:rPr>
              <a:t>Maps</a:t>
            </a:r>
            <a:r>
              <a:rPr lang="fi-FI" sz="1300" dirty="0">
                <a:hlinkClick r:id="rId4"/>
              </a:rPr>
              <a:t> of </a:t>
            </a:r>
            <a:r>
              <a:rPr lang="fi-FI" sz="1300" dirty="0" err="1">
                <a:hlinkClick r:id="rId4"/>
              </a:rPr>
              <a:t>subjective</a:t>
            </a:r>
            <a:r>
              <a:rPr lang="fi-FI" sz="1300" dirty="0">
                <a:hlinkClick r:id="rId4"/>
              </a:rPr>
              <a:t> </a:t>
            </a:r>
            <a:r>
              <a:rPr lang="fi-FI" sz="1300" dirty="0" err="1">
                <a:hlinkClick r:id="rId4"/>
              </a:rPr>
              <a:t>feelings</a:t>
            </a:r>
            <a:r>
              <a:rPr lang="fi-FI" sz="1300" dirty="0">
                <a:hlinkClick r:id="rId4"/>
              </a:rPr>
              <a:t> </a:t>
            </a:r>
            <a:r>
              <a:rPr lang="fi-FI" sz="1300" dirty="0"/>
              <a:t>(</a:t>
            </a:r>
            <a:r>
              <a:rPr lang="fi-FI" sz="1300" dirty="0" err="1"/>
              <a:t>Codes</a:t>
            </a:r>
            <a:r>
              <a:rPr lang="fi-FI" sz="1300" dirty="0"/>
              <a:t>, SCI, </a:t>
            </a:r>
            <a:r>
              <a:rPr lang="fi-FI" sz="1300" dirty="0" err="1"/>
              <a:t>Zenodo</a:t>
            </a:r>
            <a:r>
              <a:rPr lang="fi-FI" sz="1300" dirty="0"/>
              <a:t>) </a:t>
            </a:r>
          </a:p>
          <a:p>
            <a:pPr>
              <a:lnSpc>
                <a:spcPct val="150000"/>
              </a:lnSpc>
            </a:pPr>
            <a:r>
              <a:rPr lang="fi-FI" sz="1300" dirty="0">
                <a:hlinkClick r:id="rId5"/>
              </a:rPr>
              <a:t>USPEX 9.4.4/CRYSTAL17 </a:t>
            </a:r>
            <a:r>
              <a:rPr lang="fi-FI" sz="1300" dirty="0" err="1">
                <a:hlinkClick r:id="rId5"/>
              </a:rPr>
              <a:t>interface</a:t>
            </a:r>
            <a:r>
              <a:rPr lang="fi-FI" sz="1300" dirty="0">
                <a:hlinkClick r:id="rId5"/>
              </a:rPr>
              <a:t> </a:t>
            </a:r>
            <a:r>
              <a:rPr lang="fi-FI" sz="1300" dirty="0"/>
              <a:t>(CHEM, </a:t>
            </a:r>
            <a:r>
              <a:rPr lang="fi-FI" sz="1300" dirty="0" err="1"/>
              <a:t>Zenodo</a:t>
            </a:r>
            <a:r>
              <a:rPr lang="fi-FI" sz="1300" dirty="0"/>
              <a:t>) 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hlinkClick r:id="rId6"/>
              </a:rPr>
              <a:t>(Digital) Humanities and Media Labs Around the World </a:t>
            </a:r>
            <a:r>
              <a:rPr lang="en-US" sz="1300" dirty="0"/>
              <a:t>(</a:t>
            </a:r>
            <a:r>
              <a:rPr lang="fi-FI" sz="1300" dirty="0"/>
              <a:t>ARTS, </a:t>
            </a:r>
            <a:r>
              <a:rPr lang="fi-FI" sz="1300" dirty="0" err="1"/>
              <a:t>Zenodo</a:t>
            </a:r>
            <a:r>
              <a:rPr lang="fi-FI" sz="1300" dirty="0"/>
              <a:t>) 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hlinkClick r:id="rId7"/>
              </a:rPr>
              <a:t>Simulated Self-user Shadowing for Mobile Phone Antennas at 28 GHz and at 60 GHz </a:t>
            </a:r>
            <a:r>
              <a:rPr lang="en-US" sz="1300" dirty="0"/>
              <a:t>(</a:t>
            </a:r>
            <a:r>
              <a:rPr lang="fi-FI" sz="1300" dirty="0"/>
              <a:t>ELEC, </a:t>
            </a:r>
            <a:r>
              <a:rPr lang="fi-FI" sz="1300" dirty="0" err="1"/>
              <a:t>Zenodo</a:t>
            </a:r>
            <a:r>
              <a:rPr lang="fi-FI" sz="1300" dirty="0"/>
              <a:t>) </a:t>
            </a:r>
          </a:p>
          <a:p>
            <a:pPr>
              <a:lnSpc>
                <a:spcPct val="150000"/>
              </a:lnSpc>
            </a:pPr>
            <a:r>
              <a:rPr lang="en-US" sz="1300" dirty="0" err="1">
                <a:hlinkClick r:id="rId8"/>
              </a:rPr>
              <a:t>Metsähovi</a:t>
            </a:r>
            <a:r>
              <a:rPr lang="en-US" sz="1300" dirty="0">
                <a:hlinkClick r:id="rId8"/>
              </a:rPr>
              <a:t> Radio Observatory public solar database </a:t>
            </a:r>
            <a:r>
              <a:rPr lang="en-US" sz="1300" dirty="0"/>
              <a:t>(</a:t>
            </a:r>
            <a:r>
              <a:rPr lang="fi-FI" sz="1300" dirty="0"/>
              <a:t>ELEC, </a:t>
            </a:r>
            <a:r>
              <a:rPr lang="fi-FI" sz="1300" dirty="0" err="1"/>
              <a:t>Fairdata</a:t>
            </a:r>
            <a:r>
              <a:rPr lang="fi-FI" sz="1300" dirty="0"/>
              <a:t> </a:t>
            </a:r>
            <a:r>
              <a:rPr lang="fi-FI" sz="1300" dirty="0" err="1"/>
              <a:t>services</a:t>
            </a:r>
            <a:r>
              <a:rPr lang="fi-FI" sz="1300" dirty="0"/>
              <a:t>) 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hlinkClick r:id="rId9"/>
              </a:rPr>
              <a:t>Data from: Forest loss in protected areas and intact forest landscapes: a global analysis </a:t>
            </a:r>
            <a:r>
              <a:rPr lang="en-US" sz="1300" dirty="0"/>
              <a:t>(</a:t>
            </a:r>
            <a:r>
              <a:rPr lang="fi-FI" sz="1300" dirty="0"/>
              <a:t>ENG, </a:t>
            </a:r>
            <a:r>
              <a:rPr lang="fi-FI" sz="1300" dirty="0" err="1"/>
              <a:t>Dryad</a:t>
            </a:r>
            <a:r>
              <a:rPr lang="fi-FI" sz="1300" dirty="0"/>
              <a:t>) </a:t>
            </a:r>
          </a:p>
          <a:p>
            <a:pPr>
              <a:lnSpc>
                <a:spcPct val="150000"/>
              </a:lnSpc>
            </a:pPr>
            <a:r>
              <a:rPr lang="fi-FI" sz="1300" dirty="0" err="1">
                <a:hlinkClick r:id="rId10"/>
              </a:rPr>
              <a:t>ActiveAge</a:t>
            </a:r>
            <a:r>
              <a:rPr lang="fi-FI" sz="1300" dirty="0">
                <a:hlinkClick r:id="rId10"/>
              </a:rPr>
              <a:t> data </a:t>
            </a:r>
            <a:r>
              <a:rPr lang="fi-FI" sz="1300" dirty="0"/>
              <a:t>(ENG, </a:t>
            </a:r>
            <a:r>
              <a:rPr lang="fi-FI" sz="1300" dirty="0" err="1"/>
              <a:t>Zenodo</a:t>
            </a:r>
            <a:r>
              <a:rPr lang="fi-FI" sz="1300" dirty="0"/>
              <a:t>)</a:t>
            </a:r>
          </a:p>
          <a:p>
            <a:pPr marL="0" indent="0">
              <a:buClr>
                <a:srgbClr val="FF6600"/>
              </a:buClr>
              <a:buNone/>
            </a:pPr>
            <a:endParaRPr lang="en-US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A494ACCE-E4B9-4CEC-883F-5BCB8348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799099"/>
              </p:ext>
            </p:extLst>
          </p:nvPr>
        </p:nvGraphicFramePr>
        <p:xfrm>
          <a:off x="6053950" y="4415184"/>
          <a:ext cx="3191649" cy="729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E0A9E7A-964C-43D0-9D9A-28C61B9C98B8}"/>
              </a:ext>
            </a:extLst>
          </p:cNvPr>
          <p:cNvSpPr txBox="1"/>
          <p:nvPr/>
        </p:nvSpPr>
        <p:spPr>
          <a:xfrm>
            <a:off x="4572000" y="4639824"/>
            <a:ext cx="35236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Publish</a:t>
            </a:r>
            <a:endParaRPr lang="fi-FI" dirty="0"/>
          </a:p>
          <a:p>
            <a:pPr algn="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696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1E8D8-B1D7-49F7-94D0-7B6199C22D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2328" y="28438"/>
            <a:ext cx="8492897" cy="9995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5C7D0-2771-49BD-B3FC-0148B1255056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What is RDM and what is research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Why RDM is important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What are the requirements from funders and publishers on RDM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RDM lifecycle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What services Aalto provides for research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2377184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3F6028-DD0E-4188-9785-63596E0C9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2328" y="28438"/>
            <a:ext cx="8492897" cy="9995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 your data in ACRIS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02EFA-65B0-4B51-BFCE-7C477725D5F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Send the link to your published data e.g. in </a:t>
            </a:r>
            <a:r>
              <a:rPr lang="en-US" sz="1400" b="0" dirty="0" err="1"/>
              <a:t>Zenodo</a:t>
            </a:r>
            <a:r>
              <a:rPr lang="en-US" sz="1400" b="0" dirty="0"/>
              <a:t> to </a:t>
            </a:r>
            <a:r>
              <a:rPr lang="en-US" sz="1400" b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researchdata@aalto.fi</a:t>
            </a:r>
            <a:r>
              <a:rPr lang="en-US" sz="1400" b="0" dirty="0"/>
              <a:t> and the information about your data will be added to ACRIS, research information system of Aalto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dirty="0"/>
              <a:t>Special case: only the description (metadata) of personal/confidential data will be published </a:t>
            </a:r>
            <a:br>
              <a:rPr lang="en-US" sz="1400" b="0" dirty="0"/>
            </a:br>
            <a:r>
              <a:rPr lang="en-US" sz="1400" b="0" dirty="0"/>
              <a:t>-&gt; a requirement in the Academy of Finland funded projects</a:t>
            </a:r>
          </a:p>
          <a:p>
            <a:r>
              <a:rPr lang="en-US" sz="1400" b="1" dirty="0"/>
              <a:t>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Ensures that your data can be identified like your 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Maximizes the visibility of your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You can easily include the data to your CV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The data will be linked to the related articles in ACRIS, and other available research outputs</a:t>
            </a:r>
          </a:p>
          <a:p>
            <a:endParaRPr lang="en-FI" sz="1800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7BF40AD8-F627-4F89-BAF1-40BC81AAD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682209"/>
              </p:ext>
            </p:extLst>
          </p:nvPr>
        </p:nvGraphicFramePr>
        <p:xfrm>
          <a:off x="6053950" y="4415184"/>
          <a:ext cx="3191649" cy="729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39FF1C-2970-4873-80E2-3F257215E94F}"/>
              </a:ext>
            </a:extLst>
          </p:cNvPr>
          <p:cNvSpPr txBox="1"/>
          <p:nvPr/>
        </p:nvSpPr>
        <p:spPr>
          <a:xfrm>
            <a:off x="4572000" y="4639824"/>
            <a:ext cx="35236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Publish</a:t>
            </a:r>
            <a:endParaRPr lang="fi-FI" dirty="0"/>
          </a:p>
          <a:p>
            <a:pPr algn="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733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73454-C392-4D59-B522-924D0CEB7C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Subtitle: Archive</a:t>
            </a:r>
            <a:endParaRPr lang="fi-FI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AAD6CB-6915-493B-B95A-CAB7FE35D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7" name="Group 16" descr="Subheading: Archive">
            <a:extLst>
              <a:ext uri="{FF2B5EF4-FFF2-40B4-BE49-F238E27FC236}">
                <a16:creationId xmlns:a16="http://schemas.microsoft.com/office/drawing/2014/main" id="{B7823957-F403-4602-BD2E-AD77544A6A0A}"/>
              </a:ext>
            </a:extLst>
          </p:cNvPr>
          <p:cNvGrpSpPr/>
          <p:nvPr/>
        </p:nvGrpSpPr>
        <p:grpSpPr>
          <a:xfrm>
            <a:off x="845611" y="998673"/>
            <a:ext cx="3146153" cy="3146153"/>
            <a:chOff x="3936818" y="1936568"/>
            <a:chExt cx="1270364" cy="1270364"/>
          </a:xfrm>
          <a:solidFill>
            <a:srgbClr val="00B050"/>
          </a:solidFill>
        </p:grpSpPr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EEEFAA52-74E7-440B-9F24-D86453333C35}"/>
                </a:ext>
              </a:extLst>
            </p:cNvPr>
            <p:cNvSpPr/>
            <p:nvPr/>
          </p:nvSpPr>
          <p:spPr>
            <a:xfrm rot="2700000">
              <a:off x="3936818" y="1936568"/>
              <a:ext cx="1270364" cy="1270364"/>
            </a:xfrm>
            <a:prstGeom prst="teardrop">
              <a:avLst>
                <a:gd name="adj" fmla="val 100000"/>
              </a:avLst>
            </a:prstGeom>
            <a:solidFill>
              <a:srgbClr val="FFCD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10196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33252C4-6CE5-4C57-9395-7507CDFB950F}"/>
                </a:ext>
              </a:extLst>
            </p:cNvPr>
            <p:cNvGrpSpPr/>
            <p:nvPr/>
          </p:nvGrpSpPr>
          <p:grpSpPr>
            <a:xfrm>
              <a:off x="3978703" y="1979061"/>
              <a:ext cx="1185786" cy="1185600"/>
              <a:chOff x="371781" y="577298"/>
              <a:chExt cx="1185786" cy="1185600"/>
            </a:xfrm>
            <a:grpFill/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99A0515-BCE9-4DEF-96A1-27AC19016A8E}"/>
                  </a:ext>
                </a:extLst>
              </p:cNvPr>
              <p:cNvSpPr/>
              <p:nvPr/>
            </p:nvSpPr>
            <p:spPr>
              <a:xfrm>
                <a:off x="371781" y="577298"/>
                <a:ext cx="1185786" cy="11856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4">
                  <a:hueOff val="0"/>
                  <a:satOff val="0"/>
                  <a:lumOff val="10196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Oval 5">
                <a:extLst>
                  <a:ext uri="{FF2B5EF4-FFF2-40B4-BE49-F238E27FC236}">
                    <a16:creationId xmlns:a16="http://schemas.microsoft.com/office/drawing/2014/main" id="{70B2DC28-8C28-4282-AC39-43F23BA62FE1}"/>
                  </a:ext>
                </a:extLst>
              </p:cNvPr>
              <p:cNvSpPr txBox="1"/>
              <p:nvPr/>
            </p:nvSpPr>
            <p:spPr>
              <a:xfrm>
                <a:off x="541295" y="746702"/>
                <a:ext cx="846759" cy="84679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200" kern="1200" dirty="0"/>
                  <a:t>Archive</a:t>
                </a:r>
                <a:endParaRPr lang="fi-FI" sz="14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92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618A56-4100-4F49-A622-5197A3AF70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2328" y="28438"/>
            <a:ext cx="8492897" cy="9995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Archive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358E1-2B6F-4428-B48B-69EBCF8C722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1241467"/>
            <a:ext cx="4818515" cy="30494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dirty="0"/>
              <a:t>Concerns the most significant and valuable research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dirty="0"/>
              <a:t>Data will be archived for a very long period – for decades or centuries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dirty="0"/>
              <a:t>The selection should follow guidelines and criteria, e.g. scientific and/or historical value, uniqueness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dirty="0"/>
              <a:t>The national service for long term preservation in Finland provided by CSC: </a:t>
            </a:r>
            <a:r>
              <a:rPr lang="en-US" sz="1400" b="0" dirty="0">
                <a:hlinkClick r:id="rId2"/>
              </a:rPr>
              <a:t>https://www.fairdata.fi/en/fairdata-pas/</a:t>
            </a:r>
            <a:endParaRPr lang="en-US" sz="1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dirty="0"/>
              <a:t>More information: </a:t>
            </a:r>
            <a:r>
              <a:rPr lang="en-US" sz="1400" b="0" dirty="0">
                <a:hlinkClick r:id="rId3"/>
              </a:rPr>
              <a:t>http://www.digitalpreservation.fi/en</a:t>
            </a:r>
            <a:r>
              <a:rPr lang="en-US" sz="1400" b="0" dirty="0"/>
              <a:t> </a:t>
            </a:r>
            <a:endParaRPr lang="en-FI" sz="1400" b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B097F9-8CD9-422C-8307-C4A2AE4E8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386" y="1717569"/>
            <a:ext cx="3523613" cy="1507525"/>
          </a:xfrm>
          <a:prstGeom prst="rect">
            <a:avLst/>
          </a:prstGeom>
        </p:spPr>
      </p:pic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084CCCC1-6CFC-460D-8E19-C022D0184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613388"/>
              </p:ext>
            </p:extLst>
          </p:nvPr>
        </p:nvGraphicFramePr>
        <p:xfrm>
          <a:off x="6053950" y="4415184"/>
          <a:ext cx="3191649" cy="729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19F9F7-F7D4-4743-A85C-A6821FFBEA0F}"/>
              </a:ext>
            </a:extLst>
          </p:cNvPr>
          <p:cNvSpPr txBox="1"/>
          <p:nvPr/>
        </p:nvSpPr>
        <p:spPr>
          <a:xfrm>
            <a:off x="5021765" y="4639824"/>
            <a:ext cx="35236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Archive</a:t>
            </a:r>
            <a:endParaRPr lang="fi-FI" dirty="0"/>
          </a:p>
          <a:p>
            <a:pPr algn="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0388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42D5E-D992-4B6B-868F-2614D651F2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7339" y="923869"/>
            <a:ext cx="3015456" cy="21262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Training available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F6590-21CB-45AC-B1EA-4F4DDEEDF8F9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pPr marL="154305" indent="-154305" defTabSz="617220">
              <a:spcBef>
                <a:spcPts val="675"/>
              </a:spcBef>
            </a:pPr>
            <a:endParaRPr lang="fi-FI" sz="1200" dirty="0">
              <a:cs typeface="Calibri"/>
            </a:endParaRPr>
          </a:p>
          <a:p>
            <a:pPr defTabSz="617220">
              <a:spcBef>
                <a:spcPts val="0"/>
              </a:spcBef>
            </a:pPr>
            <a:endParaRPr lang="en-US" sz="1200" dirty="0">
              <a:ea typeface="+mn-lt"/>
              <a:cs typeface="+mn-lt"/>
            </a:endParaRPr>
          </a:p>
          <a:p>
            <a:pPr defTabSz="617220">
              <a:spcBef>
                <a:spcPts val="0"/>
              </a:spcBef>
            </a:pPr>
            <a:endParaRPr lang="en-US" sz="1200" dirty="0">
              <a:ea typeface="+mn-lt"/>
              <a:cs typeface="+mn-lt"/>
            </a:endParaRPr>
          </a:p>
          <a:p>
            <a:pPr marL="285750" indent="-285750" defTabSz="617220">
              <a:spcBef>
                <a:spcPts val="0"/>
              </a:spcBef>
              <a:buFont typeface="Arial,Sans-Serif" panose="020B0604020202020204" pitchFamily="34" charset="0"/>
            </a:pPr>
            <a:r>
              <a:rPr lang="en-US" sz="1200" dirty="0">
                <a:cs typeface="Arial"/>
              </a:rPr>
              <a:t>Themes of upcoming training:</a:t>
            </a:r>
          </a:p>
          <a:p>
            <a:pPr marL="285750" indent="-285750" defTabSz="617220">
              <a:spcBef>
                <a:spcPts val="0"/>
              </a:spcBef>
              <a:buFont typeface="Arial,Sans-Serif" panose="020B0604020202020204" pitchFamily="34" charset="0"/>
            </a:pPr>
            <a:endParaRPr lang="en-US" sz="1200" dirty="0">
              <a:solidFill>
                <a:schemeClr val="tx2"/>
              </a:solidFill>
              <a:ea typeface="+mn-lt"/>
              <a:cs typeface="+mn-lt"/>
            </a:endParaRPr>
          </a:p>
          <a:p>
            <a:pPr marL="628650" lvl="1" indent="-285750" defTabSz="61722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ea typeface="+mn-lt"/>
                <a:cs typeface="Arial"/>
              </a:rPr>
              <a:t>Data Management Plans</a:t>
            </a:r>
          </a:p>
          <a:p>
            <a:pPr marL="628650" lvl="1" indent="-285750" defTabSz="61722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cs typeface="Arial"/>
              </a:rPr>
              <a:t>Handling of Personal Data</a:t>
            </a:r>
          </a:p>
          <a:p>
            <a:pPr marL="628650" lvl="1" indent="-285750" defTabSz="61722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cs typeface="Arial"/>
              </a:rPr>
              <a:t>Introduction to </a:t>
            </a:r>
            <a:r>
              <a:rPr lang="en-US" sz="1200" dirty="0" err="1">
                <a:cs typeface="Arial"/>
              </a:rPr>
              <a:t>Github</a:t>
            </a:r>
            <a:r>
              <a:rPr lang="en-US" sz="1200" dirty="0">
                <a:cs typeface="Arial"/>
              </a:rPr>
              <a:t> </a:t>
            </a:r>
          </a:p>
          <a:p>
            <a:pPr marL="628650" lvl="1" indent="-285750" defTabSz="61722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cs typeface="Arial"/>
              </a:rPr>
              <a:t>Sharing research data through a repository</a:t>
            </a:r>
            <a:endParaRPr lang="en-US" sz="1200" dirty="0">
              <a:ea typeface="+mn-lt"/>
              <a:cs typeface="+mn-lt"/>
            </a:endParaRPr>
          </a:p>
          <a:p>
            <a:pPr marL="628650" lvl="1" indent="-285750" defTabSz="61722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cs typeface="Arial"/>
              </a:rPr>
              <a:t>Working with Restricted Datasets</a:t>
            </a:r>
          </a:p>
          <a:p>
            <a:pPr marL="628650" lvl="1" indent="-285750" defTabSz="61722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cs typeface="Arial"/>
              </a:rPr>
              <a:t>Data Anonymization</a:t>
            </a:r>
          </a:p>
          <a:p>
            <a:pPr marL="628650" lvl="1" indent="-285750" defTabSz="61722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ea typeface="+mn-lt"/>
                <a:cs typeface="Arial"/>
              </a:rPr>
              <a:t>Legal Aspects of Research Data</a:t>
            </a:r>
            <a:endParaRPr lang="en-US" sz="1200" dirty="0">
              <a:ea typeface="+mn-lt"/>
              <a:cs typeface="+mn-lt"/>
            </a:endParaRPr>
          </a:p>
          <a:p>
            <a:pPr marL="628650" lvl="1" indent="-285750" defTabSz="61722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cs typeface="Arial"/>
              </a:rPr>
              <a:t>How to Store Research Data</a:t>
            </a:r>
          </a:p>
          <a:p>
            <a:pPr marL="628650" lvl="1" indent="-285750" defTabSz="61722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cs typeface="Arial"/>
              </a:rPr>
              <a:t>Making your research/code reproducible and reusable</a:t>
            </a:r>
            <a:endParaRPr lang="en-US" sz="1200" dirty="0">
              <a:ea typeface="+mn-lt"/>
              <a:cs typeface="+mn-lt"/>
            </a:endParaRPr>
          </a:p>
          <a:p>
            <a:pPr marL="628650" lvl="1" indent="-285750" defTabSz="61722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ea typeface="+mn-lt"/>
                <a:cs typeface="Arial"/>
              </a:rPr>
              <a:t>Academic publishing: </a:t>
            </a:r>
            <a:r>
              <a:rPr lang="en-US" sz="1200" dirty="0" err="1">
                <a:ea typeface="+mn-lt"/>
                <a:cs typeface="Arial"/>
              </a:rPr>
              <a:t>PlanS</a:t>
            </a:r>
            <a:r>
              <a:rPr lang="en-US" sz="1200" dirty="0">
                <a:ea typeface="+mn-lt"/>
                <a:cs typeface="Arial"/>
              </a:rPr>
              <a:t> and overlay journals</a:t>
            </a:r>
            <a:endParaRPr lang="en-US" sz="1200" dirty="0">
              <a:ea typeface="+mn-lt"/>
              <a:cs typeface="+mn-lt"/>
            </a:endParaRPr>
          </a:p>
          <a:p>
            <a:pPr lvl="1" defTabSz="617220">
              <a:lnSpc>
                <a:spcPct val="100000"/>
              </a:lnSpc>
              <a:spcBef>
                <a:spcPts val="0"/>
              </a:spcBef>
            </a:pPr>
            <a:endParaRPr lang="en-US" sz="1200" dirty="0">
              <a:ea typeface="+mn-lt"/>
              <a:cs typeface="+mn-lt"/>
            </a:endParaRPr>
          </a:p>
          <a:p>
            <a:pPr lvl="0" defTabSz="617220">
              <a:spcBef>
                <a:spcPts val="0"/>
              </a:spcBef>
            </a:pPr>
            <a:r>
              <a:rPr lang="en-US" sz="1200" b="0" dirty="0">
                <a:cs typeface="Arial"/>
              </a:rPr>
              <a:t>Further information on RDM </a:t>
            </a:r>
            <a:r>
              <a:rPr lang="en-US" sz="1200" b="0" dirty="0"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trainings and events</a:t>
            </a:r>
            <a:r>
              <a:rPr lang="en-US" sz="1200" b="0" dirty="0">
                <a:ea typeface="+mn-lt"/>
                <a:cs typeface="Arial" panose="020B0604020202020204"/>
              </a:rPr>
              <a:t> including p</a:t>
            </a:r>
            <a:r>
              <a:rPr lang="en-US" sz="1200" b="0" dirty="0">
                <a:cs typeface="Arial"/>
              </a:rPr>
              <a:t>revious webinars and materials</a:t>
            </a:r>
          </a:p>
          <a:p>
            <a:pPr lvl="0" defTabSz="617220">
              <a:spcBef>
                <a:spcPts val="0"/>
              </a:spcBef>
            </a:pPr>
            <a:endParaRPr lang="en-US" sz="1200" b="0" dirty="0">
              <a:cs typeface="Arial"/>
            </a:endParaRPr>
          </a:p>
          <a:p>
            <a:pPr marL="285750" indent="-285750" defTabSz="617220">
              <a:spcBef>
                <a:spcPts val="0"/>
              </a:spcBef>
            </a:pPr>
            <a:r>
              <a:rPr lang="en-US" sz="1200" b="0" dirty="0"/>
              <a:t>RDM Guidelines &amp; other materials: https://www.aalto.fi/RDM </a:t>
            </a:r>
          </a:p>
          <a:p>
            <a:pPr marL="285750" lvl="0" indent="-285750" defTabSz="617220">
              <a:spcBef>
                <a:spcPts val="0"/>
              </a:spcBef>
            </a:pPr>
            <a:endParaRPr lang="en-US" sz="1200" b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1622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42D5E-D992-4B6B-868F-2614D651F2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7339" y="923869"/>
            <a:ext cx="3015456" cy="21262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available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F6590-21CB-45AC-B1EA-4F4DDEEDF8F9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pPr defTabSz="617220">
              <a:spcBef>
                <a:spcPts val="0"/>
              </a:spcBef>
            </a:pPr>
            <a:r>
              <a:rPr lang="en-US" sz="1200" dirty="0">
                <a:ea typeface="+mn-lt"/>
                <a:cs typeface="+mn-lt"/>
              </a:rPr>
              <a:t>Data Agents </a:t>
            </a:r>
            <a:r>
              <a:rPr lang="en-US" sz="1200" b="0" dirty="0">
                <a:ea typeface="+mn-lt"/>
                <a:cs typeface="+mn-lt"/>
              </a:rPr>
              <a:t>(researchers who advise on research data management)</a:t>
            </a:r>
          </a:p>
          <a:p>
            <a:pPr marL="171450" indent="-171450" defTabSz="61722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ea typeface="+mn-lt"/>
                <a:cs typeface="+mn-lt"/>
              </a:rPr>
              <a:t>Raise awareness on RDM</a:t>
            </a:r>
          </a:p>
          <a:p>
            <a:pPr marL="171450" indent="-171450" defTabSz="61722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ea typeface="+mn-lt"/>
                <a:cs typeface="+mn-lt"/>
              </a:rPr>
              <a:t>Help figure out where to store your data safely</a:t>
            </a:r>
          </a:p>
          <a:p>
            <a:pPr marL="171450" indent="-171450" defTabSz="61722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ea typeface="+mn-lt"/>
                <a:cs typeface="+mn-lt"/>
              </a:rPr>
              <a:t>Advise on where to publish your data (data repositories)</a:t>
            </a:r>
          </a:p>
          <a:p>
            <a:pPr marL="171450" indent="-171450" defTabSz="61722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ea typeface="+mn-lt"/>
                <a:cs typeface="+mn-lt"/>
              </a:rPr>
              <a:t>Promote open data and research</a:t>
            </a:r>
          </a:p>
          <a:p>
            <a:pPr marL="171450" indent="-171450" defTabSz="61722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ea typeface="+mn-lt"/>
                <a:cs typeface="+mn-lt"/>
              </a:rPr>
              <a:t>Help devise Data Management Plans (DMP) for funders such as Finnish Academy</a:t>
            </a:r>
          </a:p>
          <a:p>
            <a:pPr defTabSz="617220">
              <a:spcBef>
                <a:spcPts val="0"/>
              </a:spcBef>
            </a:pPr>
            <a:endParaRPr lang="en-US" sz="1200" b="0" dirty="0">
              <a:ea typeface="+mn-lt"/>
              <a:cs typeface="+mn-lt"/>
            </a:endParaRPr>
          </a:p>
          <a:p>
            <a:pPr defTabSz="617220">
              <a:spcBef>
                <a:spcPts val="0"/>
              </a:spcBef>
            </a:pPr>
            <a:r>
              <a:rPr lang="en-US" sz="1200" b="0" dirty="0">
                <a:ea typeface="+mn-lt"/>
                <a:cs typeface="+mn-lt"/>
              </a:rPr>
              <a:t>Are available to help on Zoom </a:t>
            </a:r>
            <a:br>
              <a:rPr lang="en-US" sz="1200" b="0" dirty="0">
                <a:ea typeface="+mn-lt"/>
                <a:cs typeface="+mn-lt"/>
              </a:rPr>
            </a:br>
            <a:r>
              <a:rPr lang="en-US" sz="1200" b="0" dirty="0">
                <a:ea typeface="+mn-lt"/>
                <a:cs typeface="+mn-lt"/>
              </a:rPr>
              <a:t>Wednesdays 13-14 </a:t>
            </a:r>
            <a:br>
              <a:rPr lang="en-US" sz="1200" b="0" dirty="0">
                <a:ea typeface="+mn-lt"/>
                <a:cs typeface="+mn-lt"/>
              </a:rPr>
            </a:br>
            <a:r>
              <a:rPr lang="en-US" sz="1200" b="0" dirty="0">
                <a:ea typeface="+mn-lt"/>
                <a:cs typeface="+mn-lt"/>
              </a:rPr>
              <a:t>Email RDM questions to researchdata@aalto.fi</a:t>
            </a:r>
            <a:br>
              <a:rPr lang="en-US" sz="1200" b="0" dirty="0">
                <a:ea typeface="+mn-lt"/>
                <a:cs typeface="+mn-lt"/>
              </a:rPr>
            </a:br>
            <a:r>
              <a:rPr lang="en-US" sz="1200" b="0" dirty="0">
                <a:ea typeface="+mn-lt"/>
                <a:cs typeface="+mn-lt"/>
              </a:rPr>
              <a:t>Data agents, IT experts, Legal Counsels, Information Specialists</a:t>
            </a:r>
          </a:p>
        </p:txBody>
      </p:sp>
    </p:spTree>
    <p:extLst>
      <p:ext uri="{BB962C8B-B14F-4D97-AF65-F5344CB8AC3E}">
        <p14:creationId xmlns:p14="http://schemas.microsoft.com/office/powerpoint/2010/main" val="466337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96BF3-B876-423E-8243-0E49D3262F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2328" y="28438"/>
            <a:ext cx="8492897" cy="9995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15D1E-1E6A-40D5-8E00-AF52CF0A10D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en-US" sz="1100" b="1" dirty="0"/>
              <a:t>Images</a:t>
            </a:r>
          </a:p>
          <a:p>
            <a:pPr lvl="0">
              <a:lnSpc>
                <a:spcPct val="90000"/>
              </a:lnSpc>
            </a:pPr>
            <a:r>
              <a:rPr lang="en-US" sz="1100" dirty="0"/>
              <a:t>Slide 1: Jan Antonin Kola at </a:t>
            </a:r>
            <a:r>
              <a:rPr lang="en-US" sz="1100" dirty="0" err="1"/>
              <a:t>Unsplash</a:t>
            </a:r>
            <a:endParaRPr lang="en-US" sz="1100" dirty="0"/>
          </a:p>
          <a:p>
            <a:pPr lvl="0">
              <a:lnSpc>
                <a:spcPct val="90000"/>
              </a:lnSpc>
            </a:pPr>
            <a:r>
              <a:rPr lang="en-US" sz="1100" dirty="0"/>
              <a:t>Slide 4 left to right: Markus </a:t>
            </a:r>
            <a:r>
              <a:rPr lang="en-US" sz="1100" dirty="0" err="1"/>
              <a:t>Spiske</a:t>
            </a:r>
            <a:r>
              <a:rPr lang="en-US" sz="1100" dirty="0"/>
              <a:t> at </a:t>
            </a:r>
            <a:r>
              <a:rPr lang="en-US" sz="1100" dirty="0" err="1"/>
              <a:t>Unsplash</a:t>
            </a:r>
            <a:r>
              <a:rPr lang="en-US" sz="1100" dirty="0"/>
              <a:t>, Cara Shelton at </a:t>
            </a:r>
            <a:r>
              <a:rPr lang="en-US" sz="1100" dirty="0" err="1"/>
              <a:t>Unsplash</a:t>
            </a:r>
            <a:r>
              <a:rPr lang="en-US" sz="1100" dirty="0"/>
              <a:t>, </a:t>
            </a:r>
            <a:r>
              <a:rPr lang="en-US" sz="1100" dirty="0" err="1"/>
              <a:t>Balazs</a:t>
            </a:r>
            <a:r>
              <a:rPr lang="en-US" sz="1100" dirty="0"/>
              <a:t> </a:t>
            </a:r>
            <a:r>
              <a:rPr lang="en-US" sz="1100" dirty="0" err="1"/>
              <a:t>Ketyi</a:t>
            </a:r>
            <a:r>
              <a:rPr lang="en-US" sz="1100" dirty="0"/>
              <a:t> at </a:t>
            </a:r>
            <a:r>
              <a:rPr lang="en-US" sz="1100" dirty="0" err="1"/>
              <a:t>Unsplash</a:t>
            </a:r>
            <a:r>
              <a:rPr lang="en-US" sz="1100" dirty="0"/>
              <a:t>, </a:t>
            </a:r>
            <a:r>
              <a:rPr lang="en-US" sz="1100" dirty="0" err="1"/>
              <a:t>Kobu</a:t>
            </a:r>
            <a:r>
              <a:rPr lang="en-US" sz="1100" dirty="0"/>
              <a:t> Agency at </a:t>
            </a:r>
            <a:r>
              <a:rPr lang="en-US" sz="1100" dirty="0" err="1"/>
              <a:t>Unsplash</a:t>
            </a:r>
            <a:r>
              <a:rPr lang="en-US" sz="1100" dirty="0"/>
              <a:t>, Sigmund at </a:t>
            </a:r>
            <a:r>
              <a:rPr lang="en-US" sz="1100" dirty="0" err="1"/>
              <a:t>Unsplash</a:t>
            </a:r>
            <a:endParaRPr lang="en-US" sz="1100" dirty="0"/>
          </a:p>
          <a:p>
            <a:pPr lvl="0">
              <a:lnSpc>
                <a:spcPct val="90000"/>
              </a:lnSpc>
            </a:pPr>
            <a:r>
              <a:rPr lang="en-US" sz="1100" dirty="0"/>
              <a:t>Slide 7: </a:t>
            </a:r>
            <a:r>
              <a:rPr lang="en-US" sz="1100" dirty="0" err="1"/>
              <a:t>Wonderlane</a:t>
            </a:r>
            <a:r>
              <a:rPr lang="en-US" sz="1100" dirty="0"/>
              <a:t> at </a:t>
            </a:r>
            <a:r>
              <a:rPr lang="en-US" sz="1100" dirty="0" err="1"/>
              <a:t>Unsplash</a:t>
            </a:r>
            <a:endParaRPr lang="en-US" sz="1100" dirty="0"/>
          </a:p>
          <a:p>
            <a:pPr lvl="0"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05397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977520A-4EC9-44B3-995C-6C5907E1F4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2714" y="416741"/>
            <a:ext cx="8498572" cy="9937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Thank you!</a:t>
            </a:r>
            <a:endParaRPr lang="en-US" sz="37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CF0DDE-2BCA-41ED-9761-CC7FC13EEA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831202" y="4292213"/>
            <a:ext cx="3481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aalto.fi/</a:t>
            </a:r>
            <a:r>
              <a:rPr lang="en-US" sz="1400" b="1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lang="en-US" sz="14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/open-science-and-research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9370F8F9-B4B1-43BD-8BF9-13E9B63F7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56638" y="903996"/>
            <a:ext cx="5241259" cy="3542105"/>
            <a:chOff x="3623383" y="1802736"/>
            <a:chExt cx="5241259" cy="3542105"/>
          </a:xfrm>
        </p:grpSpPr>
        <p:grpSp>
          <p:nvGrpSpPr>
            <p:cNvPr id="56" name="Graphic 8" descr="Laptop with phone and calculator">
              <a:extLst>
                <a:ext uri="{FF2B5EF4-FFF2-40B4-BE49-F238E27FC236}">
                  <a16:creationId xmlns:a16="http://schemas.microsoft.com/office/drawing/2014/main" id="{4F63290B-7271-4FAF-8F99-DD4B537B4B29}"/>
                </a:ext>
              </a:extLst>
            </p:cNvPr>
            <p:cNvGrpSpPr/>
            <p:nvPr/>
          </p:nvGrpSpPr>
          <p:grpSpPr>
            <a:xfrm>
              <a:off x="4822510" y="1802736"/>
              <a:ext cx="3542105" cy="3542105"/>
              <a:chOff x="4305820" y="1209513"/>
              <a:chExt cx="4305772" cy="4305772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577D319-6F90-4178-B8E5-140BFA082892}"/>
                  </a:ext>
                </a:extLst>
              </p:cNvPr>
              <p:cNvSpPr/>
              <p:nvPr/>
            </p:nvSpPr>
            <p:spPr>
              <a:xfrm rot="-661740">
                <a:off x="4785390" y="3209526"/>
                <a:ext cx="991193" cy="1336541"/>
              </a:xfrm>
              <a:custGeom>
                <a:avLst/>
                <a:gdLst>
                  <a:gd name="connsiteX0" fmla="*/ 0 w 991193"/>
                  <a:gd name="connsiteY0" fmla="*/ 0 h 1336541"/>
                  <a:gd name="connsiteX1" fmla="*/ 991194 w 991193"/>
                  <a:gd name="connsiteY1" fmla="*/ 0 h 1336541"/>
                  <a:gd name="connsiteX2" fmla="*/ 991194 w 991193"/>
                  <a:gd name="connsiteY2" fmla="*/ 1336542 h 1336541"/>
                  <a:gd name="connsiteX3" fmla="*/ 0 w 991193"/>
                  <a:gd name="connsiteY3" fmla="*/ 1336542 h 1336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1193" h="1336541">
                    <a:moveTo>
                      <a:pt x="0" y="0"/>
                    </a:moveTo>
                    <a:lnTo>
                      <a:pt x="991194" y="0"/>
                    </a:lnTo>
                    <a:lnTo>
                      <a:pt x="991194" y="1336542"/>
                    </a:lnTo>
                    <a:lnTo>
                      <a:pt x="0" y="1336542"/>
                    </a:lnTo>
                    <a:close/>
                  </a:path>
                </a:pathLst>
              </a:custGeom>
              <a:solidFill>
                <a:schemeClr val="accent4"/>
              </a:solidFill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8" name="Graphic 8" descr="Laptop with phone and calculator">
                <a:extLst>
                  <a:ext uri="{FF2B5EF4-FFF2-40B4-BE49-F238E27FC236}">
                    <a16:creationId xmlns:a16="http://schemas.microsoft.com/office/drawing/2014/main" id="{4F63290B-7271-4FAF-8F99-DD4B537B4B29}"/>
                  </a:ext>
                </a:extLst>
              </p:cNvPr>
              <p:cNvGrpSpPr/>
              <p:nvPr/>
            </p:nvGrpSpPr>
            <p:grpSpPr>
              <a:xfrm>
                <a:off x="5254269" y="3377276"/>
                <a:ext cx="991224" cy="1336583"/>
                <a:chOff x="5254269" y="3377276"/>
                <a:chExt cx="991224" cy="1336583"/>
              </a:xfrm>
            </p:grpSpPr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7EC89A61-CCB0-4C8D-AF5B-EBE56936423C}"/>
                    </a:ext>
                  </a:extLst>
                </p:cNvPr>
                <p:cNvSpPr/>
                <p:nvPr/>
              </p:nvSpPr>
              <p:spPr>
                <a:xfrm>
                  <a:off x="5254269" y="3377276"/>
                  <a:ext cx="991224" cy="1336583"/>
                </a:xfrm>
                <a:custGeom>
                  <a:avLst/>
                  <a:gdLst>
                    <a:gd name="connsiteX0" fmla="*/ 0 w 991224"/>
                    <a:gd name="connsiteY0" fmla="*/ 0 h 1336583"/>
                    <a:gd name="connsiteX1" fmla="*/ 991225 w 991224"/>
                    <a:gd name="connsiteY1" fmla="*/ 0 h 1336583"/>
                    <a:gd name="connsiteX2" fmla="*/ 991225 w 991224"/>
                    <a:gd name="connsiteY2" fmla="*/ 1336584 h 1336583"/>
                    <a:gd name="connsiteX3" fmla="*/ 0 w 991224"/>
                    <a:gd name="connsiteY3" fmla="*/ 1336584 h 1336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1224" h="1336583">
                      <a:moveTo>
                        <a:pt x="0" y="0"/>
                      </a:moveTo>
                      <a:lnTo>
                        <a:pt x="991225" y="0"/>
                      </a:lnTo>
                      <a:lnTo>
                        <a:pt x="991225" y="1336584"/>
                      </a:lnTo>
                      <a:lnTo>
                        <a:pt x="0" y="133658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29EE5EC1-1E1B-4746-9130-B44950AC9507}"/>
                    </a:ext>
                  </a:extLst>
                </p:cNvPr>
                <p:cNvSpPr/>
                <p:nvPr/>
              </p:nvSpPr>
              <p:spPr>
                <a:xfrm>
                  <a:off x="5395552" y="3596076"/>
                  <a:ext cx="708658" cy="912285"/>
                </a:xfrm>
                <a:custGeom>
                  <a:avLst/>
                  <a:gdLst>
                    <a:gd name="connsiteX0" fmla="*/ 708658 w 708658"/>
                    <a:gd name="connsiteY0" fmla="*/ 912286 h 912285"/>
                    <a:gd name="connsiteX1" fmla="*/ 0 w 708658"/>
                    <a:gd name="connsiteY1" fmla="*/ 912286 h 912285"/>
                    <a:gd name="connsiteX2" fmla="*/ 0 w 708658"/>
                    <a:gd name="connsiteY2" fmla="*/ 907800 h 912285"/>
                    <a:gd name="connsiteX3" fmla="*/ 708658 w 708658"/>
                    <a:gd name="connsiteY3" fmla="*/ 907800 h 912285"/>
                    <a:gd name="connsiteX4" fmla="*/ 708658 w 708658"/>
                    <a:gd name="connsiteY4" fmla="*/ 912286 h 912285"/>
                    <a:gd name="connsiteX5" fmla="*/ 708658 w 708658"/>
                    <a:gd name="connsiteY5" fmla="*/ 866537 h 912285"/>
                    <a:gd name="connsiteX6" fmla="*/ 0 w 708658"/>
                    <a:gd name="connsiteY6" fmla="*/ 866537 h 912285"/>
                    <a:gd name="connsiteX7" fmla="*/ 0 w 708658"/>
                    <a:gd name="connsiteY7" fmla="*/ 871022 h 912285"/>
                    <a:gd name="connsiteX8" fmla="*/ 708658 w 708658"/>
                    <a:gd name="connsiteY8" fmla="*/ 871022 h 912285"/>
                    <a:gd name="connsiteX9" fmla="*/ 708658 w 708658"/>
                    <a:gd name="connsiteY9" fmla="*/ 866537 h 912285"/>
                    <a:gd name="connsiteX10" fmla="*/ 708658 w 708658"/>
                    <a:gd name="connsiteY10" fmla="*/ 825273 h 912285"/>
                    <a:gd name="connsiteX11" fmla="*/ 0 w 708658"/>
                    <a:gd name="connsiteY11" fmla="*/ 825273 h 912285"/>
                    <a:gd name="connsiteX12" fmla="*/ 0 w 708658"/>
                    <a:gd name="connsiteY12" fmla="*/ 829758 h 912285"/>
                    <a:gd name="connsiteX13" fmla="*/ 708658 w 708658"/>
                    <a:gd name="connsiteY13" fmla="*/ 829758 h 912285"/>
                    <a:gd name="connsiteX14" fmla="*/ 708658 w 708658"/>
                    <a:gd name="connsiteY14" fmla="*/ 825273 h 912285"/>
                    <a:gd name="connsiteX15" fmla="*/ 708658 w 708658"/>
                    <a:gd name="connsiteY15" fmla="*/ 784010 h 912285"/>
                    <a:gd name="connsiteX16" fmla="*/ 0 w 708658"/>
                    <a:gd name="connsiteY16" fmla="*/ 784010 h 912285"/>
                    <a:gd name="connsiteX17" fmla="*/ 0 w 708658"/>
                    <a:gd name="connsiteY17" fmla="*/ 788495 h 912285"/>
                    <a:gd name="connsiteX18" fmla="*/ 708658 w 708658"/>
                    <a:gd name="connsiteY18" fmla="*/ 788495 h 912285"/>
                    <a:gd name="connsiteX19" fmla="*/ 708658 w 708658"/>
                    <a:gd name="connsiteY19" fmla="*/ 784010 h 912285"/>
                    <a:gd name="connsiteX20" fmla="*/ 708658 w 708658"/>
                    <a:gd name="connsiteY20" fmla="*/ 742746 h 912285"/>
                    <a:gd name="connsiteX21" fmla="*/ 0 w 708658"/>
                    <a:gd name="connsiteY21" fmla="*/ 742746 h 912285"/>
                    <a:gd name="connsiteX22" fmla="*/ 0 w 708658"/>
                    <a:gd name="connsiteY22" fmla="*/ 747231 h 912285"/>
                    <a:gd name="connsiteX23" fmla="*/ 708658 w 708658"/>
                    <a:gd name="connsiteY23" fmla="*/ 747231 h 912285"/>
                    <a:gd name="connsiteX24" fmla="*/ 708658 w 708658"/>
                    <a:gd name="connsiteY24" fmla="*/ 742746 h 912285"/>
                    <a:gd name="connsiteX25" fmla="*/ 708658 w 708658"/>
                    <a:gd name="connsiteY25" fmla="*/ 701482 h 912285"/>
                    <a:gd name="connsiteX26" fmla="*/ 0 w 708658"/>
                    <a:gd name="connsiteY26" fmla="*/ 701482 h 912285"/>
                    <a:gd name="connsiteX27" fmla="*/ 0 w 708658"/>
                    <a:gd name="connsiteY27" fmla="*/ 705967 h 912285"/>
                    <a:gd name="connsiteX28" fmla="*/ 708658 w 708658"/>
                    <a:gd name="connsiteY28" fmla="*/ 705967 h 912285"/>
                    <a:gd name="connsiteX29" fmla="*/ 708658 w 708658"/>
                    <a:gd name="connsiteY29" fmla="*/ 701482 h 912285"/>
                    <a:gd name="connsiteX30" fmla="*/ 708658 w 708658"/>
                    <a:gd name="connsiteY30" fmla="*/ 660218 h 912285"/>
                    <a:gd name="connsiteX31" fmla="*/ 0 w 708658"/>
                    <a:gd name="connsiteY31" fmla="*/ 660218 h 912285"/>
                    <a:gd name="connsiteX32" fmla="*/ 0 w 708658"/>
                    <a:gd name="connsiteY32" fmla="*/ 664704 h 912285"/>
                    <a:gd name="connsiteX33" fmla="*/ 708658 w 708658"/>
                    <a:gd name="connsiteY33" fmla="*/ 664704 h 912285"/>
                    <a:gd name="connsiteX34" fmla="*/ 708658 w 708658"/>
                    <a:gd name="connsiteY34" fmla="*/ 660218 h 912285"/>
                    <a:gd name="connsiteX35" fmla="*/ 708658 w 708658"/>
                    <a:gd name="connsiteY35" fmla="*/ 618955 h 912285"/>
                    <a:gd name="connsiteX36" fmla="*/ 0 w 708658"/>
                    <a:gd name="connsiteY36" fmla="*/ 618955 h 912285"/>
                    <a:gd name="connsiteX37" fmla="*/ 0 w 708658"/>
                    <a:gd name="connsiteY37" fmla="*/ 623440 h 912285"/>
                    <a:gd name="connsiteX38" fmla="*/ 708658 w 708658"/>
                    <a:gd name="connsiteY38" fmla="*/ 623440 h 912285"/>
                    <a:gd name="connsiteX39" fmla="*/ 708658 w 708658"/>
                    <a:gd name="connsiteY39" fmla="*/ 618955 h 912285"/>
                    <a:gd name="connsiteX40" fmla="*/ 708658 w 708658"/>
                    <a:gd name="connsiteY40" fmla="*/ 577691 h 912285"/>
                    <a:gd name="connsiteX41" fmla="*/ 0 w 708658"/>
                    <a:gd name="connsiteY41" fmla="*/ 577691 h 912285"/>
                    <a:gd name="connsiteX42" fmla="*/ 0 w 708658"/>
                    <a:gd name="connsiteY42" fmla="*/ 582177 h 912285"/>
                    <a:gd name="connsiteX43" fmla="*/ 708658 w 708658"/>
                    <a:gd name="connsiteY43" fmla="*/ 582177 h 912285"/>
                    <a:gd name="connsiteX44" fmla="*/ 708658 w 708658"/>
                    <a:gd name="connsiteY44" fmla="*/ 577691 h 912285"/>
                    <a:gd name="connsiteX45" fmla="*/ 708658 w 708658"/>
                    <a:gd name="connsiteY45" fmla="*/ 536428 h 912285"/>
                    <a:gd name="connsiteX46" fmla="*/ 0 w 708658"/>
                    <a:gd name="connsiteY46" fmla="*/ 536428 h 912285"/>
                    <a:gd name="connsiteX47" fmla="*/ 0 w 708658"/>
                    <a:gd name="connsiteY47" fmla="*/ 540913 h 912285"/>
                    <a:gd name="connsiteX48" fmla="*/ 708658 w 708658"/>
                    <a:gd name="connsiteY48" fmla="*/ 540913 h 912285"/>
                    <a:gd name="connsiteX49" fmla="*/ 708658 w 708658"/>
                    <a:gd name="connsiteY49" fmla="*/ 536428 h 912285"/>
                    <a:gd name="connsiteX50" fmla="*/ 708658 w 708658"/>
                    <a:gd name="connsiteY50" fmla="*/ 495164 h 912285"/>
                    <a:gd name="connsiteX51" fmla="*/ 0 w 708658"/>
                    <a:gd name="connsiteY51" fmla="*/ 495164 h 912285"/>
                    <a:gd name="connsiteX52" fmla="*/ 0 w 708658"/>
                    <a:gd name="connsiteY52" fmla="*/ 499649 h 912285"/>
                    <a:gd name="connsiteX53" fmla="*/ 708658 w 708658"/>
                    <a:gd name="connsiteY53" fmla="*/ 499649 h 912285"/>
                    <a:gd name="connsiteX54" fmla="*/ 708658 w 708658"/>
                    <a:gd name="connsiteY54" fmla="*/ 495164 h 912285"/>
                    <a:gd name="connsiteX55" fmla="*/ 708658 w 708658"/>
                    <a:gd name="connsiteY55" fmla="*/ 453900 h 912285"/>
                    <a:gd name="connsiteX56" fmla="*/ 0 w 708658"/>
                    <a:gd name="connsiteY56" fmla="*/ 453900 h 912285"/>
                    <a:gd name="connsiteX57" fmla="*/ 0 w 708658"/>
                    <a:gd name="connsiteY57" fmla="*/ 458385 h 912285"/>
                    <a:gd name="connsiteX58" fmla="*/ 708658 w 708658"/>
                    <a:gd name="connsiteY58" fmla="*/ 458385 h 912285"/>
                    <a:gd name="connsiteX59" fmla="*/ 708658 w 708658"/>
                    <a:gd name="connsiteY59" fmla="*/ 453900 h 912285"/>
                    <a:gd name="connsiteX60" fmla="*/ 708658 w 708658"/>
                    <a:gd name="connsiteY60" fmla="*/ 412636 h 912285"/>
                    <a:gd name="connsiteX61" fmla="*/ 0 w 708658"/>
                    <a:gd name="connsiteY61" fmla="*/ 412636 h 912285"/>
                    <a:gd name="connsiteX62" fmla="*/ 0 w 708658"/>
                    <a:gd name="connsiteY62" fmla="*/ 417122 h 912285"/>
                    <a:gd name="connsiteX63" fmla="*/ 708658 w 708658"/>
                    <a:gd name="connsiteY63" fmla="*/ 417122 h 912285"/>
                    <a:gd name="connsiteX64" fmla="*/ 708658 w 708658"/>
                    <a:gd name="connsiteY64" fmla="*/ 412636 h 912285"/>
                    <a:gd name="connsiteX65" fmla="*/ 708658 w 708658"/>
                    <a:gd name="connsiteY65" fmla="*/ 371373 h 912285"/>
                    <a:gd name="connsiteX66" fmla="*/ 0 w 708658"/>
                    <a:gd name="connsiteY66" fmla="*/ 371373 h 912285"/>
                    <a:gd name="connsiteX67" fmla="*/ 0 w 708658"/>
                    <a:gd name="connsiteY67" fmla="*/ 375858 h 912285"/>
                    <a:gd name="connsiteX68" fmla="*/ 708658 w 708658"/>
                    <a:gd name="connsiteY68" fmla="*/ 375858 h 912285"/>
                    <a:gd name="connsiteX69" fmla="*/ 708658 w 708658"/>
                    <a:gd name="connsiteY69" fmla="*/ 371373 h 912285"/>
                    <a:gd name="connsiteX70" fmla="*/ 708658 w 708658"/>
                    <a:gd name="connsiteY70" fmla="*/ 330109 h 912285"/>
                    <a:gd name="connsiteX71" fmla="*/ 0 w 708658"/>
                    <a:gd name="connsiteY71" fmla="*/ 330109 h 912285"/>
                    <a:gd name="connsiteX72" fmla="*/ 0 w 708658"/>
                    <a:gd name="connsiteY72" fmla="*/ 334595 h 912285"/>
                    <a:gd name="connsiteX73" fmla="*/ 708658 w 708658"/>
                    <a:gd name="connsiteY73" fmla="*/ 334595 h 912285"/>
                    <a:gd name="connsiteX74" fmla="*/ 708658 w 708658"/>
                    <a:gd name="connsiteY74" fmla="*/ 330109 h 912285"/>
                    <a:gd name="connsiteX75" fmla="*/ 708658 w 708658"/>
                    <a:gd name="connsiteY75" fmla="*/ 288846 h 912285"/>
                    <a:gd name="connsiteX76" fmla="*/ 0 w 708658"/>
                    <a:gd name="connsiteY76" fmla="*/ 288846 h 912285"/>
                    <a:gd name="connsiteX77" fmla="*/ 0 w 708658"/>
                    <a:gd name="connsiteY77" fmla="*/ 293331 h 912285"/>
                    <a:gd name="connsiteX78" fmla="*/ 708658 w 708658"/>
                    <a:gd name="connsiteY78" fmla="*/ 293331 h 912285"/>
                    <a:gd name="connsiteX79" fmla="*/ 708658 w 708658"/>
                    <a:gd name="connsiteY79" fmla="*/ 288846 h 912285"/>
                    <a:gd name="connsiteX80" fmla="*/ 708658 w 708658"/>
                    <a:gd name="connsiteY80" fmla="*/ 247582 h 912285"/>
                    <a:gd name="connsiteX81" fmla="*/ 0 w 708658"/>
                    <a:gd name="connsiteY81" fmla="*/ 247582 h 912285"/>
                    <a:gd name="connsiteX82" fmla="*/ 0 w 708658"/>
                    <a:gd name="connsiteY82" fmla="*/ 252067 h 912285"/>
                    <a:gd name="connsiteX83" fmla="*/ 708658 w 708658"/>
                    <a:gd name="connsiteY83" fmla="*/ 252067 h 912285"/>
                    <a:gd name="connsiteX84" fmla="*/ 708658 w 708658"/>
                    <a:gd name="connsiteY84" fmla="*/ 247582 h 912285"/>
                    <a:gd name="connsiteX85" fmla="*/ 708658 w 708658"/>
                    <a:gd name="connsiteY85" fmla="*/ 206318 h 912285"/>
                    <a:gd name="connsiteX86" fmla="*/ 0 w 708658"/>
                    <a:gd name="connsiteY86" fmla="*/ 206318 h 912285"/>
                    <a:gd name="connsiteX87" fmla="*/ 0 w 708658"/>
                    <a:gd name="connsiteY87" fmla="*/ 210803 h 912285"/>
                    <a:gd name="connsiteX88" fmla="*/ 708658 w 708658"/>
                    <a:gd name="connsiteY88" fmla="*/ 210803 h 912285"/>
                    <a:gd name="connsiteX89" fmla="*/ 708658 w 708658"/>
                    <a:gd name="connsiteY89" fmla="*/ 206318 h 912285"/>
                    <a:gd name="connsiteX90" fmla="*/ 708658 w 708658"/>
                    <a:gd name="connsiteY90" fmla="*/ 165055 h 912285"/>
                    <a:gd name="connsiteX91" fmla="*/ 0 w 708658"/>
                    <a:gd name="connsiteY91" fmla="*/ 165055 h 912285"/>
                    <a:gd name="connsiteX92" fmla="*/ 0 w 708658"/>
                    <a:gd name="connsiteY92" fmla="*/ 169540 h 912285"/>
                    <a:gd name="connsiteX93" fmla="*/ 708658 w 708658"/>
                    <a:gd name="connsiteY93" fmla="*/ 169540 h 912285"/>
                    <a:gd name="connsiteX94" fmla="*/ 708658 w 708658"/>
                    <a:gd name="connsiteY94" fmla="*/ 165055 h 912285"/>
                    <a:gd name="connsiteX95" fmla="*/ 708658 w 708658"/>
                    <a:gd name="connsiteY95" fmla="*/ 123791 h 912285"/>
                    <a:gd name="connsiteX96" fmla="*/ 0 w 708658"/>
                    <a:gd name="connsiteY96" fmla="*/ 123791 h 912285"/>
                    <a:gd name="connsiteX97" fmla="*/ 0 w 708658"/>
                    <a:gd name="connsiteY97" fmla="*/ 128276 h 912285"/>
                    <a:gd name="connsiteX98" fmla="*/ 708658 w 708658"/>
                    <a:gd name="connsiteY98" fmla="*/ 128276 h 912285"/>
                    <a:gd name="connsiteX99" fmla="*/ 708658 w 708658"/>
                    <a:gd name="connsiteY99" fmla="*/ 123791 h 912285"/>
                    <a:gd name="connsiteX100" fmla="*/ 708658 w 708658"/>
                    <a:gd name="connsiteY100" fmla="*/ 82527 h 912285"/>
                    <a:gd name="connsiteX101" fmla="*/ 0 w 708658"/>
                    <a:gd name="connsiteY101" fmla="*/ 82527 h 912285"/>
                    <a:gd name="connsiteX102" fmla="*/ 0 w 708658"/>
                    <a:gd name="connsiteY102" fmla="*/ 87013 h 912285"/>
                    <a:gd name="connsiteX103" fmla="*/ 708658 w 708658"/>
                    <a:gd name="connsiteY103" fmla="*/ 87013 h 912285"/>
                    <a:gd name="connsiteX104" fmla="*/ 708658 w 708658"/>
                    <a:gd name="connsiteY104" fmla="*/ 82527 h 912285"/>
                    <a:gd name="connsiteX105" fmla="*/ 708658 w 708658"/>
                    <a:gd name="connsiteY105" fmla="*/ 41264 h 912285"/>
                    <a:gd name="connsiteX106" fmla="*/ 0 w 708658"/>
                    <a:gd name="connsiteY106" fmla="*/ 41264 h 912285"/>
                    <a:gd name="connsiteX107" fmla="*/ 0 w 708658"/>
                    <a:gd name="connsiteY107" fmla="*/ 45749 h 912285"/>
                    <a:gd name="connsiteX108" fmla="*/ 708658 w 708658"/>
                    <a:gd name="connsiteY108" fmla="*/ 45749 h 912285"/>
                    <a:gd name="connsiteX109" fmla="*/ 708658 w 708658"/>
                    <a:gd name="connsiteY109" fmla="*/ 41264 h 912285"/>
                    <a:gd name="connsiteX110" fmla="*/ 708658 w 708658"/>
                    <a:gd name="connsiteY110" fmla="*/ 0 h 912285"/>
                    <a:gd name="connsiteX111" fmla="*/ 0 w 708658"/>
                    <a:gd name="connsiteY111" fmla="*/ 0 h 912285"/>
                    <a:gd name="connsiteX112" fmla="*/ 0 w 708658"/>
                    <a:gd name="connsiteY112" fmla="*/ 4485 h 912285"/>
                    <a:gd name="connsiteX113" fmla="*/ 708658 w 708658"/>
                    <a:gd name="connsiteY113" fmla="*/ 4485 h 912285"/>
                    <a:gd name="connsiteX114" fmla="*/ 708658 w 708658"/>
                    <a:gd name="connsiteY114" fmla="*/ 0 h 912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708658" h="912285">
                      <a:moveTo>
                        <a:pt x="708658" y="912286"/>
                      </a:moveTo>
                      <a:lnTo>
                        <a:pt x="0" y="912286"/>
                      </a:lnTo>
                      <a:lnTo>
                        <a:pt x="0" y="907800"/>
                      </a:lnTo>
                      <a:lnTo>
                        <a:pt x="708658" y="907800"/>
                      </a:lnTo>
                      <a:lnTo>
                        <a:pt x="708658" y="912286"/>
                      </a:lnTo>
                      <a:close/>
                      <a:moveTo>
                        <a:pt x="708658" y="866537"/>
                      </a:moveTo>
                      <a:lnTo>
                        <a:pt x="0" y="866537"/>
                      </a:lnTo>
                      <a:lnTo>
                        <a:pt x="0" y="871022"/>
                      </a:lnTo>
                      <a:lnTo>
                        <a:pt x="708658" y="871022"/>
                      </a:lnTo>
                      <a:lnTo>
                        <a:pt x="708658" y="866537"/>
                      </a:lnTo>
                      <a:close/>
                      <a:moveTo>
                        <a:pt x="708658" y="825273"/>
                      </a:moveTo>
                      <a:lnTo>
                        <a:pt x="0" y="825273"/>
                      </a:lnTo>
                      <a:lnTo>
                        <a:pt x="0" y="829758"/>
                      </a:lnTo>
                      <a:lnTo>
                        <a:pt x="708658" y="829758"/>
                      </a:lnTo>
                      <a:lnTo>
                        <a:pt x="708658" y="825273"/>
                      </a:lnTo>
                      <a:close/>
                      <a:moveTo>
                        <a:pt x="708658" y="784010"/>
                      </a:moveTo>
                      <a:lnTo>
                        <a:pt x="0" y="784010"/>
                      </a:lnTo>
                      <a:lnTo>
                        <a:pt x="0" y="788495"/>
                      </a:lnTo>
                      <a:lnTo>
                        <a:pt x="708658" y="788495"/>
                      </a:lnTo>
                      <a:lnTo>
                        <a:pt x="708658" y="784010"/>
                      </a:lnTo>
                      <a:close/>
                      <a:moveTo>
                        <a:pt x="708658" y="742746"/>
                      </a:moveTo>
                      <a:lnTo>
                        <a:pt x="0" y="742746"/>
                      </a:lnTo>
                      <a:lnTo>
                        <a:pt x="0" y="747231"/>
                      </a:lnTo>
                      <a:lnTo>
                        <a:pt x="708658" y="747231"/>
                      </a:lnTo>
                      <a:lnTo>
                        <a:pt x="708658" y="742746"/>
                      </a:lnTo>
                      <a:close/>
                      <a:moveTo>
                        <a:pt x="708658" y="701482"/>
                      </a:moveTo>
                      <a:lnTo>
                        <a:pt x="0" y="701482"/>
                      </a:lnTo>
                      <a:lnTo>
                        <a:pt x="0" y="705967"/>
                      </a:lnTo>
                      <a:lnTo>
                        <a:pt x="708658" y="705967"/>
                      </a:lnTo>
                      <a:lnTo>
                        <a:pt x="708658" y="701482"/>
                      </a:lnTo>
                      <a:close/>
                      <a:moveTo>
                        <a:pt x="708658" y="660218"/>
                      </a:moveTo>
                      <a:lnTo>
                        <a:pt x="0" y="660218"/>
                      </a:lnTo>
                      <a:lnTo>
                        <a:pt x="0" y="664704"/>
                      </a:lnTo>
                      <a:lnTo>
                        <a:pt x="708658" y="664704"/>
                      </a:lnTo>
                      <a:lnTo>
                        <a:pt x="708658" y="660218"/>
                      </a:lnTo>
                      <a:close/>
                      <a:moveTo>
                        <a:pt x="708658" y="618955"/>
                      </a:moveTo>
                      <a:lnTo>
                        <a:pt x="0" y="618955"/>
                      </a:lnTo>
                      <a:lnTo>
                        <a:pt x="0" y="623440"/>
                      </a:lnTo>
                      <a:lnTo>
                        <a:pt x="708658" y="623440"/>
                      </a:lnTo>
                      <a:lnTo>
                        <a:pt x="708658" y="618955"/>
                      </a:lnTo>
                      <a:close/>
                      <a:moveTo>
                        <a:pt x="708658" y="577691"/>
                      </a:moveTo>
                      <a:lnTo>
                        <a:pt x="0" y="577691"/>
                      </a:lnTo>
                      <a:lnTo>
                        <a:pt x="0" y="582177"/>
                      </a:lnTo>
                      <a:lnTo>
                        <a:pt x="708658" y="582177"/>
                      </a:lnTo>
                      <a:lnTo>
                        <a:pt x="708658" y="577691"/>
                      </a:lnTo>
                      <a:close/>
                      <a:moveTo>
                        <a:pt x="708658" y="536428"/>
                      </a:moveTo>
                      <a:lnTo>
                        <a:pt x="0" y="536428"/>
                      </a:lnTo>
                      <a:lnTo>
                        <a:pt x="0" y="540913"/>
                      </a:lnTo>
                      <a:lnTo>
                        <a:pt x="708658" y="540913"/>
                      </a:lnTo>
                      <a:lnTo>
                        <a:pt x="708658" y="536428"/>
                      </a:lnTo>
                      <a:close/>
                      <a:moveTo>
                        <a:pt x="708658" y="495164"/>
                      </a:moveTo>
                      <a:lnTo>
                        <a:pt x="0" y="495164"/>
                      </a:lnTo>
                      <a:lnTo>
                        <a:pt x="0" y="499649"/>
                      </a:lnTo>
                      <a:lnTo>
                        <a:pt x="708658" y="499649"/>
                      </a:lnTo>
                      <a:lnTo>
                        <a:pt x="708658" y="495164"/>
                      </a:lnTo>
                      <a:close/>
                      <a:moveTo>
                        <a:pt x="708658" y="453900"/>
                      </a:moveTo>
                      <a:lnTo>
                        <a:pt x="0" y="453900"/>
                      </a:lnTo>
                      <a:lnTo>
                        <a:pt x="0" y="458385"/>
                      </a:lnTo>
                      <a:lnTo>
                        <a:pt x="708658" y="458385"/>
                      </a:lnTo>
                      <a:lnTo>
                        <a:pt x="708658" y="453900"/>
                      </a:lnTo>
                      <a:close/>
                      <a:moveTo>
                        <a:pt x="708658" y="412636"/>
                      </a:moveTo>
                      <a:lnTo>
                        <a:pt x="0" y="412636"/>
                      </a:lnTo>
                      <a:lnTo>
                        <a:pt x="0" y="417122"/>
                      </a:lnTo>
                      <a:lnTo>
                        <a:pt x="708658" y="417122"/>
                      </a:lnTo>
                      <a:lnTo>
                        <a:pt x="708658" y="412636"/>
                      </a:lnTo>
                      <a:close/>
                      <a:moveTo>
                        <a:pt x="708658" y="371373"/>
                      </a:moveTo>
                      <a:lnTo>
                        <a:pt x="0" y="371373"/>
                      </a:lnTo>
                      <a:lnTo>
                        <a:pt x="0" y="375858"/>
                      </a:lnTo>
                      <a:lnTo>
                        <a:pt x="708658" y="375858"/>
                      </a:lnTo>
                      <a:lnTo>
                        <a:pt x="708658" y="371373"/>
                      </a:lnTo>
                      <a:close/>
                      <a:moveTo>
                        <a:pt x="708658" y="330109"/>
                      </a:moveTo>
                      <a:lnTo>
                        <a:pt x="0" y="330109"/>
                      </a:lnTo>
                      <a:lnTo>
                        <a:pt x="0" y="334595"/>
                      </a:lnTo>
                      <a:lnTo>
                        <a:pt x="708658" y="334595"/>
                      </a:lnTo>
                      <a:lnTo>
                        <a:pt x="708658" y="330109"/>
                      </a:lnTo>
                      <a:close/>
                      <a:moveTo>
                        <a:pt x="708658" y="288846"/>
                      </a:moveTo>
                      <a:lnTo>
                        <a:pt x="0" y="288846"/>
                      </a:lnTo>
                      <a:lnTo>
                        <a:pt x="0" y="293331"/>
                      </a:lnTo>
                      <a:lnTo>
                        <a:pt x="708658" y="293331"/>
                      </a:lnTo>
                      <a:lnTo>
                        <a:pt x="708658" y="288846"/>
                      </a:lnTo>
                      <a:close/>
                      <a:moveTo>
                        <a:pt x="708658" y="247582"/>
                      </a:moveTo>
                      <a:lnTo>
                        <a:pt x="0" y="247582"/>
                      </a:lnTo>
                      <a:lnTo>
                        <a:pt x="0" y="252067"/>
                      </a:lnTo>
                      <a:lnTo>
                        <a:pt x="708658" y="252067"/>
                      </a:lnTo>
                      <a:lnTo>
                        <a:pt x="708658" y="247582"/>
                      </a:lnTo>
                      <a:close/>
                      <a:moveTo>
                        <a:pt x="708658" y="206318"/>
                      </a:moveTo>
                      <a:lnTo>
                        <a:pt x="0" y="206318"/>
                      </a:lnTo>
                      <a:lnTo>
                        <a:pt x="0" y="210803"/>
                      </a:lnTo>
                      <a:lnTo>
                        <a:pt x="708658" y="210803"/>
                      </a:lnTo>
                      <a:lnTo>
                        <a:pt x="708658" y="206318"/>
                      </a:lnTo>
                      <a:close/>
                      <a:moveTo>
                        <a:pt x="708658" y="165055"/>
                      </a:moveTo>
                      <a:lnTo>
                        <a:pt x="0" y="165055"/>
                      </a:lnTo>
                      <a:lnTo>
                        <a:pt x="0" y="169540"/>
                      </a:lnTo>
                      <a:lnTo>
                        <a:pt x="708658" y="169540"/>
                      </a:lnTo>
                      <a:lnTo>
                        <a:pt x="708658" y="165055"/>
                      </a:lnTo>
                      <a:close/>
                      <a:moveTo>
                        <a:pt x="708658" y="123791"/>
                      </a:moveTo>
                      <a:lnTo>
                        <a:pt x="0" y="123791"/>
                      </a:lnTo>
                      <a:lnTo>
                        <a:pt x="0" y="128276"/>
                      </a:lnTo>
                      <a:lnTo>
                        <a:pt x="708658" y="128276"/>
                      </a:lnTo>
                      <a:lnTo>
                        <a:pt x="708658" y="123791"/>
                      </a:lnTo>
                      <a:close/>
                      <a:moveTo>
                        <a:pt x="708658" y="82527"/>
                      </a:moveTo>
                      <a:lnTo>
                        <a:pt x="0" y="82527"/>
                      </a:lnTo>
                      <a:lnTo>
                        <a:pt x="0" y="87013"/>
                      </a:lnTo>
                      <a:lnTo>
                        <a:pt x="708658" y="87013"/>
                      </a:lnTo>
                      <a:lnTo>
                        <a:pt x="708658" y="82527"/>
                      </a:lnTo>
                      <a:close/>
                      <a:moveTo>
                        <a:pt x="708658" y="41264"/>
                      </a:moveTo>
                      <a:lnTo>
                        <a:pt x="0" y="41264"/>
                      </a:lnTo>
                      <a:lnTo>
                        <a:pt x="0" y="45749"/>
                      </a:lnTo>
                      <a:lnTo>
                        <a:pt x="708658" y="45749"/>
                      </a:lnTo>
                      <a:lnTo>
                        <a:pt x="708658" y="41264"/>
                      </a:lnTo>
                      <a:close/>
                      <a:moveTo>
                        <a:pt x="708658" y="0"/>
                      </a:moveTo>
                      <a:lnTo>
                        <a:pt x="0" y="0"/>
                      </a:lnTo>
                      <a:lnTo>
                        <a:pt x="0" y="4485"/>
                      </a:lnTo>
                      <a:lnTo>
                        <a:pt x="708658" y="4485"/>
                      </a:lnTo>
                      <a:lnTo>
                        <a:pt x="708658" y="0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538346D-9B78-456B-A7DB-532AB83AFE79}"/>
                  </a:ext>
                </a:extLst>
              </p:cNvPr>
              <p:cNvSpPr/>
              <p:nvPr/>
            </p:nvSpPr>
            <p:spPr>
              <a:xfrm>
                <a:off x="7271824" y="3295121"/>
                <a:ext cx="999499" cy="1494941"/>
              </a:xfrm>
              <a:custGeom>
                <a:avLst/>
                <a:gdLst>
                  <a:gd name="connsiteX0" fmla="*/ 997446 w 999499"/>
                  <a:gd name="connsiteY0" fmla="*/ 203824 h 1494941"/>
                  <a:gd name="connsiteX1" fmla="*/ 687767 w 999499"/>
                  <a:gd name="connsiteY1" fmla="*/ 209202 h 1494941"/>
                  <a:gd name="connsiteX2" fmla="*/ 419104 w 999499"/>
                  <a:gd name="connsiteY2" fmla="*/ 222348 h 1494941"/>
                  <a:gd name="connsiteX3" fmla="*/ 447065 w 999499"/>
                  <a:gd name="connsiteY3" fmla="*/ 178232 h 1494941"/>
                  <a:gd name="connsiteX4" fmla="*/ 463943 w 999499"/>
                  <a:gd name="connsiteY4" fmla="*/ 128451 h 1494941"/>
                  <a:gd name="connsiteX5" fmla="*/ 158488 w 999499"/>
                  <a:gd name="connsiteY5" fmla="*/ 26911 h 1494941"/>
                  <a:gd name="connsiteX6" fmla="*/ 133860 w 999499"/>
                  <a:gd name="connsiteY6" fmla="*/ 26911 h 1494941"/>
                  <a:gd name="connsiteX7" fmla="*/ 133860 w 999499"/>
                  <a:gd name="connsiteY7" fmla="*/ 0 h 1494941"/>
                  <a:gd name="connsiteX8" fmla="*/ 0 w 999499"/>
                  <a:gd name="connsiteY8" fmla="*/ 0 h 1494941"/>
                  <a:gd name="connsiteX9" fmla="*/ 0 w 999499"/>
                  <a:gd name="connsiteY9" fmla="*/ 65004 h 1494941"/>
                  <a:gd name="connsiteX10" fmla="*/ 133860 w 999499"/>
                  <a:gd name="connsiteY10" fmla="*/ 65004 h 1494941"/>
                  <a:gd name="connsiteX11" fmla="*/ 133860 w 999499"/>
                  <a:gd name="connsiteY11" fmla="*/ 35881 h 1494941"/>
                  <a:gd name="connsiteX12" fmla="*/ 158488 w 999499"/>
                  <a:gd name="connsiteY12" fmla="*/ 35881 h 1494941"/>
                  <a:gd name="connsiteX13" fmla="*/ 455582 w 999499"/>
                  <a:gd name="connsiteY13" fmla="*/ 131703 h 1494941"/>
                  <a:gd name="connsiteX14" fmla="*/ 441005 w 999499"/>
                  <a:gd name="connsiteY14" fmla="*/ 171616 h 1494941"/>
                  <a:gd name="connsiteX15" fmla="*/ 411022 w 999499"/>
                  <a:gd name="connsiteY15" fmla="*/ 226232 h 1494941"/>
                  <a:gd name="connsiteX16" fmla="*/ 689148 w 999499"/>
                  <a:gd name="connsiteY16" fmla="*/ 218065 h 1494941"/>
                  <a:gd name="connsiteX17" fmla="*/ 989287 w 999499"/>
                  <a:gd name="connsiteY17" fmla="*/ 207552 h 1494941"/>
                  <a:gd name="connsiteX18" fmla="*/ 934505 w 999499"/>
                  <a:gd name="connsiteY18" fmla="*/ 283629 h 1494941"/>
                  <a:gd name="connsiteX19" fmla="*/ 813908 w 999499"/>
                  <a:gd name="connsiteY19" fmla="*/ 872977 h 1494941"/>
                  <a:gd name="connsiteX20" fmla="*/ 865707 w 999499"/>
                  <a:gd name="connsiteY20" fmla="*/ 1090666 h 1494941"/>
                  <a:gd name="connsiteX21" fmla="*/ 752026 w 999499"/>
                  <a:gd name="connsiteY21" fmla="*/ 1399591 h 1494941"/>
                  <a:gd name="connsiteX22" fmla="*/ 410502 w 999499"/>
                  <a:gd name="connsiteY22" fmla="*/ 1474682 h 1494941"/>
                  <a:gd name="connsiteX23" fmla="*/ 399186 w 999499"/>
                  <a:gd name="connsiteY23" fmla="*/ 1462164 h 1494941"/>
                  <a:gd name="connsiteX24" fmla="*/ 399186 w 999499"/>
                  <a:gd name="connsiteY24" fmla="*/ 1421797 h 1494941"/>
                  <a:gd name="connsiteX25" fmla="*/ 417126 w 999499"/>
                  <a:gd name="connsiteY25" fmla="*/ 1421797 h 1494941"/>
                  <a:gd name="connsiteX26" fmla="*/ 417126 w 999499"/>
                  <a:gd name="connsiteY26" fmla="*/ 1327609 h 1494941"/>
                  <a:gd name="connsiteX27" fmla="*/ 372275 w 999499"/>
                  <a:gd name="connsiteY27" fmla="*/ 1327609 h 1494941"/>
                  <a:gd name="connsiteX28" fmla="*/ 372275 w 999499"/>
                  <a:gd name="connsiteY28" fmla="*/ 1421797 h 1494941"/>
                  <a:gd name="connsiteX29" fmla="*/ 390215 w 999499"/>
                  <a:gd name="connsiteY29" fmla="*/ 1421797 h 1494941"/>
                  <a:gd name="connsiteX30" fmla="*/ 390215 w 999499"/>
                  <a:gd name="connsiteY30" fmla="*/ 1462164 h 1494941"/>
                  <a:gd name="connsiteX31" fmla="*/ 406469 w 999499"/>
                  <a:gd name="connsiteY31" fmla="*/ 1482693 h 1494941"/>
                  <a:gd name="connsiteX32" fmla="*/ 482013 w 999499"/>
                  <a:gd name="connsiteY32" fmla="*/ 1494942 h 1494941"/>
                  <a:gd name="connsiteX33" fmla="*/ 757372 w 999499"/>
                  <a:gd name="connsiteY33" fmla="*/ 1406794 h 1494941"/>
                  <a:gd name="connsiteX34" fmla="*/ 874552 w 999499"/>
                  <a:gd name="connsiteY34" fmla="*/ 1089127 h 1494941"/>
                  <a:gd name="connsiteX35" fmla="*/ 822564 w 999499"/>
                  <a:gd name="connsiteY35" fmla="*/ 870600 h 1494941"/>
                  <a:gd name="connsiteX36" fmla="*/ 774505 w 999499"/>
                  <a:gd name="connsiteY36" fmla="*/ 569165 h 1494941"/>
                  <a:gd name="connsiteX37" fmla="*/ 940309 w 999499"/>
                  <a:gd name="connsiteY37" fmla="*/ 290469 h 1494941"/>
                  <a:gd name="connsiteX38" fmla="*/ 997446 w 999499"/>
                  <a:gd name="connsiteY38" fmla="*/ 203824 h 1494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99499" h="1494941">
                    <a:moveTo>
                      <a:pt x="997446" y="203824"/>
                    </a:moveTo>
                    <a:cubicBezTo>
                      <a:pt x="980438" y="166633"/>
                      <a:pt x="863787" y="181811"/>
                      <a:pt x="687767" y="209202"/>
                    </a:cubicBezTo>
                    <a:cubicBezTo>
                      <a:pt x="567846" y="227865"/>
                      <a:pt x="431927" y="249022"/>
                      <a:pt x="419104" y="222348"/>
                    </a:cubicBezTo>
                    <a:cubicBezTo>
                      <a:pt x="416292" y="216495"/>
                      <a:pt x="418858" y="204089"/>
                      <a:pt x="447065" y="178232"/>
                    </a:cubicBezTo>
                    <a:cubicBezTo>
                      <a:pt x="464790" y="161982"/>
                      <a:pt x="470469" y="145235"/>
                      <a:pt x="463943" y="128451"/>
                    </a:cubicBezTo>
                    <a:cubicBezTo>
                      <a:pt x="439826" y="66457"/>
                      <a:pt x="249807" y="26911"/>
                      <a:pt x="158488" y="26911"/>
                    </a:cubicBezTo>
                    <a:lnTo>
                      <a:pt x="133860" y="26911"/>
                    </a:lnTo>
                    <a:lnTo>
                      <a:pt x="133860" y="0"/>
                    </a:lnTo>
                    <a:lnTo>
                      <a:pt x="0" y="0"/>
                    </a:lnTo>
                    <a:lnTo>
                      <a:pt x="0" y="65004"/>
                    </a:lnTo>
                    <a:lnTo>
                      <a:pt x="133860" y="65004"/>
                    </a:lnTo>
                    <a:lnTo>
                      <a:pt x="133860" y="35881"/>
                    </a:lnTo>
                    <a:lnTo>
                      <a:pt x="158488" y="35881"/>
                    </a:lnTo>
                    <a:cubicBezTo>
                      <a:pt x="261091" y="35881"/>
                      <a:pt x="435009" y="78809"/>
                      <a:pt x="455582" y="131703"/>
                    </a:cubicBezTo>
                    <a:cubicBezTo>
                      <a:pt x="460704" y="144876"/>
                      <a:pt x="455936" y="157928"/>
                      <a:pt x="441005" y="171616"/>
                    </a:cubicBezTo>
                    <a:cubicBezTo>
                      <a:pt x="414372" y="196029"/>
                      <a:pt x="404841" y="213387"/>
                      <a:pt x="411022" y="226232"/>
                    </a:cubicBezTo>
                    <a:cubicBezTo>
                      <a:pt x="425675" y="256705"/>
                      <a:pt x="525869" y="243473"/>
                      <a:pt x="689148" y="218065"/>
                    </a:cubicBezTo>
                    <a:cubicBezTo>
                      <a:pt x="822586" y="197294"/>
                      <a:pt x="973831" y="173760"/>
                      <a:pt x="989287" y="207552"/>
                    </a:cubicBezTo>
                    <a:cubicBezTo>
                      <a:pt x="993736" y="217276"/>
                      <a:pt x="987843" y="238374"/>
                      <a:pt x="934505" y="283629"/>
                    </a:cubicBezTo>
                    <a:cubicBezTo>
                      <a:pt x="705519" y="477923"/>
                      <a:pt x="753353" y="652257"/>
                      <a:pt x="813908" y="872977"/>
                    </a:cubicBezTo>
                    <a:cubicBezTo>
                      <a:pt x="832691" y="941435"/>
                      <a:pt x="852112" y="1012220"/>
                      <a:pt x="865707" y="1090666"/>
                    </a:cubicBezTo>
                    <a:cubicBezTo>
                      <a:pt x="894224" y="1255186"/>
                      <a:pt x="819626" y="1349469"/>
                      <a:pt x="752026" y="1399591"/>
                    </a:cubicBezTo>
                    <a:cubicBezTo>
                      <a:pt x="635424" y="1486043"/>
                      <a:pt x="460763" y="1499983"/>
                      <a:pt x="410502" y="1474682"/>
                    </a:cubicBezTo>
                    <a:cubicBezTo>
                      <a:pt x="405339" y="1472081"/>
                      <a:pt x="399186" y="1467802"/>
                      <a:pt x="399186" y="1462164"/>
                    </a:cubicBezTo>
                    <a:lnTo>
                      <a:pt x="399186" y="1421797"/>
                    </a:lnTo>
                    <a:lnTo>
                      <a:pt x="417126" y="1421797"/>
                    </a:lnTo>
                    <a:lnTo>
                      <a:pt x="417126" y="1327609"/>
                    </a:lnTo>
                    <a:lnTo>
                      <a:pt x="372275" y="1327609"/>
                    </a:lnTo>
                    <a:lnTo>
                      <a:pt x="372275" y="1421797"/>
                    </a:lnTo>
                    <a:lnTo>
                      <a:pt x="390215" y="1421797"/>
                    </a:lnTo>
                    <a:lnTo>
                      <a:pt x="390215" y="1462164"/>
                    </a:lnTo>
                    <a:cubicBezTo>
                      <a:pt x="390215" y="1467797"/>
                      <a:pt x="393036" y="1475929"/>
                      <a:pt x="406469" y="1482693"/>
                    </a:cubicBezTo>
                    <a:cubicBezTo>
                      <a:pt x="421831" y="1490425"/>
                      <a:pt x="448648" y="1494942"/>
                      <a:pt x="482013" y="1494942"/>
                    </a:cubicBezTo>
                    <a:cubicBezTo>
                      <a:pt x="559033" y="1494942"/>
                      <a:pt x="670947" y="1470879"/>
                      <a:pt x="757372" y="1406794"/>
                    </a:cubicBezTo>
                    <a:cubicBezTo>
                      <a:pt x="827000" y="1355170"/>
                      <a:pt x="903849" y="1258151"/>
                      <a:pt x="874552" y="1089127"/>
                    </a:cubicBezTo>
                    <a:cubicBezTo>
                      <a:pt x="860881" y="1010264"/>
                      <a:pt x="841402" y="939259"/>
                      <a:pt x="822564" y="870600"/>
                    </a:cubicBezTo>
                    <a:cubicBezTo>
                      <a:pt x="791980" y="759130"/>
                      <a:pt x="765567" y="662860"/>
                      <a:pt x="774505" y="569165"/>
                    </a:cubicBezTo>
                    <a:cubicBezTo>
                      <a:pt x="784283" y="466710"/>
                      <a:pt x="836966" y="378154"/>
                      <a:pt x="940309" y="290469"/>
                    </a:cubicBezTo>
                    <a:cubicBezTo>
                      <a:pt x="987870" y="250116"/>
                      <a:pt x="1006026" y="222581"/>
                      <a:pt x="997446" y="203824"/>
                    </a:cubicBezTo>
                    <a:close/>
                  </a:path>
                </a:pathLst>
              </a:custGeom>
              <a:solidFill>
                <a:srgbClr val="CFCFCF"/>
              </a:solidFill>
              <a:ln w="44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" name="Graphic 8" descr="Laptop with phone and calculator">
                <a:extLst>
                  <a:ext uri="{FF2B5EF4-FFF2-40B4-BE49-F238E27FC236}">
                    <a16:creationId xmlns:a16="http://schemas.microsoft.com/office/drawing/2014/main" id="{4F63290B-7271-4FAF-8F99-DD4B537B4B29}"/>
                  </a:ext>
                </a:extLst>
              </p:cNvPr>
              <p:cNvGrpSpPr/>
              <p:nvPr/>
            </p:nvGrpSpPr>
            <p:grpSpPr>
              <a:xfrm>
                <a:off x="4655663" y="3303634"/>
                <a:ext cx="499155" cy="964770"/>
                <a:chOff x="4655663" y="3303634"/>
                <a:chExt cx="499155" cy="964770"/>
              </a:xfrm>
            </p:grpSpPr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C44D7AFF-70A2-4145-83B7-17B8097FAC6D}"/>
                    </a:ext>
                  </a:extLst>
                </p:cNvPr>
                <p:cNvSpPr/>
                <p:nvPr/>
              </p:nvSpPr>
              <p:spPr>
                <a:xfrm>
                  <a:off x="4655663" y="3303634"/>
                  <a:ext cx="499155" cy="964770"/>
                </a:xfrm>
                <a:custGeom>
                  <a:avLst/>
                  <a:gdLst>
                    <a:gd name="connsiteX0" fmla="*/ 462911 w 499155"/>
                    <a:gd name="connsiteY0" fmla="*/ 964771 h 964770"/>
                    <a:gd name="connsiteX1" fmla="*/ 36245 w 499155"/>
                    <a:gd name="connsiteY1" fmla="*/ 964771 h 964770"/>
                    <a:gd name="connsiteX2" fmla="*/ 0 w 499155"/>
                    <a:gd name="connsiteY2" fmla="*/ 928526 h 964770"/>
                    <a:gd name="connsiteX3" fmla="*/ 0 w 499155"/>
                    <a:gd name="connsiteY3" fmla="*/ 36245 h 964770"/>
                    <a:gd name="connsiteX4" fmla="*/ 36245 w 499155"/>
                    <a:gd name="connsiteY4" fmla="*/ 0 h 964770"/>
                    <a:gd name="connsiteX5" fmla="*/ 462911 w 499155"/>
                    <a:gd name="connsiteY5" fmla="*/ 0 h 964770"/>
                    <a:gd name="connsiteX6" fmla="*/ 499156 w 499155"/>
                    <a:gd name="connsiteY6" fmla="*/ 36245 h 964770"/>
                    <a:gd name="connsiteX7" fmla="*/ 499156 w 499155"/>
                    <a:gd name="connsiteY7" fmla="*/ 928526 h 964770"/>
                    <a:gd name="connsiteX8" fmla="*/ 462911 w 499155"/>
                    <a:gd name="connsiteY8" fmla="*/ 964771 h 964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9155" h="964770">
                      <a:moveTo>
                        <a:pt x="462911" y="964771"/>
                      </a:moveTo>
                      <a:lnTo>
                        <a:pt x="36245" y="964771"/>
                      </a:lnTo>
                      <a:cubicBezTo>
                        <a:pt x="16227" y="964771"/>
                        <a:pt x="0" y="948544"/>
                        <a:pt x="0" y="928526"/>
                      </a:cubicBezTo>
                      <a:lnTo>
                        <a:pt x="0" y="36245"/>
                      </a:lnTo>
                      <a:cubicBezTo>
                        <a:pt x="0" y="16227"/>
                        <a:pt x="16227" y="0"/>
                        <a:pt x="36245" y="0"/>
                      </a:cubicBezTo>
                      <a:lnTo>
                        <a:pt x="462911" y="0"/>
                      </a:lnTo>
                      <a:cubicBezTo>
                        <a:pt x="482928" y="0"/>
                        <a:pt x="499156" y="16227"/>
                        <a:pt x="499156" y="36245"/>
                      </a:cubicBezTo>
                      <a:lnTo>
                        <a:pt x="499156" y="928526"/>
                      </a:lnTo>
                      <a:cubicBezTo>
                        <a:pt x="499156" y="948544"/>
                        <a:pt x="482928" y="964771"/>
                        <a:pt x="462911" y="964771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92" name="Graphic 8" descr="Laptop with phone and calculator">
                  <a:extLst>
                    <a:ext uri="{FF2B5EF4-FFF2-40B4-BE49-F238E27FC236}">
                      <a16:creationId xmlns:a16="http://schemas.microsoft.com/office/drawing/2014/main" id="{4F63290B-7271-4FAF-8F99-DD4B537B4B29}"/>
                    </a:ext>
                  </a:extLst>
                </p:cNvPr>
                <p:cNvGrpSpPr/>
                <p:nvPr/>
              </p:nvGrpSpPr>
              <p:grpSpPr>
                <a:xfrm>
                  <a:off x="4713038" y="3785562"/>
                  <a:ext cx="390641" cy="381957"/>
                  <a:chOff x="4713038" y="3785562"/>
                  <a:chExt cx="390641" cy="381957"/>
                </a:xfrm>
              </p:grpSpPr>
              <p:sp>
                <p:nvSpPr>
                  <p:cNvPr id="193" name="Freeform: Shape 192">
                    <a:extLst>
                      <a:ext uri="{FF2B5EF4-FFF2-40B4-BE49-F238E27FC236}">
                        <a16:creationId xmlns:a16="http://schemas.microsoft.com/office/drawing/2014/main" id="{8C9CE3E2-33A0-4FD6-86EE-B54B1F05B6FD}"/>
                      </a:ext>
                    </a:extLst>
                  </p:cNvPr>
                  <p:cNvSpPr/>
                  <p:nvPr/>
                </p:nvSpPr>
                <p:spPr>
                  <a:xfrm>
                    <a:off x="4713038" y="3785562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: Shape 193">
                    <a:extLst>
                      <a:ext uri="{FF2B5EF4-FFF2-40B4-BE49-F238E27FC236}">
                        <a16:creationId xmlns:a16="http://schemas.microsoft.com/office/drawing/2014/main" id="{AE463BEE-6BAA-4162-A9AD-E78E3D30251D}"/>
                      </a:ext>
                    </a:extLst>
                  </p:cNvPr>
                  <p:cNvSpPr/>
                  <p:nvPr/>
                </p:nvSpPr>
                <p:spPr>
                  <a:xfrm>
                    <a:off x="4797678" y="3785562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: Shape 194">
                    <a:extLst>
                      <a:ext uri="{FF2B5EF4-FFF2-40B4-BE49-F238E27FC236}">
                        <a16:creationId xmlns:a16="http://schemas.microsoft.com/office/drawing/2014/main" id="{AD6BF17E-AC6E-4032-A0CF-43B1540673DE}"/>
                      </a:ext>
                    </a:extLst>
                  </p:cNvPr>
                  <p:cNvSpPr/>
                  <p:nvPr/>
                </p:nvSpPr>
                <p:spPr>
                  <a:xfrm>
                    <a:off x="4882318" y="3785562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D6B52D25-6B3E-4A10-B148-57E1E277ACAC}"/>
                      </a:ext>
                    </a:extLst>
                  </p:cNvPr>
                  <p:cNvSpPr/>
                  <p:nvPr/>
                </p:nvSpPr>
                <p:spPr>
                  <a:xfrm>
                    <a:off x="4966957" y="3785562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E7FCABE3-B70A-4725-A7AA-911B849E72E0}"/>
                      </a:ext>
                    </a:extLst>
                  </p:cNvPr>
                  <p:cNvSpPr/>
                  <p:nvPr/>
                </p:nvSpPr>
                <p:spPr>
                  <a:xfrm>
                    <a:off x="5051597" y="3785562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8" name="Freeform: Shape 197">
                    <a:extLst>
                      <a:ext uri="{FF2B5EF4-FFF2-40B4-BE49-F238E27FC236}">
                        <a16:creationId xmlns:a16="http://schemas.microsoft.com/office/drawing/2014/main" id="{D23C79DB-0C87-40E9-9804-13DDB74692F6}"/>
                      </a:ext>
                    </a:extLst>
                  </p:cNvPr>
                  <p:cNvSpPr/>
                  <p:nvPr/>
                </p:nvSpPr>
                <p:spPr>
                  <a:xfrm>
                    <a:off x="4713038" y="3868031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CFCFC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9" name="Freeform: Shape 198">
                    <a:extLst>
                      <a:ext uri="{FF2B5EF4-FFF2-40B4-BE49-F238E27FC236}">
                        <a16:creationId xmlns:a16="http://schemas.microsoft.com/office/drawing/2014/main" id="{871BA8F7-5B6E-4D1A-A4A5-C088370E8747}"/>
                      </a:ext>
                    </a:extLst>
                  </p:cNvPr>
                  <p:cNvSpPr/>
                  <p:nvPr/>
                </p:nvSpPr>
                <p:spPr>
                  <a:xfrm>
                    <a:off x="4797678" y="3868031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0" name="Freeform: Shape 199">
                    <a:extLst>
                      <a:ext uri="{FF2B5EF4-FFF2-40B4-BE49-F238E27FC236}">
                        <a16:creationId xmlns:a16="http://schemas.microsoft.com/office/drawing/2014/main" id="{D1AF7F2E-1BF2-480F-A168-8A81DDF547B4}"/>
                      </a:ext>
                    </a:extLst>
                  </p:cNvPr>
                  <p:cNvSpPr/>
                  <p:nvPr/>
                </p:nvSpPr>
                <p:spPr>
                  <a:xfrm>
                    <a:off x="4882318" y="3868031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1" name="Freeform: Shape 200">
                    <a:extLst>
                      <a:ext uri="{FF2B5EF4-FFF2-40B4-BE49-F238E27FC236}">
                        <a16:creationId xmlns:a16="http://schemas.microsoft.com/office/drawing/2014/main" id="{20EBCB36-E819-408E-AD31-A209804A010D}"/>
                      </a:ext>
                    </a:extLst>
                  </p:cNvPr>
                  <p:cNvSpPr/>
                  <p:nvPr/>
                </p:nvSpPr>
                <p:spPr>
                  <a:xfrm>
                    <a:off x="4966957" y="3868031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2" name="Freeform: Shape 201">
                    <a:extLst>
                      <a:ext uri="{FF2B5EF4-FFF2-40B4-BE49-F238E27FC236}">
                        <a16:creationId xmlns:a16="http://schemas.microsoft.com/office/drawing/2014/main" id="{A01A9B82-D1AD-475A-97E9-3FD82FD4BCC7}"/>
                      </a:ext>
                    </a:extLst>
                  </p:cNvPr>
                  <p:cNvSpPr/>
                  <p:nvPr/>
                </p:nvSpPr>
                <p:spPr>
                  <a:xfrm>
                    <a:off x="5051597" y="3868031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CFCFC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: Shape 202">
                    <a:extLst>
                      <a:ext uri="{FF2B5EF4-FFF2-40B4-BE49-F238E27FC236}">
                        <a16:creationId xmlns:a16="http://schemas.microsoft.com/office/drawing/2014/main" id="{B216F26F-5EAA-48C9-9C83-94003C8B69ED}"/>
                      </a:ext>
                    </a:extLst>
                  </p:cNvPr>
                  <p:cNvSpPr/>
                  <p:nvPr/>
                </p:nvSpPr>
                <p:spPr>
                  <a:xfrm>
                    <a:off x="4713038" y="3950500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CFCFC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: Shape 203">
                    <a:extLst>
                      <a:ext uri="{FF2B5EF4-FFF2-40B4-BE49-F238E27FC236}">
                        <a16:creationId xmlns:a16="http://schemas.microsoft.com/office/drawing/2014/main" id="{0F70E3B0-FD56-4BB8-A45B-073875CB13D9}"/>
                      </a:ext>
                    </a:extLst>
                  </p:cNvPr>
                  <p:cNvSpPr/>
                  <p:nvPr/>
                </p:nvSpPr>
                <p:spPr>
                  <a:xfrm>
                    <a:off x="4797678" y="3950500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: Shape 204">
                    <a:extLst>
                      <a:ext uri="{FF2B5EF4-FFF2-40B4-BE49-F238E27FC236}">
                        <a16:creationId xmlns:a16="http://schemas.microsoft.com/office/drawing/2014/main" id="{76C45506-FEA3-44F4-91F2-4D6EB1EB12F5}"/>
                      </a:ext>
                    </a:extLst>
                  </p:cNvPr>
                  <p:cNvSpPr/>
                  <p:nvPr/>
                </p:nvSpPr>
                <p:spPr>
                  <a:xfrm>
                    <a:off x="4882318" y="3950500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: Shape 205">
                    <a:extLst>
                      <a:ext uri="{FF2B5EF4-FFF2-40B4-BE49-F238E27FC236}">
                        <a16:creationId xmlns:a16="http://schemas.microsoft.com/office/drawing/2014/main" id="{B48976BB-4362-40EF-849D-BAE5E9A11357}"/>
                      </a:ext>
                    </a:extLst>
                  </p:cNvPr>
                  <p:cNvSpPr/>
                  <p:nvPr/>
                </p:nvSpPr>
                <p:spPr>
                  <a:xfrm>
                    <a:off x="4966957" y="3950500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: Shape 206">
                    <a:extLst>
                      <a:ext uri="{FF2B5EF4-FFF2-40B4-BE49-F238E27FC236}">
                        <a16:creationId xmlns:a16="http://schemas.microsoft.com/office/drawing/2014/main" id="{22EE1C01-CF38-4D20-B858-A985983A312F}"/>
                      </a:ext>
                    </a:extLst>
                  </p:cNvPr>
                  <p:cNvSpPr/>
                  <p:nvPr/>
                </p:nvSpPr>
                <p:spPr>
                  <a:xfrm>
                    <a:off x="5051597" y="3950500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CFCFC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: Shape 207">
                    <a:extLst>
                      <a:ext uri="{FF2B5EF4-FFF2-40B4-BE49-F238E27FC236}">
                        <a16:creationId xmlns:a16="http://schemas.microsoft.com/office/drawing/2014/main" id="{DAD824E1-7E02-4890-AD6D-F4A96A8FBFE3}"/>
                      </a:ext>
                    </a:extLst>
                  </p:cNvPr>
                  <p:cNvSpPr/>
                  <p:nvPr/>
                </p:nvSpPr>
                <p:spPr>
                  <a:xfrm>
                    <a:off x="4713038" y="4032969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CFCFC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9" name="Freeform: Shape 208">
                    <a:extLst>
                      <a:ext uri="{FF2B5EF4-FFF2-40B4-BE49-F238E27FC236}">
                        <a16:creationId xmlns:a16="http://schemas.microsoft.com/office/drawing/2014/main" id="{79314D7F-876A-478E-B152-917542868CBA}"/>
                      </a:ext>
                    </a:extLst>
                  </p:cNvPr>
                  <p:cNvSpPr/>
                  <p:nvPr/>
                </p:nvSpPr>
                <p:spPr>
                  <a:xfrm>
                    <a:off x="4797678" y="4032969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: Shape 209">
                    <a:extLst>
                      <a:ext uri="{FF2B5EF4-FFF2-40B4-BE49-F238E27FC236}">
                        <a16:creationId xmlns:a16="http://schemas.microsoft.com/office/drawing/2014/main" id="{6640C6F2-3A34-4522-95F8-05E01AFEF656}"/>
                      </a:ext>
                    </a:extLst>
                  </p:cNvPr>
                  <p:cNvSpPr/>
                  <p:nvPr/>
                </p:nvSpPr>
                <p:spPr>
                  <a:xfrm>
                    <a:off x="4882318" y="4032969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1" name="Freeform: Shape 210">
                    <a:extLst>
                      <a:ext uri="{FF2B5EF4-FFF2-40B4-BE49-F238E27FC236}">
                        <a16:creationId xmlns:a16="http://schemas.microsoft.com/office/drawing/2014/main" id="{1E4BAE46-F266-4F23-9EE5-89163773AAAE}"/>
                      </a:ext>
                    </a:extLst>
                  </p:cNvPr>
                  <p:cNvSpPr/>
                  <p:nvPr/>
                </p:nvSpPr>
                <p:spPr>
                  <a:xfrm>
                    <a:off x="4966957" y="4032969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2" name="Freeform: Shape 211">
                    <a:extLst>
                      <a:ext uri="{FF2B5EF4-FFF2-40B4-BE49-F238E27FC236}">
                        <a16:creationId xmlns:a16="http://schemas.microsoft.com/office/drawing/2014/main" id="{F9CB922F-D309-4FB7-9943-EDDE48715B5D}"/>
                      </a:ext>
                    </a:extLst>
                  </p:cNvPr>
                  <p:cNvSpPr/>
                  <p:nvPr/>
                </p:nvSpPr>
                <p:spPr>
                  <a:xfrm>
                    <a:off x="5051597" y="4032969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CFCFC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3" name="Freeform: Shape 212">
                    <a:extLst>
                      <a:ext uri="{FF2B5EF4-FFF2-40B4-BE49-F238E27FC236}">
                        <a16:creationId xmlns:a16="http://schemas.microsoft.com/office/drawing/2014/main" id="{23280A2E-6E9E-4D87-BD13-386EF17648AF}"/>
                      </a:ext>
                    </a:extLst>
                  </p:cNvPr>
                  <p:cNvSpPr/>
                  <p:nvPr/>
                </p:nvSpPr>
                <p:spPr>
                  <a:xfrm>
                    <a:off x="4713038" y="4115438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CFCFC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4" name="Freeform: Shape 213">
                    <a:extLst>
                      <a:ext uri="{FF2B5EF4-FFF2-40B4-BE49-F238E27FC236}">
                        <a16:creationId xmlns:a16="http://schemas.microsoft.com/office/drawing/2014/main" id="{CD9BA734-BDEC-4A14-B742-791F16B11148}"/>
                      </a:ext>
                    </a:extLst>
                  </p:cNvPr>
                  <p:cNvSpPr/>
                  <p:nvPr/>
                </p:nvSpPr>
                <p:spPr>
                  <a:xfrm>
                    <a:off x="4797678" y="4115438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737373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5" name="Freeform: Shape 214">
                    <a:extLst>
                      <a:ext uri="{FF2B5EF4-FFF2-40B4-BE49-F238E27FC236}">
                        <a16:creationId xmlns:a16="http://schemas.microsoft.com/office/drawing/2014/main" id="{42011F7B-7146-4A90-96A9-D57E7D1A2936}"/>
                      </a:ext>
                    </a:extLst>
                  </p:cNvPr>
                  <p:cNvSpPr/>
                  <p:nvPr/>
                </p:nvSpPr>
                <p:spPr>
                  <a:xfrm>
                    <a:off x="4882318" y="4115438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CFCFC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6" name="Freeform: Shape 215">
                    <a:extLst>
                      <a:ext uri="{FF2B5EF4-FFF2-40B4-BE49-F238E27FC236}">
                        <a16:creationId xmlns:a16="http://schemas.microsoft.com/office/drawing/2014/main" id="{208D0927-ECE3-4846-9743-7579B24B2195}"/>
                      </a:ext>
                    </a:extLst>
                  </p:cNvPr>
                  <p:cNvSpPr/>
                  <p:nvPr/>
                </p:nvSpPr>
                <p:spPr>
                  <a:xfrm>
                    <a:off x="4966957" y="4115438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7" name="Freeform: Shape 216">
                    <a:extLst>
                      <a:ext uri="{FF2B5EF4-FFF2-40B4-BE49-F238E27FC236}">
                        <a16:creationId xmlns:a16="http://schemas.microsoft.com/office/drawing/2014/main" id="{050A9F19-E6E5-42C9-B5E8-3D9CB46027F6}"/>
                      </a:ext>
                    </a:extLst>
                  </p:cNvPr>
                  <p:cNvSpPr/>
                  <p:nvPr/>
                </p:nvSpPr>
                <p:spPr>
                  <a:xfrm>
                    <a:off x="5051597" y="4115438"/>
                    <a:ext cx="52081" cy="52081"/>
                  </a:xfrm>
                  <a:custGeom>
                    <a:avLst/>
                    <a:gdLst>
                      <a:gd name="connsiteX0" fmla="*/ 52082 w 52081"/>
                      <a:gd name="connsiteY0" fmla="*/ 26041 h 52081"/>
                      <a:gd name="connsiteX1" fmla="*/ 26041 w 52081"/>
                      <a:gd name="connsiteY1" fmla="*/ 52082 h 52081"/>
                      <a:gd name="connsiteX2" fmla="*/ 0 w 52081"/>
                      <a:gd name="connsiteY2" fmla="*/ 26041 h 52081"/>
                      <a:gd name="connsiteX3" fmla="*/ 26041 w 52081"/>
                      <a:gd name="connsiteY3" fmla="*/ 0 h 52081"/>
                      <a:gd name="connsiteX4" fmla="*/ 52082 w 52081"/>
                      <a:gd name="connsiteY4" fmla="*/ 26041 h 5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081" h="52081">
                        <a:moveTo>
                          <a:pt x="52082" y="26041"/>
                        </a:moveTo>
                        <a:cubicBezTo>
                          <a:pt x="52082" y="40423"/>
                          <a:pt x="40423" y="52082"/>
                          <a:pt x="26041" y="52082"/>
                        </a:cubicBezTo>
                        <a:cubicBezTo>
                          <a:pt x="11659" y="52082"/>
                          <a:pt x="0" y="40423"/>
                          <a:pt x="0" y="26041"/>
                        </a:cubicBezTo>
                        <a:cubicBezTo>
                          <a:pt x="0" y="11659"/>
                          <a:pt x="11659" y="0"/>
                          <a:pt x="26041" y="0"/>
                        </a:cubicBezTo>
                        <a:cubicBezTo>
                          <a:pt x="40423" y="0"/>
                          <a:pt x="52082" y="11659"/>
                          <a:pt x="52082" y="26041"/>
                        </a:cubicBezTo>
                        <a:close/>
                      </a:path>
                    </a:pathLst>
                  </a:custGeom>
                  <a:solidFill>
                    <a:srgbClr val="CFCFC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D6D7F279-AFD7-4DC0-BA73-028B7FA8BD33}"/>
                    </a:ext>
                  </a:extLst>
                </p:cNvPr>
                <p:cNvSpPr/>
                <p:nvPr/>
              </p:nvSpPr>
              <p:spPr>
                <a:xfrm>
                  <a:off x="4801373" y="3650392"/>
                  <a:ext cx="34724" cy="34724"/>
                </a:xfrm>
                <a:custGeom>
                  <a:avLst/>
                  <a:gdLst>
                    <a:gd name="connsiteX0" fmla="*/ 34724 w 34724"/>
                    <a:gd name="connsiteY0" fmla="*/ 17362 h 34724"/>
                    <a:gd name="connsiteX1" fmla="*/ 17362 w 34724"/>
                    <a:gd name="connsiteY1" fmla="*/ 34724 h 34724"/>
                    <a:gd name="connsiteX2" fmla="*/ 0 w 34724"/>
                    <a:gd name="connsiteY2" fmla="*/ 17362 h 34724"/>
                    <a:gd name="connsiteX3" fmla="*/ 17362 w 34724"/>
                    <a:gd name="connsiteY3" fmla="*/ 0 h 34724"/>
                    <a:gd name="connsiteX4" fmla="*/ 34724 w 34724"/>
                    <a:gd name="connsiteY4" fmla="*/ 17362 h 3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724" h="34724">
                      <a:moveTo>
                        <a:pt x="34724" y="17362"/>
                      </a:moveTo>
                      <a:cubicBezTo>
                        <a:pt x="34724" y="26951"/>
                        <a:pt x="26951" y="34724"/>
                        <a:pt x="17362" y="34724"/>
                      </a:cubicBezTo>
                      <a:cubicBezTo>
                        <a:pt x="7773" y="34724"/>
                        <a:pt x="0" y="26951"/>
                        <a:pt x="0" y="17362"/>
                      </a:cubicBezTo>
                      <a:cubicBezTo>
                        <a:pt x="0" y="7773"/>
                        <a:pt x="7773" y="0"/>
                        <a:pt x="17362" y="0"/>
                      </a:cubicBezTo>
                      <a:cubicBezTo>
                        <a:pt x="26951" y="0"/>
                        <a:pt x="34724" y="7773"/>
                        <a:pt x="34724" y="17362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4DF78E1F-ADCB-491C-9DD6-35826AB1CD5E}"/>
                    </a:ext>
                  </a:extLst>
                </p:cNvPr>
                <p:cNvSpPr/>
                <p:nvPr/>
              </p:nvSpPr>
              <p:spPr>
                <a:xfrm>
                  <a:off x="4716734" y="3650392"/>
                  <a:ext cx="34724" cy="34724"/>
                </a:xfrm>
                <a:custGeom>
                  <a:avLst/>
                  <a:gdLst>
                    <a:gd name="connsiteX0" fmla="*/ 34724 w 34724"/>
                    <a:gd name="connsiteY0" fmla="*/ 17362 h 34724"/>
                    <a:gd name="connsiteX1" fmla="*/ 17362 w 34724"/>
                    <a:gd name="connsiteY1" fmla="*/ 34724 h 34724"/>
                    <a:gd name="connsiteX2" fmla="*/ 0 w 34724"/>
                    <a:gd name="connsiteY2" fmla="*/ 17362 h 34724"/>
                    <a:gd name="connsiteX3" fmla="*/ 17362 w 34724"/>
                    <a:gd name="connsiteY3" fmla="*/ 0 h 34724"/>
                    <a:gd name="connsiteX4" fmla="*/ 34724 w 34724"/>
                    <a:gd name="connsiteY4" fmla="*/ 17362 h 3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724" h="34724">
                      <a:moveTo>
                        <a:pt x="34724" y="17362"/>
                      </a:moveTo>
                      <a:cubicBezTo>
                        <a:pt x="34724" y="26951"/>
                        <a:pt x="26951" y="34724"/>
                        <a:pt x="17362" y="34724"/>
                      </a:cubicBezTo>
                      <a:cubicBezTo>
                        <a:pt x="7773" y="34724"/>
                        <a:pt x="0" y="26951"/>
                        <a:pt x="0" y="17362"/>
                      </a:cubicBezTo>
                      <a:cubicBezTo>
                        <a:pt x="0" y="7773"/>
                        <a:pt x="7773" y="0"/>
                        <a:pt x="17362" y="0"/>
                      </a:cubicBezTo>
                      <a:cubicBezTo>
                        <a:pt x="26951" y="0"/>
                        <a:pt x="34724" y="7773"/>
                        <a:pt x="34724" y="17362"/>
                      </a:cubicBezTo>
                      <a:close/>
                    </a:path>
                  </a:pathLst>
                </a:custGeom>
                <a:solidFill>
                  <a:srgbClr val="CFCFCF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F1250AE6-79EF-4BC6-9CCF-8A05BCEF9F6C}"/>
                    </a:ext>
                  </a:extLst>
                </p:cNvPr>
                <p:cNvSpPr/>
                <p:nvPr/>
              </p:nvSpPr>
              <p:spPr>
                <a:xfrm>
                  <a:off x="4700722" y="3439113"/>
                  <a:ext cx="416686" cy="149988"/>
                </a:xfrm>
                <a:custGeom>
                  <a:avLst/>
                  <a:gdLst>
                    <a:gd name="connsiteX0" fmla="*/ 0 w 416686"/>
                    <a:gd name="connsiteY0" fmla="*/ 0 h 149988"/>
                    <a:gd name="connsiteX1" fmla="*/ 416687 w 416686"/>
                    <a:gd name="connsiteY1" fmla="*/ 0 h 149988"/>
                    <a:gd name="connsiteX2" fmla="*/ 416687 w 416686"/>
                    <a:gd name="connsiteY2" fmla="*/ 149989 h 149988"/>
                    <a:gd name="connsiteX3" fmla="*/ 0 w 416686"/>
                    <a:gd name="connsiteY3" fmla="*/ 149989 h 149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686" h="149988">
                      <a:moveTo>
                        <a:pt x="0" y="0"/>
                      </a:moveTo>
                      <a:lnTo>
                        <a:pt x="416687" y="0"/>
                      </a:lnTo>
                      <a:lnTo>
                        <a:pt x="416687" y="149989"/>
                      </a:lnTo>
                      <a:lnTo>
                        <a:pt x="0" y="149989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99EDB47C-6542-4309-8B36-E65EEB232C13}"/>
                    </a:ext>
                  </a:extLst>
                </p:cNvPr>
                <p:cNvSpPr/>
                <p:nvPr/>
              </p:nvSpPr>
              <p:spPr>
                <a:xfrm>
                  <a:off x="4697775" y="3376190"/>
                  <a:ext cx="105890" cy="21569"/>
                </a:xfrm>
                <a:custGeom>
                  <a:avLst/>
                  <a:gdLst>
                    <a:gd name="connsiteX0" fmla="*/ 0 w 105890"/>
                    <a:gd name="connsiteY0" fmla="*/ 0 h 21569"/>
                    <a:gd name="connsiteX1" fmla="*/ 105891 w 105890"/>
                    <a:gd name="connsiteY1" fmla="*/ 0 h 21569"/>
                    <a:gd name="connsiteX2" fmla="*/ 105891 w 105890"/>
                    <a:gd name="connsiteY2" fmla="*/ 21569 h 21569"/>
                    <a:gd name="connsiteX3" fmla="*/ 0 w 105890"/>
                    <a:gd name="connsiteY3" fmla="*/ 21569 h 21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90" h="21569">
                      <a:moveTo>
                        <a:pt x="0" y="0"/>
                      </a:moveTo>
                      <a:lnTo>
                        <a:pt x="105891" y="0"/>
                      </a:lnTo>
                      <a:lnTo>
                        <a:pt x="105891" y="21569"/>
                      </a:lnTo>
                      <a:lnTo>
                        <a:pt x="0" y="21569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2" name="Graphic 8" descr="Laptop with phone and calculator">
                <a:extLst>
                  <a:ext uri="{FF2B5EF4-FFF2-40B4-BE49-F238E27FC236}">
                    <a16:creationId xmlns:a16="http://schemas.microsoft.com/office/drawing/2014/main" id="{4F63290B-7271-4FAF-8F99-DD4B537B4B29}"/>
                  </a:ext>
                </a:extLst>
              </p:cNvPr>
              <p:cNvGrpSpPr/>
              <p:nvPr/>
            </p:nvGrpSpPr>
            <p:grpSpPr>
              <a:xfrm>
                <a:off x="5191460" y="1991432"/>
                <a:ext cx="2267517" cy="2276972"/>
                <a:chOff x="5191460" y="1991432"/>
                <a:chExt cx="2267517" cy="2276972"/>
              </a:xfrm>
            </p:grpSpPr>
            <p:sp>
              <p:nvSpPr>
                <p:cNvPr id="223" name="Freeform: Shape 222">
                  <a:extLst>
                    <a:ext uri="{FF2B5EF4-FFF2-40B4-BE49-F238E27FC236}">
                      <a16:creationId xmlns:a16="http://schemas.microsoft.com/office/drawing/2014/main" id="{AB34A86F-6639-465C-AC1B-6B4099D52886}"/>
                    </a:ext>
                  </a:extLst>
                </p:cNvPr>
                <p:cNvSpPr/>
                <p:nvPr/>
              </p:nvSpPr>
              <p:spPr>
                <a:xfrm>
                  <a:off x="7267957" y="3142625"/>
                  <a:ext cx="44237" cy="125585"/>
                </a:xfrm>
                <a:custGeom>
                  <a:avLst/>
                  <a:gdLst>
                    <a:gd name="connsiteX0" fmla="*/ 0 w 44237"/>
                    <a:gd name="connsiteY0" fmla="*/ 0 h 125585"/>
                    <a:gd name="connsiteX1" fmla="*/ 44237 w 44237"/>
                    <a:gd name="connsiteY1" fmla="*/ 0 h 125585"/>
                    <a:gd name="connsiteX2" fmla="*/ 44237 w 44237"/>
                    <a:gd name="connsiteY2" fmla="*/ 125585 h 125585"/>
                    <a:gd name="connsiteX3" fmla="*/ 0 w 44237"/>
                    <a:gd name="connsiteY3" fmla="*/ 125585 h 125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237" h="125585">
                      <a:moveTo>
                        <a:pt x="0" y="0"/>
                      </a:moveTo>
                      <a:lnTo>
                        <a:pt x="44237" y="0"/>
                      </a:lnTo>
                      <a:lnTo>
                        <a:pt x="44237" y="125585"/>
                      </a:lnTo>
                      <a:lnTo>
                        <a:pt x="0" y="125585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id="{041054B1-83A1-4E80-AC4A-E357DEC130CB}"/>
                    </a:ext>
                  </a:extLst>
                </p:cNvPr>
                <p:cNvSpPr/>
                <p:nvPr/>
              </p:nvSpPr>
              <p:spPr>
                <a:xfrm>
                  <a:off x="5368807" y="2922851"/>
                  <a:ext cx="1910686" cy="1345553"/>
                </a:xfrm>
                <a:custGeom>
                  <a:avLst/>
                  <a:gdLst>
                    <a:gd name="connsiteX0" fmla="*/ 1856864 w 1910686"/>
                    <a:gd name="connsiteY0" fmla="*/ 1345554 h 1345553"/>
                    <a:gd name="connsiteX1" fmla="*/ 53822 w 1910686"/>
                    <a:gd name="connsiteY1" fmla="*/ 1345554 h 1345553"/>
                    <a:gd name="connsiteX2" fmla="*/ 0 w 1910686"/>
                    <a:gd name="connsiteY2" fmla="*/ 1291732 h 1345553"/>
                    <a:gd name="connsiteX3" fmla="*/ 0 w 1910686"/>
                    <a:gd name="connsiteY3" fmla="*/ 53822 h 1345553"/>
                    <a:gd name="connsiteX4" fmla="*/ 53822 w 1910686"/>
                    <a:gd name="connsiteY4" fmla="*/ 0 h 1345553"/>
                    <a:gd name="connsiteX5" fmla="*/ 1856864 w 1910686"/>
                    <a:gd name="connsiteY5" fmla="*/ 0 h 1345553"/>
                    <a:gd name="connsiteX6" fmla="*/ 1910686 w 1910686"/>
                    <a:gd name="connsiteY6" fmla="*/ 53822 h 1345553"/>
                    <a:gd name="connsiteX7" fmla="*/ 1910686 w 1910686"/>
                    <a:gd name="connsiteY7" fmla="*/ 1291732 h 1345553"/>
                    <a:gd name="connsiteX8" fmla="*/ 1856864 w 1910686"/>
                    <a:gd name="connsiteY8" fmla="*/ 1345554 h 1345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10686" h="1345553">
                      <a:moveTo>
                        <a:pt x="1856864" y="1345554"/>
                      </a:moveTo>
                      <a:lnTo>
                        <a:pt x="53822" y="1345554"/>
                      </a:lnTo>
                      <a:cubicBezTo>
                        <a:pt x="24099" y="1345554"/>
                        <a:pt x="0" y="1321455"/>
                        <a:pt x="0" y="1291732"/>
                      </a:cubicBezTo>
                      <a:lnTo>
                        <a:pt x="0" y="53822"/>
                      </a:lnTo>
                      <a:cubicBezTo>
                        <a:pt x="0" y="24099"/>
                        <a:pt x="24099" y="0"/>
                        <a:pt x="53822" y="0"/>
                      </a:cubicBezTo>
                      <a:lnTo>
                        <a:pt x="1856864" y="0"/>
                      </a:lnTo>
                      <a:cubicBezTo>
                        <a:pt x="1886588" y="0"/>
                        <a:pt x="1910686" y="24099"/>
                        <a:pt x="1910686" y="53822"/>
                      </a:cubicBezTo>
                      <a:lnTo>
                        <a:pt x="1910686" y="1291732"/>
                      </a:lnTo>
                      <a:cubicBezTo>
                        <a:pt x="1910686" y="1321459"/>
                        <a:pt x="1886588" y="1345554"/>
                        <a:pt x="1856864" y="1345554"/>
                      </a:cubicBezTo>
                      <a:close/>
                    </a:path>
                  </a:pathLst>
                </a:custGeom>
                <a:solidFill>
                  <a:srgbClr val="337EC6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5" name="Freeform: Shape 224">
                  <a:extLst>
                    <a:ext uri="{FF2B5EF4-FFF2-40B4-BE49-F238E27FC236}">
                      <a16:creationId xmlns:a16="http://schemas.microsoft.com/office/drawing/2014/main" id="{1FC1C6FF-8408-41F7-8D32-79EF5FB0962A}"/>
                    </a:ext>
                  </a:extLst>
                </p:cNvPr>
                <p:cNvSpPr/>
                <p:nvPr/>
              </p:nvSpPr>
              <p:spPr>
                <a:xfrm>
                  <a:off x="5651373" y="2918366"/>
                  <a:ext cx="1350038" cy="76248"/>
                </a:xfrm>
                <a:custGeom>
                  <a:avLst/>
                  <a:gdLst>
                    <a:gd name="connsiteX0" fmla="*/ 0 w 1350038"/>
                    <a:gd name="connsiteY0" fmla="*/ 0 h 76248"/>
                    <a:gd name="connsiteX1" fmla="*/ 1350039 w 1350038"/>
                    <a:gd name="connsiteY1" fmla="*/ 0 h 76248"/>
                    <a:gd name="connsiteX2" fmla="*/ 1350039 w 1350038"/>
                    <a:gd name="connsiteY2" fmla="*/ 76248 h 76248"/>
                    <a:gd name="connsiteX3" fmla="*/ 0 w 1350038"/>
                    <a:gd name="connsiteY3" fmla="*/ 76248 h 76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50038" h="76248">
                      <a:moveTo>
                        <a:pt x="0" y="0"/>
                      </a:moveTo>
                      <a:lnTo>
                        <a:pt x="1350039" y="0"/>
                      </a:lnTo>
                      <a:lnTo>
                        <a:pt x="1350039" y="76248"/>
                      </a:lnTo>
                      <a:lnTo>
                        <a:pt x="0" y="762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6" name="Freeform: Shape 225">
                  <a:extLst>
                    <a:ext uri="{FF2B5EF4-FFF2-40B4-BE49-F238E27FC236}">
                      <a16:creationId xmlns:a16="http://schemas.microsoft.com/office/drawing/2014/main" id="{8CA66B0D-5F5E-44F2-BD3A-E5AD813C7030}"/>
                    </a:ext>
                  </a:extLst>
                </p:cNvPr>
                <p:cNvSpPr/>
                <p:nvPr/>
              </p:nvSpPr>
              <p:spPr>
                <a:xfrm>
                  <a:off x="6040812" y="3801946"/>
                  <a:ext cx="571160" cy="376755"/>
                </a:xfrm>
                <a:custGeom>
                  <a:avLst/>
                  <a:gdLst>
                    <a:gd name="connsiteX0" fmla="*/ 543438 w 571160"/>
                    <a:gd name="connsiteY0" fmla="*/ 376755 h 376755"/>
                    <a:gd name="connsiteX1" fmla="*/ 27723 w 571160"/>
                    <a:gd name="connsiteY1" fmla="*/ 376755 h 376755"/>
                    <a:gd name="connsiteX2" fmla="*/ 0 w 571160"/>
                    <a:gd name="connsiteY2" fmla="*/ 349032 h 376755"/>
                    <a:gd name="connsiteX3" fmla="*/ 0 w 571160"/>
                    <a:gd name="connsiteY3" fmla="*/ 27723 h 376755"/>
                    <a:gd name="connsiteX4" fmla="*/ 27723 w 571160"/>
                    <a:gd name="connsiteY4" fmla="*/ 0 h 376755"/>
                    <a:gd name="connsiteX5" fmla="*/ 543438 w 571160"/>
                    <a:gd name="connsiteY5" fmla="*/ 0 h 376755"/>
                    <a:gd name="connsiteX6" fmla="*/ 571161 w 571160"/>
                    <a:gd name="connsiteY6" fmla="*/ 27723 h 376755"/>
                    <a:gd name="connsiteX7" fmla="*/ 571161 w 571160"/>
                    <a:gd name="connsiteY7" fmla="*/ 349032 h 376755"/>
                    <a:gd name="connsiteX8" fmla="*/ 543438 w 571160"/>
                    <a:gd name="connsiteY8" fmla="*/ 376755 h 376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1160" h="376755">
                      <a:moveTo>
                        <a:pt x="543438" y="376755"/>
                      </a:moveTo>
                      <a:lnTo>
                        <a:pt x="27723" y="376755"/>
                      </a:lnTo>
                      <a:cubicBezTo>
                        <a:pt x="12410" y="376755"/>
                        <a:pt x="0" y="364344"/>
                        <a:pt x="0" y="349032"/>
                      </a:cubicBezTo>
                      <a:lnTo>
                        <a:pt x="0" y="27723"/>
                      </a:lnTo>
                      <a:cubicBezTo>
                        <a:pt x="0" y="12411"/>
                        <a:pt x="12410" y="0"/>
                        <a:pt x="27723" y="0"/>
                      </a:cubicBezTo>
                      <a:lnTo>
                        <a:pt x="543438" y="0"/>
                      </a:lnTo>
                      <a:cubicBezTo>
                        <a:pt x="558750" y="0"/>
                        <a:pt x="571161" y="12411"/>
                        <a:pt x="571161" y="27723"/>
                      </a:cubicBezTo>
                      <a:lnTo>
                        <a:pt x="571161" y="349032"/>
                      </a:lnTo>
                      <a:cubicBezTo>
                        <a:pt x="571161" y="364344"/>
                        <a:pt x="558750" y="376755"/>
                        <a:pt x="543438" y="376755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4AD99D17-D61F-4051-BA01-4DB99110982A}"/>
                    </a:ext>
                  </a:extLst>
                </p:cNvPr>
                <p:cNvSpPr/>
                <p:nvPr/>
              </p:nvSpPr>
              <p:spPr>
                <a:xfrm>
                  <a:off x="5368215" y="3141364"/>
                  <a:ext cx="1911556" cy="611249"/>
                </a:xfrm>
                <a:custGeom>
                  <a:avLst/>
                  <a:gdLst>
                    <a:gd name="connsiteX0" fmla="*/ 0 w 1911556"/>
                    <a:gd name="connsiteY0" fmla="*/ 0 h 611249"/>
                    <a:gd name="connsiteX1" fmla="*/ 1911557 w 1911556"/>
                    <a:gd name="connsiteY1" fmla="*/ 0 h 611249"/>
                    <a:gd name="connsiteX2" fmla="*/ 1911557 w 1911556"/>
                    <a:gd name="connsiteY2" fmla="*/ 611249 h 611249"/>
                    <a:gd name="connsiteX3" fmla="*/ 0 w 1911556"/>
                    <a:gd name="connsiteY3" fmla="*/ 611249 h 611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11556" h="611249">
                      <a:moveTo>
                        <a:pt x="0" y="0"/>
                      </a:moveTo>
                      <a:lnTo>
                        <a:pt x="1911557" y="0"/>
                      </a:lnTo>
                      <a:lnTo>
                        <a:pt x="1911557" y="611249"/>
                      </a:lnTo>
                      <a:lnTo>
                        <a:pt x="0" y="611249"/>
                      </a:lnTo>
                      <a:close/>
                    </a:path>
                  </a:pathLst>
                </a:custGeom>
                <a:solidFill>
                  <a:srgbClr val="CCDFF1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28" name="Graphic 8" descr="Laptop with phone and calculator">
                  <a:extLst>
                    <a:ext uri="{FF2B5EF4-FFF2-40B4-BE49-F238E27FC236}">
                      <a16:creationId xmlns:a16="http://schemas.microsoft.com/office/drawing/2014/main" id="{4F63290B-7271-4FAF-8F99-DD4B537B4B29}"/>
                    </a:ext>
                  </a:extLst>
                </p:cNvPr>
                <p:cNvGrpSpPr/>
                <p:nvPr/>
              </p:nvGrpSpPr>
              <p:grpSpPr>
                <a:xfrm>
                  <a:off x="5651373" y="3169536"/>
                  <a:ext cx="1351344" cy="556162"/>
                  <a:chOff x="5651373" y="3169536"/>
                  <a:chExt cx="1351344" cy="556162"/>
                </a:xfrm>
                <a:solidFill>
                  <a:srgbClr val="2F2F2F"/>
                </a:solidFill>
              </p:grpSpPr>
              <p:sp>
                <p:nvSpPr>
                  <p:cNvPr id="229" name="Freeform: Shape 228">
                    <a:extLst>
                      <a:ext uri="{FF2B5EF4-FFF2-40B4-BE49-F238E27FC236}">
                        <a16:creationId xmlns:a16="http://schemas.microsoft.com/office/drawing/2014/main" id="{A2F9C4A1-D3CB-483A-BB17-BECDAEE4952F}"/>
                      </a:ext>
                    </a:extLst>
                  </p:cNvPr>
                  <p:cNvSpPr/>
                  <p:nvPr/>
                </p:nvSpPr>
                <p:spPr>
                  <a:xfrm>
                    <a:off x="5651373" y="3232328"/>
                    <a:ext cx="131370" cy="80733"/>
                  </a:xfrm>
                  <a:custGeom>
                    <a:avLst/>
                    <a:gdLst>
                      <a:gd name="connsiteX0" fmla="*/ 122401 w 131370"/>
                      <a:gd name="connsiteY0" fmla="*/ 0 h 80733"/>
                      <a:gd name="connsiteX1" fmla="*/ 8970 w 131370"/>
                      <a:gd name="connsiteY1" fmla="*/ 0 h 80733"/>
                      <a:gd name="connsiteX2" fmla="*/ 0 w 131370"/>
                      <a:gd name="connsiteY2" fmla="*/ 8970 h 80733"/>
                      <a:gd name="connsiteX3" fmla="*/ 0 w 131370"/>
                      <a:gd name="connsiteY3" fmla="*/ 71763 h 80733"/>
                      <a:gd name="connsiteX4" fmla="*/ 8970 w 131370"/>
                      <a:gd name="connsiteY4" fmla="*/ 80733 h 80733"/>
                      <a:gd name="connsiteX5" fmla="*/ 122401 w 131370"/>
                      <a:gd name="connsiteY5" fmla="*/ 80733 h 80733"/>
                      <a:gd name="connsiteX6" fmla="*/ 131371 w 131370"/>
                      <a:gd name="connsiteY6" fmla="*/ 71763 h 80733"/>
                      <a:gd name="connsiteX7" fmla="*/ 131371 w 131370"/>
                      <a:gd name="connsiteY7" fmla="*/ 8970 h 80733"/>
                      <a:gd name="connsiteX8" fmla="*/ 122401 w 131370"/>
                      <a:gd name="connsiteY8" fmla="*/ 0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1370" h="80733">
                        <a:moveTo>
                          <a:pt x="122401" y="0"/>
                        </a:moveTo>
                        <a:lnTo>
                          <a:pt x="8970" y="0"/>
                        </a:lnTo>
                        <a:cubicBezTo>
                          <a:pt x="4014" y="0"/>
                          <a:pt x="0" y="4014"/>
                          <a:pt x="0" y="8970"/>
                        </a:cubicBezTo>
                        <a:lnTo>
                          <a:pt x="0" y="71763"/>
                        </a:lnTo>
                        <a:cubicBezTo>
                          <a:pt x="0" y="76719"/>
                          <a:pt x="4014" y="80733"/>
                          <a:pt x="8970" y="80733"/>
                        </a:cubicBezTo>
                        <a:lnTo>
                          <a:pt x="122401" y="80733"/>
                        </a:lnTo>
                        <a:cubicBezTo>
                          <a:pt x="127357" y="80733"/>
                          <a:pt x="131371" y="76719"/>
                          <a:pt x="131371" y="71763"/>
                        </a:cubicBezTo>
                        <a:lnTo>
                          <a:pt x="131371" y="8970"/>
                        </a:lnTo>
                        <a:cubicBezTo>
                          <a:pt x="131371" y="4019"/>
                          <a:pt x="127357" y="0"/>
                          <a:pt x="122401" y="0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0" name="Freeform: Shape 229">
                    <a:extLst>
                      <a:ext uri="{FF2B5EF4-FFF2-40B4-BE49-F238E27FC236}">
                        <a16:creationId xmlns:a16="http://schemas.microsoft.com/office/drawing/2014/main" id="{0B1A0F36-FCD0-43BF-B858-4340A2F65A0E}"/>
                      </a:ext>
                    </a:extLst>
                  </p:cNvPr>
                  <p:cNvSpPr/>
                  <p:nvPr/>
                </p:nvSpPr>
                <p:spPr>
                  <a:xfrm>
                    <a:off x="5799653" y="3232328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1" name="Freeform: Shape 230">
                    <a:extLst>
                      <a:ext uri="{FF2B5EF4-FFF2-40B4-BE49-F238E27FC236}">
                        <a16:creationId xmlns:a16="http://schemas.microsoft.com/office/drawing/2014/main" id="{A452823B-C30B-40CA-B08A-E86778B511F7}"/>
                      </a:ext>
                    </a:extLst>
                  </p:cNvPr>
                  <p:cNvSpPr/>
                  <p:nvPr/>
                </p:nvSpPr>
                <p:spPr>
                  <a:xfrm>
                    <a:off x="5897291" y="3232328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2" name="Freeform: Shape 231">
                    <a:extLst>
                      <a:ext uri="{FF2B5EF4-FFF2-40B4-BE49-F238E27FC236}">
                        <a16:creationId xmlns:a16="http://schemas.microsoft.com/office/drawing/2014/main" id="{5E20A5CD-9808-4C97-AED3-5C3920C93994}"/>
                      </a:ext>
                    </a:extLst>
                  </p:cNvPr>
                  <p:cNvSpPr/>
                  <p:nvPr/>
                </p:nvSpPr>
                <p:spPr>
                  <a:xfrm>
                    <a:off x="5994929" y="3232328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3" name="Freeform: Shape 232">
                    <a:extLst>
                      <a:ext uri="{FF2B5EF4-FFF2-40B4-BE49-F238E27FC236}">
                        <a16:creationId xmlns:a16="http://schemas.microsoft.com/office/drawing/2014/main" id="{271D1FDB-2AFE-41F0-873B-B290E413614A}"/>
                      </a:ext>
                    </a:extLst>
                  </p:cNvPr>
                  <p:cNvSpPr/>
                  <p:nvPr/>
                </p:nvSpPr>
                <p:spPr>
                  <a:xfrm>
                    <a:off x="6092567" y="3232328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4" name="Freeform: Shape 233">
                    <a:extLst>
                      <a:ext uri="{FF2B5EF4-FFF2-40B4-BE49-F238E27FC236}">
                        <a16:creationId xmlns:a16="http://schemas.microsoft.com/office/drawing/2014/main" id="{304B9D00-99EA-4649-9E1D-5BE9C6A5A97B}"/>
                      </a:ext>
                    </a:extLst>
                  </p:cNvPr>
                  <p:cNvSpPr/>
                  <p:nvPr/>
                </p:nvSpPr>
                <p:spPr>
                  <a:xfrm>
                    <a:off x="6190205" y="3232328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5" name="Freeform: Shape 234">
                    <a:extLst>
                      <a:ext uri="{FF2B5EF4-FFF2-40B4-BE49-F238E27FC236}">
                        <a16:creationId xmlns:a16="http://schemas.microsoft.com/office/drawing/2014/main" id="{4F0ECA9C-FD4E-4413-B7AF-EB3436F3EF5A}"/>
                      </a:ext>
                    </a:extLst>
                  </p:cNvPr>
                  <p:cNvSpPr/>
                  <p:nvPr/>
                </p:nvSpPr>
                <p:spPr>
                  <a:xfrm>
                    <a:off x="6287847" y="3232328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F305A236-2EE2-486C-BC21-57AD47FD91E6}"/>
                      </a:ext>
                    </a:extLst>
                  </p:cNvPr>
                  <p:cNvSpPr/>
                  <p:nvPr/>
                </p:nvSpPr>
                <p:spPr>
                  <a:xfrm>
                    <a:off x="6385485" y="3232328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7" name="Freeform: Shape 236">
                    <a:extLst>
                      <a:ext uri="{FF2B5EF4-FFF2-40B4-BE49-F238E27FC236}">
                        <a16:creationId xmlns:a16="http://schemas.microsoft.com/office/drawing/2014/main" id="{16D35616-4FAF-4113-B4BA-1848D4147DB8}"/>
                      </a:ext>
                    </a:extLst>
                  </p:cNvPr>
                  <p:cNvSpPr/>
                  <p:nvPr/>
                </p:nvSpPr>
                <p:spPr>
                  <a:xfrm>
                    <a:off x="6483123" y="3232328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9" name="Freeform: Shape 238">
                    <a:extLst>
                      <a:ext uri="{FF2B5EF4-FFF2-40B4-BE49-F238E27FC236}">
                        <a16:creationId xmlns:a16="http://schemas.microsoft.com/office/drawing/2014/main" id="{D41B80F5-CC23-43B9-9C48-8AD92E7C1A95}"/>
                      </a:ext>
                    </a:extLst>
                  </p:cNvPr>
                  <p:cNvSpPr/>
                  <p:nvPr/>
                </p:nvSpPr>
                <p:spPr>
                  <a:xfrm>
                    <a:off x="6580761" y="3232328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: Shape 239">
                    <a:extLst>
                      <a:ext uri="{FF2B5EF4-FFF2-40B4-BE49-F238E27FC236}">
                        <a16:creationId xmlns:a16="http://schemas.microsoft.com/office/drawing/2014/main" id="{645AFB6E-C153-43BB-ABB3-ECB0B1A6EA3F}"/>
                      </a:ext>
                    </a:extLst>
                  </p:cNvPr>
                  <p:cNvSpPr/>
                  <p:nvPr/>
                </p:nvSpPr>
                <p:spPr>
                  <a:xfrm>
                    <a:off x="6678403" y="3232328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1" name="Freeform: Shape 240">
                    <a:extLst>
                      <a:ext uri="{FF2B5EF4-FFF2-40B4-BE49-F238E27FC236}">
                        <a16:creationId xmlns:a16="http://schemas.microsoft.com/office/drawing/2014/main" id="{532D78B6-CC8A-4F9C-8069-30ADEA777619}"/>
                      </a:ext>
                    </a:extLst>
                  </p:cNvPr>
                  <p:cNvSpPr/>
                  <p:nvPr/>
                </p:nvSpPr>
                <p:spPr>
                  <a:xfrm>
                    <a:off x="6776041" y="3232328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32771BCA-A671-4722-9696-6A26799EE6F7}"/>
                      </a:ext>
                    </a:extLst>
                  </p:cNvPr>
                  <p:cNvSpPr/>
                  <p:nvPr/>
                </p:nvSpPr>
                <p:spPr>
                  <a:xfrm>
                    <a:off x="5651373" y="3335487"/>
                    <a:ext cx="80733" cy="80733"/>
                  </a:xfrm>
                  <a:custGeom>
                    <a:avLst/>
                    <a:gdLst>
                      <a:gd name="connsiteX0" fmla="*/ 71763 w 80733"/>
                      <a:gd name="connsiteY0" fmla="*/ 80733 h 80733"/>
                      <a:gd name="connsiteX1" fmla="*/ 8970 w 80733"/>
                      <a:gd name="connsiteY1" fmla="*/ 80733 h 80733"/>
                      <a:gd name="connsiteX2" fmla="*/ 0 w 80733"/>
                      <a:gd name="connsiteY2" fmla="*/ 71763 h 80733"/>
                      <a:gd name="connsiteX3" fmla="*/ 0 w 80733"/>
                      <a:gd name="connsiteY3" fmla="*/ 8970 h 80733"/>
                      <a:gd name="connsiteX4" fmla="*/ 8970 w 80733"/>
                      <a:gd name="connsiteY4" fmla="*/ 0 h 80733"/>
                      <a:gd name="connsiteX5" fmla="*/ 71763 w 80733"/>
                      <a:gd name="connsiteY5" fmla="*/ 0 h 80733"/>
                      <a:gd name="connsiteX6" fmla="*/ 80733 w 80733"/>
                      <a:gd name="connsiteY6" fmla="*/ 8970 h 80733"/>
                      <a:gd name="connsiteX7" fmla="*/ 80733 w 80733"/>
                      <a:gd name="connsiteY7" fmla="*/ 71763 h 80733"/>
                      <a:gd name="connsiteX8" fmla="*/ 71763 w 80733"/>
                      <a:gd name="connsiteY8" fmla="*/ 8073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71763" y="80733"/>
                        </a:move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3" name="Freeform: Shape 242">
                    <a:extLst>
                      <a:ext uri="{FF2B5EF4-FFF2-40B4-BE49-F238E27FC236}">
                        <a16:creationId xmlns:a16="http://schemas.microsoft.com/office/drawing/2014/main" id="{03F3DA45-8CAA-42D2-885A-231240FFC142}"/>
                      </a:ext>
                    </a:extLst>
                  </p:cNvPr>
                  <p:cNvSpPr/>
                  <p:nvPr/>
                </p:nvSpPr>
                <p:spPr>
                  <a:xfrm>
                    <a:off x="5749011" y="333548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4" name="Freeform: Shape 243">
                    <a:extLst>
                      <a:ext uri="{FF2B5EF4-FFF2-40B4-BE49-F238E27FC236}">
                        <a16:creationId xmlns:a16="http://schemas.microsoft.com/office/drawing/2014/main" id="{301E97D8-9306-4EB1-BE29-2D7A04857A5E}"/>
                      </a:ext>
                    </a:extLst>
                  </p:cNvPr>
                  <p:cNvSpPr/>
                  <p:nvPr/>
                </p:nvSpPr>
                <p:spPr>
                  <a:xfrm>
                    <a:off x="5846649" y="333548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AFC3411C-9522-44D8-A91A-B642D824074F}"/>
                      </a:ext>
                    </a:extLst>
                  </p:cNvPr>
                  <p:cNvSpPr/>
                  <p:nvPr/>
                </p:nvSpPr>
                <p:spPr>
                  <a:xfrm>
                    <a:off x="5944291" y="333548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6" name="Freeform: Shape 245">
                    <a:extLst>
                      <a:ext uri="{FF2B5EF4-FFF2-40B4-BE49-F238E27FC236}">
                        <a16:creationId xmlns:a16="http://schemas.microsoft.com/office/drawing/2014/main" id="{9D5B7856-6917-4D8C-8535-24E8BEEF5B94}"/>
                      </a:ext>
                    </a:extLst>
                  </p:cNvPr>
                  <p:cNvSpPr/>
                  <p:nvPr/>
                </p:nvSpPr>
                <p:spPr>
                  <a:xfrm>
                    <a:off x="6041929" y="333548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7" name="Freeform: Shape 246">
                    <a:extLst>
                      <a:ext uri="{FF2B5EF4-FFF2-40B4-BE49-F238E27FC236}">
                        <a16:creationId xmlns:a16="http://schemas.microsoft.com/office/drawing/2014/main" id="{0BF27D03-83D4-4D01-BDBB-0418F6979E08}"/>
                      </a:ext>
                    </a:extLst>
                  </p:cNvPr>
                  <p:cNvSpPr/>
                  <p:nvPr/>
                </p:nvSpPr>
                <p:spPr>
                  <a:xfrm>
                    <a:off x="6139567" y="333548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8" name="Freeform: Shape 247">
                    <a:extLst>
                      <a:ext uri="{FF2B5EF4-FFF2-40B4-BE49-F238E27FC236}">
                        <a16:creationId xmlns:a16="http://schemas.microsoft.com/office/drawing/2014/main" id="{87D15AE5-1714-4FFB-AB57-211F0C64190B}"/>
                      </a:ext>
                    </a:extLst>
                  </p:cNvPr>
                  <p:cNvSpPr/>
                  <p:nvPr/>
                </p:nvSpPr>
                <p:spPr>
                  <a:xfrm>
                    <a:off x="6237205" y="333548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9" name="Freeform: Shape 248">
                    <a:extLst>
                      <a:ext uri="{FF2B5EF4-FFF2-40B4-BE49-F238E27FC236}">
                        <a16:creationId xmlns:a16="http://schemas.microsoft.com/office/drawing/2014/main" id="{FAE0944D-86B7-4A51-A0C5-6FD556F26E05}"/>
                      </a:ext>
                    </a:extLst>
                  </p:cNvPr>
                  <p:cNvSpPr/>
                  <p:nvPr/>
                </p:nvSpPr>
                <p:spPr>
                  <a:xfrm>
                    <a:off x="6334847" y="333548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0" name="Freeform: Shape 249">
                    <a:extLst>
                      <a:ext uri="{FF2B5EF4-FFF2-40B4-BE49-F238E27FC236}">
                        <a16:creationId xmlns:a16="http://schemas.microsoft.com/office/drawing/2014/main" id="{A4D8B7D2-9D91-4D03-894F-50FD3FA72281}"/>
                      </a:ext>
                    </a:extLst>
                  </p:cNvPr>
                  <p:cNvSpPr/>
                  <p:nvPr/>
                </p:nvSpPr>
                <p:spPr>
                  <a:xfrm>
                    <a:off x="6432485" y="333548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1" name="Freeform: Shape 250">
                    <a:extLst>
                      <a:ext uri="{FF2B5EF4-FFF2-40B4-BE49-F238E27FC236}">
                        <a16:creationId xmlns:a16="http://schemas.microsoft.com/office/drawing/2014/main" id="{640BB375-EFA7-4E37-AE45-789A1DBCA4C2}"/>
                      </a:ext>
                    </a:extLst>
                  </p:cNvPr>
                  <p:cNvSpPr/>
                  <p:nvPr/>
                </p:nvSpPr>
                <p:spPr>
                  <a:xfrm>
                    <a:off x="6530123" y="333548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2" name="Freeform: Shape 251">
                    <a:extLst>
                      <a:ext uri="{FF2B5EF4-FFF2-40B4-BE49-F238E27FC236}">
                        <a16:creationId xmlns:a16="http://schemas.microsoft.com/office/drawing/2014/main" id="{93EF6DC1-E122-4167-9B64-8F3E10DF8097}"/>
                      </a:ext>
                    </a:extLst>
                  </p:cNvPr>
                  <p:cNvSpPr/>
                  <p:nvPr/>
                </p:nvSpPr>
                <p:spPr>
                  <a:xfrm>
                    <a:off x="6627761" y="333548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3" name="Freeform: Shape 252">
                    <a:extLst>
                      <a:ext uri="{FF2B5EF4-FFF2-40B4-BE49-F238E27FC236}">
                        <a16:creationId xmlns:a16="http://schemas.microsoft.com/office/drawing/2014/main" id="{0515EB1F-1500-4F78-A225-F59D46DB6F44}"/>
                      </a:ext>
                    </a:extLst>
                  </p:cNvPr>
                  <p:cNvSpPr/>
                  <p:nvPr/>
                </p:nvSpPr>
                <p:spPr>
                  <a:xfrm>
                    <a:off x="6725399" y="333548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4" name="Freeform: Shape 253">
                    <a:extLst>
                      <a:ext uri="{FF2B5EF4-FFF2-40B4-BE49-F238E27FC236}">
                        <a16:creationId xmlns:a16="http://schemas.microsoft.com/office/drawing/2014/main" id="{907AFE0D-BC86-4937-A690-9160133503EF}"/>
                      </a:ext>
                    </a:extLst>
                  </p:cNvPr>
                  <p:cNvSpPr/>
                  <p:nvPr/>
                </p:nvSpPr>
                <p:spPr>
                  <a:xfrm>
                    <a:off x="6823041" y="333548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69328069-F2D0-492C-93C1-36AB6F77A740}"/>
                      </a:ext>
                    </a:extLst>
                  </p:cNvPr>
                  <p:cNvSpPr/>
                  <p:nvPr/>
                </p:nvSpPr>
                <p:spPr>
                  <a:xfrm>
                    <a:off x="6920679" y="3335487"/>
                    <a:ext cx="80733" cy="80733"/>
                  </a:xfrm>
                  <a:custGeom>
                    <a:avLst/>
                    <a:gdLst>
                      <a:gd name="connsiteX0" fmla="*/ 71763 w 80733"/>
                      <a:gd name="connsiteY0" fmla="*/ 80733 h 80733"/>
                      <a:gd name="connsiteX1" fmla="*/ 8970 w 80733"/>
                      <a:gd name="connsiteY1" fmla="*/ 80733 h 80733"/>
                      <a:gd name="connsiteX2" fmla="*/ 0 w 80733"/>
                      <a:gd name="connsiteY2" fmla="*/ 71763 h 80733"/>
                      <a:gd name="connsiteX3" fmla="*/ 0 w 80733"/>
                      <a:gd name="connsiteY3" fmla="*/ 8970 h 80733"/>
                      <a:gd name="connsiteX4" fmla="*/ 8970 w 80733"/>
                      <a:gd name="connsiteY4" fmla="*/ 0 h 80733"/>
                      <a:gd name="connsiteX5" fmla="*/ 71763 w 80733"/>
                      <a:gd name="connsiteY5" fmla="*/ 0 h 80733"/>
                      <a:gd name="connsiteX6" fmla="*/ 80733 w 80733"/>
                      <a:gd name="connsiteY6" fmla="*/ 8970 h 80733"/>
                      <a:gd name="connsiteX7" fmla="*/ 80733 w 80733"/>
                      <a:gd name="connsiteY7" fmla="*/ 71763 h 80733"/>
                      <a:gd name="connsiteX8" fmla="*/ 71763 w 80733"/>
                      <a:gd name="connsiteY8" fmla="*/ 8073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71763" y="80733"/>
                        </a:move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74C70A2C-A610-4DEB-A6D0-E5D60BBBC07C}"/>
                      </a:ext>
                    </a:extLst>
                  </p:cNvPr>
                  <p:cNvSpPr/>
                  <p:nvPr/>
                </p:nvSpPr>
                <p:spPr>
                  <a:xfrm>
                    <a:off x="5651373" y="3169536"/>
                    <a:ext cx="80733" cy="40366"/>
                  </a:xfrm>
                  <a:custGeom>
                    <a:avLst/>
                    <a:gdLst>
                      <a:gd name="connsiteX0" fmla="*/ 71763 w 80733"/>
                      <a:gd name="connsiteY0" fmla="*/ 40367 h 40366"/>
                      <a:gd name="connsiteX1" fmla="*/ 8970 w 80733"/>
                      <a:gd name="connsiteY1" fmla="*/ 40367 h 40366"/>
                      <a:gd name="connsiteX2" fmla="*/ 0 w 80733"/>
                      <a:gd name="connsiteY2" fmla="*/ 31396 h 40366"/>
                      <a:gd name="connsiteX3" fmla="*/ 0 w 80733"/>
                      <a:gd name="connsiteY3" fmla="*/ 8970 h 40366"/>
                      <a:gd name="connsiteX4" fmla="*/ 8970 w 80733"/>
                      <a:gd name="connsiteY4" fmla="*/ 0 h 40366"/>
                      <a:gd name="connsiteX5" fmla="*/ 71763 w 80733"/>
                      <a:gd name="connsiteY5" fmla="*/ 0 h 40366"/>
                      <a:gd name="connsiteX6" fmla="*/ 80733 w 80733"/>
                      <a:gd name="connsiteY6" fmla="*/ 8970 h 40366"/>
                      <a:gd name="connsiteX7" fmla="*/ 80733 w 80733"/>
                      <a:gd name="connsiteY7" fmla="*/ 31396 h 40366"/>
                      <a:gd name="connsiteX8" fmla="*/ 71763 w 80733"/>
                      <a:gd name="connsiteY8" fmla="*/ 40367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71763" y="40367"/>
                        </a:moveTo>
                        <a:lnTo>
                          <a:pt x="8970" y="40367"/>
                        </a:lnTo>
                        <a:cubicBezTo>
                          <a:pt x="4014" y="40367"/>
                          <a:pt x="0" y="36352"/>
                          <a:pt x="0" y="31396"/>
                        </a:cubicBez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7" name="Freeform: Shape 256">
                    <a:extLst>
                      <a:ext uri="{FF2B5EF4-FFF2-40B4-BE49-F238E27FC236}">
                        <a16:creationId xmlns:a16="http://schemas.microsoft.com/office/drawing/2014/main" id="{8A1DCCB4-D707-418D-9C60-B5B83EDD45AD}"/>
                      </a:ext>
                    </a:extLst>
                  </p:cNvPr>
                  <p:cNvSpPr/>
                  <p:nvPr/>
                </p:nvSpPr>
                <p:spPr>
                  <a:xfrm>
                    <a:off x="5749011" y="3169536"/>
                    <a:ext cx="80733" cy="40366"/>
                  </a:xfrm>
                  <a:custGeom>
                    <a:avLst/>
                    <a:gdLst>
                      <a:gd name="connsiteX0" fmla="*/ 0 w 80733"/>
                      <a:gd name="connsiteY0" fmla="*/ 31396 h 40366"/>
                      <a:gd name="connsiteX1" fmla="*/ 0 w 80733"/>
                      <a:gd name="connsiteY1" fmla="*/ 8970 h 40366"/>
                      <a:gd name="connsiteX2" fmla="*/ 8970 w 80733"/>
                      <a:gd name="connsiteY2" fmla="*/ 0 h 40366"/>
                      <a:gd name="connsiteX3" fmla="*/ 71763 w 80733"/>
                      <a:gd name="connsiteY3" fmla="*/ 0 h 40366"/>
                      <a:gd name="connsiteX4" fmla="*/ 80733 w 80733"/>
                      <a:gd name="connsiteY4" fmla="*/ 8970 h 40366"/>
                      <a:gd name="connsiteX5" fmla="*/ 80733 w 80733"/>
                      <a:gd name="connsiteY5" fmla="*/ 31396 h 40366"/>
                      <a:gd name="connsiteX6" fmla="*/ 71763 w 80733"/>
                      <a:gd name="connsiteY6" fmla="*/ 40367 h 40366"/>
                      <a:gd name="connsiteX7" fmla="*/ 8970 w 80733"/>
                      <a:gd name="connsiteY7" fmla="*/ 40367 h 40366"/>
                      <a:gd name="connsiteX8" fmla="*/ 0 w 80733"/>
                      <a:gd name="connsiteY8" fmla="*/ 31396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0" y="31396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lnTo>
                          <a:pt x="8970" y="40367"/>
                        </a:lnTo>
                        <a:cubicBezTo>
                          <a:pt x="4019" y="40367"/>
                          <a:pt x="0" y="36352"/>
                          <a:pt x="0" y="3139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8" name="Freeform: Shape 257">
                    <a:extLst>
                      <a:ext uri="{FF2B5EF4-FFF2-40B4-BE49-F238E27FC236}">
                        <a16:creationId xmlns:a16="http://schemas.microsoft.com/office/drawing/2014/main" id="{785720B5-1562-46A8-8F5F-1FE68805584B}"/>
                      </a:ext>
                    </a:extLst>
                  </p:cNvPr>
                  <p:cNvSpPr/>
                  <p:nvPr/>
                </p:nvSpPr>
                <p:spPr>
                  <a:xfrm>
                    <a:off x="5846649" y="3169536"/>
                    <a:ext cx="80733" cy="40366"/>
                  </a:xfrm>
                  <a:custGeom>
                    <a:avLst/>
                    <a:gdLst>
                      <a:gd name="connsiteX0" fmla="*/ 0 w 80733"/>
                      <a:gd name="connsiteY0" fmla="*/ 31396 h 40366"/>
                      <a:gd name="connsiteX1" fmla="*/ 0 w 80733"/>
                      <a:gd name="connsiteY1" fmla="*/ 8970 h 40366"/>
                      <a:gd name="connsiteX2" fmla="*/ 8970 w 80733"/>
                      <a:gd name="connsiteY2" fmla="*/ 0 h 40366"/>
                      <a:gd name="connsiteX3" fmla="*/ 71763 w 80733"/>
                      <a:gd name="connsiteY3" fmla="*/ 0 h 40366"/>
                      <a:gd name="connsiteX4" fmla="*/ 80733 w 80733"/>
                      <a:gd name="connsiteY4" fmla="*/ 8970 h 40366"/>
                      <a:gd name="connsiteX5" fmla="*/ 80733 w 80733"/>
                      <a:gd name="connsiteY5" fmla="*/ 31396 h 40366"/>
                      <a:gd name="connsiteX6" fmla="*/ 71763 w 80733"/>
                      <a:gd name="connsiteY6" fmla="*/ 40367 h 40366"/>
                      <a:gd name="connsiteX7" fmla="*/ 8970 w 80733"/>
                      <a:gd name="connsiteY7" fmla="*/ 40367 h 40366"/>
                      <a:gd name="connsiteX8" fmla="*/ 0 w 80733"/>
                      <a:gd name="connsiteY8" fmla="*/ 31396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0" y="31396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lnTo>
                          <a:pt x="8970" y="40367"/>
                        </a:lnTo>
                        <a:cubicBezTo>
                          <a:pt x="4019" y="40367"/>
                          <a:pt x="0" y="36352"/>
                          <a:pt x="0" y="3139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9" name="Freeform: Shape 258">
                    <a:extLst>
                      <a:ext uri="{FF2B5EF4-FFF2-40B4-BE49-F238E27FC236}">
                        <a16:creationId xmlns:a16="http://schemas.microsoft.com/office/drawing/2014/main" id="{E45644B1-FDEF-45E6-A112-CD93EDAAC16E}"/>
                      </a:ext>
                    </a:extLst>
                  </p:cNvPr>
                  <p:cNvSpPr/>
                  <p:nvPr/>
                </p:nvSpPr>
                <p:spPr>
                  <a:xfrm>
                    <a:off x="5944291" y="3169536"/>
                    <a:ext cx="80733" cy="40366"/>
                  </a:xfrm>
                  <a:custGeom>
                    <a:avLst/>
                    <a:gdLst>
                      <a:gd name="connsiteX0" fmla="*/ 0 w 80733"/>
                      <a:gd name="connsiteY0" fmla="*/ 31396 h 40366"/>
                      <a:gd name="connsiteX1" fmla="*/ 0 w 80733"/>
                      <a:gd name="connsiteY1" fmla="*/ 8970 h 40366"/>
                      <a:gd name="connsiteX2" fmla="*/ 8970 w 80733"/>
                      <a:gd name="connsiteY2" fmla="*/ 0 h 40366"/>
                      <a:gd name="connsiteX3" fmla="*/ 71763 w 80733"/>
                      <a:gd name="connsiteY3" fmla="*/ 0 h 40366"/>
                      <a:gd name="connsiteX4" fmla="*/ 80733 w 80733"/>
                      <a:gd name="connsiteY4" fmla="*/ 8970 h 40366"/>
                      <a:gd name="connsiteX5" fmla="*/ 80733 w 80733"/>
                      <a:gd name="connsiteY5" fmla="*/ 31396 h 40366"/>
                      <a:gd name="connsiteX6" fmla="*/ 71763 w 80733"/>
                      <a:gd name="connsiteY6" fmla="*/ 40367 h 40366"/>
                      <a:gd name="connsiteX7" fmla="*/ 8970 w 80733"/>
                      <a:gd name="connsiteY7" fmla="*/ 40367 h 40366"/>
                      <a:gd name="connsiteX8" fmla="*/ 0 w 80733"/>
                      <a:gd name="connsiteY8" fmla="*/ 31396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0" y="31396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lnTo>
                          <a:pt x="8970" y="40367"/>
                        </a:lnTo>
                        <a:cubicBezTo>
                          <a:pt x="4014" y="40367"/>
                          <a:pt x="0" y="36352"/>
                          <a:pt x="0" y="3139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0" name="Freeform: Shape 259">
                    <a:extLst>
                      <a:ext uri="{FF2B5EF4-FFF2-40B4-BE49-F238E27FC236}">
                        <a16:creationId xmlns:a16="http://schemas.microsoft.com/office/drawing/2014/main" id="{B1A42935-8C89-476E-B061-59B412F5F7A0}"/>
                      </a:ext>
                    </a:extLst>
                  </p:cNvPr>
                  <p:cNvSpPr/>
                  <p:nvPr/>
                </p:nvSpPr>
                <p:spPr>
                  <a:xfrm>
                    <a:off x="6041929" y="3169536"/>
                    <a:ext cx="80733" cy="40366"/>
                  </a:xfrm>
                  <a:custGeom>
                    <a:avLst/>
                    <a:gdLst>
                      <a:gd name="connsiteX0" fmla="*/ 0 w 80733"/>
                      <a:gd name="connsiteY0" fmla="*/ 31396 h 40366"/>
                      <a:gd name="connsiteX1" fmla="*/ 0 w 80733"/>
                      <a:gd name="connsiteY1" fmla="*/ 8970 h 40366"/>
                      <a:gd name="connsiteX2" fmla="*/ 8970 w 80733"/>
                      <a:gd name="connsiteY2" fmla="*/ 0 h 40366"/>
                      <a:gd name="connsiteX3" fmla="*/ 71763 w 80733"/>
                      <a:gd name="connsiteY3" fmla="*/ 0 h 40366"/>
                      <a:gd name="connsiteX4" fmla="*/ 80733 w 80733"/>
                      <a:gd name="connsiteY4" fmla="*/ 8970 h 40366"/>
                      <a:gd name="connsiteX5" fmla="*/ 80733 w 80733"/>
                      <a:gd name="connsiteY5" fmla="*/ 31396 h 40366"/>
                      <a:gd name="connsiteX6" fmla="*/ 71763 w 80733"/>
                      <a:gd name="connsiteY6" fmla="*/ 40367 h 40366"/>
                      <a:gd name="connsiteX7" fmla="*/ 8970 w 80733"/>
                      <a:gd name="connsiteY7" fmla="*/ 40367 h 40366"/>
                      <a:gd name="connsiteX8" fmla="*/ 0 w 80733"/>
                      <a:gd name="connsiteY8" fmla="*/ 31396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0" y="31396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lnTo>
                          <a:pt x="8970" y="40367"/>
                        </a:lnTo>
                        <a:cubicBezTo>
                          <a:pt x="4014" y="40367"/>
                          <a:pt x="0" y="36352"/>
                          <a:pt x="0" y="3139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1" name="Freeform: Shape 260">
                    <a:extLst>
                      <a:ext uri="{FF2B5EF4-FFF2-40B4-BE49-F238E27FC236}">
                        <a16:creationId xmlns:a16="http://schemas.microsoft.com/office/drawing/2014/main" id="{D3F244AB-7AB8-4073-97D2-1DBADBCD459A}"/>
                      </a:ext>
                    </a:extLst>
                  </p:cNvPr>
                  <p:cNvSpPr/>
                  <p:nvPr/>
                </p:nvSpPr>
                <p:spPr>
                  <a:xfrm>
                    <a:off x="6139567" y="3169536"/>
                    <a:ext cx="80733" cy="40366"/>
                  </a:xfrm>
                  <a:custGeom>
                    <a:avLst/>
                    <a:gdLst>
                      <a:gd name="connsiteX0" fmla="*/ 0 w 80733"/>
                      <a:gd name="connsiteY0" fmla="*/ 31396 h 40366"/>
                      <a:gd name="connsiteX1" fmla="*/ 0 w 80733"/>
                      <a:gd name="connsiteY1" fmla="*/ 8970 h 40366"/>
                      <a:gd name="connsiteX2" fmla="*/ 8970 w 80733"/>
                      <a:gd name="connsiteY2" fmla="*/ 0 h 40366"/>
                      <a:gd name="connsiteX3" fmla="*/ 71763 w 80733"/>
                      <a:gd name="connsiteY3" fmla="*/ 0 h 40366"/>
                      <a:gd name="connsiteX4" fmla="*/ 80733 w 80733"/>
                      <a:gd name="connsiteY4" fmla="*/ 8970 h 40366"/>
                      <a:gd name="connsiteX5" fmla="*/ 80733 w 80733"/>
                      <a:gd name="connsiteY5" fmla="*/ 31396 h 40366"/>
                      <a:gd name="connsiteX6" fmla="*/ 71763 w 80733"/>
                      <a:gd name="connsiteY6" fmla="*/ 40367 h 40366"/>
                      <a:gd name="connsiteX7" fmla="*/ 8970 w 80733"/>
                      <a:gd name="connsiteY7" fmla="*/ 40367 h 40366"/>
                      <a:gd name="connsiteX8" fmla="*/ 0 w 80733"/>
                      <a:gd name="connsiteY8" fmla="*/ 31396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0" y="31396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lnTo>
                          <a:pt x="8970" y="40367"/>
                        </a:lnTo>
                        <a:cubicBezTo>
                          <a:pt x="4019" y="40367"/>
                          <a:pt x="0" y="36352"/>
                          <a:pt x="0" y="3139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2" name="Freeform: Shape 261">
                    <a:extLst>
                      <a:ext uri="{FF2B5EF4-FFF2-40B4-BE49-F238E27FC236}">
                        <a16:creationId xmlns:a16="http://schemas.microsoft.com/office/drawing/2014/main" id="{F1C374EE-EB1E-4942-9E88-7AA5F6E7E409}"/>
                      </a:ext>
                    </a:extLst>
                  </p:cNvPr>
                  <p:cNvSpPr/>
                  <p:nvPr/>
                </p:nvSpPr>
                <p:spPr>
                  <a:xfrm>
                    <a:off x="6237205" y="3169536"/>
                    <a:ext cx="80733" cy="40366"/>
                  </a:xfrm>
                  <a:custGeom>
                    <a:avLst/>
                    <a:gdLst>
                      <a:gd name="connsiteX0" fmla="*/ 0 w 80733"/>
                      <a:gd name="connsiteY0" fmla="*/ 31396 h 40366"/>
                      <a:gd name="connsiteX1" fmla="*/ 0 w 80733"/>
                      <a:gd name="connsiteY1" fmla="*/ 8970 h 40366"/>
                      <a:gd name="connsiteX2" fmla="*/ 8970 w 80733"/>
                      <a:gd name="connsiteY2" fmla="*/ 0 h 40366"/>
                      <a:gd name="connsiteX3" fmla="*/ 71763 w 80733"/>
                      <a:gd name="connsiteY3" fmla="*/ 0 h 40366"/>
                      <a:gd name="connsiteX4" fmla="*/ 80733 w 80733"/>
                      <a:gd name="connsiteY4" fmla="*/ 8970 h 40366"/>
                      <a:gd name="connsiteX5" fmla="*/ 80733 w 80733"/>
                      <a:gd name="connsiteY5" fmla="*/ 31396 h 40366"/>
                      <a:gd name="connsiteX6" fmla="*/ 71763 w 80733"/>
                      <a:gd name="connsiteY6" fmla="*/ 40367 h 40366"/>
                      <a:gd name="connsiteX7" fmla="*/ 8970 w 80733"/>
                      <a:gd name="connsiteY7" fmla="*/ 40367 h 40366"/>
                      <a:gd name="connsiteX8" fmla="*/ 0 w 80733"/>
                      <a:gd name="connsiteY8" fmla="*/ 31396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0" y="31396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lnTo>
                          <a:pt x="8970" y="40367"/>
                        </a:lnTo>
                        <a:cubicBezTo>
                          <a:pt x="4019" y="40367"/>
                          <a:pt x="0" y="36352"/>
                          <a:pt x="0" y="3139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3" name="Freeform: Shape 262">
                    <a:extLst>
                      <a:ext uri="{FF2B5EF4-FFF2-40B4-BE49-F238E27FC236}">
                        <a16:creationId xmlns:a16="http://schemas.microsoft.com/office/drawing/2014/main" id="{C1E6E08A-D965-4266-AB65-458201ADFEE3}"/>
                      </a:ext>
                    </a:extLst>
                  </p:cNvPr>
                  <p:cNvSpPr/>
                  <p:nvPr/>
                </p:nvSpPr>
                <p:spPr>
                  <a:xfrm>
                    <a:off x="6334847" y="3169536"/>
                    <a:ext cx="80733" cy="40366"/>
                  </a:xfrm>
                  <a:custGeom>
                    <a:avLst/>
                    <a:gdLst>
                      <a:gd name="connsiteX0" fmla="*/ 0 w 80733"/>
                      <a:gd name="connsiteY0" fmla="*/ 31396 h 40366"/>
                      <a:gd name="connsiteX1" fmla="*/ 0 w 80733"/>
                      <a:gd name="connsiteY1" fmla="*/ 8970 h 40366"/>
                      <a:gd name="connsiteX2" fmla="*/ 8970 w 80733"/>
                      <a:gd name="connsiteY2" fmla="*/ 0 h 40366"/>
                      <a:gd name="connsiteX3" fmla="*/ 71763 w 80733"/>
                      <a:gd name="connsiteY3" fmla="*/ 0 h 40366"/>
                      <a:gd name="connsiteX4" fmla="*/ 80733 w 80733"/>
                      <a:gd name="connsiteY4" fmla="*/ 8970 h 40366"/>
                      <a:gd name="connsiteX5" fmla="*/ 80733 w 80733"/>
                      <a:gd name="connsiteY5" fmla="*/ 31396 h 40366"/>
                      <a:gd name="connsiteX6" fmla="*/ 71763 w 80733"/>
                      <a:gd name="connsiteY6" fmla="*/ 40367 h 40366"/>
                      <a:gd name="connsiteX7" fmla="*/ 8970 w 80733"/>
                      <a:gd name="connsiteY7" fmla="*/ 40367 h 40366"/>
                      <a:gd name="connsiteX8" fmla="*/ 0 w 80733"/>
                      <a:gd name="connsiteY8" fmla="*/ 31396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0" y="31396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lnTo>
                          <a:pt x="8970" y="40367"/>
                        </a:lnTo>
                        <a:cubicBezTo>
                          <a:pt x="4014" y="40367"/>
                          <a:pt x="0" y="36352"/>
                          <a:pt x="0" y="3139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510E6218-C896-438E-9AD4-08F4A9048D6B}"/>
                      </a:ext>
                    </a:extLst>
                  </p:cNvPr>
                  <p:cNvSpPr/>
                  <p:nvPr/>
                </p:nvSpPr>
                <p:spPr>
                  <a:xfrm>
                    <a:off x="6432485" y="3169536"/>
                    <a:ext cx="80733" cy="40366"/>
                  </a:xfrm>
                  <a:custGeom>
                    <a:avLst/>
                    <a:gdLst>
                      <a:gd name="connsiteX0" fmla="*/ 0 w 80733"/>
                      <a:gd name="connsiteY0" fmla="*/ 31396 h 40366"/>
                      <a:gd name="connsiteX1" fmla="*/ 0 w 80733"/>
                      <a:gd name="connsiteY1" fmla="*/ 8970 h 40366"/>
                      <a:gd name="connsiteX2" fmla="*/ 8970 w 80733"/>
                      <a:gd name="connsiteY2" fmla="*/ 0 h 40366"/>
                      <a:gd name="connsiteX3" fmla="*/ 71763 w 80733"/>
                      <a:gd name="connsiteY3" fmla="*/ 0 h 40366"/>
                      <a:gd name="connsiteX4" fmla="*/ 80733 w 80733"/>
                      <a:gd name="connsiteY4" fmla="*/ 8970 h 40366"/>
                      <a:gd name="connsiteX5" fmla="*/ 80733 w 80733"/>
                      <a:gd name="connsiteY5" fmla="*/ 31396 h 40366"/>
                      <a:gd name="connsiteX6" fmla="*/ 71763 w 80733"/>
                      <a:gd name="connsiteY6" fmla="*/ 40367 h 40366"/>
                      <a:gd name="connsiteX7" fmla="*/ 8970 w 80733"/>
                      <a:gd name="connsiteY7" fmla="*/ 40367 h 40366"/>
                      <a:gd name="connsiteX8" fmla="*/ 0 w 80733"/>
                      <a:gd name="connsiteY8" fmla="*/ 31396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0" y="31396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lnTo>
                          <a:pt x="8970" y="40367"/>
                        </a:lnTo>
                        <a:cubicBezTo>
                          <a:pt x="4014" y="40367"/>
                          <a:pt x="0" y="36352"/>
                          <a:pt x="0" y="3139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5" name="Freeform: Shape 264">
                    <a:extLst>
                      <a:ext uri="{FF2B5EF4-FFF2-40B4-BE49-F238E27FC236}">
                        <a16:creationId xmlns:a16="http://schemas.microsoft.com/office/drawing/2014/main" id="{C7C2610D-FCA5-4A36-A857-A143B4207957}"/>
                      </a:ext>
                    </a:extLst>
                  </p:cNvPr>
                  <p:cNvSpPr/>
                  <p:nvPr/>
                </p:nvSpPr>
                <p:spPr>
                  <a:xfrm>
                    <a:off x="6530123" y="3169536"/>
                    <a:ext cx="80733" cy="40366"/>
                  </a:xfrm>
                  <a:custGeom>
                    <a:avLst/>
                    <a:gdLst>
                      <a:gd name="connsiteX0" fmla="*/ 0 w 80733"/>
                      <a:gd name="connsiteY0" fmla="*/ 31396 h 40366"/>
                      <a:gd name="connsiteX1" fmla="*/ 0 w 80733"/>
                      <a:gd name="connsiteY1" fmla="*/ 8970 h 40366"/>
                      <a:gd name="connsiteX2" fmla="*/ 8970 w 80733"/>
                      <a:gd name="connsiteY2" fmla="*/ 0 h 40366"/>
                      <a:gd name="connsiteX3" fmla="*/ 71763 w 80733"/>
                      <a:gd name="connsiteY3" fmla="*/ 0 h 40366"/>
                      <a:gd name="connsiteX4" fmla="*/ 80733 w 80733"/>
                      <a:gd name="connsiteY4" fmla="*/ 8970 h 40366"/>
                      <a:gd name="connsiteX5" fmla="*/ 80733 w 80733"/>
                      <a:gd name="connsiteY5" fmla="*/ 31396 h 40366"/>
                      <a:gd name="connsiteX6" fmla="*/ 71763 w 80733"/>
                      <a:gd name="connsiteY6" fmla="*/ 40367 h 40366"/>
                      <a:gd name="connsiteX7" fmla="*/ 8970 w 80733"/>
                      <a:gd name="connsiteY7" fmla="*/ 40367 h 40366"/>
                      <a:gd name="connsiteX8" fmla="*/ 0 w 80733"/>
                      <a:gd name="connsiteY8" fmla="*/ 31396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0" y="31396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lnTo>
                          <a:pt x="8970" y="40367"/>
                        </a:lnTo>
                        <a:cubicBezTo>
                          <a:pt x="4014" y="40367"/>
                          <a:pt x="0" y="36352"/>
                          <a:pt x="0" y="3139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6" name="Freeform: Shape 265">
                    <a:extLst>
                      <a:ext uri="{FF2B5EF4-FFF2-40B4-BE49-F238E27FC236}">
                        <a16:creationId xmlns:a16="http://schemas.microsoft.com/office/drawing/2014/main" id="{F79C7F91-D762-4A8D-BA56-94DB074533D7}"/>
                      </a:ext>
                    </a:extLst>
                  </p:cNvPr>
                  <p:cNvSpPr/>
                  <p:nvPr/>
                </p:nvSpPr>
                <p:spPr>
                  <a:xfrm>
                    <a:off x="6627761" y="3169536"/>
                    <a:ext cx="80733" cy="40366"/>
                  </a:xfrm>
                  <a:custGeom>
                    <a:avLst/>
                    <a:gdLst>
                      <a:gd name="connsiteX0" fmla="*/ 0 w 80733"/>
                      <a:gd name="connsiteY0" fmla="*/ 31396 h 40366"/>
                      <a:gd name="connsiteX1" fmla="*/ 0 w 80733"/>
                      <a:gd name="connsiteY1" fmla="*/ 8970 h 40366"/>
                      <a:gd name="connsiteX2" fmla="*/ 8970 w 80733"/>
                      <a:gd name="connsiteY2" fmla="*/ 0 h 40366"/>
                      <a:gd name="connsiteX3" fmla="*/ 71763 w 80733"/>
                      <a:gd name="connsiteY3" fmla="*/ 0 h 40366"/>
                      <a:gd name="connsiteX4" fmla="*/ 80733 w 80733"/>
                      <a:gd name="connsiteY4" fmla="*/ 8970 h 40366"/>
                      <a:gd name="connsiteX5" fmla="*/ 80733 w 80733"/>
                      <a:gd name="connsiteY5" fmla="*/ 31396 h 40366"/>
                      <a:gd name="connsiteX6" fmla="*/ 71763 w 80733"/>
                      <a:gd name="connsiteY6" fmla="*/ 40367 h 40366"/>
                      <a:gd name="connsiteX7" fmla="*/ 8970 w 80733"/>
                      <a:gd name="connsiteY7" fmla="*/ 40367 h 40366"/>
                      <a:gd name="connsiteX8" fmla="*/ 0 w 80733"/>
                      <a:gd name="connsiteY8" fmla="*/ 31396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0" y="31396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lnTo>
                          <a:pt x="8970" y="40367"/>
                        </a:lnTo>
                        <a:cubicBezTo>
                          <a:pt x="4019" y="40367"/>
                          <a:pt x="0" y="36352"/>
                          <a:pt x="0" y="3139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31C76123-0F69-4A34-906B-084719B2EDC4}"/>
                      </a:ext>
                    </a:extLst>
                  </p:cNvPr>
                  <p:cNvSpPr/>
                  <p:nvPr/>
                </p:nvSpPr>
                <p:spPr>
                  <a:xfrm>
                    <a:off x="6725399" y="3169536"/>
                    <a:ext cx="80733" cy="40366"/>
                  </a:xfrm>
                  <a:custGeom>
                    <a:avLst/>
                    <a:gdLst>
                      <a:gd name="connsiteX0" fmla="*/ 0 w 80733"/>
                      <a:gd name="connsiteY0" fmla="*/ 31396 h 40366"/>
                      <a:gd name="connsiteX1" fmla="*/ 0 w 80733"/>
                      <a:gd name="connsiteY1" fmla="*/ 8970 h 40366"/>
                      <a:gd name="connsiteX2" fmla="*/ 8970 w 80733"/>
                      <a:gd name="connsiteY2" fmla="*/ 0 h 40366"/>
                      <a:gd name="connsiteX3" fmla="*/ 71763 w 80733"/>
                      <a:gd name="connsiteY3" fmla="*/ 0 h 40366"/>
                      <a:gd name="connsiteX4" fmla="*/ 80733 w 80733"/>
                      <a:gd name="connsiteY4" fmla="*/ 8970 h 40366"/>
                      <a:gd name="connsiteX5" fmla="*/ 80733 w 80733"/>
                      <a:gd name="connsiteY5" fmla="*/ 31396 h 40366"/>
                      <a:gd name="connsiteX6" fmla="*/ 71763 w 80733"/>
                      <a:gd name="connsiteY6" fmla="*/ 40367 h 40366"/>
                      <a:gd name="connsiteX7" fmla="*/ 8970 w 80733"/>
                      <a:gd name="connsiteY7" fmla="*/ 40367 h 40366"/>
                      <a:gd name="connsiteX8" fmla="*/ 0 w 80733"/>
                      <a:gd name="connsiteY8" fmla="*/ 31396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0" y="31396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lnTo>
                          <a:pt x="8970" y="40367"/>
                        </a:lnTo>
                        <a:cubicBezTo>
                          <a:pt x="4019" y="40367"/>
                          <a:pt x="0" y="36352"/>
                          <a:pt x="0" y="3139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8" name="Freeform: Shape 267">
                    <a:extLst>
                      <a:ext uri="{FF2B5EF4-FFF2-40B4-BE49-F238E27FC236}">
                        <a16:creationId xmlns:a16="http://schemas.microsoft.com/office/drawing/2014/main" id="{A8E00228-0470-4AFC-A008-85040B39C374}"/>
                      </a:ext>
                    </a:extLst>
                  </p:cNvPr>
                  <p:cNvSpPr/>
                  <p:nvPr/>
                </p:nvSpPr>
                <p:spPr>
                  <a:xfrm>
                    <a:off x="6823041" y="3169536"/>
                    <a:ext cx="80733" cy="40366"/>
                  </a:xfrm>
                  <a:custGeom>
                    <a:avLst/>
                    <a:gdLst>
                      <a:gd name="connsiteX0" fmla="*/ 0 w 80733"/>
                      <a:gd name="connsiteY0" fmla="*/ 31396 h 40366"/>
                      <a:gd name="connsiteX1" fmla="*/ 0 w 80733"/>
                      <a:gd name="connsiteY1" fmla="*/ 8970 h 40366"/>
                      <a:gd name="connsiteX2" fmla="*/ 8970 w 80733"/>
                      <a:gd name="connsiteY2" fmla="*/ 0 h 40366"/>
                      <a:gd name="connsiteX3" fmla="*/ 71763 w 80733"/>
                      <a:gd name="connsiteY3" fmla="*/ 0 h 40366"/>
                      <a:gd name="connsiteX4" fmla="*/ 80733 w 80733"/>
                      <a:gd name="connsiteY4" fmla="*/ 8970 h 40366"/>
                      <a:gd name="connsiteX5" fmla="*/ 80733 w 80733"/>
                      <a:gd name="connsiteY5" fmla="*/ 31396 h 40366"/>
                      <a:gd name="connsiteX6" fmla="*/ 71763 w 80733"/>
                      <a:gd name="connsiteY6" fmla="*/ 40367 h 40366"/>
                      <a:gd name="connsiteX7" fmla="*/ 8970 w 80733"/>
                      <a:gd name="connsiteY7" fmla="*/ 40367 h 40366"/>
                      <a:gd name="connsiteX8" fmla="*/ 0 w 80733"/>
                      <a:gd name="connsiteY8" fmla="*/ 31396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0" y="31396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lnTo>
                          <a:pt x="8970" y="40367"/>
                        </a:lnTo>
                        <a:cubicBezTo>
                          <a:pt x="4014" y="40367"/>
                          <a:pt x="0" y="36352"/>
                          <a:pt x="0" y="3139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9" name="Freeform: Shape 268">
                    <a:extLst>
                      <a:ext uri="{FF2B5EF4-FFF2-40B4-BE49-F238E27FC236}">
                        <a16:creationId xmlns:a16="http://schemas.microsoft.com/office/drawing/2014/main" id="{DD12DF56-9DC0-4D2D-A32E-AF4038F6E2FF}"/>
                      </a:ext>
                    </a:extLst>
                  </p:cNvPr>
                  <p:cNvSpPr/>
                  <p:nvPr/>
                </p:nvSpPr>
                <p:spPr>
                  <a:xfrm>
                    <a:off x="6920679" y="3169536"/>
                    <a:ext cx="80733" cy="40366"/>
                  </a:xfrm>
                  <a:custGeom>
                    <a:avLst/>
                    <a:gdLst>
                      <a:gd name="connsiteX0" fmla="*/ 71763 w 80733"/>
                      <a:gd name="connsiteY0" fmla="*/ 40367 h 40366"/>
                      <a:gd name="connsiteX1" fmla="*/ 8970 w 80733"/>
                      <a:gd name="connsiteY1" fmla="*/ 40367 h 40366"/>
                      <a:gd name="connsiteX2" fmla="*/ 0 w 80733"/>
                      <a:gd name="connsiteY2" fmla="*/ 31396 h 40366"/>
                      <a:gd name="connsiteX3" fmla="*/ 0 w 80733"/>
                      <a:gd name="connsiteY3" fmla="*/ 8970 h 40366"/>
                      <a:gd name="connsiteX4" fmla="*/ 8970 w 80733"/>
                      <a:gd name="connsiteY4" fmla="*/ 0 h 40366"/>
                      <a:gd name="connsiteX5" fmla="*/ 71763 w 80733"/>
                      <a:gd name="connsiteY5" fmla="*/ 0 h 40366"/>
                      <a:gd name="connsiteX6" fmla="*/ 80733 w 80733"/>
                      <a:gd name="connsiteY6" fmla="*/ 8970 h 40366"/>
                      <a:gd name="connsiteX7" fmla="*/ 80733 w 80733"/>
                      <a:gd name="connsiteY7" fmla="*/ 31396 h 40366"/>
                      <a:gd name="connsiteX8" fmla="*/ 71763 w 80733"/>
                      <a:gd name="connsiteY8" fmla="*/ 40367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71763" y="40367"/>
                        </a:moveTo>
                        <a:lnTo>
                          <a:pt x="8970" y="40367"/>
                        </a:lnTo>
                        <a:cubicBezTo>
                          <a:pt x="4014" y="40367"/>
                          <a:pt x="0" y="36352"/>
                          <a:pt x="0" y="31396"/>
                        </a:cubicBez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0" name="Freeform: Shape 269">
                    <a:extLst>
                      <a:ext uri="{FF2B5EF4-FFF2-40B4-BE49-F238E27FC236}">
                        <a16:creationId xmlns:a16="http://schemas.microsoft.com/office/drawing/2014/main" id="{7578663C-EF00-4A72-A098-FD34D6A88036}"/>
                      </a:ext>
                    </a:extLst>
                  </p:cNvPr>
                  <p:cNvSpPr/>
                  <p:nvPr/>
                </p:nvSpPr>
                <p:spPr>
                  <a:xfrm>
                    <a:off x="5651373" y="3438647"/>
                    <a:ext cx="131375" cy="80733"/>
                  </a:xfrm>
                  <a:custGeom>
                    <a:avLst/>
                    <a:gdLst>
                      <a:gd name="connsiteX0" fmla="*/ 122401 w 131375"/>
                      <a:gd name="connsiteY0" fmla="*/ 0 h 80733"/>
                      <a:gd name="connsiteX1" fmla="*/ 8970 w 131375"/>
                      <a:gd name="connsiteY1" fmla="*/ 0 h 80733"/>
                      <a:gd name="connsiteX2" fmla="*/ 0 w 131375"/>
                      <a:gd name="connsiteY2" fmla="*/ 8970 h 80733"/>
                      <a:gd name="connsiteX3" fmla="*/ 0 w 131375"/>
                      <a:gd name="connsiteY3" fmla="*/ 71763 h 80733"/>
                      <a:gd name="connsiteX4" fmla="*/ 8970 w 131375"/>
                      <a:gd name="connsiteY4" fmla="*/ 80733 h 80733"/>
                      <a:gd name="connsiteX5" fmla="*/ 122405 w 131375"/>
                      <a:gd name="connsiteY5" fmla="*/ 80733 h 80733"/>
                      <a:gd name="connsiteX6" fmla="*/ 131375 w 131375"/>
                      <a:gd name="connsiteY6" fmla="*/ 71763 h 80733"/>
                      <a:gd name="connsiteX7" fmla="*/ 131375 w 131375"/>
                      <a:gd name="connsiteY7" fmla="*/ 8970 h 80733"/>
                      <a:gd name="connsiteX8" fmla="*/ 122401 w 131375"/>
                      <a:gd name="connsiteY8" fmla="*/ 0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1375" h="80733">
                        <a:moveTo>
                          <a:pt x="122401" y="0"/>
                        </a:moveTo>
                        <a:lnTo>
                          <a:pt x="8970" y="0"/>
                        </a:lnTo>
                        <a:cubicBezTo>
                          <a:pt x="4019" y="0"/>
                          <a:pt x="0" y="4019"/>
                          <a:pt x="0" y="8970"/>
                        </a:cubicBezTo>
                        <a:lnTo>
                          <a:pt x="0" y="71763"/>
                        </a:lnTo>
                        <a:cubicBezTo>
                          <a:pt x="0" y="76715"/>
                          <a:pt x="4019" y="80733"/>
                          <a:pt x="8970" y="80733"/>
                        </a:cubicBezTo>
                        <a:lnTo>
                          <a:pt x="122405" y="80733"/>
                        </a:lnTo>
                        <a:cubicBezTo>
                          <a:pt x="127357" y="80733"/>
                          <a:pt x="131375" y="76715"/>
                          <a:pt x="131375" y="71763"/>
                        </a:cubicBezTo>
                        <a:lnTo>
                          <a:pt x="131375" y="8970"/>
                        </a:lnTo>
                        <a:cubicBezTo>
                          <a:pt x="131371" y="4019"/>
                          <a:pt x="127357" y="0"/>
                          <a:pt x="122401" y="0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: Shape 270">
                    <a:extLst>
                      <a:ext uri="{FF2B5EF4-FFF2-40B4-BE49-F238E27FC236}">
                        <a16:creationId xmlns:a16="http://schemas.microsoft.com/office/drawing/2014/main" id="{24D1BE16-765D-42A5-9D64-040664333CDA}"/>
                      </a:ext>
                    </a:extLst>
                  </p:cNvPr>
                  <p:cNvSpPr/>
                  <p:nvPr/>
                </p:nvSpPr>
                <p:spPr>
                  <a:xfrm>
                    <a:off x="6871342" y="3438647"/>
                    <a:ext cx="131375" cy="80733"/>
                  </a:xfrm>
                  <a:custGeom>
                    <a:avLst/>
                    <a:gdLst>
                      <a:gd name="connsiteX0" fmla="*/ 122400 w 131375"/>
                      <a:gd name="connsiteY0" fmla="*/ 0 h 80733"/>
                      <a:gd name="connsiteX1" fmla="*/ 8970 w 131375"/>
                      <a:gd name="connsiteY1" fmla="*/ 0 h 80733"/>
                      <a:gd name="connsiteX2" fmla="*/ 0 w 131375"/>
                      <a:gd name="connsiteY2" fmla="*/ 8970 h 80733"/>
                      <a:gd name="connsiteX3" fmla="*/ 0 w 131375"/>
                      <a:gd name="connsiteY3" fmla="*/ 71763 h 80733"/>
                      <a:gd name="connsiteX4" fmla="*/ 8970 w 131375"/>
                      <a:gd name="connsiteY4" fmla="*/ 80733 h 80733"/>
                      <a:gd name="connsiteX5" fmla="*/ 122405 w 131375"/>
                      <a:gd name="connsiteY5" fmla="*/ 80733 h 80733"/>
                      <a:gd name="connsiteX6" fmla="*/ 131375 w 131375"/>
                      <a:gd name="connsiteY6" fmla="*/ 71763 h 80733"/>
                      <a:gd name="connsiteX7" fmla="*/ 131375 w 131375"/>
                      <a:gd name="connsiteY7" fmla="*/ 8970 h 80733"/>
                      <a:gd name="connsiteX8" fmla="*/ 122400 w 131375"/>
                      <a:gd name="connsiteY8" fmla="*/ 0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1375" h="80733">
                        <a:moveTo>
                          <a:pt x="122400" y="0"/>
                        </a:moveTo>
                        <a:lnTo>
                          <a:pt x="8970" y="0"/>
                        </a:lnTo>
                        <a:cubicBezTo>
                          <a:pt x="4019" y="0"/>
                          <a:pt x="0" y="4019"/>
                          <a:pt x="0" y="8970"/>
                        </a:cubicBezTo>
                        <a:lnTo>
                          <a:pt x="0" y="71763"/>
                        </a:lnTo>
                        <a:cubicBezTo>
                          <a:pt x="0" y="76715"/>
                          <a:pt x="4019" y="80733"/>
                          <a:pt x="8970" y="80733"/>
                        </a:cubicBezTo>
                        <a:lnTo>
                          <a:pt x="122405" y="80733"/>
                        </a:lnTo>
                        <a:cubicBezTo>
                          <a:pt x="127357" y="80733"/>
                          <a:pt x="131375" y="76715"/>
                          <a:pt x="131375" y="71763"/>
                        </a:cubicBezTo>
                        <a:lnTo>
                          <a:pt x="131375" y="8970"/>
                        </a:lnTo>
                        <a:cubicBezTo>
                          <a:pt x="131371" y="4019"/>
                          <a:pt x="127357" y="0"/>
                          <a:pt x="122400" y="0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2" name="Freeform: Shape 271">
                    <a:extLst>
                      <a:ext uri="{FF2B5EF4-FFF2-40B4-BE49-F238E27FC236}">
                        <a16:creationId xmlns:a16="http://schemas.microsoft.com/office/drawing/2014/main" id="{23BC10EA-D80C-4019-AC9B-D99E7C1C9E07}"/>
                      </a:ext>
                    </a:extLst>
                  </p:cNvPr>
                  <p:cNvSpPr/>
                  <p:nvPr/>
                </p:nvSpPr>
                <p:spPr>
                  <a:xfrm>
                    <a:off x="6871342" y="3232328"/>
                    <a:ext cx="131375" cy="80733"/>
                  </a:xfrm>
                  <a:custGeom>
                    <a:avLst/>
                    <a:gdLst>
                      <a:gd name="connsiteX0" fmla="*/ 122400 w 131375"/>
                      <a:gd name="connsiteY0" fmla="*/ 0 h 80733"/>
                      <a:gd name="connsiteX1" fmla="*/ 8970 w 131375"/>
                      <a:gd name="connsiteY1" fmla="*/ 0 h 80733"/>
                      <a:gd name="connsiteX2" fmla="*/ 0 w 131375"/>
                      <a:gd name="connsiteY2" fmla="*/ 8970 h 80733"/>
                      <a:gd name="connsiteX3" fmla="*/ 0 w 131375"/>
                      <a:gd name="connsiteY3" fmla="*/ 71763 h 80733"/>
                      <a:gd name="connsiteX4" fmla="*/ 8970 w 131375"/>
                      <a:gd name="connsiteY4" fmla="*/ 80733 h 80733"/>
                      <a:gd name="connsiteX5" fmla="*/ 122405 w 131375"/>
                      <a:gd name="connsiteY5" fmla="*/ 80733 h 80733"/>
                      <a:gd name="connsiteX6" fmla="*/ 131375 w 131375"/>
                      <a:gd name="connsiteY6" fmla="*/ 71763 h 80733"/>
                      <a:gd name="connsiteX7" fmla="*/ 131375 w 131375"/>
                      <a:gd name="connsiteY7" fmla="*/ 8970 h 80733"/>
                      <a:gd name="connsiteX8" fmla="*/ 122400 w 131375"/>
                      <a:gd name="connsiteY8" fmla="*/ 0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1375" h="80733">
                        <a:moveTo>
                          <a:pt x="122400" y="0"/>
                        </a:moveTo>
                        <a:lnTo>
                          <a:pt x="8970" y="0"/>
                        </a:lnTo>
                        <a:cubicBezTo>
                          <a:pt x="4019" y="0"/>
                          <a:pt x="0" y="4019"/>
                          <a:pt x="0" y="8970"/>
                        </a:cubicBezTo>
                        <a:lnTo>
                          <a:pt x="0" y="71763"/>
                        </a:lnTo>
                        <a:cubicBezTo>
                          <a:pt x="0" y="76715"/>
                          <a:pt x="4019" y="80733"/>
                          <a:pt x="8970" y="80733"/>
                        </a:cubicBezTo>
                        <a:lnTo>
                          <a:pt x="122405" y="80733"/>
                        </a:lnTo>
                        <a:cubicBezTo>
                          <a:pt x="127357" y="80733"/>
                          <a:pt x="131375" y="76715"/>
                          <a:pt x="131375" y="71763"/>
                        </a:cubicBezTo>
                        <a:lnTo>
                          <a:pt x="131375" y="8970"/>
                        </a:lnTo>
                        <a:cubicBezTo>
                          <a:pt x="131371" y="4019"/>
                          <a:pt x="127357" y="0"/>
                          <a:pt x="122400" y="0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3" name="Freeform: Shape 272">
                    <a:extLst>
                      <a:ext uri="{FF2B5EF4-FFF2-40B4-BE49-F238E27FC236}">
                        <a16:creationId xmlns:a16="http://schemas.microsoft.com/office/drawing/2014/main" id="{EDEAEC89-E331-4265-A079-657CE53B1B67}"/>
                      </a:ext>
                    </a:extLst>
                  </p:cNvPr>
                  <p:cNvSpPr/>
                  <p:nvPr/>
                </p:nvSpPr>
                <p:spPr>
                  <a:xfrm>
                    <a:off x="5799653" y="343864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4" name="Freeform: Shape 273">
                    <a:extLst>
                      <a:ext uri="{FF2B5EF4-FFF2-40B4-BE49-F238E27FC236}">
                        <a16:creationId xmlns:a16="http://schemas.microsoft.com/office/drawing/2014/main" id="{A90426D9-5295-4BBC-B865-75BC6F96AC32}"/>
                      </a:ext>
                    </a:extLst>
                  </p:cNvPr>
                  <p:cNvSpPr/>
                  <p:nvPr/>
                </p:nvSpPr>
                <p:spPr>
                  <a:xfrm>
                    <a:off x="5897291" y="343864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5" name="Freeform: Shape 274">
                    <a:extLst>
                      <a:ext uri="{FF2B5EF4-FFF2-40B4-BE49-F238E27FC236}">
                        <a16:creationId xmlns:a16="http://schemas.microsoft.com/office/drawing/2014/main" id="{48E239B0-E25D-4B3A-A6F5-E6EC3489F719}"/>
                      </a:ext>
                    </a:extLst>
                  </p:cNvPr>
                  <p:cNvSpPr/>
                  <p:nvPr/>
                </p:nvSpPr>
                <p:spPr>
                  <a:xfrm>
                    <a:off x="5994929" y="343864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6" name="Freeform: Shape 275">
                    <a:extLst>
                      <a:ext uri="{FF2B5EF4-FFF2-40B4-BE49-F238E27FC236}">
                        <a16:creationId xmlns:a16="http://schemas.microsoft.com/office/drawing/2014/main" id="{34DF854B-AC81-463A-B789-CED7A3C8B33A}"/>
                      </a:ext>
                    </a:extLst>
                  </p:cNvPr>
                  <p:cNvSpPr/>
                  <p:nvPr/>
                </p:nvSpPr>
                <p:spPr>
                  <a:xfrm>
                    <a:off x="6092567" y="343864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7" name="Freeform: Shape 276">
                    <a:extLst>
                      <a:ext uri="{FF2B5EF4-FFF2-40B4-BE49-F238E27FC236}">
                        <a16:creationId xmlns:a16="http://schemas.microsoft.com/office/drawing/2014/main" id="{2F0574AD-36D4-4CE3-B3CF-187BA31BCA65}"/>
                      </a:ext>
                    </a:extLst>
                  </p:cNvPr>
                  <p:cNvSpPr/>
                  <p:nvPr/>
                </p:nvSpPr>
                <p:spPr>
                  <a:xfrm>
                    <a:off x="6190205" y="343864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8" name="Freeform: Shape 277">
                    <a:extLst>
                      <a:ext uri="{FF2B5EF4-FFF2-40B4-BE49-F238E27FC236}">
                        <a16:creationId xmlns:a16="http://schemas.microsoft.com/office/drawing/2014/main" id="{60408097-5DAE-48EE-BDF7-01DB934A8AAA}"/>
                      </a:ext>
                    </a:extLst>
                  </p:cNvPr>
                  <p:cNvSpPr/>
                  <p:nvPr/>
                </p:nvSpPr>
                <p:spPr>
                  <a:xfrm>
                    <a:off x="6287847" y="343864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: Shape 278">
                    <a:extLst>
                      <a:ext uri="{FF2B5EF4-FFF2-40B4-BE49-F238E27FC236}">
                        <a16:creationId xmlns:a16="http://schemas.microsoft.com/office/drawing/2014/main" id="{ABDB60C6-853C-4E55-BE95-1987415949BB}"/>
                      </a:ext>
                    </a:extLst>
                  </p:cNvPr>
                  <p:cNvSpPr/>
                  <p:nvPr/>
                </p:nvSpPr>
                <p:spPr>
                  <a:xfrm>
                    <a:off x="6385485" y="343864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: Shape 279">
                    <a:extLst>
                      <a:ext uri="{FF2B5EF4-FFF2-40B4-BE49-F238E27FC236}">
                        <a16:creationId xmlns:a16="http://schemas.microsoft.com/office/drawing/2014/main" id="{BD588B84-40D4-46A3-89A2-97733A2C8C26}"/>
                      </a:ext>
                    </a:extLst>
                  </p:cNvPr>
                  <p:cNvSpPr/>
                  <p:nvPr/>
                </p:nvSpPr>
                <p:spPr>
                  <a:xfrm>
                    <a:off x="6483123" y="343864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1" name="Freeform: Shape 280">
                    <a:extLst>
                      <a:ext uri="{FF2B5EF4-FFF2-40B4-BE49-F238E27FC236}">
                        <a16:creationId xmlns:a16="http://schemas.microsoft.com/office/drawing/2014/main" id="{7E9C4DC7-7FBF-4E86-BBE7-D2393FA72908}"/>
                      </a:ext>
                    </a:extLst>
                  </p:cNvPr>
                  <p:cNvSpPr/>
                  <p:nvPr/>
                </p:nvSpPr>
                <p:spPr>
                  <a:xfrm>
                    <a:off x="6580761" y="343864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: Shape 281">
                    <a:extLst>
                      <a:ext uri="{FF2B5EF4-FFF2-40B4-BE49-F238E27FC236}">
                        <a16:creationId xmlns:a16="http://schemas.microsoft.com/office/drawing/2014/main" id="{72F3675E-D81D-4EA2-9FAC-B8D46EABDE78}"/>
                      </a:ext>
                    </a:extLst>
                  </p:cNvPr>
                  <p:cNvSpPr/>
                  <p:nvPr/>
                </p:nvSpPr>
                <p:spPr>
                  <a:xfrm>
                    <a:off x="6678403" y="343864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3" name="Freeform: Shape 282">
                    <a:extLst>
                      <a:ext uri="{FF2B5EF4-FFF2-40B4-BE49-F238E27FC236}">
                        <a16:creationId xmlns:a16="http://schemas.microsoft.com/office/drawing/2014/main" id="{960F8241-41F8-462E-8559-E9969201B1EA}"/>
                      </a:ext>
                    </a:extLst>
                  </p:cNvPr>
                  <p:cNvSpPr/>
                  <p:nvPr/>
                </p:nvSpPr>
                <p:spPr>
                  <a:xfrm>
                    <a:off x="6776041" y="3438647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4" name="Freeform: Shape 283">
                    <a:extLst>
                      <a:ext uri="{FF2B5EF4-FFF2-40B4-BE49-F238E27FC236}">
                        <a16:creationId xmlns:a16="http://schemas.microsoft.com/office/drawing/2014/main" id="{E887BC40-5034-4005-AF6E-7F0214CA733A}"/>
                      </a:ext>
                    </a:extLst>
                  </p:cNvPr>
                  <p:cNvSpPr/>
                  <p:nvPr/>
                </p:nvSpPr>
                <p:spPr>
                  <a:xfrm>
                    <a:off x="5651373" y="3541806"/>
                    <a:ext cx="179151" cy="80733"/>
                  </a:xfrm>
                  <a:custGeom>
                    <a:avLst/>
                    <a:gdLst>
                      <a:gd name="connsiteX0" fmla="*/ 170177 w 179151"/>
                      <a:gd name="connsiteY0" fmla="*/ 80733 h 80733"/>
                      <a:gd name="connsiteX1" fmla="*/ 8970 w 179151"/>
                      <a:gd name="connsiteY1" fmla="*/ 80733 h 80733"/>
                      <a:gd name="connsiteX2" fmla="*/ 0 w 179151"/>
                      <a:gd name="connsiteY2" fmla="*/ 71763 h 80733"/>
                      <a:gd name="connsiteX3" fmla="*/ 0 w 179151"/>
                      <a:gd name="connsiteY3" fmla="*/ 8970 h 80733"/>
                      <a:gd name="connsiteX4" fmla="*/ 8970 w 179151"/>
                      <a:gd name="connsiteY4" fmla="*/ 0 h 80733"/>
                      <a:gd name="connsiteX5" fmla="*/ 170181 w 179151"/>
                      <a:gd name="connsiteY5" fmla="*/ 0 h 80733"/>
                      <a:gd name="connsiteX6" fmla="*/ 179151 w 179151"/>
                      <a:gd name="connsiteY6" fmla="*/ 8970 h 80733"/>
                      <a:gd name="connsiteX7" fmla="*/ 179151 w 179151"/>
                      <a:gd name="connsiteY7" fmla="*/ 71763 h 80733"/>
                      <a:gd name="connsiteX8" fmla="*/ 170177 w 179151"/>
                      <a:gd name="connsiteY8" fmla="*/ 8073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9151" h="80733">
                        <a:moveTo>
                          <a:pt x="170177" y="80733"/>
                        </a:move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170181" y="0"/>
                        </a:lnTo>
                        <a:cubicBezTo>
                          <a:pt x="175137" y="0"/>
                          <a:pt x="179151" y="4014"/>
                          <a:pt x="179151" y="8970"/>
                        </a:cubicBezTo>
                        <a:lnTo>
                          <a:pt x="179151" y="71763"/>
                        </a:lnTo>
                        <a:cubicBezTo>
                          <a:pt x="179147" y="76719"/>
                          <a:pt x="175133" y="80733"/>
                          <a:pt x="170177" y="8073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5" name="Freeform: Shape 284">
                    <a:extLst>
                      <a:ext uri="{FF2B5EF4-FFF2-40B4-BE49-F238E27FC236}">
                        <a16:creationId xmlns:a16="http://schemas.microsoft.com/office/drawing/2014/main" id="{D7A1811E-B24F-4776-852F-5B62F4A03B5B}"/>
                      </a:ext>
                    </a:extLst>
                  </p:cNvPr>
                  <p:cNvSpPr/>
                  <p:nvPr/>
                </p:nvSpPr>
                <p:spPr>
                  <a:xfrm>
                    <a:off x="5846649" y="3541806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6" name="Freeform: Shape 285">
                    <a:extLst>
                      <a:ext uri="{FF2B5EF4-FFF2-40B4-BE49-F238E27FC236}">
                        <a16:creationId xmlns:a16="http://schemas.microsoft.com/office/drawing/2014/main" id="{3228E1E7-F7A8-462A-82D8-EAF86630A884}"/>
                      </a:ext>
                    </a:extLst>
                  </p:cNvPr>
                  <p:cNvSpPr/>
                  <p:nvPr/>
                </p:nvSpPr>
                <p:spPr>
                  <a:xfrm>
                    <a:off x="5944291" y="3541806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7" name="Freeform: Shape 286">
                    <a:extLst>
                      <a:ext uri="{FF2B5EF4-FFF2-40B4-BE49-F238E27FC236}">
                        <a16:creationId xmlns:a16="http://schemas.microsoft.com/office/drawing/2014/main" id="{1B57A796-B18F-4D09-B0FB-CC33C8D83DF8}"/>
                      </a:ext>
                    </a:extLst>
                  </p:cNvPr>
                  <p:cNvSpPr/>
                  <p:nvPr/>
                </p:nvSpPr>
                <p:spPr>
                  <a:xfrm>
                    <a:off x="6041929" y="3541806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8" name="Freeform: Shape 287">
                    <a:extLst>
                      <a:ext uri="{FF2B5EF4-FFF2-40B4-BE49-F238E27FC236}">
                        <a16:creationId xmlns:a16="http://schemas.microsoft.com/office/drawing/2014/main" id="{3BF20279-EAA6-4CAA-8532-262C8793A270}"/>
                      </a:ext>
                    </a:extLst>
                  </p:cNvPr>
                  <p:cNvSpPr/>
                  <p:nvPr/>
                </p:nvSpPr>
                <p:spPr>
                  <a:xfrm>
                    <a:off x="6139567" y="3541806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9" name="Freeform: Shape 288">
                    <a:extLst>
                      <a:ext uri="{FF2B5EF4-FFF2-40B4-BE49-F238E27FC236}">
                        <a16:creationId xmlns:a16="http://schemas.microsoft.com/office/drawing/2014/main" id="{578B27BB-AD95-4D3A-849F-15CDCB1EE87D}"/>
                      </a:ext>
                    </a:extLst>
                  </p:cNvPr>
                  <p:cNvSpPr/>
                  <p:nvPr/>
                </p:nvSpPr>
                <p:spPr>
                  <a:xfrm>
                    <a:off x="6237205" y="3541806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0" name="Freeform: Shape 289">
                    <a:extLst>
                      <a:ext uri="{FF2B5EF4-FFF2-40B4-BE49-F238E27FC236}">
                        <a16:creationId xmlns:a16="http://schemas.microsoft.com/office/drawing/2014/main" id="{971D61CC-7A76-4FBB-BD45-01669D4EDF9A}"/>
                      </a:ext>
                    </a:extLst>
                  </p:cNvPr>
                  <p:cNvSpPr/>
                  <p:nvPr/>
                </p:nvSpPr>
                <p:spPr>
                  <a:xfrm>
                    <a:off x="6334847" y="3541806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1" name="Freeform: Shape 290">
                    <a:extLst>
                      <a:ext uri="{FF2B5EF4-FFF2-40B4-BE49-F238E27FC236}">
                        <a16:creationId xmlns:a16="http://schemas.microsoft.com/office/drawing/2014/main" id="{594F1058-D2FD-4FA8-9259-40731164B932}"/>
                      </a:ext>
                    </a:extLst>
                  </p:cNvPr>
                  <p:cNvSpPr/>
                  <p:nvPr/>
                </p:nvSpPr>
                <p:spPr>
                  <a:xfrm>
                    <a:off x="6432485" y="3541806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2" name="Freeform: Shape 291">
                    <a:extLst>
                      <a:ext uri="{FF2B5EF4-FFF2-40B4-BE49-F238E27FC236}">
                        <a16:creationId xmlns:a16="http://schemas.microsoft.com/office/drawing/2014/main" id="{E54D3BE8-D97E-4F65-B7DC-57EEF1EC42F7}"/>
                      </a:ext>
                    </a:extLst>
                  </p:cNvPr>
                  <p:cNvSpPr/>
                  <p:nvPr/>
                </p:nvSpPr>
                <p:spPr>
                  <a:xfrm>
                    <a:off x="6530123" y="3541806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3" name="Freeform: Shape 292">
                    <a:extLst>
                      <a:ext uri="{FF2B5EF4-FFF2-40B4-BE49-F238E27FC236}">
                        <a16:creationId xmlns:a16="http://schemas.microsoft.com/office/drawing/2014/main" id="{C8A54C98-17D4-43D8-B0AE-3D3CB9671805}"/>
                      </a:ext>
                    </a:extLst>
                  </p:cNvPr>
                  <p:cNvSpPr/>
                  <p:nvPr/>
                </p:nvSpPr>
                <p:spPr>
                  <a:xfrm>
                    <a:off x="6627761" y="3541806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4" name="Freeform: Shape 293">
                    <a:extLst>
                      <a:ext uri="{FF2B5EF4-FFF2-40B4-BE49-F238E27FC236}">
                        <a16:creationId xmlns:a16="http://schemas.microsoft.com/office/drawing/2014/main" id="{2B8C84CC-AF7D-49B6-ABE0-72068606341B}"/>
                      </a:ext>
                    </a:extLst>
                  </p:cNvPr>
                  <p:cNvSpPr/>
                  <p:nvPr/>
                </p:nvSpPr>
                <p:spPr>
                  <a:xfrm>
                    <a:off x="6725399" y="3541806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5" name="Freeform: Shape 294">
                    <a:extLst>
                      <a:ext uri="{FF2B5EF4-FFF2-40B4-BE49-F238E27FC236}">
                        <a16:creationId xmlns:a16="http://schemas.microsoft.com/office/drawing/2014/main" id="{27A6C7FC-433C-407D-90D3-1CB145EF080C}"/>
                      </a:ext>
                    </a:extLst>
                  </p:cNvPr>
                  <p:cNvSpPr/>
                  <p:nvPr/>
                </p:nvSpPr>
                <p:spPr>
                  <a:xfrm>
                    <a:off x="6823041" y="3541806"/>
                    <a:ext cx="178106" cy="80733"/>
                  </a:xfrm>
                  <a:custGeom>
                    <a:avLst/>
                    <a:gdLst>
                      <a:gd name="connsiteX0" fmla="*/ 0 w 178106"/>
                      <a:gd name="connsiteY0" fmla="*/ 71763 h 80733"/>
                      <a:gd name="connsiteX1" fmla="*/ 0 w 178106"/>
                      <a:gd name="connsiteY1" fmla="*/ 8970 h 80733"/>
                      <a:gd name="connsiteX2" fmla="*/ 8970 w 178106"/>
                      <a:gd name="connsiteY2" fmla="*/ 0 h 80733"/>
                      <a:gd name="connsiteX3" fmla="*/ 169136 w 178106"/>
                      <a:gd name="connsiteY3" fmla="*/ 0 h 80733"/>
                      <a:gd name="connsiteX4" fmla="*/ 178106 w 178106"/>
                      <a:gd name="connsiteY4" fmla="*/ 8970 h 80733"/>
                      <a:gd name="connsiteX5" fmla="*/ 178106 w 178106"/>
                      <a:gd name="connsiteY5" fmla="*/ 71763 h 80733"/>
                      <a:gd name="connsiteX6" fmla="*/ 169136 w 178106"/>
                      <a:gd name="connsiteY6" fmla="*/ 80733 h 80733"/>
                      <a:gd name="connsiteX7" fmla="*/ 8970 w 178106"/>
                      <a:gd name="connsiteY7" fmla="*/ 80733 h 80733"/>
                      <a:gd name="connsiteX8" fmla="*/ 0 w 178106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8106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169136" y="0"/>
                        </a:lnTo>
                        <a:cubicBezTo>
                          <a:pt x="174092" y="0"/>
                          <a:pt x="178106" y="4014"/>
                          <a:pt x="178106" y="8970"/>
                        </a:cubicBezTo>
                        <a:lnTo>
                          <a:pt x="178106" y="71763"/>
                        </a:lnTo>
                        <a:cubicBezTo>
                          <a:pt x="178106" y="76719"/>
                          <a:pt x="174092" y="80733"/>
                          <a:pt x="169136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6" name="Freeform: Shape 295">
                    <a:extLst>
                      <a:ext uri="{FF2B5EF4-FFF2-40B4-BE49-F238E27FC236}">
                        <a16:creationId xmlns:a16="http://schemas.microsoft.com/office/drawing/2014/main" id="{7ED01C47-65C5-43D8-A312-9EDE7B1DFD28}"/>
                      </a:ext>
                    </a:extLst>
                  </p:cNvPr>
                  <p:cNvSpPr/>
                  <p:nvPr/>
                </p:nvSpPr>
                <p:spPr>
                  <a:xfrm>
                    <a:off x="5651373" y="3644965"/>
                    <a:ext cx="80733" cy="80733"/>
                  </a:xfrm>
                  <a:custGeom>
                    <a:avLst/>
                    <a:gdLst>
                      <a:gd name="connsiteX0" fmla="*/ 71763 w 80733"/>
                      <a:gd name="connsiteY0" fmla="*/ 80733 h 80733"/>
                      <a:gd name="connsiteX1" fmla="*/ 8970 w 80733"/>
                      <a:gd name="connsiteY1" fmla="*/ 80733 h 80733"/>
                      <a:gd name="connsiteX2" fmla="*/ 0 w 80733"/>
                      <a:gd name="connsiteY2" fmla="*/ 71763 h 80733"/>
                      <a:gd name="connsiteX3" fmla="*/ 0 w 80733"/>
                      <a:gd name="connsiteY3" fmla="*/ 8970 h 80733"/>
                      <a:gd name="connsiteX4" fmla="*/ 8970 w 80733"/>
                      <a:gd name="connsiteY4" fmla="*/ 0 h 80733"/>
                      <a:gd name="connsiteX5" fmla="*/ 71763 w 80733"/>
                      <a:gd name="connsiteY5" fmla="*/ 0 h 80733"/>
                      <a:gd name="connsiteX6" fmla="*/ 80733 w 80733"/>
                      <a:gd name="connsiteY6" fmla="*/ 8970 h 80733"/>
                      <a:gd name="connsiteX7" fmla="*/ 80733 w 80733"/>
                      <a:gd name="connsiteY7" fmla="*/ 71763 h 80733"/>
                      <a:gd name="connsiteX8" fmla="*/ 71763 w 80733"/>
                      <a:gd name="connsiteY8" fmla="*/ 8073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71763" y="80733"/>
                        </a:move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7" name="Freeform: Shape 296">
                    <a:extLst>
                      <a:ext uri="{FF2B5EF4-FFF2-40B4-BE49-F238E27FC236}">
                        <a16:creationId xmlns:a16="http://schemas.microsoft.com/office/drawing/2014/main" id="{B2B2DDD6-1586-4745-BF1F-346914EC5498}"/>
                      </a:ext>
                    </a:extLst>
                  </p:cNvPr>
                  <p:cNvSpPr/>
                  <p:nvPr/>
                </p:nvSpPr>
                <p:spPr>
                  <a:xfrm>
                    <a:off x="5749011" y="3644965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8" name="Freeform: Shape 297">
                    <a:extLst>
                      <a:ext uri="{FF2B5EF4-FFF2-40B4-BE49-F238E27FC236}">
                        <a16:creationId xmlns:a16="http://schemas.microsoft.com/office/drawing/2014/main" id="{28BF2FCD-973C-4922-870D-5E752A379A85}"/>
                      </a:ext>
                    </a:extLst>
                  </p:cNvPr>
                  <p:cNvSpPr/>
                  <p:nvPr/>
                </p:nvSpPr>
                <p:spPr>
                  <a:xfrm>
                    <a:off x="5846649" y="3644965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9" name="Freeform: Shape 298">
                    <a:extLst>
                      <a:ext uri="{FF2B5EF4-FFF2-40B4-BE49-F238E27FC236}">
                        <a16:creationId xmlns:a16="http://schemas.microsoft.com/office/drawing/2014/main" id="{2BA1C331-7272-44AD-BD7A-CAC39622D794}"/>
                      </a:ext>
                    </a:extLst>
                  </p:cNvPr>
                  <p:cNvSpPr/>
                  <p:nvPr/>
                </p:nvSpPr>
                <p:spPr>
                  <a:xfrm>
                    <a:off x="5944291" y="3644965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6DDCE0A8-E703-42A3-BC02-0860C231F09E}"/>
                      </a:ext>
                    </a:extLst>
                  </p:cNvPr>
                  <p:cNvSpPr/>
                  <p:nvPr/>
                </p:nvSpPr>
                <p:spPr>
                  <a:xfrm>
                    <a:off x="6040041" y="3644965"/>
                    <a:ext cx="571160" cy="80733"/>
                  </a:xfrm>
                  <a:custGeom>
                    <a:avLst/>
                    <a:gdLst>
                      <a:gd name="connsiteX0" fmla="*/ 0 w 571160"/>
                      <a:gd name="connsiteY0" fmla="*/ 71763 h 80733"/>
                      <a:gd name="connsiteX1" fmla="*/ 0 w 571160"/>
                      <a:gd name="connsiteY1" fmla="*/ 8970 h 80733"/>
                      <a:gd name="connsiteX2" fmla="*/ 8970 w 571160"/>
                      <a:gd name="connsiteY2" fmla="*/ 0 h 80733"/>
                      <a:gd name="connsiteX3" fmla="*/ 562190 w 571160"/>
                      <a:gd name="connsiteY3" fmla="*/ 0 h 80733"/>
                      <a:gd name="connsiteX4" fmla="*/ 571161 w 571160"/>
                      <a:gd name="connsiteY4" fmla="*/ 8970 h 80733"/>
                      <a:gd name="connsiteX5" fmla="*/ 571161 w 571160"/>
                      <a:gd name="connsiteY5" fmla="*/ 71763 h 80733"/>
                      <a:gd name="connsiteX6" fmla="*/ 562190 w 571160"/>
                      <a:gd name="connsiteY6" fmla="*/ 80733 h 80733"/>
                      <a:gd name="connsiteX7" fmla="*/ 8970 w 571160"/>
                      <a:gd name="connsiteY7" fmla="*/ 80733 h 80733"/>
                      <a:gd name="connsiteX8" fmla="*/ 0 w 571160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1160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562190" y="0"/>
                        </a:lnTo>
                        <a:cubicBezTo>
                          <a:pt x="567146" y="0"/>
                          <a:pt x="571161" y="4014"/>
                          <a:pt x="571161" y="8970"/>
                        </a:cubicBezTo>
                        <a:lnTo>
                          <a:pt x="571161" y="71763"/>
                        </a:lnTo>
                        <a:cubicBezTo>
                          <a:pt x="571161" y="76719"/>
                          <a:pt x="567146" y="80733"/>
                          <a:pt x="562190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1" name="Freeform: Shape 300">
                    <a:extLst>
                      <a:ext uri="{FF2B5EF4-FFF2-40B4-BE49-F238E27FC236}">
                        <a16:creationId xmlns:a16="http://schemas.microsoft.com/office/drawing/2014/main" id="{7147D5A2-A58E-4E57-8287-9FA70F36E4CB}"/>
                      </a:ext>
                    </a:extLst>
                  </p:cNvPr>
                  <p:cNvSpPr/>
                  <p:nvPr/>
                </p:nvSpPr>
                <p:spPr>
                  <a:xfrm>
                    <a:off x="6627761" y="3644965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9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2" name="Freeform: Shape 301">
                    <a:extLst>
                      <a:ext uri="{FF2B5EF4-FFF2-40B4-BE49-F238E27FC236}">
                        <a16:creationId xmlns:a16="http://schemas.microsoft.com/office/drawing/2014/main" id="{53854007-766C-4B1F-BB22-7C9C9E6B620F}"/>
                      </a:ext>
                    </a:extLst>
                  </p:cNvPr>
                  <p:cNvSpPr/>
                  <p:nvPr/>
                </p:nvSpPr>
                <p:spPr>
                  <a:xfrm>
                    <a:off x="6725399" y="3685331"/>
                    <a:ext cx="80733" cy="40366"/>
                  </a:xfrm>
                  <a:custGeom>
                    <a:avLst/>
                    <a:gdLst>
                      <a:gd name="connsiteX0" fmla="*/ 0 w 80733"/>
                      <a:gd name="connsiteY0" fmla="*/ 31396 h 40366"/>
                      <a:gd name="connsiteX1" fmla="*/ 0 w 80733"/>
                      <a:gd name="connsiteY1" fmla="*/ 8970 h 40366"/>
                      <a:gd name="connsiteX2" fmla="*/ 8970 w 80733"/>
                      <a:gd name="connsiteY2" fmla="*/ 0 h 40366"/>
                      <a:gd name="connsiteX3" fmla="*/ 71763 w 80733"/>
                      <a:gd name="connsiteY3" fmla="*/ 0 h 40366"/>
                      <a:gd name="connsiteX4" fmla="*/ 80733 w 80733"/>
                      <a:gd name="connsiteY4" fmla="*/ 8970 h 40366"/>
                      <a:gd name="connsiteX5" fmla="*/ 80733 w 80733"/>
                      <a:gd name="connsiteY5" fmla="*/ 31396 h 40366"/>
                      <a:gd name="connsiteX6" fmla="*/ 71763 w 80733"/>
                      <a:gd name="connsiteY6" fmla="*/ 40367 h 40366"/>
                      <a:gd name="connsiteX7" fmla="*/ 8970 w 80733"/>
                      <a:gd name="connsiteY7" fmla="*/ 40367 h 40366"/>
                      <a:gd name="connsiteX8" fmla="*/ 0 w 80733"/>
                      <a:gd name="connsiteY8" fmla="*/ 31396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0" y="31396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lnTo>
                          <a:pt x="8970" y="40367"/>
                        </a:lnTo>
                        <a:cubicBezTo>
                          <a:pt x="4019" y="40367"/>
                          <a:pt x="0" y="36352"/>
                          <a:pt x="0" y="31396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E3448BA9-AC52-418B-9FB0-ECFD2A520EF2}"/>
                      </a:ext>
                    </a:extLst>
                  </p:cNvPr>
                  <p:cNvSpPr/>
                  <p:nvPr/>
                </p:nvSpPr>
                <p:spPr>
                  <a:xfrm>
                    <a:off x="6823041" y="3644965"/>
                    <a:ext cx="80733" cy="80733"/>
                  </a:xfrm>
                  <a:custGeom>
                    <a:avLst/>
                    <a:gdLst>
                      <a:gd name="connsiteX0" fmla="*/ 0 w 80733"/>
                      <a:gd name="connsiteY0" fmla="*/ 71763 h 80733"/>
                      <a:gd name="connsiteX1" fmla="*/ 0 w 80733"/>
                      <a:gd name="connsiteY1" fmla="*/ 8970 h 80733"/>
                      <a:gd name="connsiteX2" fmla="*/ 8970 w 80733"/>
                      <a:gd name="connsiteY2" fmla="*/ 0 h 80733"/>
                      <a:gd name="connsiteX3" fmla="*/ 71763 w 80733"/>
                      <a:gd name="connsiteY3" fmla="*/ 0 h 80733"/>
                      <a:gd name="connsiteX4" fmla="*/ 80733 w 80733"/>
                      <a:gd name="connsiteY4" fmla="*/ 8970 h 80733"/>
                      <a:gd name="connsiteX5" fmla="*/ 80733 w 80733"/>
                      <a:gd name="connsiteY5" fmla="*/ 71763 h 80733"/>
                      <a:gd name="connsiteX6" fmla="*/ 71763 w 80733"/>
                      <a:gd name="connsiteY6" fmla="*/ 80733 h 80733"/>
                      <a:gd name="connsiteX7" fmla="*/ 8970 w 80733"/>
                      <a:gd name="connsiteY7" fmla="*/ 80733 h 80733"/>
                      <a:gd name="connsiteX8" fmla="*/ 0 w 80733"/>
                      <a:gd name="connsiteY8" fmla="*/ 71763 h 8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80733">
                        <a:moveTo>
                          <a:pt x="0" y="71763"/>
                        </a:move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71763"/>
                        </a:lnTo>
                        <a:cubicBezTo>
                          <a:pt x="80733" y="76719"/>
                          <a:pt x="76719" y="80733"/>
                          <a:pt x="71763" y="80733"/>
                        </a:cubicBezTo>
                        <a:lnTo>
                          <a:pt x="8970" y="80733"/>
                        </a:lnTo>
                        <a:cubicBezTo>
                          <a:pt x="4014" y="80733"/>
                          <a:pt x="0" y="76719"/>
                          <a:pt x="0" y="71763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4" name="Freeform: Shape 303">
                    <a:extLst>
                      <a:ext uri="{FF2B5EF4-FFF2-40B4-BE49-F238E27FC236}">
                        <a16:creationId xmlns:a16="http://schemas.microsoft.com/office/drawing/2014/main" id="{C38FE1C9-D621-4B46-87C0-D02ABEF1B481}"/>
                      </a:ext>
                    </a:extLst>
                  </p:cNvPr>
                  <p:cNvSpPr/>
                  <p:nvPr/>
                </p:nvSpPr>
                <p:spPr>
                  <a:xfrm>
                    <a:off x="6920679" y="3685331"/>
                    <a:ext cx="80733" cy="40366"/>
                  </a:xfrm>
                  <a:custGeom>
                    <a:avLst/>
                    <a:gdLst>
                      <a:gd name="connsiteX0" fmla="*/ 71763 w 80733"/>
                      <a:gd name="connsiteY0" fmla="*/ 40367 h 40366"/>
                      <a:gd name="connsiteX1" fmla="*/ 8970 w 80733"/>
                      <a:gd name="connsiteY1" fmla="*/ 40367 h 40366"/>
                      <a:gd name="connsiteX2" fmla="*/ 0 w 80733"/>
                      <a:gd name="connsiteY2" fmla="*/ 31396 h 40366"/>
                      <a:gd name="connsiteX3" fmla="*/ 0 w 80733"/>
                      <a:gd name="connsiteY3" fmla="*/ 8970 h 40366"/>
                      <a:gd name="connsiteX4" fmla="*/ 8970 w 80733"/>
                      <a:gd name="connsiteY4" fmla="*/ 0 h 40366"/>
                      <a:gd name="connsiteX5" fmla="*/ 71763 w 80733"/>
                      <a:gd name="connsiteY5" fmla="*/ 0 h 40366"/>
                      <a:gd name="connsiteX6" fmla="*/ 80733 w 80733"/>
                      <a:gd name="connsiteY6" fmla="*/ 8970 h 40366"/>
                      <a:gd name="connsiteX7" fmla="*/ 80733 w 80733"/>
                      <a:gd name="connsiteY7" fmla="*/ 31396 h 40366"/>
                      <a:gd name="connsiteX8" fmla="*/ 71763 w 80733"/>
                      <a:gd name="connsiteY8" fmla="*/ 40367 h 4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33" h="40366">
                        <a:moveTo>
                          <a:pt x="71763" y="40367"/>
                        </a:moveTo>
                        <a:lnTo>
                          <a:pt x="8970" y="40367"/>
                        </a:lnTo>
                        <a:cubicBezTo>
                          <a:pt x="4014" y="40367"/>
                          <a:pt x="0" y="36352"/>
                          <a:pt x="0" y="31396"/>
                        </a:cubicBezTo>
                        <a:lnTo>
                          <a:pt x="0" y="8970"/>
                        </a:lnTo>
                        <a:cubicBezTo>
                          <a:pt x="0" y="4014"/>
                          <a:pt x="4014" y="0"/>
                          <a:pt x="8970" y="0"/>
                        </a:cubicBezTo>
                        <a:lnTo>
                          <a:pt x="71763" y="0"/>
                        </a:lnTo>
                        <a:cubicBezTo>
                          <a:pt x="76719" y="0"/>
                          <a:pt x="80733" y="4014"/>
                          <a:pt x="80733" y="8970"/>
                        </a:cubicBezTo>
                        <a:lnTo>
                          <a:pt x="80733" y="31396"/>
                        </a:lnTo>
                        <a:cubicBezTo>
                          <a:pt x="80733" y="36352"/>
                          <a:pt x="76719" y="40367"/>
                          <a:pt x="71763" y="40367"/>
                        </a:cubicBez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A337AB41-EE22-4A0A-91C1-6A41AD7B4575}"/>
                    </a:ext>
                  </a:extLst>
                </p:cNvPr>
                <p:cNvSpPr/>
                <p:nvPr/>
              </p:nvSpPr>
              <p:spPr>
                <a:xfrm>
                  <a:off x="6189595" y="4248221"/>
                  <a:ext cx="251170" cy="20183"/>
                </a:xfrm>
                <a:custGeom>
                  <a:avLst/>
                  <a:gdLst>
                    <a:gd name="connsiteX0" fmla="*/ 0 w 251170"/>
                    <a:gd name="connsiteY0" fmla="*/ 20183 h 20183"/>
                    <a:gd name="connsiteX1" fmla="*/ 0 w 251170"/>
                    <a:gd name="connsiteY1" fmla="*/ 20183 h 20183"/>
                    <a:gd name="connsiteX2" fmla="*/ 20183 w 251170"/>
                    <a:gd name="connsiteY2" fmla="*/ 0 h 20183"/>
                    <a:gd name="connsiteX3" fmla="*/ 230987 w 251170"/>
                    <a:gd name="connsiteY3" fmla="*/ 0 h 20183"/>
                    <a:gd name="connsiteX4" fmla="*/ 251170 w 251170"/>
                    <a:gd name="connsiteY4" fmla="*/ 20183 h 20183"/>
                    <a:gd name="connsiteX5" fmla="*/ 251170 w 251170"/>
                    <a:gd name="connsiteY5" fmla="*/ 20183 h 2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1170" h="20183">
                      <a:moveTo>
                        <a:pt x="0" y="20183"/>
                      </a:moveTo>
                      <a:lnTo>
                        <a:pt x="0" y="20183"/>
                      </a:lnTo>
                      <a:cubicBezTo>
                        <a:pt x="0" y="9038"/>
                        <a:pt x="9038" y="0"/>
                        <a:pt x="20183" y="0"/>
                      </a:cubicBezTo>
                      <a:lnTo>
                        <a:pt x="230987" y="0"/>
                      </a:lnTo>
                      <a:cubicBezTo>
                        <a:pt x="242132" y="0"/>
                        <a:pt x="251170" y="9038"/>
                        <a:pt x="251170" y="20183"/>
                      </a:cubicBezTo>
                      <a:lnTo>
                        <a:pt x="251170" y="20183"/>
                      </a:lnTo>
                    </a:path>
                  </a:pathLst>
                </a:custGeom>
                <a:solidFill>
                  <a:srgbClr val="2F2F2F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06" name="Graphic 8" descr="Laptop with phone and calculator">
                  <a:extLst>
                    <a:ext uri="{FF2B5EF4-FFF2-40B4-BE49-F238E27FC236}">
                      <a16:creationId xmlns:a16="http://schemas.microsoft.com/office/drawing/2014/main" id="{4F63290B-7271-4FAF-8F99-DD4B537B4B29}"/>
                    </a:ext>
                  </a:extLst>
                </p:cNvPr>
                <p:cNvGrpSpPr/>
                <p:nvPr/>
              </p:nvGrpSpPr>
              <p:grpSpPr>
                <a:xfrm>
                  <a:off x="5191460" y="1991432"/>
                  <a:ext cx="2267517" cy="932921"/>
                  <a:chOff x="5191460" y="1991432"/>
                  <a:chExt cx="2267517" cy="932921"/>
                </a:xfrm>
              </p:grpSpPr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6BC1D88D-9385-465B-9719-C7C70EBA8B5C}"/>
                      </a:ext>
                    </a:extLst>
                  </p:cNvPr>
                  <p:cNvSpPr/>
                  <p:nvPr/>
                </p:nvSpPr>
                <p:spPr>
                  <a:xfrm>
                    <a:off x="5192535" y="1991432"/>
                    <a:ext cx="2265369" cy="94188"/>
                  </a:xfrm>
                  <a:custGeom>
                    <a:avLst/>
                    <a:gdLst>
                      <a:gd name="connsiteX0" fmla="*/ 0 w 2265369"/>
                      <a:gd name="connsiteY0" fmla="*/ 89704 h 94188"/>
                      <a:gd name="connsiteX1" fmla="*/ 0 w 2265369"/>
                      <a:gd name="connsiteY1" fmla="*/ 64950 h 94188"/>
                      <a:gd name="connsiteX2" fmla="*/ 52660 w 2265369"/>
                      <a:gd name="connsiteY2" fmla="*/ 0 h 94188"/>
                      <a:gd name="connsiteX3" fmla="*/ 2212709 w 2265369"/>
                      <a:gd name="connsiteY3" fmla="*/ 0 h 94188"/>
                      <a:gd name="connsiteX4" fmla="*/ 2265370 w 2265369"/>
                      <a:gd name="connsiteY4" fmla="*/ 64950 h 94188"/>
                      <a:gd name="connsiteX5" fmla="*/ 2265370 w 2265369"/>
                      <a:gd name="connsiteY5" fmla="*/ 94189 h 94188"/>
                      <a:gd name="connsiteX6" fmla="*/ 0 w 2265369"/>
                      <a:gd name="connsiteY6" fmla="*/ 89704 h 94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5369" h="94188">
                        <a:moveTo>
                          <a:pt x="0" y="89704"/>
                        </a:moveTo>
                        <a:lnTo>
                          <a:pt x="0" y="64950"/>
                        </a:lnTo>
                        <a:cubicBezTo>
                          <a:pt x="0" y="31396"/>
                          <a:pt x="18456" y="0"/>
                          <a:pt x="52660" y="0"/>
                        </a:cubicBezTo>
                        <a:lnTo>
                          <a:pt x="2212709" y="0"/>
                        </a:lnTo>
                        <a:cubicBezTo>
                          <a:pt x="2246914" y="0"/>
                          <a:pt x="2265370" y="26911"/>
                          <a:pt x="2265370" y="64950"/>
                        </a:cubicBezTo>
                        <a:lnTo>
                          <a:pt x="2265370" y="94189"/>
                        </a:lnTo>
                        <a:lnTo>
                          <a:pt x="0" y="89704"/>
                        </a:lnTo>
                        <a:close/>
                      </a:path>
                    </a:pathLst>
                  </a:custGeom>
                  <a:solidFill>
                    <a:srgbClr val="CCDFF1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4526F74A-4EEB-459E-9FB3-0DA65CAD1317}"/>
                      </a:ext>
                    </a:extLst>
                  </p:cNvPr>
                  <p:cNvSpPr/>
                  <p:nvPr/>
                </p:nvSpPr>
                <p:spPr>
                  <a:xfrm>
                    <a:off x="5271618" y="2146897"/>
                    <a:ext cx="1542161" cy="713143"/>
                  </a:xfrm>
                  <a:custGeom>
                    <a:avLst/>
                    <a:gdLst>
                      <a:gd name="connsiteX0" fmla="*/ 146127 w 1542161"/>
                      <a:gd name="connsiteY0" fmla="*/ 713144 h 713143"/>
                      <a:gd name="connsiteX1" fmla="*/ 829018 w 1542161"/>
                      <a:gd name="connsiteY1" fmla="*/ 713144 h 713143"/>
                      <a:gd name="connsiteX2" fmla="*/ 1542162 w 1542161"/>
                      <a:gd name="connsiteY2" fmla="*/ 0 h 713143"/>
                      <a:gd name="connsiteX3" fmla="*/ 0 w 1542161"/>
                      <a:gd name="connsiteY3" fmla="*/ 0 h 713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2161" h="713143">
                        <a:moveTo>
                          <a:pt x="146127" y="713144"/>
                        </a:moveTo>
                        <a:lnTo>
                          <a:pt x="829018" y="713144"/>
                        </a:lnTo>
                        <a:lnTo>
                          <a:pt x="154216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6C60567C-0862-49C6-9F9A-357A7A119E59}"/>
                      </a:ext>
                    </a:extLst>
                  </p:cNvPr>
                  <p:cNvSpPr/>
                  <p:nvPr/>
                </p:nvSpPr>
                <p:spPr>
                  <a:xfrm>
                    <a:off x="6087005" y="2149140"/>
                    <a:ext cx="1282559" cy="708658"/>
                  </a:xfrm>
                  <a:custGeom>
                    <a:avLst/>
                    <a:gdLst>
                      <a:gd name="connsiteX0" fmla="*/ 1143618 w 1282559"/>
                      <a:gd name="connsiteY0" fmla="*/ 708658 h 708658"/>
                      <a:gd name="connsiteX1" fmla="*/ 1282559 w 1282559"/>
                      <a:gd name="connsiteY1" fmla="*/ 0 h 708658"/>
                      <a:gd name="connsiteX2" fmla="*/ 708658 w 1282559"/>
                      <a:gd name="connsiteY2" fmla="*/ 0 h 708658"/>
                      <a:gd name="connsiteX3" fmla="*/ 0 w 1282559"/>
                      <a:gd name="connsiteY3" fmla="*/ 708658 h 708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2559" h="708658">
                        <a:moveTo>
                          <a:pt x="1143618" y="708658"/>
                        </a:moveTo>
                        <a:lnTo>
                          <a:pt x="1282559" y="0"/>
                        </a:lnTo>
                        <a:lnTo>
                          <a:pt x="708658" y="0"/>
                        </a:lnTo>
                        <a:lnTo>
                          <a:pt x="0" y="708658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4F30EF0D-FAC6-4A02-8329-BA0F9312BBCD}"/>
                      </a:ext>
                    </a:extLst>
                  </p:cNvPr>
                  <p:cNvSpPr/>
                  <p:nvPr/>
                </p:nvSpPr>
                <p:spPr>
                  <a:xfrm>
                    <a:off x="5191460" y="2027506"/>
                    <a:ext cx="1732587" cy="896847"/>
                  </a:xfrm>
                  <a:custGeom>
                    <a:avLst/>
                    <a:gdLst>
                      <a:gd name="connsiteX0" fmla="*/ 236727 w 1732587"/>
                      <a:gd name="connsiteY0" fmla="*/ 826538 h 896847"/>
                      <a:gd name="connsiteX1" fmla="*/ 93057 w 1732587"/>
                      <a:gd name="connsiteY1" fmla="*/ 125392 h 896847"/>
                      <a:gd name="connsiteX2" fmla="*/ 1609420 w 1732587"/>
                      <a:gd name="connsiteY2" fmla="*/ 125392 h 896847"/>
                      <a:gd name="connsiteX3" fmla="*/ 1732588 w 1732587"/>
                      <a:gd name="connsiteY3" fmla="*/ 2225 h 896847"/>
                      <a:gd name="connsiteX4" fmla="*/ 1725797 w 1732587"/>
                      <a:gd name="connsiteY4" fmla="*/ 0 h 896847"/>
                      <a:gd name="connsiteX5" fmla="*/ 53843 w 1732587"/>
                      <a:gd name="connsiteY5" fmla="*/ 0 h 896847"/>
                      <a:gd name="connsiteX6" fmla="*/ 1201 w 1732587"/>
                      <a:gd name="connsiteY6" fmla="*/ 65035 h 896847"/>
                      <a:gd name="connsiteX7" fmla="*/ 169337 w 1732587"/>
                      <a:gd name="connsiteY7" fmla="*/ 854238 h 896847"/>
                      <a:gd name="connsiteX8" fmla="*/ 221979 w 1732587"/>
                      <a:gd name="connsiteY8" fmla="*/ 896847 h 896847"/>
                      <a:gd name="connsiteX9" fmla="*/ 837969 w 1732587"/>
                      <a:gd name="connsiteY9" fmla="*/ 896847 h 896847"/>
                      <a:gd name="connsiteX10" fmla="*/ 908275 w 1732587"/>
                      <a:gd name="connsiteY10" fmla="*/ 826542 h 896847"/>
                      <a:gd name="connsiteX11" fmla="*/ 236727 w 1732587"/>
                      <a:gd name="connsiteY11" fmla="*/ 826542 h 896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32587" h="896847">
                        <a:moveTo>
                          <a:pt x="236727" y="826538"/>
                        </a:moveTo>
                        <a:lnTo>
                          <a:pt x="93057" y="125392"/>
                        </a:lnTo>
                        <a:lnTo>
                          <a:pt x="1609420" y="125392"/>
                        </a:lnTo>
                        <a:lnTo>
                          <a:pt x="1732588" y="2225"/>
                        </a:lnTo>
                        <a:lnTo>
                          <a:pt x="1725797" y="0"/>
                        </a:lnTo>
                        <a:lnTo>
                          <a:pt x="53843" y="0"/>
                        </a:lnTo>
                        <a:cubicBezTo>
                          <a:pt x="19604" y="0"/>
                          <a:pt x="-5931" y="31549"/>
                          <a:pt x="1201" y="65035"/>
                        </a:cubicBezTo>
                        <a:lnTo>
                          <a:pt x="169337" y="854238"/>
                        </a:lnTo>
                        <a:cubicBezTo>
                          <a:pt x="174629" y="879082"/>
                          <a:pt x="196575" y="896847"/>
                          <a:pt x="221979" y="896847"/>
                        </a:cubicBezTo>
                        <a:lnTo>
                          <a:pt x="837969" y="896847"/>
                        </a:lnTo>
                        <a:lnTo>
                          <a:pt x="908275" y="826542"/>
                        </a:lnTo>
                        <a:lnTo>
                          <a:pt x="236727" y="826542"/>
                        </a:lnTo>
                        <a:close/>
                      </a:path>
                    </a:pathLst>
                  </a:custGeom>
                  <a:solidFill>
                    <a:srgbClr val="2F2F2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7A488BFB-282C-4D65-A8CB-61392FBF0672}"/>
                      </a:ext>
                    </a:extLst>
                  </p:cNvPr>
                  <p:cNvSpPr/>
                  <p:nvPr/>
                </p:nvSpPr>
                <p:spPr>
                  <a:xfrm>
                    <a:off x="6020459" y="2027502"/>
                    <a:ext cx="1438518" cy="896847"/>
                  </a:xfrm>
                  <a:custGeom>
                    <a:avLst/>
                    <a:gdLst>
                      <a:gd name="connsiteX0" fmla="*/ 1384678 w 1438518"/>
                      <a:gd name="connsiteY0" fmla="*/ 0 h 896847"/>
                      <a:gd name="connsiteX1" fmla="*/ 896847 w 1438518"/>
                      <a:gd name="connsiteY1" fmla="*/ 0 h 896847"/>
                      <a:gd name="connsiteX2" fmla="*/ 771451 w 1438518"/>
                      <a:gd name="connsiteY2" fmla="*/ 125397 h 896847"/>
                      <a:gd name="connsiteX3" fmla="*/ 1339266 w 1438518"/>
                      <a:gd name="connsiteY3" fmla="*/ 125397 h 896847"/>
                      <a:gd name="connsiteX4" fmla="*/ 1201795 w 1438518"/>
                      <a:gd name="connsiteY4" fmla="*/ 826542 h 896847"/>
                      <a:gd name="connsiteX5" fmla="*/ 70305 w 1438518"/>
                      <a:gd name="connsiteY5" fmla="*/ 826542 h 896847"/>
                      <a:gd name="connsiteX6" fmla="*/ 0 w 1438518"/>
                      <a:gd name="connsiteY6" fmla="*/ 896848 h 896847"/>
                      <a:gd name="connsiteX7" fmla="*/ 1216538 w 1438518"/>
                      <a:gd name="connsiteY7" fmla="*/ 896848 h 896847"/>
                      <a:gd name="connsiteX8" fmla="*/ 1269180 w 1438518"/>
                      <a:gd name="connsiteY8" fmla="*/ 854238 h 896847"/>
                      <a:gd name="connsiteX9" fmla="*/ 1437316 w 1438518"/>
                      <a:gd name="connsiteY9" fmla="*/ 65035 h 896847"/>
                      <a:gd name="connsiteX10" fmla="*/ 1384678 w 1438518"/>
                      <a:gd name="connsiteY10" fmla="*/ 0 h 896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38518" h="896847">
                        <a:moveTo>
                          <a:pt x="1384678" y="0"/>
                        </a:moveTo>
                        <a:lnTo>
                          <a:pt x="896847" y="0"/>
                        </a:lnTo>
                        <a:lnTo>
                          <a:pt x="771451" y="125397"/>
                        </a:lnTo>
                        <a:lnTo>
                          <a:pt x="1339266" y="125397"/>
                        </a:lnTo>
                        <a:lnTo>
                          <a:pt x="1201795" y="826542"/>
                        </a:lnTo>
                        <a:lnTo>
                          <a:pt x="70305" y="826542"/>
                        </a:lnTo>
                        <a:lnTo>
                          <a:pt x="0" y="896848"/>
                        </a:lnTo>
                        <a:lnTo>
                          <a:pt x="1216538" y="896848"/>
                        </a:lnTo>
                        <a:cubicBezTo>
                          <a:pt x="1241942" y="896848"/>
                          <a:pt x="1263887" y="879086"/>
                          <a:pt x="1269180" y="854238"/>
                        </a:cubicBezTo>
                        <a:lnTo>
                          <a:pt x="1437316" y="65035"/>
                        </a:lnTo>
                        <a:cubicBezTo>
                          <a:pt x="1444452" y="31549"/>
                          <a:pt x="1418918" y="0"/>
                          <a:pt x="1384678" y="0"/>
                        </a:cubicBezTo>
                        <a:close/>
                      </a:path>
                    </a:pathLst>
                  </a:custGeom>
                  <a:solidFill>
                    <a:srgbClr val="669ED4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2" name="Freeform: Shape 311">
                    <a:extLst>
                      <a:ext uri="{FF2B5EF4-FFF2-40B4-BE49-F238E27FC236}">
                        <a16:creationId xmlns:a16="http://schemas.microsoft.com/office/drawing/2014/main" id="{A2B1E2AA-4D14-4C95-ACC4-AD8E39249F3E}"/>
                      </a:ext>
                    </a:extLst>
                  </p:cNvPr>
                  <p:cNvSpPr/>
                  <p:nvPr/>
                </p:nvSpPr>
                <p:spPr>
                  <a:xfrm>
                    <a:off x="6086602" y="2542494"/>
                    <a:ext cx="493369" cy="26911"/>
                  </a:xfrm>
                  <a:custGeom>
                    <a:avLst/>
                    <a:gdLst>
                      <a:gd name="connsiteX0" fmla="*/ 479914 w 493369"/>
                      <a:gd name="connsiteY0" fmla="*/ 26911 h 26911"/>
                      <a:gd name="connsiteX1" fmla="*/ 13456 w 493369"/>
                      <a:gd name="connsiteY1" fmla="*/ 26911 h 26911"/>
                      <a:gd name="connsiteX2" fmla="*/ 0 w 493369"/>
                      <a:gd name="connsiteY2" fmla="*/ 13456 h 26911"/>
                      <a:gd name="connsiteX3" fmla="*/ 13456 w 493369"/>
                      <a:gd name="connsiteY3" fmla="*/ 0 h 26911"/>
                      <a:gd name="connsiteX4" fmla="*/ 479914 w 493369"/>
                      <a:gd name="connsiteY4" fmla="*/ 0 h 26911"/>
                      <a:gd name="connsiteX5" fmla="*/ 493370 w 493369"/>
                      <a:gd name="connsiteY5" fmla="*/ 13456 h 26911"/>
                      <a:gd name="connsiteX6" fmla="*/ 479914 w 493369"/>
                      <a:gd name="connsiteY6" fmla="*/ 26911 h 26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3369" h="26911">
                        <a:moveTo>
                          <a:pt x="479914" y="26911"/>
                        </a:moveTo>
                        <a:lnTo>
                          <a:pt x="13456" y="26911"/>
                        </a:lnTo>
                        <a:cubicBezTo>
                          <a:pt x="6024" y="26911"/>
                          <a:pt x="0" y="20888"/>
                          <a:pt x="0" y="13456"/>
                        </a:cubicBezTo>
                        <a:cubicBezTo>
                          <a:pt x="0" y="6024"/>
                          <a:pt x="6024" y="0"/>
                          <a:pt x="13456" y="0"/>
                        </a:cubicBezTo>
                        <a:lnTo>
                          <a:pt x="479914" y="0"/>
                        </a:lnTo>
                        <a:cubicBezTo>
                          <a:pt x="487346" y="0"/>
                          <a:pt x="493370" y="6024"/>
                          <a:pt x="493370" y="13456"/>
                        </a:cubicBezTo>
                        <a:cubicBezTo>
                          <a:pt x="493370" y="20888"/>
                          <a:pt x="487346" y="26911"/>
                          <a:pt x="479914" y="2691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48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13" name="Graphic 8" descr="Laptop with phone and calculator">
                <a:extLst>
                  <a:ext uri="{FF2B5EF4-FFF2-40B4-BE49-F238E27FC236}">
                    <a16:creationId xmlns:a16="http://schemas.microsoft.com/office/drawing/2014/main" id="{4F63290B-7271-4FAF-8F99-DD4B537B4B29}"/>
                  </a:ext>
                </a:extLst>
              </p:cNvPr>
              <p:cNvGrpSpPr/>
              <p:nvPr/>
            </p:nvGrpSpPr>
            <p:grpSpPr>
              <a:xfrm>
                <a:off x="6323724" y="4483693"/>
                <a:ext cx="984434" cy="198312"/>
                <a:chOff x="6323724" y="4483693"/>
                <a:chExt cx="984434" cy="198312"/>
              </a:xfrm>
            </p:grpSpPr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0132449C-5E41-42AB-B94C-512ED0F824A9}"/>
                    </a:ext>
                  </a:extLst>
                </p:cNvPr>
                <p:cNvSpPr/>
                <p:nvPr/>
              </p:nvSpPr>
              <p:spPr>
                <a:xfrm>
                  <a:off x="6323724" y="4483693"/>
                  <a:ext cx="984434" cy="198312"/>
                </a:xfrm>
                <a:custGeom>
                  <a:avLst/>
                  <a:gdLst>
                    <a:gd name="connsiteX0" fmla="*/ 896121 w 984434"/>
                    <a:gd name="connsiteY0" fmla="*/ 61864 h 198312"/>
                    <a:gd name="connsiteX1" fmla="*/ 9522 w 984434"/>
                    <a:gd name="connsiteY1" fmla="*/ 198312 h 198312"/>
                    <a:gd name="connsiteX2" fmla="*/ 0 w 984434"/>
                    <a:gd name="connsiteY2" fmla="*/ 136448 h 198312"/>
                    <a:gd name="connsiteX3" fmla="*/ 886599 w 984434"/>
                    <a:gd name="connsiteY3" fmla="*/ 0 h 198312"/>
                    <a:gd name="connsiteX4" fmla="*/ 984434 w 984434"/>
                    <a:gd name="connsiteY4" fmla="*/ 16505 h 198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4434" h="198312">
                      <a:moveTo>
                        <a:pt x="896121" y="61864"/>
                      </a:moveTo>
                      <a:lnTo>
                        <a:pt x="9522" y="198312"/>
                      </a:lnTo>
                      <a:lnTo>
                        <a:pt x="0" y="136448"/>
                      </a:lnTo>
                      <a:lnTo>
                        <a:pt x="886599" y="0"/>
                      </a:lnTo>
                      <a:lnTo>
                        <a:pt x="984434" y="16505"/>
                      </a:lnTo>
                      <a:close/>
                    </a:path>
                  </a:pathLst>
                </a:custGeom>
                <a:solidFill>
                  <a:srgbClr val="CCDFF1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5" name="Freeform: Shape 314">
                  <a:extLst>
                    <a:ext uri="{FF2B5EF4-FFF2-40B4-BE49-F238E27FC236}">
                      <a16:creationId xmlns:a16="http://schemas.microsoft.com/office/drawing/2014/main" id="{5F994463-2A69-433A-96BA-5393973561DB}"/>
                    </a:ext>
                  </a:extLst>
                </p:cNvPr>
                <p:cNvSpPr/>
                <p:nvPr/>
              </p:nvSpPr>
              <p:spPr>
                <a:xfrm rot="-524900">
                  <a:off x="6465021" y="4571291"/>
                  <a:ext cx="547210" cy="4485"/>
                </a:xfrm>
                <a:custGeom>
                  <a:avLst/>
                  <a:gdLst>
                    <a:gd name="connsiteX0" fmla="*/ 0 w 547210"/>
                    <a:gd name="connsiteY0" fmla="*/ 0 h 4485"/>
                    <a:gd name="connsiteX1" fmla="*/ 547211 w 547210"/>
                    <a:gd name="connsiteY1" fmla="*/ 0 h 4485"/>
                    <a:gd name="connsiteX2" fmla="*/ 547211 w 547210"/>
                    <a:gd name="connsiteY2" fmla="*/ 4485 h 4485"/>
                    <a:gd name="connsiteX3" fmla="*/ 0 w 547210"/>
                    <a:gd name="connsiteY3" fmla="*/ 4485 h 4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7210" h="4485">
                      <a:moveTo>
                        <a:pt x="0" y="0"/>
                      </a:moveTo>
                      <a:lnTo>
                        <a:pt x="547211" y="0"/>
                      </a:lnTo>
                      <a:lnTo>
                        <a:pt x="547211" y="4485"/>
                      </a:lnTo>
                      <a:lnTo>
                        <a:pt x="0" y="44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6" name="Graphic 8" descr="Laptop with phone and calculator">
                <a:extLst>
                  <a:ext uri="{FF2B5EF4-FFF2-40B4-BE49-F238E27FC236}">
                    <a16:creationId xmlns:a16="http://schemas.microsoft.com/office/drawing/2014/main" id="{4F63290B-7271-4FAF-8F99-DD4B537B4B29}"/>
                  </a:ext>
                </a:extLst>
              </p:cNvPr>
              <p:cNvGrpSpPr/>
              <p:nvPr/>
            </p:nvGrpSpPr>
            <p:grpSpPr>
              <a:xfrm>
                <a:off x="7419834" y="3662906"/>
                <a:ext cx="499160" cy="969256"/>
                <a:chOff x="7419834" y="3662906"/>
                <a:chExt cx="499160" cy="969256"/>
              </a:xfrm>
            </p:grpSpPr>
            <p:sp>
              <p:nvSpPr>
                <p:cNvPr id="317" name="Freeform: Shape 316">
                  <a:extLst>
                    <a:ext uri="{FF2B5EF4-FFF2-40B4-BE49-F238E27FC236}">
                      <a16:creationId xmlns:a16="http://schemas.microsoft.com/office/drawing/2014/main" id="{473C1706-BCDB-4681-88E7-663DBE2A896C}"/>
                    </a:ext>
                  </a:extLst>
                </p:cNvPr>
                <p:cNvSpPr/>
                <p:nvPr/>
              </p:nvSpPr>
              <p:spPr>
                <a:xfrm>
                  <a:off x="7419834" y="3662906"/>
                  <a:ext cx="499160" cy="969256"/>
                </a:xfrm>
                <a:custGeom>
                  <a:avLst/>
                  <a:gdLst>
                    <a:gd name="connsiteX0" fmla="*/ 499160 w 499160"/>
                    <a:gd name="connsiteY0" fmla="*/ 71763 h 969256"/>
                    <a:gd name="connsiteX1" fmla="*/ 427397 w 499160"/>
                    <a:gd name="connsiteY1" fmla="*/ 0 h 969256"/>
                    <a:gd name="connsiteX2" fmla="*/ 71763 w 499160"/>
                    <a:gd name="connsiteY2" fmla="*/ 0 h 969256"/>
                    <a:gd name="connsiteX3" fmla="*/ 0 w 499160"/>
                    <a:gd name="connsiteY3" fmla="*/ 71763 h 969256"/>
                    <a:gd name="connsiteX4" fmla="*/ 0 w 499160"/>
                    <a:gd name="connsiteY4" fmla="*/ 897493 h 969256"/>
                    <a:gd name="connsiteX5" fmla="*/ 71763 w 499160"/>
                    <a:gd name="connsiteY5" fmla="*/ 969256 h 969256"/>
                    <a:gd name="connsiteX6" fmla="*/ 427397 w 499160"/>
                    <a:gd name="connsiteY6" fmla="*/ 969256 h 969256"/>
                    <a:gd name="connsiteX7" fmla="*/ 499160 w 499160"/>
                    <a:gd name="connsiteY7" fmla="*/ 897493 h 969256"/>
                    <a:gd name="connsiteX8" fmla="*/ 499160 w 499160"/>
                    <a:gd name="connsiteY8" fmla="*/ 71763 h 969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9160" h="969256">
                      <a:moveTo>
                        <a:pt x="499160" y="71763"/>
                      </a:moveTo>
                      <a:cubicBezTo>
                        <a:pt x="499160" y="32127"/>
                        <a:pt x="467033" y="0"/>
                        <a:pt x="427397" y="0"/>
                      </a:cubicBezTo>
                      <a:lnTo>
                        <a:pt x="71763" y="0"/>
                      </a:lnTo>
                      <a:cubicBezTo>
                        <a:pt x="32127" y="0"/>
                        <a:pt x="0" y="32127"/>
                        <a:pt x="0" y="71763"/>
                      </a:cubicBezTo>
                      <a:lnTo>
                        <a:pt x="0" y="897493"/>
                      </a:lnTo>
                      <a:cubicBezTo>
                        <a:pt x="0" y="937129"/>
                        <a:pt x="32127" y="969256"/>
                        <a:pt x="71763" y="969256"/>
                      </a:cubicBezTo>
                      <a:lnTo>
                        <a:pt x="427397" y="969256"/>
                      </a:lnTo>
                      <a:cubicBezTo>
                        <a:pt x="467033" y="969256"/>
                        <a:pt x="499160" y="937129"/>
                        <a:pt x="499160" y="897493"/>
                      </a:cubicBezTo>
                      <a:lnTo>
                        <a:pt x="499160" y="71763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8" name="Freeform: Shape 317">
                  <a:extLst>
                    <a:ext uri="{FF2B5EF4-FFF2-40B4-BE49-F238E27FC236}">
                      <a16:creationId xmlns:a16="http://schemas.microsoft.com/office/drawing/2014/main" id="{3DD1545C-8E07-452D-9BC0-C5F0E681A385}"/>
                    </a:ext>
                  </a:extLst>
                </p:cNvPr>
                <p:cNvSpPr/>
                <p:nvPr/>
              </p:nvSpPr>
              <p:spPr>
                <a:xfrm>
                  <a:off x="7444794" y="3685789"/>
                  <a:ext cx="449244" cy="920008"/>
                </a:xfrm>
                <a:custGeom>
                  <a:avLst/>
                  <a:gdLst>
                    <a:gd name="connsiteX0" fmla="*/ 397656 w 449244"/>
                    <a:gd name="connsiteY0" fmla="*/ 0 h 920008"/>
                    <a:gd name="connsiteX1" fmla="*/ 325539 w 449244"/>
                    <a:gd name="connsiteY1" fmla="*/ 0 h 920008"/>
                    <a:gd name="connsiteX2" fmla="*/ 309841 w 449244"/>
                    <a:gd name="connsiteY2" fmla="*/ 15698 h 920008"/>
                    <a:gd name="connsiteX3" fmla="*/ 309841 w 449244"/>
                    <a:gd name="connsiteY3" fmla="*/ 15698 h 920008"/>
                    <a:gd name="connsiteX4" fmla="*/ 294143 w 449244"/>
                    <a:gd name="connsiteY4" fmla="*/ 31396 h 920008"/>
                    <a:gd name="connsiteX5" fmla="*/ 155102 w 449244"/>
                    <a:gd name="connsiteY5" fmla="*/ 31396 h 920008"/>
                    <a:gd name="connsiteX6" fmla="*/ 139404 w 449244"/>
                    <a:gd name="connsiteY6" fmla="*/ 15698 h 920008"/>
                    <a:gd name="connsiteX7" fmla="*/ 139404 w 449244"/>
                    <a:gd name="connsiteY7" fmla="*/ 15698 h 920008"/>
                    <a:gd name="connsiteX8" fmla="*/ 123706 w 449244"/>
                    <a:gd name="connsiteY8" fmla="*/ 0 h 920008"/>
                    <a:gd name="connsiteX9" fmla="*/ 51589 w 449244"/>
                    <a:gd name="connsiteY9" fmla="*/ 0 h 920008"/>
                    <a:gd name="connsiteX10" fmla="*/ 0 w 449244"/>
                    <a:gd name="connsiteY10" fmla="*/ 51589 h 920008"/>
                    <a:gd name="connsiteX11" fmla="*/ 0 w 449244"/>
                    <a:gd name="connsiteY11" fmla="*/ 793877 h 920008"/>
                    <a:gd name="connsiteX12" fmla="*/ 0 w 449244"/>
                    <a:gd name="connsiteY12" fmla="*/ 868420 h 920008"/>
                    <a:gd name="connsiteX13" fmla="*/ 51589 w 449244"/>
                    <a:gd name="connsiteY13" fmla="*/ 920009 h 920008"/>
                    <a:gd name="connsiteX14" fmla="*/ 397656 w 449244"/>
                    <a:gd name="connsiteY14" fmla="*/ 920009 h 920008"/>
                    <a:gd name="connsiteX15" fmla="*/ 449245 w 449244"/>
                    <a:gd name="connsiteY15" fmla="*/ 868420 h 920008"/>
                    <a:gd name="connsiteX16" fmla="*/ 449245 w 449244"/>
                    <a:gd name="connsiteY16" fmla="*/ 793877 h 920008"/>
                    <a:gd name="connsiteX17" fmla="*/ 449245 w 449244"/>
                    <a:gd name="connsiteY17" fmla="*/ 51589 h 920008"/>
                    <a:gd name="connsiteX18" fmla="*/ 397656 w 449244"/>
                    <a:gd name="connsiteY18" fmla="*/ 0 h 92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49244" h="920008">
                      <a:moveTo>
                        <a:pt x="397656" y="0"/>
                      </a:moveTo>
                      <a:lnTo>
                        <a:pt x="325539" y="0"/>
                      </a:lnTo>
                      <a:cubicBezTo>
                        <a:pt x="316869" y="0"/>
                        <a:pt x="309841" y="7028"/>
                        <a:pt x="309841" y="15698"/>
                      </a:cubicBezTo>
                      <a:lnTo>
                        <a:pt x="309841" y="15698"/>
                      </a:lnTo>
                      <a:cubicBezTo>
                        <a:pt x="309841" y="24368"/>
                        <a:pt x="302813" y="31396"/>
                        <a:pt x="294143" y="31396"/>
                      </a:cubicBezTo>
                      <a:lnTo>
                        <a:pt x="155102" y="31396"/>
                      </a:lnTo>
                      <a:cubicBezTo>
                        <a:pt x="146432" y="31396"/>
                        <a:pt x="139404" y="24368"/>
                        <a:pt x="139404" y="15698"/>
                      </a:cubicBezTo>
                      <a:lnTo>
                        <a:pt x="139404" y="15698"/>
                      </a:lnTo>
                      <a:cubicBezTo>
                        <a:pt x="139404" y="7028"/>
                        <a:pt x="132376" y="0"/>
                        <a:pt x="123706" y="0"/>
                      </a:cubicBezTo>
                      <a:lnTo>
                        <a:pt x="51589" y="0"/>
                      </a:lnTo>
                      <a:cubicBezTo>
                        <a:pt x="23099" y="0"/>
                        <a:pt x="0" y="23094"/>
                        <a:pt x="0" y="51589"/>
                      </a:cubicBezTo>
                      <a:lnTo>
                        <a:pt x="0" y="793877"/>
                      </a:lnTo>
                      <a:lnTo>
                        <a:pt x="0" y="868420"/>
                      </a:lnTo>
                      <a:cubicBezTo>
                        <a:pt x="0" y="896910"/>
                        <a:pt x="23094" y="920009"/>
                        <a:pt x="51589" y="920009"/>
                      </a:cubicBezTo>
                      <a:lnTo>
                        <a:pt x="397656" y="920009"/>
                      </a:lnTo>
                      <a:cubicBezTo>
                        <a:pt x="426146" y="920009"/>
                        <a:pt x="449245" y="896915"/>
                        <a:pt x="449245" y="868420"/>
                      </a:cubicBezTo>
                      <a:lnTo>
                        <a:pt x="449245" y="793877"/>
                      </a:lnTo>
                      <a:lnTo>
                        <a:pt x="449245" y="51589"/>
                      </a:lnTo>
                      <a:cubicBezTo>
                        <a:pt x="449240" y="23099"/>
                        <a:pt x="426146" y="0"/>
                        <a:pt x="397656" y="0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9" name="Freeform: Shape 318">
                  <a:extLst>
                    <a:ext uri="{FF2B5EF4-FFF2-40B4-BE49-F238E27FC236}">
                      <a16:creationId xmlns:a16="http://schemas.microsoft.com/office/drawing/2014/main" id="{BAD7B79E-39D2-4379-8434-08A66C5C6FD9}"/>
                    </a:ext>
                  </a:extLst>
                </p:cNvPr>
                <p:cNvSpPr/>
                <p:nvPr/>
              </p:nvSpPr>
              <p:spPr>
                <a:xfrm>
                  <a:off x="7444705" y="3842751"/>
                  <a:ext cx="449414" cy="763194"/>
                </a:xfrm>
                <a:custGeom>
                  <a:avLst/>
                  <a:gdLst>
                    <a:gd name="connsiteX0" fmla="*/ 0 w 449414"/>
                    <a:gd name="connsiteY0" fmla="*/ 449362 h 763194"/>
                    <a:gd name="connsiteX1" fmla="*/ 0 w 449414"/>
                    <a:gd name="connsiteY1" fmla="*/ 637013 h 763194"/>
                    <a:gd name="connsiteX2" fmla="*/ 0 w 449414"/>
                    <a:gd name="connsiteY2" fmla="*/ 711588 h 763194"/>
                    <a:gd name="connsiteX3" fmla="*/ 51606 w 449414"/>
                    <a:gd name="connsiteY3" fmla="*/ 763195 h 763194"/>
                    <a:gd name="connsiteX4" fmla="*/ 397808 w 449414"/>
                    <a:gd name="connsiteY4" fmla="*/ 763195 h 763194"/>
                    <a:gd name="connsiteX5" fmla="*/ 449415 w 449414"/>
                    <a:gd name="connsiteY5" fmla="*/ 711588 h 763194"/>
                    <a:gd name="connsiteX6" fmla="*/ 449415 w 449414"/>
                    <a:gd name="connsiteY6" fmla="*/ 637013 h 763194"/>
                    <a:gd name="connsiteX7" fmla="*/ 449415 w 449414"/>
                    <a:gd name="connsiteY7" fmla="*/ 55 h 763194"/>
                    <a:gd name="connsiteX8" fmla="*/ 449339 w 449414"/>
                    <a:gd name="connsiteY8" fmla="*/ 23 h 763194"/>
                    <a:gd name="connsiteX9" fmla="*/ 0 w 449414"/>
                    <a:gd name="connsiteY9" fmla="*/ 449362 h 763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49414" h="763194">
                      <a:moveTo>
                        <a:pt x="0" y="449362"/>
                      </a:moveTo>
                      <a:lnTo>
                        <a:pt x="0" y="637013"/>
                      </a:lnTo>
                      <a:lnTo>
                        <a:pt x="0" y="711588"/>
                      </a:lnTo>
                      <a:cubicBezTo>
                        <a:pt x="0" y="740091"/>
                        <a:pt x="23103" y="763195"/>
                        <a:pt x="51606" y="763195"/>
                      </a:cubicBezTo>
                      <a:lnTo>
                        <a:pt x="397808" y="763195"/>
                      </a:lnTo>
                      <a:cubicBezTo>
                        <a:pt x="426307" y="763195"/>
                        <a:pt x="449415" y="740091"/>
                        <a:pt x="449415" y="711588"/>
                      </a:cubicBezTo>
                      <a:lnTo>
                        <a:pt x="449415" y="637013"/>
                      </a:lnTo>
                      <a:lnTo>
                        <a:pt x="449415" y="55"/>
                      </a:lnTo>
                      <a:cubicBezTo>
                        <a:pt x="449415" y="-4"/>
                        <a:pt x="449379" y="-17"/>
                        <a:pt x="449339" y="23"/>
                      </a:cubicBezTo>
                      <a:lnTo>
                        <a:pt x="0" y="449362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0" name="Freeform: Shape 319">
                  <a:extLst>
                    <a:ext uri="{FF2B5EF4-FFF2-40B4-BE49-F238E27FC236}">
                      <a16:creationId xmlns:a16="http://schemas.microsoft.com/office/drawing/2014/main" id="{17790260-EFED-4D5F-BB16-D9ED052E8698}"/>
                    </a:ext>
                  </a:extLst>
                </p:cNvPr>
                <p:cNvSpPr/>
                <p:nvPr/>
              </p:nvSpPr>
              <p:spPr>
                <a:xfrm>
                  <a:off x="7536449" y="4223553"/>
                  <a:ext cx="260140" cy="26911"/>
                </a:xfrm>
                <a:custGeom>
                  <a:avLst/>
                  <a:gdLst>
                    <a:gd name="connsiteX0" fmla="*/ 246685 w 260140"/>
                    <a:gd name="connsiteY0" fmla="*/ 26911 h 26911"/>
                    <a:gd name="connsiteX1" fmla="*/ 13456 w 260140"/>
                    <a:gd name="connsiteY1" fmla="*/ 26911 h 26911"/>
                    <a:gd name="connsiteX2" fmla="*/ 0 w 260140"/>
                    <a:gd name="connsiteY2" fmla="*/ 13456 h 26911"/>
                    <a:gd name="connsiteX3" fmla="*/ 13456 w 260140"/>
                    <a:gd name="connsiteY3" fmla="*/ 0 h 26911"/>
                    <a:gd name="connsiteX4" fmla="*/ 246685 w 260140"/>
                    <a:gd name="connsiteY4" fmla="*/ 0 h 26911"/>
                    <a:gd name="connsiteX5" fmla="*/ 260140 w 260140"/>
                    <a:gd name="connsiteY5" fmla="*/ 13456 h 26911"/>
                    <a:gd name="connsiteX6" fmla="*/ 246685 w 260140"/>
                    <a:gd name="connsiteY6" fmla="*/ 26911 h 2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0140" h="26911">
                      <a:moveTo>
                        <a:pt x="246685" y="26911"/>
                      </a:moveTo>
                      <a:lnTo>
                        <a:pt x="13456" y="26911"/>
                      </a:lnTo>
                      <a:cubicBezTo>
                        <a:pt x="6024" y="26911"/>
                        <a:pt x="0" y="20887"/>
                        <a:pt x="0" y="13456"/>
                      </a:cubicBezTo>
                      <a:cubicBezTo>
                        <a:pt x="0" y="6024"/>
                        <a:pt x="6024" y="0"/>
                        <a:pt x="13456" y="0"/>
                      </a:cubicBezTo>
                      <a:lnTo>
                        <a:pt x="246685" y="0"/>
                      </a:lnTo>
                      <a:cubicBezTo>
                        <a:pt x="254117" y="0"/>
                        <a:pt x="260140" y="6024"/>
                        <a:pt x="260140" y="13456"/>
                      </a:cubicBezTo>
                      <a:cubicBezTo>
                        <a:pt x="260140" y="20887"/>
                        <a:pt x="254117" y="26911"/>
                        <a:pt x="246685" y="269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1" name="Freeform: Shape 320">
                  <a:extLst>
                    <a:ext uri="{FF2B5EF4-FFF2-40B4-BE49-F238E27FC236}">
                      <a16:creationId xmlns:a16="http://schemas.microsoft.com/office/drawing/2014/main" id="{7186E086-2A90-4B64-9C78-54922D0FC266}"/>
                    </a:ext>
                  </a:extLst>
                </p:cNvPr>
                <p:cNvSpPr/>
                <p:nvPr/>
              </p:nvSpPr>
              <p:spPr>
                <a:xfrm>
                  <a:off x="7536449" y="4286345"/>
                  <a:ext cx="260140" cy="26911"/>
                </a:xfrm>
                <a:custGeom>
                  <a:avLst/>
                  <a:gdLst>
                    <a:gd name="connsiteX0" fmla="*/ 246685 w 260140"/>
                    <a:gd name="connsiteY0" fmla="*/ 26911 h 26911"/>
                    <a:gd name="connsiteX1" fmla="*/ 13456 w 260140"/>
                    <a:gd name="connsiteY1" fmla="*/ 26911 h 26911"/>
                    <a:gd name="connsiteX2" fmla="*/ 0 w 260140"/>
                    <a:gd name="connsiteY2" fmla="*/ 13456 h 26911"/>
                    <a:gd name="connsiteX3" fmla="*/ 13456 w 260140"/>
                    <a:gd name="connsiteY3" fmla="*/ 0 h 26911"/>
                    <a:gd name="connsiteX4" fmla="*/ 246685 w 260140"/>
                    <a:gd name="connsiteY4" fmla="*/ 0 h 26911"/>
                    <a:gd name="connsiteX5" fmla="*/ 260140 w 260140"/>
                    <a:gd name="connsiteY5" fmla="*/ 13456 h 26911"/>
                    <a:gd name="connsiteX6" fmla="*/ 246685 w 260140"/>
                    <a:gd name="connsiteY6" fmla="*/ 26911 h 26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0140" h="26911">
                      <a:moveTo>
                        <a:pt x="246685" y="26911"/>
                      </a:moveTo>
                      <a:lnTo>
                        <a:pt x="13456" y="26911"/>
                      </a:lnTo>
                      <a:cubicBezTo>
                        <a:pt x="6024" y="26911"/>
                        <a:pt x="0" y="20887"/>
                        <a:pt x="0" y="13456"/>
                      </a:cubicBezTo>
                      <a:cubicBezTo>
                        <a:pt x="0" y="6024"/>
                        <a:pt x="6024" y="0"/>
                        <a:pt x="13456" y="0"/>
                      </a:cubicBezTo>
                      <a:lnTo>
                        <a:pt x="246685" y="0"/>
                      </a:lnTo>
                      <a:cubicBezTo>
                        <a:pt x="254117" y="0"/>
                        <a:pt x="260140" y="6024"/>
                        <a:pt x="260140" y="13456"/>
                      </a:cubicBezTo>
                      <a:cubicBezTo>
                        <a:pt x="260140" y="20887"/>
                        <a:pt x="254117" y="26911"/>
                        <a:pt x="246685" y="269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4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323" name="Graphic 322" descr="Statistics outline">
              <a:extLst>
                <a:ext uri="{FF2B5EF4-FFF2-40B4-BE49-F238E27FC236}">
                  <a16:creationId xmlns:a16="http://schemas.microsoft.com/office/drawing/2014/main" id="{9BCDE759-4246-4407-92D2-F1D2855A3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34164" y="3869200"/>
              <a:ext cx="752223" cy="752223"/>
            </a:xfrm>
            <a:prstGeom prst="rect">
              <a:avLst/>
            </a:prstGeom>
          </p:spPr>
        </p:pic>
        <p:pic>
          <p:nvPicPr>
            <p:cNvPr id="325" name="Graphic 324" descr="Research outline">
              <a:extLst>
                <a:ext uri="{FF2B5EF4-FFF2-40B4-BE49-F238E27FC236}">
                  <a16:creationId xmlns:a16="http://schemas.microsoft.com/office/drawing/2014/main" id="{9F2A62FC-DA96-4218-A5D5-C96F6674C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73266" y="2844518"/>
              <a:ext cx="752223" cy="752223"/>
            </a:xfrm>
            <a:prstGeom prst="rect">
              <a:avLst/>
            </a:prstGeom>
          </p:spPr>
        </p:pic>
        <p:pic>
          <p:nvPicPr>
            <p:cNvPr id="327" name="Graphic 326" descr="Cloud outline">
              <a:extLst>
                <a:ext uri="{FF2B5EF4-FFF2-40B4-BE49-F238E27FC236}">
                  <a16:creationId xmlns:a16="http://schemas.microsoft.com/office/drawing/2014/main" id="{8ACDC9C9-71B8-4153-9343-A6BB8F819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80913" y="2183115"/>
              <a:ext cx="752223" cy="752223"/>
            </a:xfrm>
            <a:prstGeom prst="rect">
              <a:avLst/>
            </a:prstGeom>
          </p:spPr>
        </p:pic>
        <p:pic>
          <p:nvPicPr>
            <p:cNvPr id="329" name="Graphic 328" descr="Bar chart outline">
              <a:extLst>
                <a:ext uri="{FF2B5EF4-FFF2-40B4-BE49-F238E27FC236}">
                  <a16:creationId xmlns:a16="http://schemas.microsoft.com/office/drawing/2014/main" id="{8E26D803-BA24-4124-A04D-72E92E3B4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566744" y="2053146"/>
              <a:ext cx="752223" cy="752223"/>
            </a:xfrm>
            <a:prstGeom prst="rect">
              <a:avLst/>
            </a:prstGeom>
          </p:spPr>
        </p:pic>
        <p:pic>
          <p:nvPicPr>
            <p:cNvPr id="331" name="Graphic 330" descr="Usb Stick outline">
              <a:extLst>
                <a:ext uri="{FF2B5EF4-FFF2-40B4-BE49-F238E27FC236}">
                  <a16:creationId xmlns:a16="http://schemas.microsoft.com/office/drawing/2014/main" id="{C4EB0846-AB21-499F-9EA4-CEA527553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928025" y="2987703"/>
              <a:ext cx="464573" cy="464573"/>
            </a:xfrm>
            <a:prstGeom prst="rect">
              <a:avLst/>
            </a:prstGeom>
          </p:spPr>
        </p:pic>
        <p:pic>
          <p:nvPicPr>
            <p:cNvPr id="333" name="Graphic 332" descr="Database outline">
              <a:extLst>
                <a:ext uri="{FF2B5EF4-FFF2-40B4-BE49-F238E27FC236}">
                  <a16:creationId xmlns:a16="http://schemas.microsoft.com/office/drawing/2014/main" id="{BA8D3830-6EFE-4D55-A7BB-A8A97FBC8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112419" y="3681473"/>
              <a:ext cx="752223" cy="752223"/>
            </a:xfrm>
            <a:prstGeom prst="rect">
              <a:avLst/>
            </a:prstGeom>
          </p:spPr>
        </p:pic>
        <p:pic>
          <p:nvPicPr>
            <p:cNvPr id="335" name="Graphic 334" descr="Pie chart outline">
              <a:extLst>
                <a:ext uri="{FF2B5EF4-FFF2-40B4-BE49-F238E27FC236}">
                  <a16:creationId xmlns:a16="http://schemas.microsoft.com/office/drawing/2014/main" id="{886D79EC-F050-45E0-8719-8D1850C9B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104476" y="2872109"/>
              <a:ext cx="752223" cy="752223"/>
            </a:xfrm>
            <a:prstGeom prst="rect">
              <a:avLst/>
            </a:prstGeom>
          </p:spPr>
        </p:pic>
        <p:pic>
          <p:nvPicPr>
            <p:cNvPr id="337" name="Graphic 336" descr="Document outline">
              <a:extLst>
                <a:ext uri="{FF2B5EF4-FFF2-40B4-BE49-F238E27FC236}">
                  <a16:creationId xmlns:a16="http://schemas.microsoft.com/office/drawing/2014/main" id="{3F668B2D-C357-4141-AC71-F2F58A00A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623383" y="3587419"/>
              <a:ext cx="752223" cy="752223"/>
            </a:xfrm>
            <a:prstGeom prst="rect">
              <a:avLst/>
            </a:prstGeom>
          </p:spPr>
        </p:pic>
        <p:grpSp>
          <p:nvGrpSpPr>
            <p:cNvPr id="342" name="Graphic 340">
              <a:extLst>
                <a:ext uri="{FF2B5EF4-FFF2-40B4-BE49-F238E27FC236}">
                  <a16:creationId xmlns:a16="http://schemas.microsoft.com/office/drawing/2014/main" id="{3DCE007C-3FA0-4F48-8FDA-784055A2DE5C}"/>
                </a:ext>
              </a:extLst>
            </p:cNvPr>
            <p:cNvGrpSpPr/>
            <p:nvPr/>
          </p:nvGrpSpPr>
          <p:grpSpPr>
            <a:xfrm>
              <a:off x="8318967" y="2929990"/>
              <a:ext cx="263931" cy="450197"/>
              <a:chOff x="8530657" y="2547638"/>
              <a:chExt cx="310659" cy="529902"/>
            </a:xfrm>
          </p:grpSpPr>
          <p:grpSp>
            <p:nvGrpSpPr>
              <p:cNvPr id="343" name="Graphic 340">
                <a:extLst>
                  <a:ext uri="{FF2B5EF4-FFF2-40B4-BE49-F238E27FC236}">
                    <a16:creationId xmlns:a16="http://schemas.microsoft.com/office/drawing/2014/main" id="{3DCE007C-3FA0-4F48-8FDA-784055A2DE5C}"/>
                  </a:ext>
                </a:extLst>
              </p:cNvPr>
              <p:cNvGrpSpPr/>
              <p:nvPr/>
            </p:nvGrpSpPr>
            <p:grpSpPr>
              <a:xfrm>
                <a:off x="8530657" y="2547638"/>
                <a:ext cx="310659" cy="529902"/>
                <a:chOff x="8530657" y="2547638"/>
                <a:chExt cx="310659" cy="529902"/>
              </a:xfrm>
              <a:noFill/>
            </p:grpSpPr>
            <p:sp>
              <p:nvSpPr>
                <p:cNvPr id="344" name="Freeform: Shape 343">
                  <a:extLst>
                    <a:ext uri="{FF2B5EF4-FFF2-40B4-BE49-F238E27FC236}">
                      <a16:creationId xmlns:a16="http://schemas.microsoft.com/office/drawing/2014/main" id="{A3AF6785-DF1D-41E6-8D9B-67A4E86869E4}"/>
                    </a:ext>
                  </a:extLst>
                </p:cNvPr>
                <p:cNvSpPr/>
                <p:nvPr/>
              </p:nvSpPr>
              <p:spPr>
                <a:xfrm>
                  <a:off x="8559448" y="2547638"/>
                  <a:ext cx="253796" cy="288000"/>
                </a:xfrm>
                <a:custGeom>
                  <a:avLst/>
                  <a:gdLst>
                    <a:gd name="connsiteX0" fmla="*/ 0 w 253796"/>
                    <a:gd name="connsiteY0" fmla="*/ 148571 h 283651"/>
                    <a:gd name="connsiteX1" fmla="*/ 0 w 253796"/>
                    <a:gd name="connsiteY1" fmla="*/ 126901 h 283651"/>
                    <a:gd name="connsiteX2" fmla="*/ 126898 w 253796"/>
                    <a:gd name="connsiteY2" fmla="*/ 0 h 283651"/>
                    <a:gd name="connsiteX3" fmla="*/ 253797 w 253796"/>
                    <a:gd name="connsiteY3" fmla="*/ 126901 h 283651"/>
                    <a:gd name="connsiteX4" fmla="*/ 253797 w 253796"/>
                    <a:gd name="connsiteY4" fmla="*/ 283652 h 283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3796" h="283651">
                      <a:moveTo>
                        <a:pt x="0" y="148571"/>
                      </a:moveTo>
                      <a:lnTo>
                        <a:pt x="0" y="126901"/>
                      </a:lnTo>
                      <a:cubicBezTo>
                        <a:pt x="0" y="56815"/>
                        <a:pt x="56815" y="0"/>
                        <a:pt x="126898" y="0"/>
                      </a:cubicBezTo>
                      <a:cubicBezTo>
                        <a:pt x="196983" y="0"/>
                        <a:pt x="253797" y="56815"/>
                        <a:pt x="253797" y="126901"/>
                      </a:cubicBezTo>
                      <a:lnTo>
                        <a:pt x="253797" y="283652"/>
                      </a:lnTo>
                    </a:path>
                  </a:pathLst>
                </a:custGeom>
                <a:noFill/>
                <a:ln w="19050" cap="flat">
                  <a:solidFill>
                    <a:srgbClr val="CCDFF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5" name="Freeform: Shape 344">
                  <a:extLst>
                    <a:ext uri="{FF2B5EF4-FFF2-40B4-BE49-F238E27FC236}">
                      <a16:creationId xmlns:a16="http://schemas.microsoft.com/office/drawing/2014/main" id="{B04C7455-6FB2-4AE9-9A86-363C32D8FFD6}"/>
                    </a:ext>
                  </a:extLst>
                </p:cNvPr>
                <p:cNvSpPr/>
                <p:nvPr/>
              </p:nvSpPr>
              <p:spPr>
                <a:xfrm>
                  <a:off x="8530657" y="2766881"/>
                  <a:ext cx="310659" cy="310659"/>
                </a:xfrm>
                <a:custGeom>
                  <a:avLst/>
                  <a:gdLst>
                    <a:gd name="connsiteX0" fmla="*/ 310659 w 310659"/>
                    <a:gd name="connsiteY0" fmla="*/ 155330 h 310659"/>
                    <a:gd name="connsiteX1" fmla="*/ 155330 w 310659"/>
                    <a:gd name="connsiteY1" fmla="*/ 310659 h 310659"/>
                    <a:gd name="connsiteX2" fmla="*/ 0 w 310659"/>
                    <a:gd name="connsiteY2" fmla="*/ 155330 h 310659"/>
                    <a:gd name="connsiteX3" fmla="*/ 155330 w 310659"/>
                    <a:gd name="connsiteY3" fmla="*/ 0 h 310659"/>
                    <a:gd name="connsiteX4" fmla="*/ 310659 w 310659"/>
                    <a:gd name="connsiteY4" fmla="*/ 155330 h 310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0659" h="310659">
                      <a:moveTo>
                        <a:pt x="310659" y="155330"/>
                      </a:moveTo>
                      <a:cubicBezTo>
                        <a:pt x="310659" y="241116"/>
                        <a:pt x="241116" y="310659"/>
                        <a:pt x="155330" y="310659"/>
                      </a:cubicBezTo>
                      <a:cubicBezTo>
                        <a:pt x="69543" y="310659"/>
                        <a:pt x="0" y="241116"/>
                        <a:pt x="0" y="155330"/>
                      </a:cubicBezTo>
                      <a:cubicBezTo>
                        <a:pt x="0" y="69543"/>
                        <a:pt x="69543" y="0"/>
                        <a:pt x="155330" y="0"/>
                      </a:cubicBezTo>
                      <a:cubicBezTo>
                        <a:pt x="241116" y="0"/>
                        <a:pt x="310659" y="69543"/>
                        <a:pt x="310659" y="155330"/>
                      </a:cubicBezTo>
                      <a:close/>
                    </a:path>
                  </a:pathLst>
                </a:custGeom>
                <a:noFill/>
                <a:ln w="19050" cap="flat">
                  <a:solidFill>
                    <a:srgbClr val="CCDFF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3D7DEEC9-B2CA-467D-907B-5585AAD032E0}"/>
                  </a:ext>
                </a:extLst>
              </p:cNvPr>
              <p:cNvSpPr/>
              <p:nvPr/>
            </p:nvSpPr>
            <p:spPr>
              <a:xfrm flipH="1">
                <a:off x="8668557" y="2904301"/>
                <a:ext cx="41830" cy="41830"/>
              </a:xfrm>
              <a:custGeom>
                <a:avLst/>
                <a:gdLst>
                  <a:gd name="connsiteX0" fmla="*/ 104848 w 104848"/>
                  <a:gd name="connsiteY0" fmla="*/ 52424 h 104848"/>
                  <a:gd name="connsiteX1" fmla="*/ 52424 w 104848"/>
                  <a:gd name="connsiteY1" fmla="*/ 104848 h 104848"/>
                  <a:gd name="connsiteX2" fmla="*/ 0 w 104848"/>
                  <a:gd name="connsiteY2" fmla="*/ 52424 h 104848"/>
                  <a:gd name="connsiteX3" fmla="*/ 52424 w 104848"/>
                  <a:gd name="connsiteY3" fmla="*/ 0 h 104848"/>
                  <a:gd name="connsiteX4" fmla="*/ 104848 w 104848"/>
                  <a:gd name="connsiteY4" fmla="*/ 52424 h 10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848" h="104848">
                    <a:moveTo>
                      <a:pt x="104848" y="52424"/>
                    </a:moveTo>
                    <a:cubicBezTo>
                      <a:pt x="104848" y="81377"/>
                      <a:pt x="81377" y="104848"/>
                      <a:pt x="52424" y="104848"/>
                    </a:cubicBezTo>
                    <a:cubicBezTo>
                      <a:pt x="23471" y="104848"/>
                      <a:pt x="0" y="81377"/>
                      <a:pt x="0" y="52424"/>
                    </a:cubicBezTo>
                    <a:cubicBezTo>
                      <a:pt x="0" y="23471"/>
                      <a:pt x="23471" y="0"/>
                      <a:pt x="52424" y="0"/>
                    </a:cubicBezTo>
                    <a:cubicBezTo>
                      <a:pt x="81377" y="0"/>
                      <a:pt x="104848" y="23471"/>
                      <a:pt x="104848" y="52424"/>
                    </a:cubicBezTo>
                    <a:close/>
                  </a:path>
                </a:pathLst>
              </a:custGeom>
              <a:solidFill>
                <a:srgbClr val="CCDFF1"/>
              </a:solidFill>
              <a:ln w="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BF10D2-9E00-4608-A7C5-80AFF4E76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40762" y="2033211"/>
            <a:ext cx="752224" cy="752224"/>
            <a:chOff x="7255933" y="753533"/>
            <a:chExt cx="1277717" cy="127771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E0FCAC8-E624-4D4D-8542-47C2C0AE2C55}"/>
                </a:ext>
              </a:extLst>
            </p:cNvPr>
            <p:cNvSpPr/>
            <p:nvPr/>
          </p:nvSpPr>
          <p:spPr>
            <a:xfrm>
              <a:off x="7255933" y="753533"/>
              <a:ext cx="1277717" cy="1277717"/>
            </a:xfrm>
            <a:prstGeom prst="ellipse">
              <a:avLst/>
            </a:prstGeom>
            <a:solidFill>
              <a:srgbClr val="78BE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Checkmark with solid fill">
              <a:extLst>
                <a:ext uri="{FF2B5EF4-FFF2-40B4-BE49-F238E27FC236}">
                  <a16:creationId xmlns:a16="http://schemas.microsoft.com/office/drawing/2014/main" id="{51E6288D-D571-46CF-8101-9467F3F37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437591" y="93519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3231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49ECB0E-4EE0-45D8-ABBC-8AC9B19A9C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Types of research data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3B8AB2-5ACB-4F6B-966B-B7ED77BD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41200" cy="51615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85E42E-7160-45B9-AA21-25D2F0DCD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72419" y="1643342"/>
            <a:ext cx="5160781" cy="18411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A3A83C-F85D-4FFC-895E-DFEE84026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4419" y="-16448"/>
            <a:ext cx="1829212" cy="5161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98C5F3-E07E-4151-B2A6-E082F34AF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4640" y="-17197"/>
            <a:ext cx="1841201" cy="5161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065DC1-0117-439E-9D79-BC237C9D5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2892" y="0"/>
            <a:ext cx="1815162" cy="5161530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D7060037-A1B6-4522-B648-D32B492FDE3B}"/>
              </a:ext>
            </a:extLst>
          </p:cNvPr>
          <p:cNvSpPr txBox="1">
            <a:spLocks/>
          </p:cNvSpPr>
          <p:nvPr/>
        </p:nvSpPr>
        <p:spPr>
          <a:xfrm>
            <a:off x="0" y="4580836"/>
            <a:ext cx="9144000" cy="597144"/>
          </a:xfrm>
          <a:prstGeom prst="rect">
            <a:avLst/>
          </a:prstGeom>
          <a:solidFill>
            <a:schemeClr val="bg1"/>
          </a:solidFill>
        </p:spPr>
        <p:txBody>
          <a:bodyPr vert="horz" lIns="162000" tIns="162000" rIns="162000" bIns="162000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Code, medical data, drawings, statistical models, production processes…</a:t>
            </a:r>
          </a:p>
        </p:txBody>
      </p:sp>
    </p:spTree>
    <p:extLst>
      <p:ext uri="{BB962C8B-B14F-4D97-AF65-F5344CB8AC3E}">
        <p14:creationId xmlns:p14="http://schemas.microsoft.com/office/powerpoint/2010/main" val="12962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FA5198-D1AA-4F10-B3D5-56B1B17E46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7339" y="401353"/>
            <a:ext cx="3015456" cy="38596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 Data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98695D-620E-4B41-9D24-96011FD55E9D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sz="2400" b="0" dirty="0"/>
              <a:t>is any information that has been collected, observed, generated or created to validate research findings.</a:t>
            </a:r>
          </a:p>
        </p:txBody>
      </p:sp>
    </p:spTree>
    <p:extLst>
      <p:ext uri="{BB962C8B-B14F-4D97-AF65-F5344CB8AC3E}">
        <p14:creationId xmlns:p14="http://schemas.microsoft.com/office/powerpoint/2010/main" val="2161113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FA5198-D1AA-4F10-B3D5-56B1B17E46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7339" y="401354"/>
            <a:ext cx="3015456" cy="372146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 Data Management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(RDM)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98695D-620E-4B41-9D24-96011FD55E9D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3654029" y="463696"/>
            <a:ext cx="4938428" cy="3797357"/>
          </a:xfrm>
        </p:spPr>
        <p:txBody>
          <a:bodyPr/>
          <a:lstStyle/>
          <a:p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endParaRPr lang="en-US" sz="2400" b="0" dirty="0">
              <a:ea typeface="+mn-lt"/>
              <a:cs typeface="+mn-lt"/>
            </a:endParaRPr>
          </a:p>
          <a:p>
            <a:r>
              <a:rPr lang="en-US" sz="2400" b="0" dirty="0">
                <a:ea typeface="+mn-lt"/>
                <a:cs typeface="+mn-lt"/>
              </a:rPr>
              <a:t>refers to the organization, storage, sharing, and preservation of research data.</a:t>
            </a: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1600" b="0" dirty="0"/>
              <a:t>Data management practices depend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How the data will be generated and what analyzing methods will be used.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What instruments and software will be employed.</a:t>
            </a:r>
          </a:p>
        </p:txBody>
      </p:sp>
    </p:spTree>
    <p:extLst>
      <p:ext uri="{BB962C8B-B14F-4D97-AF65-F5344CB8AC3E}">
        <p14:creationId xmlns:p14="http://schemas.microsoft.com/office/powerpoint/2010/main" val="1359055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EF5C0-80BE-4474-BB07-C5DEFA2A24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7338" y="34800"/>
            <a:ext cx="4052221" cy="10414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is RDM important?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65113" lvl="1" indent="-265113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US" sz="1400" dirty="0"/>
              <a:t>It leads to more efficient research practices that will save time for research.</a:t>
            </a:r>
          </a:p>
          <a:p>
            <a:pPr marL="265113" lvl="1" indent="-265113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US" sz="1400" dirty="0"/>
              <a:t>Helps you and your colleagues find, understand and communicate about the data.</a:t>
            </a:r>
          </a:p>
          <a:p>
            <a:pPr marL="265113" lvl="1" indent="-265113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US" sz="1400" dirty="0"/>
              <a:t>Improves transparency and possibilities to verify and reproduce the research results.</a:t>
            </a:r>
          </a:p>
          <a:p>
            <a:pPr marL="265113" lvl="1" indent="-265113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US" sz="1400" dirty="0"/>
              <a:t>Enables the re-use, sharing and opening of data.</a:t>
            </a:r>
          </a:p>
          <a:p>
            <a:pPr marL="265113" lvl="1" indent="-265113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en-US" sz="1400" dirty="0"/>
              <a:t>Necessary knowledge and skills required in research, scientific and technical organisations and in the companies.</a:t>
            </a:r>
            <a:endParaRPr lang="en-US" sz="1400" b="0" dirty="0">
              <a:latin typeface="Calibri Light" panose="020F0302020204030204" pitchFamily="34" charset="0"/>
            </a:endParaRPr>
          </a:p>
        </p:txBody>
      </p:sp>
      <p:pic>
        <p:nvPicPr>
          <p:cNvPr id="9" name="Picture Placeholder 8" descr="Photograph of a messy office and desk with piles of paper.">
            <a:extLst>
              <a:ext uri="{FF2B5EF4-FFF2-40B4-BE49-F238E27FC236}">
                <a16:creationId xmlns:a16="http://schemas.microsoft.com/office/drawing/2014/main" id="{A67C39C4-00D8-4D95-80E4-B8981E756AE3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0793" y="0"/>
            <a:ext cx="4433207" cy="5143500"/>
          </a:xfrm>
        </p:spPr>
      </p:pic>
    </p:spTree>
    <p:extLst>
      <p:ext uri="{BB962C8B-B14F-4D97-AF65-F5344CB8AC3E}">
        <p14:creationId xmlns:p14="http://schemas.microsoft.com/office/powerpoint/2010/main" val="178306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A315A0-D8C4-4608-B578-EFE62505C8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2328" y="28438"/>
            <a:ext cx="8492897" cy="9995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Data requirements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464A9-AAB1-4108-976F-DA71462AF14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solidFill>
            <a:schemeClr val="bg1"/>
          </a:solidFill>
        </p:spPr>
        <p:txBody>
          <a:bodyPr lIns="0" tIns="0" rIns="0" bIns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/>
              <a:t>Most </a:t>
            </a:r>
            <a:r>
              <a:rPr lang="en-US" sz="1600" b="1" dirty="0"/>
              <a:t>funders</a:t>
            </a:r>
            <a:r>
              <a:rPr lang="en-US" sz="1600" b="0" dirty="0"/>
              <a:t> foster open data and good data management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>
                <a:ea typeface="+mn-lt"/>
                <a:cs typeface="+mn-lt"/>
              </a:rPr>
              <a:t>It is recommended to open the data always when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>
                <a:cs typeface="Arial"/>
              </a:rPr>
              <a:t>If you can't open your data, it is recommended that you open at least the metadata</a:t>
            </a:r>
            <a:endParaRPr lang="en-US" sz="1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>
                <a:ea typeface="+mn-lt"/>
                <a:cs typeface="+mn-lt"/>
              </a:rPr>
              <a:t>Some </a:t>
            </a:r>
            <a:r>
              <a:rPr lang="en-US" sz="1600" b="1" dirty="0">
                <a:ea typeface="+mn-lt"/>
                <a:cs typeface="+mn-lt"/>
              </a:rPr>
              <a:t>journals</a:t>
            </a:r>
            <a:r>
              <a:rPr lang="en-US" sz="1600" b="0" dirty="0">
                <a:ea typeface="+mn-lt"/>
                <a:cs typeface="+mn-lt"/>
              </a:rPr>
              <a:t> also demand open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Academy of Finland and EU Horizon requirements</a:t>
            </a:r>
          </a:p>
          <a:p>
            <a:pPr marL="971550" lvl="1" indent="-342900"/>
            <a:r>
              <a:rPr lang="en-US" sz="1600" dirty="0"/>
              <a:t>Data management plan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dirty="0"/>
              <a:t> shows that you can manage your data</a:t>
            </a:r>
          </a:p>
          <a:p>
            <a:pPr marL="971550" lvl="1" indent="-342900"/>
            <a:r>
              <a:rPr lang="en-US" sz="1600" dirty="0"/>
              <a:t>Be prepared to publish your data if there are no justified reasons to keep it closed, e.g. data obtained from a company and no right to open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You will meet these demands by following the </a:t>
            </a:r>
            <a:r>
              <a:rPr lang="en-US" sz="1600" dirty="0">
                <a:hlinkClick r:id="rId2"/>
              </a:rPr>
              <a:t>Aalto Open Science and Research Policy </a:t>
            </a:r>
            <a:r>
              <a:rPr lang="en-US" sz="1600" dirty="0"/>
              <a:t>and </a:t>
            </a:r>
            <a:r>
              <a:rPr lang="en-US" sz="1600" dirty="0">
                <a:hlinkClick r:id="rId3"/>
              </a:rPr>
              <a:t>Aalto RDM guidelines</a:t>
            </a:r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3260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DEBA81-DABD-4BB6-8739-C5DEFEF20C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2328" y="28438"/>
            <a:ext cx="8492897" cy="9995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lifecycle of data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Content Placeholder 6" descr="Process chart of the lifecycle of data. ">
            <a:extLst>
              <a:ext uri="{FF2B5EF4-FFF2-40B4-BE49-F238E27FC236}">
                <a16:creationId xmlns:a16="http://schemas.microsoft.com/office/drawing/2014/main" id="{00711776-FF79-4A91-A015-923B57056CA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9455227"/>
              </p:ext>
            </p:extLst>
          </p:nvPr>
        </p:nvGraphicFramePr>
        <p:xfrm>
          <a:off x="457200" y="1313706"/>
          <a:ext cx="8229600" cy="233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4" name="Connector: Elbow 83" descr="Line indicating that after Reporting and Archiving the lifecycle of a dataset may start again from planning.">
            <a:extLst>
              <a:ext uri="{FF2B5EF4-FFF2-40B4-BE49-F238E27FC236}">
                <a16:creationId xmlns:a16="http://schemas.microsoft.com/office/drawing/2014/main" id="{BFE8D697-EF57-4AF0-846C-6191758BF243}"/>
              </a:ext>
            </a:extLst>
          </p:cNvPr>
          <p:cNvCxnSpPr>
            <a:cxnSpLocks/>
          </p:cNvCxnSpPr>
          <p:nvPr/>
        </p:nvCxnSpPr>
        <p:spPr>
          <a:xfrm flipH="1">
            <a:off x="555625" y="2470993"/>
            <a:ext cx="8229600" cy="12700"/>
          </a:xfrm>
          <a:prstGeom prst="bentConnector5">
            <a:avLst>
              <a:gd name="adj1" fmla="val -2778"/>
              <a:gd name="adj2" fmla="val 9625677"/>
              <a:gd name="adj3" fmla="val 10277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611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9_blue.potx" id="{E5C36714-D442-4B3E-8013-4FF68170548F}" vid="{E24C7338-0383-40AA-A3E4-C85E42496B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16554AEB826A45A74DB8B4207A9B57" ma:contentTypeVersion="9" ma:contentTypeDescription="Create a new document." ma:contentTypeScope="" ma:versionID="53ace3f658b9a827f531847fe3ec7615">
  <xsd:schema xmlns:xsd="http://www.w3.org/2001/XMLSchema" xmlns:xs="http://www.w3.org/2001/XMLSchema" xmlns:p="http://schemas.microsoft.com/office/2006/metadata/properties" xmlns:ns2="b4691fbf-879b-49d9-8d87-351ae3d41312" targetNamespace="http://schemas.microsoft.com/office/2006/metadata/properties" ma:root="true" ma:fieldsID="ef4f3d88db5614d4e1ebc0bba9c37a3f" ns2:_="">
    <xsd:import namespace="b4691fbf-879b-49d9-8d87-351ae3d413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691fbf-879b-49d9-8d87-351ae3d413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CE602F-81AE-43BA-A575-812D72D4884A}">
  <ds:schemaRefs>
    <ds:schemaRef ds:uri="b4691fbf-879b-49d9-8d87-351ae3d413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7884E5C-175B-4345-8D77-5564A5ACA97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b4691fbf-879b-49d9-8d87-351ae3d41312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9575C7D-A1BB-4F7E-98C7-DE759E6407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3743</TotalTime>
  <Words>2629</Words>
  <Application>Microsoft Office PowerPoint</Application>
  <PresentationFormat>On-screen Show (16:9)</PresentationFormat>
  <Paragraphs>328</Paragraphs>
  <Slides>36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Abadi Extra Light</vt:lpstr>
      <vt:lpstr>Arial</vt:lpstr>
      <vt:lpstr>Arial</vt:lpstr>
      <vt:lpstr>Arial,Sans-Serif</vt:lpstr>
      <vt:lpstr>Calibri</vt:lpstr>
      <vt:lpstr>Calibri Light</vt:lpstr>
      <vt:lpstr>Office-teema</vt:lpstr>
      <vt:lpstr>This presentation is a part of Aalto University’s webinar series on  Research Data Management &amp; Open Science</vt:lpstr>
      <vt:lpstr>Introduction to research data management (RDM)</vt:lpstr>
      <vt:lpstr>Content</vt:lpstr>
      <vt:lpstr>Types of research data</vt:lpstr>
      <vt:lpstr>Research Data</vt:lpstr>
      <vt:lpstr>Research Data Management (RDM)</vt:lpstr>
      <vt:lpstr>Why is RDM important?</vt:lpstr>
      <vt:lpstr>Open Data requirements</vt:lpstr>
      <vt:lpstr>The lifecycle of data</vt:lpstr>
      <vt:lpstr>Plan</vt:lpstr>
      <vt:lpstr>DMP  (data management plan) describes what kind of data you will generate and how you will handle and manage it.</vt:lpstr>
      <vt:lpstr>Questions a DMP should answer</vt:lpstr>
      <vt:lpstr>Resources available</vt:lpstr>
      <vt:lpstr>Consider ethics &amp; legal issues</vt:lpstr>
      <vt:lpstr>Special data types</vt:lpstr>
      <vt:lpstr>Working with personal/ sensitive/ confidential data</vt:lpstr>
      <vt:lpstr>Guidance on Ethics &amp; Legal issues</vt:lpstr>
      <vt:lpstr>Organize &amp; Document</vt:lpstr>
      <vt:lpstr>Why Organize &amp; Document?</vt:lpstr>
      <vt:lpstr>Organize</vt:lpstr>
      <vt:lpstr>Places for document info</vt:lpstr>
      <vt:lpstr>Store &amp; Share</vt:lpstr>
      <vt:lpstr>Storing and Sharing</vt:lpstr>
      <vt:lpstr>Aalto Network Drive</vt:lpstr>
      <vt:lpstr>Aalto Cloud Services</vt:lpstr>
      <vt:lpstr>Publish</vt:lpstr>
      <vt:lpstr>Publishing your data</vt:lpstr>
      <vt:lpstr>Repositories</vt:lpstr>
      <vt:lpstr>Examples of published Aalto datasets</vt:lpstr>
      <vt:lpstr>Report your data in ACRIS</vt:lpstr>
      <vt:lpstr>Subtitle: Archive</vt:lpstr>
      <vt:lpstr>Archive</vt:lpstr>
      <vt:lpstr>Training available</vt:lpstr>
      <vt:lpstr>Help  available</vt:lpstr>
      <vt:lpstr>References</vt:lpstr>
      <vt:lpstr>Thank you!</vt:lpstr>
    </vt:vector>
  </TitlesOfParts>
  <Company>Unigrafia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Savolainen Eeva</dc:creator>
  <cp:lastModifiedBy>Viitanen Essi</cp:lastModifiedBy>
  <cp:revision>182</cp:revision>
  <dcterms:created xsi:type="dcterms:W3CDTF">2020-09-29T07:09:34Z</dcterms:created>
  <dcterms:modified xsi:type="dcterms:W3CDTF">2021-10-26T05:57:18Z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0x0101004F16554AEB826A45A74DB8B4207A9B57</vt:lpwstr>
  </property>
</Properties>
</file>