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6" r:id="rId6"/>
    <p:sldId id="259" r:id="rId7"/>
    <p:sldId id="262" r:id="rId8"/>
    <p:sldId id="263" r:id="rId9"/>
    <p:sldId id="264" r:id="rId10"/>
    <p:sldId id="265" r:id="rId11"/>
    <p:sldId id="258" r:id="rId12"/>
    <p:sldId id="26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Kangasvieri" initials="KK" lastIdx="1" clrIdx="0">
    <p:extLst>
      <p:ext uri="{19B8F6BF-5375-455C-9EA6-DF929625EA0E}">
        <p15:presenceInfo xmlns:p15="http://schemas.microsoft.com/office/powerpoint/2012/main" userId="S::katja.kangasvieri@novida.fi::edb05559-60a8-418f-a9e7-6a5054d96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6E92F-7C55-48F3-BBB4-8E35666F9FE0}" v="28" dt="2020-04-09T19:46:5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3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0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1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3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8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9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5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5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8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7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2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5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4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8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7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ukes.fi/kosmetiikka/mika-on-kosmeettinen-valmiste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Hius- ja kauneudenhoidon neuvontapalvelut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Tuotetuntemus</a:t>
            </a:r>
          </a:p>
        </p:txBody>
      </p:sp>
      <p:pic>
        <p:nvPicPr>
          <p:cNvPr id="4" name="Kuva 3" descr="C:\Users\sanna.liinoja\AppData\Local\Microsoft\Windows\INetCache\IE\SBVW38N2\RGB_Novida_Logo2017_pieni (JPG, 76 kt) 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48" y="4416552"/>
            <a:ext cx="2443988" cy="55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peili, piirtäminen&#10;&#10;Kuvaus luotu automaattisesti">
            <a:extLst>
              <a:ext uri="{FF2B5EF4-FFF2-40B4-BE49-F238E27FC236}">
                <a16:creationId xmlns:a16="http://schemas.microsoft.com/office/drawing/2014/main" id="{492742F9-82E4-45A7-82F2-40EB37D2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893" y="4416552"/>
            <a:ext cx="728610" cy="840914"/>
          </a:xfrm>
          <a:prstGeom prst="rect">
            <a:avLst/>
          </a:prstGeom>
        </p:spPr>
      </p:pic>
      <p:pic>
        <p:nvPicPr>
          <p:cNvPr id="8" name="Kuva 7" descr="Kuva, joka sisältää kohteen huone&#10;&#10;Kuvaus luotu automaattisesti">
            <a:extLst>
              <a:ext uri="{FF2B5EF4-FFF2-40B4-BE49-F238E27FC236}">
                <a16:creationId xmlns:a16="http://schemas.microsoft.com/office/drawing/2014/main" id="{DDE0D4C6-B385-4C81-813E-46ADEC2D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61" y="4416552"/>
            <a:ext cx="692628" cy="6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B485BE-A811-4E17-913A-23F61067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CCA26F-C9B0-4953-8E53-F9ACF1E7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Mikä on kosmeettinen valmiste?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Esimerkkejä kosmeettisista valmisteista hius- ja kauneudenhoitoalalla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Esimerkki tuotteen koostumuksesta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09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3B99A-59B9-4ED4-9E95-9DB7D96C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fi-FI" dirty="0"/>
              <a:t>Mikä on kosmeettinen valmiste?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6F0C11-A0DA-4F1F-AE4B-DC3C09B0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Kosmeettinen valmiste on aine tai seos, jonka tarkoitus on olla kosketuksissa ihmiskehon ulkoisten osien kanssa, kuten:</a:t>
            </a:r>
          </a:p>
          <a:p>
            <a:pPr lvl="1"/>
            <a:r>
              <a:rPr lang="fi-FI" dirty="0"/>
              <a:t>iho</a:t>
            </a:r>
          </a:p>
          <a:p>
            <a:pPr lvl="1"/>
            <a:r>
              <a:rPr lang="fi-FI" dirty="0"/>
              <a:t>hiukset ja ihokarvat</a:t>
            </a:r>
          </a:p>
          <a:p>
            <a:pPr lvl="1"/>
            <a:r>
              <a:rPr lang="fi-FI" dirty="0"/>
              <a:t>kynnet</a:t>
            </a:r>
          </a:p>
          <a:p>
            <a:pPr lvl="1"/>
            <a:r>
              <a:rPr lang="fi-FI" dirty="0"/>
              <a:t>huulet ja ulkoiset sukupuolielimet</a:t>
            </a:r>
          </a:p>
          <a:p>
            <a:pPr lvl="1"/>
            <a:r>
              <a:rPr lang="fi-FI" dirty="0"/>
              <a:t>tai hampaiden ja suuontelon limakalvot.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88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FB66C-2020-4D92-AFB7-CF24DC7A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600199"/>
            <a:ext cx="9601196" cy="821268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fi-FI" sz="3200" dirty="0"/>
              <a:t>Esimerkkejä kosmeettisista valmisteista hius- ja kauneudenhoitoalalla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4AAB7-DA50-45BD-AF89-360CA9D8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fi-FI" b="1" dirty="0"/>
              <a:t>Hiustenhoitotuotteet</a:t>
            </a:r>
          </a:p>
          <a:p>
            <a:r>
              <a:rPr lang="fi-FI" dirty="0"/>
              <a:t>Shampoot</a:t>
            </a:r>
          </a:p>
          <a:p>
            <a:r>
              <a:rPr lang="fi-FI" dirty="0"/>
              <a:t>Hoitoaineet</a:t>
            </a:r>
          </a:p>
          <a:p>
            <a:r>
              <a:rPr lang="fi-FI" dirty="0"/>
              <a:t>Rakennekäsittely aineet</a:t>
            </a:r>
          </a:p>
          <a:p>
            <a:r>
              <a:rPr lang="fi-FI" dirty="0"/>
              <a:t>Hiusvärit</a:t>
            </a:r>
          </a:p>
          <a:p>
            <a:r>
              <a:rPr lang="fi-FI" dirty="0"/>
              <a:t>Öljyt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9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FB66C-2020-4D92-AFB7-CF24DC7A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600200"/>
            <a:ext cx="9601196" cy="643468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fi-FI" sz="3200" dirty="0"/>
              <a:t>Esimerkkejä kosmeettisista valmisteista hius- ja kauneudenhoitoalalla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4AAB7-DA50-45BD-AF89-360CA9D8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1620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Muotoilutuotteet</a:t>
            </a:r>
          </a:p>
          <a:p>
            <a:r>
              <a:rPr lang="fi-FI" dirty="0"/>
              <a:t>Hiuslakat</a:t>
            </a:r>
          </a:p>
          <a:p>
            <a:r>
              <a:rPr lang="fi-FI" dirty="0"/>
              <a:t>Muotovaahdot</a:t>
            </a:r>
          </a:p>
          <a:p>
            <a:r>
              <a:rPr lang="fi-FI" dirty="0"/>
              <a:t>Muotoilusuihkeet</a:t>
            </a:r>
          </a:p>
          <a:p>
            <a:r>
              <a:rPr lang="fi-FI" dirty="0"/>
              <a:t>Hiusvahat</a:t>
            </a:r>
          </a:p>
          <a:p>
            <a:r>
              <a:rPr lang="fi-FI" dirty="0"/>
              <a:t>Geelit</a:t>
            </a:r>
          </a:p>
          <a:p>
            <a:r>
              <a:rPr lang="fi-FI" dirty="0"/>
              <a:t>Hiuspuuterit</a:t>
            </a:r>
          </a:p>
          <a:p>
            <a:r>
              <a:rPr lang="fi-FI" dirty="0"/>
              <a:t>Muotoiluvoiteet</a:t>
            </a:r>
          </a:p>
          <a:p>
            <a:r>
              <a:rPr lang="fi-FI"/>
              <a:t>Kiiltosuihkeet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20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FB66C-2020-4D92-AFB7-CF24DC7A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40933"/>
            <a:ext cx="9601196" cy="821268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fi-FI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Esimerkkejä kosmeettisista valmisteista hius- ja </a:t>
            </a:r>
            <a:br>
              <a:rPr lang="fi-FI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fi-FI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kauneudenhoitoalalla</a:t>
            </a:r>
            <a:br>
              <a:rPr lang="fi-FI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4AAB7-DA50-45BD-AF89-360CA9D8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Ihonhoitotuotteet</a:t>
            </a:r>
          </a:p>
          <a:p>
            <a:r>
              <a:rPr lang="fi-FI" dirty="0"/>
              <a:t>Ihon puhdistustuotteet (geelit, maidot, öljyt)</a:t>
            </a:r>
          </a:p>
          <a:p>
            <a:r>
              <a:rPr lang="fi-FI" dirty="0"/>
              <a:t>Kasvovedet</a:t>
            </a:r>
          </a:p>
          <a:p>
            <a:r>
              <a:rPr lang="fi-FI" dirty="0"/>
              <a:t>Hoitovoiteet (yö- ja päivävoiteet, silmänympärys- ja kaulavoiteet)</a:t>
            </a:r>
          </a:p>
          <a:p>
            <a:r>
              <a:rPr lang="fi-FI" dirty="0"/>
              <a:t>Seerumit</a:t>
            </a:r>
          </a:p>
          <a:p>
            <a:r>
              <a:rPr lang="fi-FI" dirty="0"/>
              <a:t>Kuorinta-aineet</a:t>
            </a:r>
          </a:p>
          <a:p>
            <a:r>
              <a:rPr lang="fi-FI" dirty="0"/>
              <a:t>Naamiot</a:t>
            </a:r>
          </a:p>
          <a:p>
            <a:r>
              <a:rPr lang="fi-FI" dirty="0"/>
              <a:t>Paikallishoitotuotteet (mm. finnien kuivattamiseen)</a:t>
            </a:r>
          </a:p>
        </p:txBody>
      </p:sp>
    </p:spTree>
    <p:extLst>
      <p:ext uri="{BB962C8B-B14F-4D97-AF65-F5344CB8AC3E}">
        <p14:creationId xmlns:p14="http://schemas.microsoft.com/office/powerpoint/2010/main" val="207555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FB66C-2020-4D92-AFB7-CF24DC7A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39332"/>
            <a:ext cx="9601196" cy="956735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fi-FI" sz="3200" dirty="0"/>
              <a:t>Esimerkkejä kosmeettisista valmisteista hius- ja kauneudenhoitoalalla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4AAB7-DA50-45BD-AF89-360CA9D8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/>
              <a:t>Ehostustuotteet</a:t>
            </a:r>
          </a:p>
          <a:p>
            <a:r>
              <a:rPr lang="fi-FI" dirty="0"/>
              <a:t>Meikkivoiteet</a:t>
            </a:r>
          </a:p>
          <a:p>
            <a:r>
              <a:rPr lang="fi-FI" dirty="0"/>
              <a:t>Puuterit</a:t>
            </a:r>
          </a:p>
          <a:p>
            <a:r>
              <a:rPr lang="fi-FI" dirty="0"/>
              <a:t>Peiteaineet</a:t>
            </a:r>
          </a:p>
          <a:p>
            <a:r>
              <a:rPr lang="fi-FI" dirty="0"/>
              <a:t>Poskipunat</a:t>
            </a:r>
          </a:p>
          <a:p>
            <a:r>
              <a:rPr lang="fi-FI" dirty="0"/>
              <a:t>Luomivärit</a:t>
            </a:r>
          </a:p>
          <a:p>
            <a:r>
              <a:rPr lang="fi-FI" dirty="0"/>
              <a:t>Huulipunat/-kiillot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Rajauskynät/tussit (huulet, silmät, kulmat)</a:t>
            </a:r>
          </a:p>
          <a:p>
            <a:r>
              <a:rPr lang="fi-FI" dirty="0"/>
              <a:t>Ripsivärit</a:t>
            </a:r>
          </a:p>
          <a:p>
            <a:r>
              <a:rPr lang="fi-FI" dirty="0" err="1"/>
              <a:t>Primerit</a:t>
            </a:r>
            <a:r>
              <a:rPr lang="fi-FI" dirty="0"/>
              <a:t>/</a:t>
            </a:r>
            <a:r>
              <a:rPr lang="fi-FI" dirty="0" err="1"/>
              <a:t>Fixerit</a:t>
            </a:r>
            <a:endParaRPr lang="fi-FI" dirty="0"/>
          </a:p>
          <a:p>
            <a:r>
              <a:rPr lang="fi-FI" dirty="0"/>
              <a:t>Kynsilakat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273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1C5330BB-D005-4B5C-BD50-D335CCEA7947}"/>
              </a:ext>
            </a:extLst>
          </p:cNvPr>
          <p:cNvSpPr/>
          <p:nvPr/>
        </p:nvSpPr>
        <p:spPr>
          <a:xfrm>
            <a:off x="4802820" y="1617955"/>
            <a:ext cx="2112885" cy="3622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, sanomalehti&#10;&#10;Kuvaus luotu automaattisesti">
            <a:extLst>
              <a:ext uri="{FF2B5EF4-FFF2-40B4-BE49-F238E27FC236}">
                <a16:creationId xmlns:a16="http://schemas.microsoft.com/office/drawing/2014/main" id="{0B622247-E7EE-4489-8A2A-7DD00AF0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14" y="1923032"/>
            <a:ext cx="1695695" cy="3011934"/>
          </a:xfrm>
          <a:prstGeom prst="rect">
            <a:avLst/>
          </a:prstGeom>
        </p:spPr>
      </p:pic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FEC40212-D519-45DB-AAE1-242AEA7FEFD9}"/>
              </a:ext>
            </a:extLst>
          </p:cNvPr>
          <p:cNvSpPr/>
          <p:nvPr/>
        </p:nvSpPr>
        <p:spPr>
          <a:xfrm>
            <a:off x="5011414" y="1278384"/>
            <a:ext cx="1629083" cy="339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E6EE747-F249-48B3-A61A-C3C8533AF896}"/>
              </a:ext>
            </a:extLst>
          </p:cNvPr>
          <p:cNvSpPr txBox="1"/>
          <p:nvPr/>
        </p:nvSpPr>
        <p:spPr>
          <a:xfrm>
            <a:off x="1001697" y="1448169"/>
            <a:ext cx="26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Liuottimet</a:t>
            </a:r>
            <a:r>
              <a:rPr lang="fi-FI" dirty="0"/>
              <a:t> (</a:t>
            </a:r>
            <a:r>
              <a:rPr lang="fi-FI" dirty="0" err="1"/>
              <a:t>Aqua</a:t>
            </a:r>
            <a:r>
              <a:rPr lang="fi-FI" dirty="0"/>
              <a:t>, </a:t>
            </a:r>
            <a:r>
              <a:rPr lang="fi-FI" dirty="0" err="1"/>
              <a:t>water</a:t>
            </a:r>
            <a:r>
              <a:rPr lang="fi-FI" dirty="0"/>
              <a:t>)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CFA4EE0B-57C9-4A68-887A-93385890204E}"/>
              </a:ext>
            </a:extLst>
          </p:cNvPr>
          <p:cNvCxnSpPr>
            <a:cxnSpLocks/>
          </p:cNvCxnSpPr>
          <p:nvPr/>
        </p:nvCxnSpPr>
        <p:spPr>
          <a:xfrm>
            <a:off x="3421116" y="1682873"/>
            <a:ext cx="1642720" cy="612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4C667578-2AF2-41CB-8033-3196080D7F0E}"/>
              </a:ext>
            </a:extLst>
          </p:cNvPr>
          <p:cNvSpPr txBox="1"/>
          <p:nvPr/>
        </p:nvSpPr>
        <p:spPr>
          <a:xfrm>
            <a:off x="7423906" y="1923032"/>
            <a:ext cx="37996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Rasvat ja rasvamaiset aineet </a:t>
            </a:r>
            <a:r>
              <a:rPr lang="fi-FI" dirty="0"/>
              <a:t>(</a:t>
            </a:r>
            <a:r>
              <a:rPr lang="fi-FI" dirty="0" err="1"/>
              <a:t>glycerin</a:t>
            </a:r>
            <a:r>
              <a:rPr lang="fi-FI" dirty="0"/>
              <a:t>)</a:t>
            </a:r>
          </a:p>
          <a:p>
            <a:r>
              <a:rPr lang="fi-FI" sz="1400" dirty="0"/>
              <a:t>-pehmentävä aine, emulgaattori, sakeuttaja</a:t>
            </a:r>
          </a:p>
          <a:p>
            <a:r>
              <a:rPr lang="fi-FI" sz="1400" dirty="0"/>
              <a:t>(Liuottimet ja rasvat = voidepohja)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28475733-ACEA-4B8B-A1D1-B3FDEDB4710C}"/>
              </a:ext>
            </a:extLst>
          </p:cNvPr>
          <p:cNvCxnSpPr>
            <a:cxnSpLocks/>
          </p:cNvCxnSpPr>
          <p:nvPr/>
        </p:nvCxnSpPr>
        <p:spPr>
          <a:xfrm flipH="1">
            <a:off x="6562803" y="2139518"/>
            <a:ext cx="861103" cy="310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EAE06AE-5496-4F7C-A9C4-E7C17545DA6D}"/>
              </a:ext>
            </a:extLst>
          </p:cNvPr>
          <p:cNvSpPr txBox="1"/>
          <p:nvPr/>
        </p:nvSpPr>
        <p:spPr>
          <a:xfrm>
            <a:off x="822300" y="2292364"/>
            <a:ext cx="36462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Vaikuttavat-/Hoitavat aineet </a:t>
            </a:r>
            <a:r>
              <a:rPr lang="fi-FI" dirty="0"/>
              <a:t>(</a:t>
            </a:r>
            <a:r>
              <a:rPr lang="fi-FI" dirty="0" err="1"/>
              <a:t>Dicaprylyl</a:t>
            </a:r>
            <a:r>
              <a:rPr lang="fi-FI" dirty="0"/>
              <a:t> </a:t>
            </a:r>
            <a:r>
              <a:rPr lang="fi-FI" dirty="0" err="1"/>
              <a:t>Ether</a:t>
            </a:r>
            <a:r>
              <a:rPr lang="fi-FI" dirty="0"/>
              <a:t>)</a:t>
            </a:r>
          </a:p>
          <a:p>
            <a:r>
              <a:rPr lang="fi-FI" sz="1400" dirty="0"/>
              <a:t>-kosteuttavat aineet, rauhoittavat aineet, ihon toimintoja aktivoivat aineet, Vitamiinit ja kivennäisaineet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29141221-5830-4F93-A22D-EC2AA39E8125}"/>
              </a:ext>
            </a:extLst>
          </p:cNvPr>
          <p:cNvCxnSpPr>
            <a:cxnSpLocks/>
          </p:cNvCxnSpPr>
          <p:nvPr/>
        </p:nvCxnSpPr>
        <p:spPr>
          <a:xfrm flipV="1">
            <a:off x="4219938" y="2480798"/>
            <a:ext cx="843898" cy="219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96B7D3F7-965F-405A-8B45-5F8C9148DD04}"/>
              </a:ext>
            </a:extLst>
          </p:cNvPr>
          <p:cNvSpPr txBox="1"/>
          <p:nvPr/>
        </p:nvSpPr>
        <p:spPr>
          <a:xfrm>
            <a:off x="979587" y="3825185"/>
            <a:ext cx="326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Säilöntäaineet</a:t>
            </a:r>
            <a:r>
              <a:rPr lang="fi-FI" dirty="0"/>
              <a:t> (</a:t>
            </a:r>
            <a:r>
              <a:rPr lang="fi-FI" dirty="0" err="1"/>
              <a:t>Phenoxyethanol</a:t>
            </a:r>
            <a:r>
              <a:rPr lang="fi-FI" dirty="0"/>
              <a:t>)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EDEC380-9C49-4522-972B-153216A38F3B}"/>
              </a:ext>
            </a:extLst>
          </p:cNvPr>
          <p:cNvSpPr txBox="1"/>
          <p:nvPr/>
        </p:nvSpPr>
        <p:spPr>
          <a:xfrm>
            <a:off x="7474527" y="3539836"/>
            <a:ext cx="320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Hajusteet, väriaineet </a:t>
            </a:r>
            <a:r>
              <a:rPr lang="fi-FI" dirty="0"/>
              <a:t>(Ci 77891)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B404B63-5061-45BC-B9D9-F48E4EEECA70}"/>
              </a:ext>
            </a:extLst>
          </p:cNvPr>
          <p:cNvSpPr txBox="1"/>
          <p:nvPr/>
        </p:nvSpPr>
        <p:spPr>
          <a:xfrm>
            <a:off x="7613139" y="4502727"/>
            <a:ext cx="311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Allergisoivat ainesosat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906D6D5-7C62-4B84-97A8-22D11EE0BB27}"/>
              </a:ext>
            </a:extLst>
          </p:cNvPr>
          <p:cNvSpPr txBox="1"/>
          <p:nvPr/>
        </p:nvSpPr>
        <p:spPr>
          <a:xfrm>
            <a:off x="4290834" y="769855"/>
            <a:ext cx="313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+mj-lt"/>
              </a:rPr>
              <a:t>Tuotteen koostumus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9FF89207-8CA2-4B0B-8477-A2071E33993E}"/>
              </a:ext>
            </a:extLst>
          </p:cNvPr>
          <p:cNvCxnSpPr>
            <a:cxnSpLocks/>
          </p:cNvCxnSpPr>
          <p:nvPr/>
        </p:nvCxnSpPr>
        <p:spPr>
          <a:xfrm flipV="1">
            <a:off x="4207839" y="3724502"/>
            <a:ext cx="855997" cy="321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2A038588-0DA1-4CD1-97AC-0644E2040C5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985164" y="3724502"/>
            <a:ext cx="1489363" cy="528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48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AC2BC-C283-4927-9AF6-741D01D2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93BF8-3676-43B7-954A-BEE409FD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https://tukes.fi/kosmetiikka/mika-on-kosmeettinen-valmiste-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792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CAA9A554AF9F046BDA6A41F54A8CA1E" ma:contentTypeVersion="11" ma:contentTypeDescription="Luo uusi asiakirja." ma:contentTypeScope="" ma:versionID="c3028972be55c999b77c1cda6e5b6b04">
  <xsd:schema xmlns:xsd="http://www.w3.org/2001/XMLSchema" xmlns:xs="http://www.w3.org/2001/XMLSchema" xmlns:p="http://schemas.microsoft.com/office/2006/metadata/properties" xmlns:ns3="683ba7a5-81c6-4333-9921-c567ac73ae19" xmlns:ns4="3a562100-7045-43bb-afbc-98d1e558f0b6" targetNamespace="http://schemas.microsoft.com/office/2006/metadata/properties" ma:root="true" ma:fieldsID="40d4d69b55cf7f0a2768b50340750078" ns3:_="" ns4:_="">
    <xsd:import namespace="683ba7a5-81c6-4333-9921-c567ac73ae19"/>
    <xsd:import namespace="3a562100-7045-43bb-afbc-98d1e558f0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ba7a5-81c6-4333-9921-c567ac73a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62100-7045-43bb-afbc-98d1e558f0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55F0D2-A30C-4CD6-9C5C-ED7337B63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36215C-8203-4084-8E56-8E844F0F2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ba7a5-81c6-4333-9921-c567ac73ae19"/>
    <ds:schemaRef ds:uri="3a562100-7045-43bb-afbc-98d1e558f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71BFB0-409D-4578-98DB-5BDD2C7B4A25}">
  <ds:schemaRefs>
    <ds:schemaRef ds:uri="http://purl.org/dc/dcmitype/"/>
    <ds:schemaRef ds:uri="683ba7a5-81c6-4333-9921-c567ac73ae19"/>
    <ds:schemaRef ds:uri="http://purl.org/dc/terms/"/>
    <ds:schemaRef ds:uri="3a562100-7045-43bb-afbc-98d1e558f0b6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229</Words>
  <Application>Microsoft Office PowerPoint</Application>
  <PresentationFormat>Laajakuva</PresentationFormat>
  <Paragraphs>64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Orgaaninen</vt:lpstr>
      <vt:lpstr>Hius- ja kauneudenhoidon neuvontapalvelut</vt:lpstr>
      <vt:lpstr>Johdanto</vt:lpstr>
      <vt:lpstr>Mikä on kosmeettinen valmiste?</vt:lpstr>
      <vt:lpstr>Esimerkkejä kosmeettisista valmisteista hius- ja kauneudenhoitoalalla </vt:lpstr>
      <vt:lpstr>Esimerkkejä kosmeettisista valmisteista hius- ja kauneudenhoitoalalla </vt:lpstr>
      <vt:lpstr>Esimerkkejä kosmeettisista valmisteista hius- ja  kauneudenhoitoalalla </vt:lpstr>
      <vt:lpstr>Esimerkkejä kosmeettisista valmisteista hius- ja kauneudenhoitoalalla </vt:lpstr>
      <vt:lpstr>PowerPoint-esitys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Hius- ja kauneudenhoidon neuvontapalvelut</dc:title>
  <dc:creator>Katja Kangasvieri</dc:creator>
  <cp:lastModifiedBy>Katja Kangasvieri</cp:lastModifiedBy>
  <cp:revision>8</cp:revision>
  <dcterms:created xsi:type="dcterms:W3CDTF">2020-04-08T06:42:42Z</dcterms:created>
  <dcterms:modified xsi:type="dcterms:W3CDTF">2020-04-14T04:58:22Z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0x0101006CAA9A554AF9F046BDA6A41F54A8CA1E</vt:lpwstr>
  </property>
</Properties>
</file>