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0" r:id="rId5"/>
  </p:sldMasterIdLst>
  <p:sldIdLst>
    <p:sldId id="259" r:id="rId6"/>
    <p:sldId id="261" r:id="rId7"/>
    <p:sldId id="260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ja Kangasvieri" initials="KK" lastIdx="1" clrIdx="0">
    <p:extLst>
      <p:ext uri="{19B8F6BF-5375-455C-9EA6-DF929625EA0E}">
        <p15:presenceInfo xmlns:p15="http://schemas.microsoft.com/office/powerpoint/2012/main" userId="S::katja.kangasvieri@novida.fi::edb05559-60a8-418f-a9e7-6a5054d960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Kangasvieri" userId="edb05559-60a8-418f-a9e7-6a5054d9607f" providerId="ADAL" clId="{0363DC10-9563-438B-A672-D6E996A176F5}"/>
    <pc:docChg chg="modSld">
      <pc:chgData name="Katja Kangasvieri" userId="edb05559-60a8-418f-a9e7-6a5054d9607f" providerId="ADAL" clId="{0363DC10-9563-438B-A672-D6E996A176F5}" dt="2020-04-08T14:47:49.698" v="0" actId="20577"/>
      <pc:docMkLst>
        <pc:docMk/>
      </pc:docMkLst>
      <pc:sldChg chg="modSp">
        <pc:chgData name="Katja Kangasvieri" userId="edb05559-60a8-418f-a9e7-6a5054d9607f" providerId="ADAL" clId="{0363DC10-9563-438B-A672-D6E996A176F5}" dt="2020-04-08T14:47:49.698" v="0" actId="20577"/>
        <pc:sldMkLst>
          <pc:docMk/>
          <pc:sldMk cId="3914310666" sldId="260"/>
        </pc:sldMkLst>
        <pc:spChg chg="mod">
          <ac:chgData name="Katja Kangasvieri" userId="edb05559-60a8-418f-a9e7-6a5054d9607f" providerId="ADAL" clId="{0363DC10-9563-438B-A672-D6E996A176F5}" dt="2020-04-08T14:47:49.698" v="0" actId="20577"/>
          <ac:spMkLst>
            <pc:docMk/>
            <pc:sldMk cId="3914310666" sldId="260"/>
            <ac:spMk id="3" creationId="{83EFAFD1-153C-4001-905A-EA7517181F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2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0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262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424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5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21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5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60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4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7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18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69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98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79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0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0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Hius- ja kauneudenhoidon neuvontapalvelut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Kestäväkehitys</a:t>
            </a:r>
          </a:p>
        </p:txBody>
      </p:sp>
      <p:pic>
        <p:nvPicPr>
          <p:cNvPr id="4" name="Kuva 3" descr="C:\Users\sanna.liinoja\AppData\Local\Microsoft\Windows\INetCache\IE\SBVW38N2\RGB_Novida_Logo2017_pieni (JPG, 76 kt) 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48" y="4416552"/>
            <a:ext cx="2443988" cy="55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peili, piirtäminen&#10;&#10;Kuvaus luotu automaattisesti">
            <a:extLst>
              <a:ext uri="{FF2B5EF4-FFF2-40B4-BE49-F238E27FC236}">
                <a16:creationId xmlns:a16="http://schemas.microsoft.com/office/drawing/2014/main" id="{492742F9-82E4-45A7-82F2-40EB37D2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893" y="4416552"/>
            <a:ext cx="728610" cy="840914"/>
          </a:xfrm>
          <a:prstGeom prst="rect">
            <a:avLst/>
          </a:prstGeom>
        </p:spPr>
      </p:pic>
      <p:pic>
        <p:nvPicPr>
          <p:cNvPr id="8" name="Kuva 7" descr="Kuva, joka sisältää kohteen huone&#10;&#10;Kuvaus luotu automaattisesti">
            <a:extLst>
              <a:ext uri="{FF2B5EF4-FFF2-40B4-BE49-F238E27FC236}">
                <a16:creationId xmlns:a16="http://schemas.microsoft.com/office/drawing/2014/main" id="{DDE0D4C6-B385-4C81-813E-46ADEC2D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61" y="4416552"/>
            <a:ext cx="692628" cy="66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94C322-B484-46D1-A46B-A92D14EA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Johdanto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EFAFD1-153C-4001-905A-EA751718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Tuotteen elinkaari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Vinkkejä kestävän kehityksen toimintaan</a:t>
            </a:r>
          </a:p>
        </p:txBody>
      </p:sp>
    </p:spTree>
    <p:extLst>
      <p:ext uri="{BB962C8B-B14F-4D97-AF65-F5344CB8AC3E}">
        <p14:creationId xmlns:p14="http://schemas.microsoft.com/office/powerpoint/2010/main" val="385873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94C322-B484-46D1-A46B-A92D14EA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Tuotteen elinkaari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EFAFD1-153C-4001-905A-EA7517181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/>
              <a:t>Tuotteen elinkaari </a:t>
            </a:r>
            <a:r>
              <a:rPr lang="fi-FI" dirty="0"/>
              <a:t>tarkoittaa tuotteen matkaa suunnittelijan pöydältä tuotantoon, kulutukseen ja jätteeksi käytön jälkeen. </a:t>
            </a:r>
          </a:p>
          <a:p>
            <a:r>
              <a:rPr lang="fi-FI" dirty="0"/>
              <a:t>Välillä on hyvä pysähtyä miettimään raaka-aineiden, veden, energian ja jätteen määrää aina suunnittelusta siihen pisteeseen, kun tuote on tullut tiensä päähän.</a:t>
            </a:r>
          </a:p>
          <a:p>
            <a:r>
              <a:rPr lang="fi-FI" dirty="0"/>
              <a:t>Ainehan ei häviä mihinkään, vaan ainoastaan muuttaa muotoaan: kun peset hiuksesi, sampoon ainesosat kyllä katoavat hiuksista, mutta ei "maailmasta". </a:t>
            </a:r>
          </a:p>
          <a:p>
            <a:r>
              <a:rPr lang="fi-FI" dirty="0"/>
              <a:t>Se, mistä raaka- aineista yksi tuote on valmistettu tai mitä muoveja pakkauksessa on käytetty, ei ole katastrofi yksittäisen ihmisen terveydelle tai luonnolle kerran käytettynä, mutta jos vuodessa </a:t>
            </a:r>
            <a:r>
              <a:rPr lang="fi-FI"/>
              <a:t>käytetään 5 </a:t>
            </a:r>
            <a:r>
              <a:rPr lang="fi-FI" dirty="0"/>
              <a:t>000 000 000 tuotetta, se tekee esimerkiksi yhden keskivertoeliniän aikana paljon.</a:t>
            </a:r>
          </a:p>
        </p:txBody>
      </p:sp>
    </p:spTree>
    <p:extLst>
      <p:ext uri="{BB962C8B-B14F-4D97-AF65-F5344CB8AC3E}">
        <p14:creationId xmlns:p14="http://schemas.microsoft.com/office/powerpoint/2010/main" val="391431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F501E-D8EF-48AA-B93F-F450B3B0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fi-FI" dirty="0"/>
            </a:br>
            <a:r>
              <a:rPr lang="fi-FI" dirty="0"/>
              <a:t>Vinkkejä </a:t>
            </a:r>
            <a:r>
              <a:rPr lang="fi-FI" dirty="0">
                <a:solidFill>
                  <a:srgbClr val="00B050"/>
                </a:solidFill>
              </a:rPr>
              <a:t>kestävän kehityksen </a:t>
            </a:r>
            <a:r>
              <a:rPr lang="fi-FI" dirty="0"/>
              <a:t>toimintaan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060E39-577E-4571-BDD7-D1582C04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000" b="1" dirty="0"/>
              <a:t>Käytä ostamasi tuotteen loppuun. </a:t>
            </a:r>
          </a:p>
          <a:p>
            <a:pPr lvl="1"/>
            <a:r>
              <a:rPr lang="fi-FI" sz="1600" dirty="0"/>
              <a:t>Jos itselläni on käyttämättömiä, kunnossa olevia tuotteita, joita en tarvitse, lahjoitan ne jollekin, joka tarvitsee.</a:t>
            </a:r>
          </a:p>
          <a:p>
            <a:r>
              <a:rPr lang="fi-FI" sz="2000" b="1" dirty="0"/>
              <a:t>Et tarvitse kaikkeen erillistä tuotetta. </a:t>
            </a:r>
          </a:p>
          <a:p>
            <a:r>
              <a:rPr lang="fi-FI" sz="2000" b="1" dirty="0"/>
              <a:t>Valitse mahdollisimman vähän pakattuja tuotteita</a:t>
            </a:r>
          </a:p>
          <a:p>
            <a:pPr lvl="1"/>
            <a:r>
              <a:rPr lang="fi-FI" sz="1600" dirty="0"/>
              <a:t>joista on helposti löydettävissä ohjeet kierrätystä varten. </a:t>
            </a:r>
          </a:p>
          <a:p>
            <a:pPr lvl="1"/>
            <a:r>
              <a:rPr lang="fi-FI" sz="1600" dirty="0"/>
              <a:t>esimerkiksi pahvi, puu ja lasi ovat hyviä, kierrätettäviä materiaaleja</a:t>
            </a:r>
          </a:p>
          <a:p>
            <a:r>
              <a:rPr lang="fi-FI" sz="2000" b="1" dirty="0"/>
              <a:t>Etsi valmistajia ja maahantuojia, joille </a:t>
            </a:r>
            <a:r>
              <a:rPr lang="fi-FI" sz="2000" b="1" dirty="0">
                <a:solidFill>
                  <a:srgbClr val="00B050"/>
                </a:solidFill>
              </a:rPr>
              <a:t>kestävä kehitys </a:t>
            </a:r>
            <a:r>
              <a:rPr lang="fi-FI" sz="2000" b="1" dirty="0"/>
              <a:t>on lähellä sydäntä, </a:t>
            </a:r>
          </a:p>
          <a:p>
            <a:pPr lvl="1"/>
            <a:r>
              <a:rPr lang="fi-FI" sz="1600" dirty="0"/>
              <a:t>ei vain esitteissä ja mainoksissa, vaan aidoissa teoissa ja valmiissa tuotteissa. 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04566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F501E-D8EF-48AA-B93F-F450B3B0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fi-FI" dirty="0"/>
            </a:br>
            <a:r>
              <a:rPr lang="fi-FI" dirty="0"/>
              <a:t>Vinkkejä </a:t>
            </a:r>
            <a:r>
              <a:rPr lang="fi-FI" dirty="0">
                <a:solidFill>
                  <a:srgbClr val="00B050"/>
                </a:solidFill>
              </a:rPr>
              <a:t>kestävän kehityksen </a:t>
            </a:r>
            <a:r>
              <a:rPr lang="fi-FI" dirty="0"/>
              <a:t>toimintaan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060E39-577E-4571-BDD7-D1582C04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4861"/>
            <a:ext cx="9601196" cy="3318936"/>
          </a:xfrm>
        </p:spPr>
        <p:txBody>
          <a:bodyPr>
            <a:noAutofit/>
          </a:bodyPr>
          <a:lstStyle/>
          <a:p>
            <a:r>
              <a:rPr lang="fi-FI" sz="2000" b="1" dirty="0">
                <a:solidFill>
                  <a:srgbClr val="00B050"/>
                </a:solidFill>
              </a:rPr>
              <a:t>Kestävä kehityshän </a:t>
            </a:r>
            <a:r>
              <a:rPr lang="fi-FI" sz="2000" dirty="0"/>
              <a:t>tarkoittaa, että jätämme jälkeemme sellaisen maailman, jossa </a:t>
            </a:r>
          </a:p>
          <a:p>
            <a:pPr lvl="1"/>
            <a:r>
              <a:rPr lang="fi-FI" sz="1600" dirty="0"/>
              <a:t>seuraavatkin sukupolvet voivat elää ja nauttia elämästään.</a:t>
            </a:r>
          </a:p>
          <a:p>
            <a:r>
              <a:rPr lang="fi-FI" sz="2000" dirty="0"/>
              <a:t>Käytä hyvällä omallatunnolla ja nauttien sellaisia tuotteita, jotka</a:t>
            </a:r>
          </a:p>
          <a:p>
            <a:pPr lvl="1"/>
            <a:r>
              <a:rPr lang="fi-FI" sz="1600" dirty="0"/>
              <a:t>olet itse valinnut terveyttä </a:t>
            </a:r>
            <a:r>
              <a:rPr lang="fi-FI" sz="2000" dirty="0"/>
              <a:t>ja </a:t>
            </a:r>
            <a:r>
              <a:rPr lang="fi-FI" sz="1600" dirty="0"/>
              <a:t>ympäristöä kunnioittaen.</a:t>
            </a:r>
          </a:p>
        </p:txBody>
      </p:sp>
      <p:pic>
        <p:nvPicPr>
          <p:cNvPr id="5" name="Kuva 4" descr="Kuva, joka sisältää kohteen sateenvarjo, merkki&#10;&#10;Kuvaus luotu automaattisesti">
            <a:extLst>
              <a:ext uri="{FF2B5EF4-FFF2-40B4-BE49-F238E27FC236}">
                <a16:creationId xmlns:a16="http://schemas.microsoft.com/office/drawing/2014/main" id="{63C40347-3CE2-46D6-B494-39669BAF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91" y="3556709"/>
            <a:ext cx="2290093" cy="23812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82D46B0-0778-4221-AD56-131F324E18A7}"/>
              </a:ext>
            </a:extLst>
          </p:cNvPr>
          <p:cNvSpPr txBox="1"/>
          <p:nvPr/>
        </p:nvSpPr>
        <p:spPr>
          <a:xfrm>
            <a:off x="8859915" y="5875868"/>
            <a:ext cx="10256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Kuva: </a:t>
            </a:r>
            <a:r>
              <a:rPr lang="fi-FI" sz="1200" dirty="0" err="1"/>
              <a:t>pixabay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84908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92A57E-6E2F-43CE-A119-18C27175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FA37FC-002A-4FD1-B6FE-E0650F62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Kousa Päivi: Kosmetiikkaopas 2017</a:t>
            </a:r>
          </a:p>
        </p:txBody>
      </p:sp>
    </p:spTree>
    <p:extLst>
      <p:ext uri="{BB962C8B-B14F-4D97-AF65-F5344CB8AC3E}">
        <p14:creationId xmlns:p14="http://schemas.microsoft.com/office/powerpoint/2010/main" val="1189646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CAA9A554AF9F046BDA6A41F54A8CA1E" ma:contentTypeVersion="11" ma:contentTypeDescription="Luo uusi asiakirja." ma:contentTypeScope="" ma:versionID="c3028972be55c999b77c1cda6e5b6b04">
  <xsd:schema xmlns:xsd="http://www.w3.org/2001/XMLSchema" xmlns:xs="http://www.w3.org/2001/XMLSchema" xmlns:p="http://schemas.microsoft.com/office/2006/metadata/properties" xmlns:ns3="683ba7a5-81c6-4333-9921-c567ac73ae19" xmlns:ns4="3a562100-7045-43bb-afbc-98d1e558f0b6" targetNamespace="http://schemas.microsoft.com/office/2006/metadata/properties" ma:root="true" ma:fieldsID="40d4d69b55cf7f0a2768b50340750078" ns3:_="" ns4:_="">
    <xsd:import namespace="683ba7a5-81c6-4333-9921-c567ac73ae19"/>
    <xsd:import namespace="3a562100-7045-43bb-afbc-98d1e558f0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ba7a5-81c6-4333-9921-c567ac73a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62100-7045-43bb-afbc-98d1e558f0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A42039-49F1-43A9-9C58-EDE9B0763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ba7a5-81c6-4333-9921-c567ac73ae19"/>
    <ds:schemaRef ds:uri="3a562100-7045-43bb-afbc-98d1e558f0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ACBB9-82FE-484B-AF57-B1E66F8B7A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90153-ABCF-45B3-92FB-F1C3858F5399}">
  <ds:schemaRefs>
    <ds:schemaRef ds:uri="3a562100-7045-43bb-afbc-98d1e558f0b6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83ba7a5-81c6-4333-9921-c567ac73ae1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249</Words>
  <Application>Microsoft Office PowerPoint</Application>
  <PresentationFormat>Laajakuva</PresentationFormat>
  <Paragraphs>27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Garamond</vt:lpstr>
      <vt:lpstr>Orgaaninen</vt:lpstr>
      <vt:lpstr>1_Orgaaninen</vt:lpstr>
      <vt:lpstr>Hius- ja kauneudenhoidon neuvontapalvelut</vt:lpstr>
      <vt:lpstr>Johdanto</vt:lpstr>
      <vt:lpstr>Tuotteen elinkaari</vt:lpstr>
      <vt:lpstr> Vinkkejä kestävän kehityksen toimintaan </vt:lpstr>
      <vt:lpstr> Vinkkejä kestävän kehityksen toimintaan 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Hius- ja kauneudenhoidon neuvontapalvelut</dc:title>
  <dc:creator>Katja Kangasvieri</dc:creator>
  <cp:lastModifiedBy>Katja Kangasvieri</cp:lastModifiedBy>
  <cp:revision>4</cp:revision>
  <dcterms:created xsi:type="dcterms:W3CDTF">2020-04-08T14:14:01Z</dcterms:created>
  <dcterms:modified xsi:type="dcterms:W3CDTF">2020-04-08T14:47:58Z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0x0101006CAA9A554AF9F046BDA6A41F54A8CA1E</vt:lpwstr>
  </property>
</Properties>
</file>