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44AA8A-B97D-4DE5-BD1F-FDA6F94B1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12969"/>
          </a:xfrm>
        </p:spPr>
        <p:txBody>
          <a:bodyPr/>
          <a:lstStyle/>
          <a:p>
            <a:r>
              <a:rPr lang="fi-FI" dirty="0"/>
              <a:t>Jäähdytyselementit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4982254-BF79-442C-89BC-970BDFA7C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72682"/>
            <a:ext cx="8791575" cy="2985117"/>
          </a:xfrm>
        </p:spPr>
        <p:txBody>
          <a:bodyPr/>
          <a:lstStyle/>
          <a:p>
            <a:r>
              <a:rPr lang="fi-FI" dirty="0"/>
              <a:t>Nykyaikainen tehoelektroniikkaa vaatii komponenttien suojaamiseksi hyvää lämmönohjausta pois komponentista. Jäähdytykseen käytetään sekä alumiinia että kuparia, hyvien lämmönsiirto-ominaisuuksien vuoksi. </a:t>
            </a:r>
          </a:p>
          <a:p>
            <a:r>
              <a:rPr lang="fi-FI" dirty="0"/>
              <a:t>Esimerkiksi prosessoreiden tehot ovat nousseet moninkertaisiksi, kuitenkin koon kasvamatta. Vaikka valmistajat paneutuvat lämmön vähentämiseen, on sen siirto kuitenkin aiheellista.</a:t>
            </a:r>
          </a:p>
        </p:txBody>
      </p:sp>
    </p:spTree>
    <p:extLst>
      <p:ext uri="{BB962C8B-B14F-4D97-AF65-F5344CB8AC3E}">
        <p14:creationId xmlns:p14="http://schemas.microsoft.com/office/powerpoint/2010/main" val="210349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44AA8A-B97D-4DE5-BD1F-FDA6F94B1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12969"/>
          </a:xfrm>
        </p:spPr>
        <p:txBody>
          <a:bodyPr/>
          <a:lstStyle/>
          <a:p>
            <a:r>
              <a:rPr lang="fi-FI" dirty="0"/>
              <a:t>Jäähdytyselementit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4982254-BF79-442C-89BC-970BDFA7C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72682"/>
            <a:ext cx="8791575" cy="298511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Passiivinen jäähdytys tapahtuu esimerkiksi komponenttiin kiinnitettävällä alumiinisella jäähdytyslevyllä, joka säteilee lämmön ympäristöönsä.</a:t>
            </a:r>
          </a:p>
          <a:p>
            <a:r>
              <a:rPr lang="fi-FI" dirty="0"/>
              <a:t>Lämmönsiirron parantamiseksi käytetään komponentin ja levyn välissä lämmönsiirtotahnaa, joka koostuu piistä tai nanopartikkeleista, joka uusissa tahnoissa pyrkii saamaan mikroskooppiset lämpöä eristävät ilmakuplat pois kappaleiden välistä.</a:t>
            </a:r>
          </a:p>
          <a:p>
            <a:r>
              <a:rPr lang="fi-FI" dirty="0"/>
              <a:t>Silloin kun tarvitaan sähköistä eristystä komponentin ja levyn </a:t>
            </a:r>
            <a:r>
              <a:rPr lang="fi-FI" dirty="0" err="1"/>
              <a:t>välissä,siinä</a:t>
            </a:r>
            <a:r>
              <a:rPr lang="fi-FI" dirty="0"/>
              <a:t> voidaan käyttää eristeenä kiillelevyä.</a:t>
            </a:r>
          </a:p>
        </p:txBody>
      </p:sp>
    </p:spTree>
    <p:extLst>
      <p:ext uri="{BB962C8B-B14F-4D97-AF65-F5344CB8AC3E}">
        <p14:creationId xmlns:p14="http://schemas.microsoft.com/office/powerpoint/2010/main" val="428010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44AA8A-B97D-4DE5-BD1F-FDA6F94B1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12969"/>
          </a:xfrm>
        </p:spPr>
        <p:txBody>
          <a:bodyPr/>
          <a:lstStyle/>
          <a:p>
            <a:r>
              <a:rPr lang="fi-FI" dirty="0"/>
              <a:t>Jäähdytyselementit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4982254-BF79-442C-89BC-970BDFA7C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72682"/>
            <a:ext cx="8791575" cy="2985117"/>
          </a:xfrm>
        </p:spPr>
        <p:txBody>
          <a:bodyPr>
            <a:normAutofit/>
          </a:bodyPr>
          <a:lstStyle/>
          <a:p>
            <a:r>
              <a:rPr lang="fi-FI" dirty="0"/>
              <a:t>Aktiivinen jäähdytys, voidaan tehdä käyttämällä ilmapuhallinta, joka siirtää lämmintä ilmaa pois jäähdytyselementiltä viileämpään ilmaan kotelon ulkopuolella, tuoden samalla viileää ilmaa levylle.</a:t>
            </a:r>
          </a:p>
          <a:p>
            <a:r>
              <a:rPr lang="fi-FI" dirty="0"/>
              <a:t>Kovissa lämpökuormissa voidaan käyttää nestejäähdytystä, joko perinteistä tai suljetun piirin kiertoa, jossa vuotovaara on pienempi.</a:t>
            </a:r>
          </a:p>
        </p:txBody>
      </p:sp>
    </p:spTree>
    <p:extLst>
      <p:ext uri="{BB962C8B-B14F-4D97-AF65-F5344CB8AC3E}">
        <p14:creationId xmlns:p14="http://schemas.microsoft.com/office/powerpoint/2010/main" val="172007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20</TotalTime>
  <Words>148</Words>
  <Application>Microsoft Office PowerPoint</Application>
  <PresentationFormat>Laajakuva</PresentationFormat>
  <Paragraphs>10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Tw Cen MT</vt:lpstr>
      <vt:lpstr>Piiri</vt:lpstr>
      <vt:lpstr>Jäähdytyselementit</vt:lpstr>
      <vt:lpstr>Jäähdytyselementit</vt:lpstr>
      <vt:lpstr>Jäähdytyselementit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Jäähdytyselementit</dc:title>
  <dc:creator>Jouko Lautaoja</dc:creator>
  <cp:lastModifiedBy>Jouko Lautaoja</cp:lastModifiedBy>
  <cp:revision>2</cp:revision>
  <dcterms:created xsi:type="dcterms:W3CDTF">2020-03-28T13:15:55Z</dcterms:created>
  <dcterms:modified xsi:type="dcterms:W3CDTF">2020-03-28T13:36:08Z</dcterms:modified>
</cp:coreProperties>
</file>