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5" r:id="rId5"/>
  </p:sldMasterIdLst>
  <p:notesMasterIdLst>
    <p:notesMasterId r:id="rId17"/>
  </p:notesMasterIdLst>
  <p:sldIdLst>
    <p:sldId id="272" r:id="rId6"/>
    <p:sldId id="261" r:id="rId7"/>
    <p:sldId id="271" r:id="rId8"/>
    <p:sldId id="273" r:id="rId9"/>
    <p:sldId id="274" r:id="rId10"/>
    <p:sldId id="275" r:id="rId11"/>
    <p:sldId id="280" r:id="rId12"/>
    <p:sldId id="281" r:id="rId13"/>
    <p:sldId id="282" r:id="rId14"/>
    <p:sldId id="276" r:id="rId15"/>
    <p:sldId id="268" r:id="rId16"/>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A8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1348" autoAdjust="0"/>
    <p:restoredTop sz="96327" autoAdjust="0"/>
  </p:normalViewPr>
  <p:slideViewPr>
    <p:cSldViewPr snapToGrid="0">
      <p:cViewPr varScale="1">
        <p:scale>
          <a:sx n="66" d="100"/>
          <a:sy n="66" d="100"/>
        </p:scale>
        <p:origin x="44" y="56"/>
      </p:cViewPr>
      <p:guideLst/>
    </p:cSldViewPr>
  </p:slideViewPr>
  <p:outlineViewPr>
    <p:cViewPr>
      <p:scale>
        <a:sx n="33" d="100"/>
        <a:sy n="33" d="100"/>
      </p:scale>
      <p:origin x="0" y="-99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intikka Timo" userId="a14b713f-8efc-45ad-9196-889f8f12e8e9" providerId="ADAL" clId="{A4408D8F-5212-4F1D-8A44-75BC656FCCAE}"/>
    <pc:docChg chg="undo custSel addSld delSld modSld">
      <pc:chgData name="Hintikka Timo" userId="a14b713f-8efc-45ad-9196-889f8f12e8e9" providerId="ADAL" clId="{A4408D8F-5212-4F1D-8A44-75BC656FCCAE}" dt="2022-11-29T13:24:12.128" v="1676" actId="20577"/>
      <pc:docMkLst>
        <pc:docMk/>
      </pc:docMkLst>
      <pc:sldChg chg="modSp mod">
        <pc:chgData name="Hintikka Timo" userId="a14b713f-8efc-45ad-9196-889f8f12e8e9" providerId="ADAL" clId="{A4408D8F-5212-4F1D-8A44-75BC656FCCAE}" dt="2022-11-29T13:24:12.128" v="1676" actId="20577"/>
        <pc:sldMkLst>
          <pc:docMk/>
          <pc:sldMk cId="3643897573" sldId="261"/>
        </pc:sldMkLst>
        <pc:spChg chg="mod">
          <ac:chgData name="Hintikka Timo" userId="a14b713f-8efc-45ad-9196-889f8f12e8e9" providerId="ADAL" clId="{A4408D8F-5212-4F1D-8A44-75BC656FCCAE}" dt="2022-04-27T10:09:37.792" v="38"/>
          <ac:spMkLst>
            <pc:docMk/>
            <pc:sldMk cId="3643897573" sldId="261"/>
            <ac:spMk id="2" creationId="{754C7C8B-6FE2-FE47-A5B5-D78BD4B9DE7A}"/>
          </ac:spMkLst>
        </pc:spChg>
        <pc:spChg chg="mod">
          <ac:chgData name="Hintikka Timo" userId="a14b713f-8efc-45ad-9196-889f8f12e8e9" providerId="ADAL" clId="{A4408D8F-5212-4F1D-8A44-75BC656FCCAE}" dt="2022-11-29T13:24:12.128" v="1676" actId="20577"/>
          <ac:spMkLst>
            <pc:docMk/>
            <pc:sldMk cId="3643897573" sldId="261"/>
            <ac:spMk id="6" creationId="{634F642C-C041-5446-B085-7B2F0B5FA9E1}"/>
          </ac:spMkLst>
        </pc:spChg>
      </pc:sldChg>
      <pc:sldChg chg="modSp mod">
        <pc:chgData name="Hintikka Timo" userId="a14b713f-8efc-45ad-9196-889f8f12e8e9" providerId="ADAL" clId="{A4408D8F-5212-4F1D-8A44-75BC656FCCAE}" dt="2022-11-11T10:58:17.054" v="589" actId="27636"/>
        <pc:sldMkLst>
          <pc:docMk/>
          <pc:sldMk cId="3836981584" sldId="271"/>
        </pc:sldMkLst>
        <pc:spChg chg="mod">
          <ac:chgData name="Hintikka Timo" userId="a14b713f-8efc-45ad-9196-889f8f12e8e9" providerId="ADAL" clId="{A4408D8F-5212-4F1D-8A44-75BC656FCCAE}" dt="2022-04-27T10:09:43.450" v="43" actId="6549"/>
          <ac:spMkLst>
            <pc:docMk/>
            <pc:sldMk cId="3836981584" sldId="271"/>
            <ac:spMk id="7" creationId="{ACE6E70B-95AD-614D-93D2-2E283501188E}"/>
          </ac:spMkLst>
        </pc:spChg>
        <pc:spChg chg="mod">
          <ac:chgData name="Hintikka Timo" userId="a14b713f-8efc-45ad-9196-889f8f12e8e9" providerId="ADAL" clId="{A4408D8F-5212-4F1D-8A44-75BC656FCCAE}" dt="2022-11-11T10:58:17.054" v="589" actId="27636"/>
          <ac:spMkLst>
            <pc:docMk/>
            <pc:sldMk cId="3836981584" sldId="271"/>
            <ac:spMk id="9" creationId="{69C2D975-8B2F-DD4C-BFDD-86D9F302095E}"/>
          </ac:spMkLst>
        </pc:spChg>
      </pc:sldChg>
      <pc:sldChg chg="modSp mod">
        <pc:chgData name="Hintikka Timo" userId="a14b713f-8efc-45ad-9196-889f8f12e8e9" providerId="ADAL" clId="{A4408D8F-5212-4F1D-8A44-75BC656FCCAE}" dt="2022-04-27T10:08:43.262" v="37" actId="27636"/>
        <pc:sldMkLst>
          <pc:docMk/>
          <pc:sldMk cId="2209369567" sldId="272"/>
        </pc:sldMkLst>
        <pc:spChg chg="mod">
          <ac:chgData name="Hintikka Timo" userId="a14b713f-8efc-45ad-9196-889f8f12e8e9" providerId="ADAL" clId="{A4408D8F-5212-4F1D-8A44-75BC656FCCAE}" dt="2022-04-27T10:07:26" v="3" actId="1076"/>
          <ac:spMkLst>
            <pc:docMk/>
            <pc:sldMk cId="2209369567" sldId="272"/>
            <ac:spMk id="2" creationId="{6466B83D-3D64-8442-BC40-EF59A492AA5A}"/>
          </ac:spMkLst>
        </pc:spChg>
        <pc:spChg chg="mod">
          <ac:chgData name="Hintikka Timo" userId="a14b713f-8efc-45ad-9196-889f8f12e8e9" providerId="ADAL" clId="{A4408D8F-5212-4F1D-8A44-75BC656FCCAE}" dt="2022-04-27T10:08:43.262" v="37" actId="27636"/>
          <ac:spMkLst>
            <pc:docMk/>
            <pc:sldMk cId="2209369567" sldId="272"/>
            <ac:spMk id="4" creationId="{2D413AC8-79D2-1A42-91B8-A8D4BD5042DF}"/>
          </ac:spMkLst>
        </pc:spChg>
      </pc:sldChg>
      <pc:sldChg chg="modSp mod">
        <pc:chgData name="Hintikka Timo" userId="a14b713f-8efc-45ad-9196-889f8f12e8e9" providerId="ADAL" clId="{A4408D8F-5212-4F1D-8A44-75BC656FCCAE}" dt="2022-05-03T10:22:00.829" v="340" actId="20577"/>
        <pc:sldMkLst>
          <pc:docMk/>
          <pc:sldMk cId="4114277275" sldId="273"/>
        </pc:sldMkLst>
        <pc:spChg chg="mod">
          <ac:chgData name="Hintikka Timo" userId="a14b713f-8efc-45ad-9196-889f8f12e8e9" providerId="ADAL" clId="{A4408D8F-5212-4F1D-8A44-75BC656FCCAE}" dt="2022-04-27T10:09:49.432" v="44"/>
          <ac:spMkLst>
            <pc:docMk/>
            <pc:sldMk cId="4114277275" sldId="273"/>
            <ac:spMk id="2" creationId="{DCAFCECC-8E2C-43AE-AE8B-677E5F5EB3C1}"/>
          </ac:spMkLst>
        </pc:spChg>
        <pc:spChg chg="mod">
          <ac:chgData name="Hintikka Timo" userId="a14b713f-8efc-45ad-9196-889f8f12e8e9" providerId="ADAL" clId="{A4408D8F-5212-4F1D-8A44-75BC656FCCAE}" dt="2022-05-03T10:22:00.829" v="340" actId="20577"/>
          <ac:spMkLst>
            <pc:docMk/>
            <pc:sldMk cId="4114277275" sldId="273"/>
            <ac:spMk id="6" creationId="{7DB2AFB7-5596-4ACB-A9CC-FC7527F49912}"/>
          </ac:spMkLst>
        </pc:spChg>
      </pc:sldChg>
      <pc:sldChg chg="modSp mod">
        <pc:chgData name="Hintikka Timo" userId="a14b713f-8efc-45ad-9196-889f8f12e8e9" providerId="ADAL" clId="{A4408D8F-5212-4F1D-8A44-75BC656FCCAE}" dt="2022-05-03T10:23:59.834" v="454" actId="20577"/>
        <pc:sldMkLst>
          <pc:docMk/>
          <pc:sldMk cId="2706180458" sldId="274"/>
        </pc:sldMkLst>
        <pc:spChg chg="mod">
          <ac:chgData name="Hintikka Timo" userId="a14b713f-8efc-45ad-9196-889f8f12e8e9" providerId="ADAL" clId="{A4408D8F-5212-4F1D-8A44-75BC656FCCAE}" dt="2022-04-27T10:09:57.074" v="45"/>
          <ac:spMkLst>
            <pc:docMk/>
            <pc:sldMk cId="2706180458" sldId="274"/>
            <ac:spMk id="2" creationId="{1B4400AF-484C-4B58-8A6D-1E1FDA8BF1A5}"/>
          </ac:spMkLst>
        </pc:spChg>
        <pc:spChg chg="mod">
          <ac:chgData name="Hintikka Timo" userId="a14b713f-8efc-45ad-9196-889f8f12e8e9" providerId="ADAL" clId="{A4408D8F-5212-4F1D-8A44-75BC656FCCAE}" dt="2022-05-03T10:23:59.834" v="454" actId="20577"/>
          <ac:spMkLst>
            <pc:docMk/>
            <pc:sldMk cId="2706180458" sldId="274"/>
            <ac:spMk id="6" creationId="{3FA26FC4-9313-4AC6-9891-CFFE930C739A}"/>
          </ac:spMkLst>
        </pc:spChg>
      </pc:sldChg>
      <pc:sldChg chg="addSp delSp modSp mod">
        <pc:chgData name="Hintikka Timo" userId="a14b713f-8efc-45ad-9196-889f8f12e8e9" providerId="ADAL" clId="{A4408D8F-5212-4F1D-8A44-75BC656FCCAE}" dt="2022-11-11T11:10:14.144" v="644" actId="1076"/>
        <pc:sldMkLst>
          <pc:docMk/>
          <pc:sldMk cId="1420367748" sldId="275"/>
        </pc:sldMkLst>
        <pc:spChg chg="mod">
          <ac:chgData name="Hintikka Timo" userId="a14b713f-8efc-45ad-9196-889f8f12e8e9" providerId="ADAL" clId="{A4408D8F-5212-4F1D-8A44-75BC656FCCAE}" dt="2022-05-18T06:51:13.623" v="584" actId="1076"/>
          <ac:spMkLst>
            <pc:docMk/>
            <pc:sldMk cId="1420367748" sldId="275"/>
            <ac:spMk id="2" creationId="{FE765320-3E1E-4CBF-83D4-E45072B2AB20}"/>
          </ac:spMkLst>
        </pc:spChg>
        <pc:spChg chg="del mod">
          <ac:chgData name="Hintikka Timo" userId="a14b713f-8efc-45ad-9196-889f8f12e8e9" providerId="ADAL" clId="{A4408D8F-5212-4F1D-8A44-75BC656FCCAE}" dt="2022-11-11T11:10:09.298" v="642" actId="478"/>
          <ac:spMkLst>
            <pc:docMk/>
            <pc:sldMk cId="1420367748" sldId="275"/>
            <ac:spMk id="5" creationId="{EB99E351-7684-4C81-A1F4-3A5A7B095083}"/>
          </ac:spMkLst>
        </pc:spChg>
        <pc:spChg chg="del mod">
          <ac:chgData name="Hintikka Timo" userId="a14b713f-8efc-45ad-9196-889f8f12e8e9" providerId="ADAL" clId="{A4408D8F-5212-4F1D-8A44-75BC656FCCAE}" dt="2022-05-18T06:50:55.267" v="576" actId="478"/>
          <ac:spMkLst>
            <pc:docMk/>
            <pc:sldMk cId="1420367748" sldId="275"/>
            <ac:spMk id="6" creationId="{AFCB70DB-4166-4C0A-8DB8-6143B4EA52F4}"/>
          </ac:spMkLst>
        </pc:spChg>
        <pc:picChg chg="add del mod">
          <ac:chgData name="Hintikka Timo" userId="a14b713f-8efc-45ad-9196-889f8f12e8e9" providerId="ADAL" clId="{A4408D8F-5212-4F1D-8A44-75BC656FCCAE}" dt="2022-05-18T06:50:15.616" v="542" actId="478"/>
          <ac:picMkLst>
            <pc:docMk/>
            <pc:sldMk cId="1420367748" sldId="275"/>
            <ac:picMk id="4" creationId="{E3ECE24C-834A-4AFD-A3C6-AA154A8DA621}"/>
          </ac:picMkLst>
        </pc:picChg>
        <pc:picChg chg="add mod">
          <ac:chgData name="Hintikka Timo" userId="a14b713f-8efc-45ad-9196-889f8f12e8e9" providerId="ADAL" clId="{A4408D8F-5212-4F1D-8A44-75BC656FCCAE}" dt="2022-11-11T11:10:14.144" v="644" actId="1076"/>
          <ac:picMkLst>
            <pc:docMk/>
            <pc:sldMk cId="1420367748" sldId="275"/>
            <ac:picMk id="8" creationId="{53A47F13-9FE7-4937-A16F-31008765EAA7}"/>
          </ac:picMkLst>
        </pc:picChg>
      </pc:sldChg>
      <pc:sldChg chg="modSp mod">
        <pc:chgData name="Hintikka Timo" userId="a14b713f-8efc-45ad-9196-889f8f12e8e9" providerId="ADAL" clId="{A4408D8F-5212-4F1D-8A44-75BC656FCCAE}" dt="2022-11-11T11:32:10.369" v="1659" actId="20577"/>
        <pc:sldMkLst>
          <pc:docMk/>
          <pc:sldMk cId="3920588280" sldId="276"/>
        </pc:sldMkLst>
        <pc:spChg chg="mod">
          <ac:chgData name="Hintikka Timo" userId="a14b713f-8efc-45ad-9196-889f8f12e8e9" providerId="ADAL" clId="{A4408D8F-5212-4F1D-8A44-75BC656FCCAE}" dt="2022-04-27T10:10:06.276" v="47"/>
          <ac:spMkLst>
            <pc:docMk/>
            <pc:sldMk cId="3920588280" sldId="276"/>
            <ac:spMk id="2" creationId="{49B5BCA9-D05E-48F2-A3E2-82E8A739B280}"/>
          </ac:spMkLst>
        </pc:spChg>
        <pc:spChg chg="mod">
          <ac:chgData name="Hintikka Timo" userId="a14b713f-8efc-45ad-9196-889f8f12e8e9" providerId="ADAL" clId="{A4408D8F-5212-4F1D-8A44-75BC656FCCAE}" dt="2022-11-11T11:25:01.286" v="1222" actId="20577"/>
          <ac:spMkLst>
            <pc:docMk/>
            <pc:sldMk cId="3920588280" sldId="276"/>
            <ac:spMk id="5" creationId="{8A9D4145-158E-4B4E-B5AF-67543991EB0D}"/>
          </ac:spMkLst>
        </pc:spChg>
        <pc:spChg chg="mod">
          <ac:chgData name="Hintikka Timo" userId="a14b713f-8efc-45ad-9196-889f8f12e8e9" providerId="ADAL" clId="{A4408D8F-5212-4F1D-8A44-75BC656FCCAE}" dt="2022-11-11T11:32:10.369" v="1659" actId="20577"/>
          <ac:spMkLst>
            <pc:docMk/>
            <pc:sldMk cId="3920588280" sldId="276"/>
            <ac:spMk id="6" creationId="{4E2DC6D9-1090-4989-959F-AAE29E8386AD}"/>
          </ac:spMkLst>
        </pc:spChg>
      </pc:sldChg>
      <pc:sldChg chg="del">
        <pc:chgData name="Hintikka Timo" userId="a14b713f-8efc-45ad-9196-889f8f12e8e9" providerId="ADAL" clId="{A4408D8F-5212-4F1D-8A44-75BC656FCCAE}" dt="2022-11-11T11:32:50.059" v="1660" actId="2696"/>
        <pc:sldMkLst>
          <pc:docMk/>
          <pc:sldMk cId="3725097334" sldId="277"/>
        </pc:sldMkLst>
      </pc:sldChg>
      <pc:sldChg chg="del">
        <pc:chgData name="Hintikka Timo" userId="a14b713f-8efc-45ad-9196-889f8f12e8e9" providerId="ADAL" clId="{A4408D8F-5212-4F1D-8A44-75BC656FCCAE}" dt="2022-11-11T11:32:52.009" v="1661" actId="2696"/>
        <pc:sldMkLst>
          <pc:docMk/>
          <pc:sldMk cId="2649117289" sldId="278"/>
        </pc:sldMkLst>
      </pc:sldChg>
      <pc:sldChg chg="del">
        <pc:chgData name="Hintikka Timo" userId="a14b713f-8efc-45ad-9196-889f8f12e8e9" providerId="ADAL" clId="{A4408D8F-5212-4F1D-8A44-75BC656FCCAE}" dt="2022-11-11T11:36:40.673" v="1662" actId="2696"/>
        <pc:sldMkLst>
          <pc:docMk/>
          <pc:sldMk cId="354323759" sldId="279"/>
        </pc:sldMkLst>
      </pc:sldChg>
      <pc:sldChg chg="addSp delSp modSp new mod">
        <pc:chgData name="Hintikka Timo" userId="a14b713f-8efc-45ad-9196-889f8f12e8e9" providerId="ADAL" clId="{A4408D8F-5212-4F1D-8A44-75BC656FCCAE}" dt="2022-11-11T11:07:45.673" v="632" actId="1076"/>
        <pc:sldMkLst>
          <pc:docMk/>
          <pc:sldMk cId="4113462549" sldId="280"/>
        </pc:sldMkLst>
        <pc:spChg chg="mod">
          <ac:chgData name="Hintikka Timo" userId="a14b713f-8efc-45ad-9196-889f8f12e8e9" providerId="ADAL" clId="{A4408D8F-5212-4F1D-8A44-75BC656FCCAE}" dt="2022-11-11T11:02:28.665" v="600" actId="1076"/>
          <ac:spMkLst>
            <pc:docMk/>
            <pc:sldMk cId="4113462549" sldId="280"/>
            <ac:spMk id="2" creationId="{CAF1B611-F671-F4E3-7A78-DA1E688B9E22}"/>
          </ac:spMkLst>
        </pc:spChg>
        <pc:spChg chg="mod">
          <ac:chgData name="Hintikka Timo" userId="a14b713f-8efc-45ad-9196-889f8f12e8e9" providerId="ADAL" clId="{A4408D8F-5212-4F1D-8A44-75BC656FCCAE}" dt="2022-11-11T11:03:17.966" v="617" actId="20577"/>
          <ac:spMkLst>
            <pc:docMk/>
            <pc:sldMk cId="4113462549" sldId="280"/>
            <ac:spMk id="5" creationId="{0245B463-A70F-8AA6-7B83-8B3A56BA5504}"/>
          </ac:spMkLst>
        </pc:spChg>
        <pc:spChg chg="del mod">
          <ac:chgData name="Hintikka Timo" userId="a14b713f-8efc-45ad-9196-889f8f12e8e9" providerId="ADAL" clId="{A4408D8F-5212-4F1D-8A44-75BC656FCCAE}" dt="2022-11-11T11:03:21.566" v="618" actId="478"/>
          <ac:spMkLst>
            <pc:docMk/>
            <pc:sldMk cId="4113462549" sldId="280"/>
            <ac:spMk id="6" creationId="{A1075F3B-8B96-6A0D-36B5-A7DA5D9C20AE}"/>
          </ac:spMkLst>
        </pc:spChg>
        <pc:picChg chg="add mod">
          <ac:chgData name="Hintikka Timo" userId="a14b713f-8efc-45ad-9196-889f8f12e8e9" providerId="ADAL" clId="{A4408D8F-5212-4F1D-8A44-75BC656FCCAE}" dt="2022-11-11T11:07:45.673" v="632" actId="1076"/>
          <ac:picMkLst>
            <pc:docMk/>
            <pc:sldMk cId="4113462549" sldId="280"/>
            <ac:picMk id="8" creationId="{1B56EF05-1CE8-381C-0227-B94E2B94BA82}"/>
          </ac:picMkLst>
        </pc:picChg>
      </pc:sldChg>
      <pc:sldChg chg="addSp modSp add mod">
        <pc:chgData name="Hintikka Timo" userId="a14b713f-8efc-45ad-9196-889f8f12e8e9" providerId="ADAL" clId="{A4408D8F-5212-4F1D-8A44-75BC656FCCAE}" dt="2022-11-11T11:08:47.119" v="636" actId="14100"/>
        <pc:sldMkLst>
          <pc:docMk/>
          <pc:sldMk cId="1916660804" sldId="281"/>
        </pc:sldMkLst>
        <pc:spChg chg="mod">
          <ac:chgData name="Hintikka Timo" userId="a14b713f-8efc-45ad-9196-889f8f12e8e9" providerId="ADAL" clId="{A4408D8F-5212-4F1D-8A44-75BC656FCCAE}" dt="2022-11-11T11:03:46.847" v="625" actId="27636"/>
          <ac:spMkLst>
            <pc:docMk/>
            <pc:sldMk cId="1916660804" sldId="281"/>
            <ac:spMk id="5" creationId="{0245B463-A70F-8AA6-7B83-8B3A56BA5504}"/>
          </ac:spMkLst>
        </pc:spChg>
        <pc:picChg chg="add mod">
          <ac:chgData name="Hintikka Timo" userId="a14b713f-8efc-45ad-9196-889f8f12e8e9" providerId="ADAL" clId="{A4408D8F-5212-4F1D-8A44-75BC656FCCAE}" dt="2022-11-11T11:08:47.119" v="636" actId="14100"/>
          <ac:picMkLst>
            <pc:docMk/>
            <pc:sldMk cId="1916660804" sldId="281"/>
            <ac:picMk id="7" creationId="{D5ADCB70-E08D-A5F6-2512-911570DBB25F}"/>
          </ac:picMkLst>
        </pc:picChg>
      </pc:sldChg>
      <pc:sldChg chg="addSp modSp add mod">
        <pc:chgData name="Hintikka Timo" userId="a14b713f-8efc-45ad-9196-889f8f12e8e9" providerId="ADAL" clId="{A4408D8F-5212-4F1D-8A44-75BC656FCCAE}" dt="2022-11-11T11:09:49.881" v="640" actId="1076"/>
        <pc:sldMkLst>
          <pc:docMk/>
          <pc:sldMk cId="1790376880" sldId="282"/>
        </pc:sldMkLst>
        <pc:spChg chg="mod">
          <ac:chgData name="Hintikka Timo" userId="a14b713f-8efc-45ad-9196-889f8f12e8e9" providerId="ADAL" clId="{A4408D8F-5212-4F1D-8A44-75BC656FCCAE}" dt="2022-11-11T11:06:47.003" v="627" actId="27636"/>
          <ac:spMkLst>
            <pc:docMk/>
            <pc:sldMk cId="1790376880" sldId="282"/>
            <ac:spMk id="5" creationId="{0245B463-A70F-8AA6-7B83-8B3A56BA5504}"/>
          </ac:spMkLst>
        </pc:spChg>
        <pc:picChg chg="add mod">
          <ac:chgData name="Hintikka Timo" userId="a14b713f-8efc-45ad-9196-889f8f12e8e9" providerId="ADAL" clId="{A4408D8F-5212-4F1D-8A44-75BC656FCCAE}" dt="2022-11-11T11:09:49.881" v="640" actId="1076"/>
          <ac:picMkLst>
            <pc:docMk/>
            <pc:sldMk cId="1790376880" sldId="282"/>
            <ac:picMk id="7" creationId="{1E8405C0-82DD-6382-84CD-8A91DA584603}"/>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7E4D1A-04BD-C641-9499-3D8E00A015E9}" type="datetimeFigureOut">
              <a:rPr lang="fi-FI" smtClean="0"/>
              <a:t>1.12.2022</a:t>
            </a:fld>
            <a:endParaRPr lang="fi-FI"/>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7DA67C-5201-BB44-9041-FA521B0921E3}" type="slidenum">
              <a:rPr lang="fi-FI" smtClean="0"/>
              <a:t>‹#›</a:t>
            </a:fld>
            <a:endParaRPr lang="fi-FI"/>
          </a:p>
        </p:txBody>
      </p:sp>
    </p:spTree>
    <p:extLst>
      <p:ext uri="{BB962C8B-B14F-4D97-AF65-F5344CB8AC3E}">
        <p14:creationId xmlns:p14="http://schemas.microsoft.com/office/powerpoint/2010/main" val="429777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Mukautettu asettelu">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FE349-2197-8C4D-B828-C36B5DFA1D40}"/>
              </a:ext>
            </a:extLst>
          </p:cNvPr>
          <p:cNvSpPr>
            <a:spLocks noGrp="1"/>
          </p:cNvSpPr>
          <p:nvPr>
            <p:ph type="title"/>
          </p:nvPr>
        </p:nvSpPr>
        <p:spPr>
          <a:xfrm>
            <a:off x="877149" y="1097081"/>
            <a:ext cx="5841152" cy="1325563"/>
          </a:xfrm>
          <a:prstGeom prst="rect">
            <a:avLst/>
          </a:prstGeom>
        </p:spPr>
        <p:txBody>
          <a:bodyPr/>
          <a:lstStyle>
            <a:lvl1pPr algn="l">
              <a:defRPr sz="5800" b="1" i="0" baseline="0">
                <a:solidFill>
                  <a:schemeClr val="bg1"/>
                </a:solidFill>
              </a:defRPr>
            </a:lvl1pPr>
          </a:lstStyle>
          <a:p>
            <a:r>
              <a:rPr lang="fi-FI"/>
              <a:t>Muokkaa ots. perustyyl. napsautt.</a:t>
            </a:r>
            <a:endParaRPr lang="fi-FI" dirty="0"/>
          </a:p>
        </p:txBody>
      </p:sp>
      <p:sp>
        <p:nvSpPr>
          <p:cNvPr id="6" name="Alaotsikko 2">
            <a:extLst>
              <a:ext uri="{FF2B5EF4-FFF2-40B4-BE49-F238E27FC236}">
                <a16:creationId xmlns:a16="http://schemas.microsoft.com/office/drawing/2014/main" id="{0C7BE6FE-2453-E740-86C2-E764F5EA2BD3}"/>
              </a:ext>
            </a:extLst>
          </p:cNvPr>
          <p:cNvSpPr>
            <a:spLocks noGrp="1"/>
          </p:cNvSpPr>
          <p:nvPr>
            <p:ph type="subTitle" idx="1"/>
          </p:nvPr>
        </p:nvSpPr>
        <p:spPr>
          <a:xfrm>
            <a:off x="877149" y="2921553"/>
            <a:ext cx="5841152" cy="648072"/>
          </a:xfrm>
          <a:prstGeom prst="rect">
            <a:avLst/>
          </a:prstGeom>
        </p:spPr>
        <p:txBody>
          <a:bodyPr>
            <a:normAutofit/>
          </a:bodyPr>
          <a:lstStyle>
            <a:lvl1pPr marL="0" indent="0" algn="l">
              <a:buNone/>
              <a:defRPr sz="2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Muokkaa alaotsikon perustyyliä napsautt.</a:t>
            </a:r>
            <a:endParaRPr lang="fi-FI" dirty="0"/>
          </a:p>
        </p:txBody>
      </p:sp>
      <p:sp>
        <p:nvSpPr>
          <p:cNvPr id="24" name="Tekstin paikkamerkki 2">
            <a:extLst>
              <a:ext uri="{FF2B5EF4-FFF2-40B4-BE49-F238E27FC236}">
                <a16:creationId xmlns:a16="http://schemas.microsoft.com/office/drawing/2014/main" id="{F90B7C52-D3D4-3342-BC45-8BF2A7CB7BF8}"/>
              </a:ext>
            </a:extLst>
          </p:cNvPr>
          <p:cNvSpPr>
            <a:spLocks noGrp="1"/>
          </p:cNvSpPr>
          <p:nvPr>
            <p:ph type="body" idx="10"/>
          </p:nvPr>
        </p:nvSpPr>
        <p:spPr>
          <a:xfrm>
            <a:off x="877149" y="3705783"/>
            <a:ext cx="5841152" cy="854580"/>
          </a:xfrm>
          <a:prstGeom prst="rect">
            <a:avLst/>
          </a:prstGeom>
        </p:spPr>
        <p:txBody>
          <a:bodyPr anchor="t">
            <a:normAutofit/>
          </a:bodyPr>
          <a:lstStyle>
            <a:lvl1pPr marL="0" indent="0" algn="l">
              <a:buFont typeface="Arial"/>
              <a:buNone/>
              <a:defRPr sz="1800">
                <a:solidFill>
                  <a:schemeClr val="bg1"/>
                </a:solidFill>
              </a:defRPr>
            </a:lvl1pPr>
            <a:lvl2pPr marL="457200" indent="0" algn="ctr">
              <a:buFont typeface="Arial" panose="020B0604020202020204" pitchFamily="34" charset="0"/>
              <a:buNone/>
              <a:defRPr sz="1600">
                <a:solidFill>
                  <a:schemeClr val="bg1"/>
                </a:solidFill>
              </a:defRPr>
            </a:lvl2pPr>
            <a:lvl3pPr marL="914400" indent="0" algn="ctr">
              <a:buFont typeface="Arial" panose="020B0604020202020204" pitchFamily="34" charset="0"/>
              <a:buNone/>
              <a:defRPr sz="1400">
                <a:solidFill>
                  <a:schemeClr val="bg1"/>
                </a:solidFill>
              </a:defRPr>
            </a:lvl3pPr>
            <a:lvl4pPr marL="1371600" marR="0" indent="0" algn="ctr" defTabSz="914400" rtl="0" eaLnBrk="1" fontAlgn="auto" latinLnBrk="0" hangingPunct="1">
              <a:lnSpc>
                <a:spcPct val="90000"/>
              </a:lnSpc>
              <a:spcBef>
                <a:spcPts val="500"/>
              </a:spcBef>
              <a:spcAft>
                <a:spcPts val="0"/>
              </a:spcAft>
              <a:buClrTx/>
              <a:buSzTx/>
              <a:buFont typeface="Arial" panose="020B0604020202020204" pitchFamily="34" charset="0"/>
              <a:buNone/>
              <a:tabLst/>
              <a:defRPr sz="1400">
                <a:solidFill>
                  <a:schemeClr val="bg1"/>
                </a:solidFill>
              </a:defRPr>
            </a:lvl4pPr>
            <a:lvl5pPr marL="1828800" indent="0" algn="ctr">
              <a:buFont typeface="Arial" panose="020B0604020202020204" pitchFamily="34" charset="0"/>
              <a:buNone/>
              <a:defRPr sz="1400">
                <a:solidFill>
                  <a:schemeClr val="bg1"/>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a:t>Muokkaa tekstin perustyylejä napsauttamalla</a:t>
            </a:r>
          </a:p>
        </p:txBody>
      </p:sp>
      <p:pic>
        <p:nvPicPr>
          <p:cNvPr id="4" name="Picture 3">
            <a:extLst>
              <a:ext uri="{FF2B5EF4-FFF2-40B4-BE49-F238E27FC236}">
                <a16:creationId xmlns:a16="http://schemas.microsoft.com/office/drawing/2014/main" id="{B1F9C661-85FC-2C46-B6C7-3C02B0141697}"/>
              </a:ext>
              <a:ext uri="{C183D7F6-B498-43B3-948B-1728B52AA6E4}">
                <adec:decorative xmlns:adec="http://schemas.microsoft.com/office/drawing/2017/decorative" val="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6552" r="11764" b="4762"/>
          <a:stretch/>
        </p:blipFill>
        <p:spPr>
          <a:xfrm>
            <a:off x="7982519" y="0"/>
            <a:ext cx="4209482" cy="6858000"/>
          </a:xfrm>
          <a:prstGeom prst="rect">
            <a:avLst/>
          </a:prstGeom>
        </p:spPr>
      </p:pic>
      <p:pic>
        <p:nvPicPr>
          <p:cNvPr id="7" name="Picture 6" descr="Jyväskylän ammattikorkeakoulu, JAMK University of Applied Sciences logo">
            <a:extLst>
              <a:ext uri="{FF2B5EF4-FFF2-40B4-BE49-F238E27FC236}">
                <a16:creationId xmlns:a16="http://schemas.microsoft.com/office/drawing/2014/main" id="{1CBA9F32-B77B-C643-8CC6-703410AA628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7148" y="5564519"/>
            <a:ext cx="3544951" cy="449712"/>
          </a:xfrm>
          <a:prstGeom prst="rect">
            <a:avLst/>
          </a:prstGeom>
        </p:spPr>
      </p:pic>
    </p:spTree>
    <p:extLst>
      <p:ext uri="{BB962C8B-B14F-4D97-AF65-F5344CB8AC3E}">
        <p14:creationId xmlns:p14="http://schemas.microsoft.com/office/powerpoint/2010/main" val="17868987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9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uorakulmio 9">
            <a:extLst>
              <a:ext uri="{FF2B5EF4-FFF2-40B4-BE49-F238E27FC236}">
                <a16:creationId xmlns:a16="http://schemas.microsoft.com/office/drawing/2014/main" id="{F5C230DF-81C0-7B4D-818E-B322AA1F2AD4}"/>
              </a:ext>
              <a:ext uri="{C183D7F6-B498-43B3-948B-1728B52AA6E4}">
                <adec:decorative xmlns:adec="http://schemas.microsoft.com/office/drawing/2017/decorative" val="1"/>
              </a:ext>
            </a:extLst>
          </p:cNvPr>
          <p:cNvSpPr/>
          <p:nvPr userDrawn="1"/>
        </p:nvSpPr>
        <p:spPr>
          <a:xfrm>
            <a:off x="345057" y="414067"/>
            <a:ext cx="11455879" cy="60902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2" name="Title 1">
            <a:extLst>
              <a:ext uri="{FF2B5EF4-FFF2-40B4-BE49-F238E27FC236}">
                <a16:creationId xmlns:a16="http://schemas.microsoft.com/office/drawing/2014/main" id="{A09FE349-2197-8C4D-B828-C36B5DFA1D40}"/>
              </a:ext>
            </a:extLst>
          </p:cNvPr>
          <p:cNvSpPr>
            <a:spLocks noGrp="1"/>
          </p:cNvSpPr>
          <p:nvPr>
            <p:ph type="title"/>
          </p:nvPr>
        </p:nvSpPr>
        <p:spPr>
          <a:xfrm>
            <a:off x="772065" y="906356"/>
            <a:ext cx="10511286" cy="818927"/>
          </a:xfrm>
          <a:prstGeom prst="rect">
            <a:avLst/>
          </a:prstGeom>
        </p:spPr>
        <p:txBody>
          <a:bodyPr/>
          <a:lstStyle>
            <a:lvl1pPr>
              <a:defRPr sz="5400" b="1" i="0" baseline="0"/>
            </a:lvl1pPr>
          </a:lstStyle>
          <a:p>
            <a:r>
              <a:rPr lang="fi-FI"/>
              <a:t>Muokkaa ots. perustyyl. napsautt.</a:t>
            </a:r>
            <a:endParaRPr lang="fi-FI" dirty="0"/>
          </a:p>
        </p:txBody>
      </p:sp>
      <p:sp>
        <p:nvSpPr>
          <p:cNvPr id="3" name="Date Placeholder 2">
            <a:extLst>
              <a:ext uri="{FF2B5EF4-FFF2-40B4-BE49-F238E27FC236}">
                <a16:creationId xmlns:a16="http://schemas.microsoft.com/office/drawing/2014/main" id="{A8E1C406-DC64-DB46-A3A3-7FF978685CD7}"/>
              </a:ext>
            </a:extLst>
          </p:cNvPr>
          <p:cNvSpPr>
            <a:spLocks noGrp="1"/>
          </p:cNvSpPr>
          <p:nvPr>
            <p:ph type="dt" sz="half" idx="10"/>
          </p:nvPr>
        </p:nvSpPr>
        <p:spPr>
          <a:xfrm>
            <a:off x="766101" y="5926762"/>
            <a:ext cx="1453952" cy="404664"/>
          </a:xfrm>
        </p:spPr>
        <p:txBody>
          <a:bodyPr/>
          <a:lstStyle/>
          <a:p>
            <a:endParaRPr lang="fi-FI" dirty="0"/>
          </a:p>
        </p:txBody>
      </p:sp>
      <p:sp>
        <p:nvSpPr>
          <p:cNvPr id="4" name="Footer Placeholder 3">
            <a:extLst>
              <a:ext uri="{FF2B5EF4-FFF2-40B4-BE49-F238E27FC236}">
                <a16:creationId xmlns:a16="http://schemas.microsoft.com/office/drawing/2014/main" id="{E34A3D7A-E702-484C-AE34-D3F55E782311}"/>
              </a:ext>
            </a:extLst>
          </p:cNvPr>
          <p:cNvSpPr>
            <a:spLocks noGrp="1"/>
          </p:cNvSpPr>
          <p:nvPr>
            <p:ph type="ftr" sz="quarter" idx="11"/>
          </p:nvPr>
        </p:nvSpPr>
        <p:spPr>
          <a:xfrm>
            <a:off x="2292061" y="5926762"/>
            <a:ext cx="5570240" cy="404664"/>
          </a:xfrm>
        </p:spPr>
        <p:txBody>
          <a:bodyPr/>
          <a:lstStyle/>
          <a:p>
            <a:endParaRPr lang="fi-FI" dirty="0"/>
          </a:p>
        </p:txBody>
      </p:sp>
      <p:sp>
        <p:nvSpPr>
          <p:cNvPr id="6" name="Alaotsikko 2">
            <a:extLst>
              <a:ext uri="{FF2B5EF4-FFF2-40B4-BE49-F238E27FC236}">
                <a16:creationId xmlns:a16="http://schemas.microsoft.com/office/drawing/2014/main" id="{0C7BE6FE-2453-E740-86C2-E764F5EA2BD3}"/>
              </a:ext>
            </a:extLst>
          </p:cNvPr>
          <p:cNvSpPr>
            <a:spLocks noGrp="1"/>
          </p:cNvSpPr>
          <p:nvPr>
            <p:ph type="subTitle" idx="1"/>
          </p:nvPr>
        </p:nvSpPr>
        <p:spPr>
          <a:xfrm>
            <a:off x="772065" y="1738262"/>
            <a:ext cx="10511286" cy="648072"/>
          </a:xfrm>
          <a:prstGeom prst="rect">
            <a:avLst/>
          </a:prstGeom>
        </p:spPr>
        <p:txBody>
          <a:bodyPr>
            <a:normAutofit/>
          </a:bodyPr>
          <a:lstStyle>
            <a:lvl1pPr marL="0" indent="0" algn="l">
              <a:buNone/>
              <a:defRPr sz="3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Muokkaa alaotsikon perustyyliä napsautt.</a:t>
            </a:r>
            <a:endParaRPr lang="fi-FI" dirty="0"/>
          </a:p>
        </p:txBody>
      </p:sp>
      <p:sp>
        <p:nvSpPr>
          <p:cNvPr id="8" name="Tekstin paikkamerkki 2">
            <a:extLst>
              <a:ext uri="{FF2B5EF4-FFF2-40B4-BE49-F238E27FC236}">
                <a16:creationId xmlns:a16="http://schemas.microsoft.com/office/drawing/2014/main" id="{9F37ACCC-1AD2-894A-B6CB-EDDCA4516775}"/>
              </a:ext>
            </a:extLst>
          </p:cNvPr>
          <p:cNvSpPr>
            <a:spLocks noGrp="1"/>
          </p:cNvSpPr>
          <p:nvPr>
            <p:ph type="body" idx="12"/>
          </p:nvPr>
        </p:nvSpPr>
        <p:spPr>
          <a:xfrm>
            <a:off x="768550" y="2602513"/>
            <a:ext cx="10514802" cy="2803128"/>
          </a:xfrm>
          <a:prstGeom prst="rect">
            <a:avLst/>
          </a:prstGeom>
        </p:spPr>
        <p:txBody>
          <a:bodyPr anchor="t">
            <a:normAutofit/>
          </a:bodyPr>
          <a:lstStyle>
            <a:lvl1pPr marL="285750" indent="-285750">
              <a:buFont typeface="Arial"/>
              <a:buChar char="•"/>
              <a:defRPr sz="2200">
                <a:solidFill>
                  <a:schemeClr val="tx2"/>
                </a:solidFill>
              </a:defRPr>
            </a:lvl1pPr>
            <a:lvl2pPr marL="742950" indent="-285750">
              <a:buFont typeface="Arial" panose="020B0604020202020204" pitchFamily="34" charset="0"/>
              <a:buChar char="•"/>
              <a:defRPr sz="2000">
                <a:solidFill>
                  <a:schemeClr val="tx2"/>
                </a:solidFill>
              </a:defRPr>
            </a:lvl2pPr>
            <a:lvl3pPr marL="1200150" indent="-285750">
              <a:buFont typeface="Arial" panose="020B0604020202020204" pitchFamily="34" charset="0"/>
              <a:buChar char="•"/>
              <a:defRPr sz="1800">
                <a:solidFill>
                  <a:schemeClr val="tx2"/>
                </a:solidFill>
              </a:defRPr>
            </a:lvl3pPr>
            <a:lvl4pPr marL="1657350" marR="0"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a:solidFill>
                  <a:schemeClr val="tx2"/>
                </a:solidFill>
              </a:defRPr>
            </a:lvl4pPr>
            <a:lvl5pPr marL="2114550" indent="-285750">
              <a:buFont typeface="Arial" panose="020B0604020202020204" pitchFamily="34" charset="0"/>
              <a:buChar char="•"/>
              <a:defRPr sz="1400">
                <a:solidFill>
                  <a:schemeClr val="tx2"/>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pic>
        <p:nvPicPr>
          <p:cNvPr id="10" name="Picture 3" descr="JAMK logo">
            <a:extLst>
              <a:ext uri="{FF2B5EF4-FFF2-40B4-BE49-F238E27FC236}">
                <a16:creationId xmlns:a16="http://schemas.microsoft.com/office/drawing/2014/main" id="{DCA86940-471A-214E-A720-28BB258C977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99700" y="5694902"/>
            <a:ext cx="1273047" cy="636524"/>
          </a:xfrm>
          <a:prstGeom prst="rect">
            <a:avLst/>
          </a:prstGeom>
        </p:spPr>
      </p:pic>
    </p:spTree>
    <p:extLst>
      <p:ext uri="{BB962C8B-B14F-4D97-AF65-F5344CB8AC3E}">
        <p14:creationId xmlns:p14="http://schemas.microsoft.com/office/powerpoint/2010/main" val="20848159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isältödia 1">
    <p:spTree>
      <p:nvGrpSpPr>
        <p:cNvPr id="1" name=""/>
        <p:cNvGrpSpPr/>
        <p:nvPr/>
      </p:nvGrpSpPr>
      <p:grpSpPr>
        <a:xfrm>
          <a:off x="0" y="0"/>
          <a:ext cx="0" cy="0"/>
          <a:chOff x="0" y="0"/>
          <a:chExt cx="0" cy="0"/>
        </a:xfrm>
      </p:grpSpPr>
      <p:sp>
        <p:nvSpPr>
          <p:cNvPr id="11" name="Tekstin paikkamerkki 2"/>
          <p:cNvSpPr>
            <a:spLocks noGrp="1"/>
          </p:cNvSpPr>
          <p:nvPr>
            <p:ph type="body" idx="10"/>
          </p:nvPr>
        </p:nvSpPr>
        <p:spPr>
          <a:xfrm>
            <a:off x="803055" y="2471099"/>
            <a:ext cx="10512645" cy="3294701"/>
          </a:xfrm>
          <a:prstGeom prst="rect">
            <a:avLst/>
          </a:prstGeom>
        </p:spPr>
        <p:txBody>
          <a:bodyPr anchor="t">
            <a:normAutofit/>
          </a:bodyPr>
          <a:lstStyle>
            <a:lvl1pPr marL="285750" indent="-285750">
              <a:buFont typeface="Arial"/>
              <a:buChar char="•"/>
              <a:defRPr sz="2200">
                <a:solidFill>
                  <a:schemeClr val="tx2"/>
                </a:solidFill>
              </a:defRPr>
            </a:lvl1pPr>
            <a:lvl2pPr marL="742950" indent="-285750">
              <a:buFont typeface="Arial" panose="020B0604020202020204" pitchFamily="34" charset="0"/>
              <a:buChar char="•"/>
              <a:defRPr sz="2000">
                <a:solidFill>
                  <a:schemeClr val="tx2"/>
                </a:solidFill>
              </a:defRPr>
            </a:lvl2pPr>
            <a:lvl3pPr marL="1200150" indent="-285750">
              <a:buFont typeface="Arial" panose="020B0604020202020204" pitchFamily="34" charset="0"/>
              <a:buChar char="•"/>
              <a:defRPr sz="1800">
                <a:solidFill>
                  <a:schemeClr val="tx2"/>
                </a:solidFill>
              </a:defRPr>
            </a:lvl3pPr>
            <a:lvl4pPr marL="1657350" marR="0"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a:solidFill>
                  <a:schemeClr val="tx2"/>
                </a:solidFill>
              </a:defRPr>
            </a:lvl4pPr>
            <a:lvl5pPr marL="2114550" indent="-285750">
              <a:buFont typeface="Arial" panose="020B0604020202020204" pitchFamily="34" charset="0"/>
              <a:buChar char="•"/>
              <a:defRPr sz="1400">
                <a:solidFill>
                  <a:schemeClr val="tx2"/>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0" name="Alaotsikko 2"/>
          <p:cNvSpPr>
            <a:spLocks noGrp="1"/>
          </p:cNvSpPr>
          <p:nvPr>
            <p:ph type="subTitle" idx="1"/>
          </p:nvPr>
        </p:nvSpPr>
        <p:spPr>
          <a:xfrm>
            <a:off x="803055" y="1586260"/>
            <a:ext cx="10512645" cy="648072"/>
          </a:xfrm>
          <a:prstGeom prst="rect">
            <a:avLst/>
          </a:prstGeom>
        </p:spPr>
        <p:txBody>
          <a:bodyPr>
            <a:normAutofit/>
          </a:bodyPr>
          <a:lstStyle>
            <a:lvl1pPr marL="0" indent="0" algn="l">
              <a:buNone/>
              <a:defRPr sz="3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Muokkaa alaotsikon perustyyliä napsautt.</a:t>
            </a:r>
            <a:endParaRPr lang="fi-FI" dirty="0"/>
          </a:p>
        </p:txBody>
      </p:sp>
      <p:sp>
        <p:nvSpPr>
          <p:cNvPr id="9" name="Otsikko 1"/>
          <p:cNvSpPr>
            <a:spLocks noGrp="1"/>
          </p:cNvSpPr>
          <p:nvPr>
            <p:ph type="ctrTitle"/>
          </p:nvPr>
        </p:nvSpPr>
        <p:spPr>
          <a:xfrm>
            <a:off x="803055" y="734521"/>
            <a:ext cx="10512645" cy="792090"/>
          </a:xfrm>
          <a:prstGeom prst="rect">
            <a:avLst/>
          </a:prstGeom>
        </p:spPr>
        <p:txBody>
          <a:bodyPr>
            <a:normAutofit/>
          </a:bodyPr>
          <a:lstStyle>
            <a:lvl1pPr>
              <a:defRPr sz="5000" b="1">
                <a:solidFill>
                  <a:schemeClr val="tx2"/>
                </a:solidFill>
                <a:latin typeface="+mn-lt"/>
              </a:defRPr>
            </a:lvl1pPr>
          </a:lstStyle>
          <a:p>
            <a:r>
              <a:rPr lang="fi-FI"/>
              <a:t>Muokkaa ots. perustyyl. napsautt.</a:t>
            </a:r>
            <a:endParaRPr lang="fi-FI" dirty="0"/>
          </a:p>
        </p:txBody>
      </p:sp>
      <p:sp>
        <p:nvSpPr>
          <p:cNvPr id="12" name="Päivämäärän paikkamerkki 3">
            <a:extLst>
              <a:ext uri="{FF2B5EF4-FFF2-40B4-BE49-F238E27FC236}">
                <a16:creationId xmlns:a16="http://schemas.microsoft.com/office/drawing/2014/main" id="{283D7883-CE26-A84C-8BC9-C8CCFC3F0ADB}"/>
              </a:ext>
            </a:extLst>
          </p:cNvPr>
          <p:cNvSpPr>
            <a:spLocks noGrp="1"/>
          </p:cNvSpPr>
          <p:nvPr>
            <p:ph type="dt" sz="half" idx="2"/>
          </p:nvPr>
        </p:nvSpPr>
        <p:spPr>
          <a:xfrm>
            <a:off x="790355" y="6237312"/>
            <a:ext cx="1453952" cy="404664"/>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i-FI" dirty="0"/>
          </a:p>
        </p:txBody>
      </p:sp>
      <p:sp>
        <p:nvSpPr>
          <p:cNvPr id="13" name="Alatunnisteen paikkamerkki 4">
            <a:extLst>
              <a:ext uri="{FF2B5EF4-FFF2-40B4-BE49-F238E27FC236}">
                <a16:creationId xmlns:a16="http://schemas.microsoft.com/office/drawing/2014/main" id="{CA4EC108-BA92-6442-8755-E117D714B597}"/>
              </a:ext>
            </a:extLst>
          </p:cNvPr>
          <p:cNvSpPr>
            <a:spLocks noGrp="1"/>
          </p:cNvSpPr>
          <p:nvPr>
            <p:ph type="ftr" sz="quarter" idx="3"/>
          </p:nvPr>
        </p:nvSpPr>
        <p:spPr>
          <a:xfrm>
            <a:off x="2316315" y="6237312"/>
            <a:ext cx="5570240" cy="404664"/>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i-FI" dirty="0"/>
          </a:p>
        </p:txBody>
      </p:sp>
    </p:spTree>
    <p:extLst>
      <p:ext uri="{BB962C8B-B14F-4D97-AF65-F5344CB8AC3E}">
        <p14:creationId xmlns:p14="http://schemas.microsoft.com/office/powerpoint/2010/main" val="2746166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isältödia 2">
    <p:spTree>
      <p:nvGrpSpPr>
        <p:cNvPr id="1" name=""/>
        <p:cNvGrpSpPr/>
        <p:nvPr/>
      </p:nvGrpSpPr>
      <p:grpSpPr>
        <a:xfrm>
          <a:off x="0" y="0"/>
          <a:ext cx="0" cy="0"/>
          <a:chOff x="0" y="0"/>
          <a:chExt cx="0" cy="0"/>
        </a:xfrm>
      </p:grpSpPr>
      <p:sp>
        <p:nvSpPr>
          <p:cNvPr id="6" name="Tekstin paikkamerkki 2"/>
          <p:cNvSpPr>
            <a:spLocks noGrp="1"/>
          </p:cNvSpPr>
          <p:nvPr>
            <p:ph type="body" idx="10"/>
          </p:nvPr>
        </p:nvSpPr>
        <p:spPr>
          <a:xfrm>
            <a:off x="815412" y="1797968"/>
            <a:ext cx="10512988" cy="3967832"/>
          </a:xfrm>
          <a:prstGeom prst="rect">
            <a:avLst/>
          </a:prstGeom>
        </p:spPr>
        <p:txBody>
          <a:bodyPr anchor="t">
            <a:normAutofit/>
          </a:bodyPr>
          <a:lstStyle>
            <a:lvl1pPr marL="285750" indent="-285750">
              <a:buFont typeface="Arial"/>
              <a:buChar char="•"/>
              <a:defRPr sz="2200">
                <a:solidFill>
                  <a:schemeClr val="tx2"/>
                </a:solidFill>
              </a:defRPr>
            </a:lvl1pPr>
            <a:lvl2pPr marL="742950" indent="-285750">
              <a:buFont typeface="Arial" panose="020B0604020202020204" pitchFamily="34" charset="0"/>
              <a:buChar char="•"/>
              <a:defRPr sz="2000">
                <a:solidFill>
                  <a:schemeClr val="tx2"/>
                </a:solidFill>
              </a:defRPr>
            </a:lvl2pPr>
            <a:lvl3pPr marL="1200150" marR="0"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a:solidFill>
                  <a:schemeClr val="tx2"/>
                </a:solidFill>
              </a:defRPr>
            </a:lvl3pPr>
            <a:lvl4pPr marL="1657350" marR="0"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a:solidFill>
                  <a:schemeClr val="tx2"/>
                </a:solidFill>
              </a:defRPr>
            </a:lvl4pPr>
            <a:lvl5pPr marL="2114550" indent="-285750">
              <a:buFont typeface="Arial" panose="020B0604020202020204" pitchFamily="34" charset="0"/>
              <a:buChar char="•"/>
              <a:defRPr sz="1400">
                <a:solidFill>
                  <a:schemeClr val="tx2"/>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Otsikko 1"/>
          <p:cNvSpPr>
            <a:spLocks noGrp="1"/>
          </p:cNvSpPr>
          <p:nvPr>
            <p:ph type="ctrTitle"/>
          </p:nvPr>
        </p:nvSpPr>
        <p:spPr>
          <a:xfrm>
            <a:off x="803055" y="745087"/>
            <a:ext cx="10525316" cy="792088"/>
          </a:xfrm>
          <a:prstGeom prst="rect">
            <a:avLst/>
          </a:prstGeom>
        </p:spPr>
        <p:txBody>
          <a:bodyPr>
            <a:normAutofit/>
          </a:bodyPr>
          <a:lstStyle>
            <a:lvl1pPr>
              <a:defRPr sz="5000" b="1">
                <a:solidFill>
                  <a:schemeClr val="tx2"/>
                </a:solidFill>
                <a:latin typeface="+mn-lt"/>
              </a:defRPr>
            </a:lvl1pPr>
          </a:lstStyle>
          <a:p>
            <a:r>
              <a:rPr lang="fi-FI"/>
              <a:t>Muokkaa ots. perustyyl. napsautt.</a:t>
            </a:r>
            <a:endParaRPr lang="fi-FI" dirty="0"/>
          </a:p>
        </p:txBody>
      </p:sp>
      <p:sp>
        <p:nvSpPr>
          <p:cNvPr id="9" name="Päivämäärän paikkamerkki 3">
            <a:extLst>
              <a:ext uri="{FF2B5EF4-FFF2-40B4-BE49-F238E27FC236}">
                <a16:creationId xmlns:a16="http://schemas.microsoft.com/office/drawing/2014/main" id="{E24697D7-EBCE-E441-8DE0-59AA8587FD36}"/>
              </a:ext>
            </a:extLst>
          </p:cNvPr>
          <p:cNvSpPr>
            <a:spLocks noGrp="1"/>
          </p:cNvSpPr>
          <p:nvPr>
            <p:ph type="dt" sz="half" idx="2"/>
          </p:nvPr>
        </p:nvSpPr>
        <p:spPr>
          <a:xfrm>
            <a:off x="803054" y="6237312"/>
            <a:ext cx="1453952" cy="404664"/>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i-FI" dirty="0"/>
          </a:p>
        </p:txBody>
      </p:sp>
      <p:sp>
        <p:nvSpPr>
          <p:cNvPr id="10" name="Alatunnisteen paikkamerkki 4">
            <a:extLst>
              <a:ext uri="{FF2B5EF4-FFF2-40B4-BE49-F238E27FC236}">
                <a16:creationId xmlns:a16="http://schemas.microsoft.com/office/drawing/2014/main" id="{DBFCED60-2B25-614B-8139-3642749E49BC}"/>
              </a:ext>
            </a:extLst>
          </p:cNvPr>
          <p:cNvSpPr>
            <a:spLocks noGrp="1"/>
          </p:cNvSpPr>
          <p:nvPr>
            <p:ph type="ftr" sz="quarter" idx="3"/>
          </p:nvPr>
        </p:nvSpPr>
        <p:spPr>
          <a:xfrm>
            <a:off x="2329014" y="6237312"/>
            <a:ext cx="5570240" cy="404664"/>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i-FI" dirty="0"/>
          </a:p>
        </p:txBody>
      </p:sp>
    </p:spTree>
    <p:extLst>
      <p:ext uri="{BB962C8B-B14F-4D97-AF65-F5344CB8AC3E}">
        <p14:creationId xmlns:p14="http://schemas.microsoft.com/office/powerpoint/2010/main" val="39057898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Otsikko ja bullet-lista">
    <p:spTree>
      <p:nvGrpSpPr>
        <p:cNvPr id="1" name=""/>
        <p:cNvGrpSpPr/>
        <p:nvPr/>
      </p:nvGrpSpPr>
      <p:grpSpPr>
        <a:xfrm>
          <a:off x="0" y="0"/>
          <a:ext cx="0" cy="0"/>
          <a:chOff x="0" y="0"/>
          <a:chExt cx="0" cy="0"/>
        </a:xfrm>
      </p:grpSpPr>
      <p:sp>
        <p:nvSpPr>
          <p:cNvPr id="8" name="Tekstin paikkamerkki 2"/>
          <p:cNvSpPr>
            <a:spLocks noGrp="1"/>
          </p:cNvSpPr>
          <p:nvPr>
            <p:ph idx="1"/>
          </p:nvPr>
        </p:nvSpPr>
        <p:spPr bwMode="auto">
          <a:xfrm>
            <a:off x="803056" y="2471440"/>
            <a:ext cx="10512644" cy="3230860"/>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a:defRPr sz="2200">
                <a:solidFill>
                  <a:schemeClr val="tx2"/>
                </a:solidFill>
              </a:defRPr>
            </a:lvl1pPr>
            <a:lvl2pPr>
              <a:defRPr sz="2000">
                <a:solidFill>
                  <a:schemeClr val="tx2"/>
                </a:solidFill>
              </a:defRPr>
            </a:lvl2pPr>
            <a:lvl3pPr marL="1200150" marR="0"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a:solidFill>
                  <a:schemeClr val="tx2"/>
                </a:solidFill>
              </a:defRPr>
            </a:lvl3pPr>
            <a:lvl4pPr marL="1657350" marR="0"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a:solidFill>
                  <a:schemeClr val="tx2"/>
                </a:solidFill>
              </a:defRPr>
            </a:lvl4pPr>
            <a:lvl5pPr>
              <a:defRPr sz="1400">
                <a:solidFill>
                  <a:schemeClr val="tx2"/>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7" name="Alaotsikko 2">
            <a:extLst>
              <a:ext uri="{FF2B5EF4-FFF2-40B4-BE49-F238E27FC236}">
                <a16:creationId xmlns:a16="http://schemas.microsoft.com/office/drawing/2014/main" id="{AF145E5D-E5AC-6746-8C43-54171074E24D}"/>
              </a:ext>
            </a:extLst>
          </p:cNvPr>
          <p:cNvSpPr>
            <a:spLocks noGrp="1"/>
          </p:cNvSpPr>
          <p:nvPr>
            <p:ph type="subTitle" idx="10"/>
          </p:nvPr>
        </p:nvSpPr>
        <p:spPr>
          <a:xfrm>
            <a:off x="803055" y="1611660"/>
            <a:ext cx="10512645" cy="648072"/>
          </a:xfrm>
          <a:prstGeom prst="rect">
            <a:avLst/>
          </a:prstGeom>
        </p:spPr>
        <p:txBody>
          <a:bodyPr>
            <a:normAutofit/>
          </a:bodyPr>
          <a:lstStyle>
            <a:lvl1pPr marL="0" indent="0" algn="l">
              <a:buNone/>
              <a:defRPr sz="3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Muokkaa alaotsikon perustyyliä napsautt.</a:t>
            </a:r>
            <a:endParaRPr lang="fi-FI" dirty="0"/>
          </a:p>
        </p:txBody>
      </p:sp>
      <p:sp>
        <p:nvSpPr>
          <p:cNvPr id="13" name="Otsikko 1">
            <a:extLst>
              <a:ext uri="{FF2B5EF4-FFF2-40B4-BE49-F238E27FC236}">
                <a16:creationId xmlns:a16="http://schemas.microsoft.com/office/drawing/2014/main" id="{A816A9B5-5722-4444-8409-AD6530953DB1}"/>
              </a:ext>
            </a:extLst>
          </p:cNvPr>
          <p:cNvSpPr>
            <a:spLocks noGrp="1"/>
          </p:cNvSpPr>
          <p:nvPr>
            <p:ph type="ctrTitle"/>
          </p:nvPr>
        </p:nvSpPr>
        <p:spPr>
          <a:xfrm>
            <a:off x="803055" y="759921"/>
            <a:ext cx="10512645" cy="792090"/>
          </a:xfrm>
          <a:prstGeom prst="rect">
            <a:avLst/>
          </a:prstGeom>
        </p:spPr>
        <p:txBody>
          <a:bodyPr>
            <a:normAutofit/>
          </a:bodyPr>
          <a:lstStyle>
            <a:lvl1pPr>
              <a:defRPr sz="5000" b="1">
                <a:solidFill>
                  <a:schemeClr val="tx2"/>
                </a:solidFill>
                <a:latin typeface="+mn-lt"/>
              </a:defRPr>
            </a:lvl1pPr>
          </a:lstStyle>
          <a:p>
            <a:r>
              <a:rPr lang="fi-FI"/>
              <a:t>Muokkaa ots. perustyyl. napsautt.</a:t>
            </a:r>
            <a:endParaRPr lang="fi-FI" dirty="0"/>
          </a:p>
        </p:txBody>
      </p:sp>
      <p:sp>
        <p:nvSpPr>
          <p:cNvPr id="14" name="Päivämäärän paikkamerkki 3">
            <a:extLst>
              <a:ext uri="{FF2B5EF4-FFF2-40B4-BE49-F238E27FC236}">
                <a16:creationId xmlns:a16="http://schemas.microsoft.com/office/drawing/2014/main" id="{AB9D5E66-12AA-D144-A1C7-B039E5725D99}"/>
              </a:ext>
            </a:extLst>
          </p:cNvPr>
          <p:cNvSpPr>
            <a:spLocks noGrp="1"/>
          </p:cNvSpPr>
          <p:nvPr>
            <p:ph type="dt" sz="half" idx="2"/>
          </p:nvPr>
        </p:nvSpPr>
        <p:spPr>
          <a:xfrm>
            <a:off x="803055" y="6237312"/>
            <a:ext cx="1453952" cy="404664"/>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i-FI" dirty="0"/>
          </a:p>
        </p:txBody>
      </p:sp>
      <p:sp>
        <p:nvSpPr>
          <p:cNvPr id="15" name="Alatunnisteen paikkamerkki 4">
            <a:extLst>
              <a:ext uri="{FF2B5EF4-FFF2-40B4-BE49-F238E27FC236}">
                <a16:creationId xmlns:a16="http://schemas.microsoft.com/office/drawing/2014/main" id="{B5915956-69E9-1F44-94B4-13F0249DAE00}"/>
              </a:ext>
            </a:extLst>
          </p:cNvPr>
          <p:cNvSpPr>
            <a:spLocks noGrp="1"/>
          </p:cNvSpPr>
          <p:nvPr>
            <p:ph type="ftr" sz="quarter" idx="3"/>
          </p:nvPr>
        </p:nvSpPr>
        <p:spPr>
          <a:xfrm>
            <a:off x="2329015" y="6237312"/>
            <a:ext cx="5570240" cy="404664"/>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i-FI" dirty="0"/>
          </a:p>
        </p:txBody>
      </p:sp>
    </p:spTree>
    <p:extLst>
      <p:ext uri="{BB962C8B-B14F-4D97-AF65-F5344CB8AC3E}">
        <p14:creationId xmlns:p14="http://schemas.microsoft.com/office/powerpoint/2010/main" val="28785538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Kaksi sisältökohdetta">
    <p:spTree>
      <p:nvGrpSpPr>
        <p:cNvPr id="1" name=""/>
        <p:cNvGrpSpPr/>
        <p:nvPr/>
      </p:nvGrpSpPr>
      <p:grpSpPr>
        <a:xfrm>
          <a:off x="0" y="0"/>
          <a:ext cx="0" cy="0"/>
          <a:chOff x="0" y="0"/>
          <a:chExt cx="0" cy="0"/>
        </a:xfrm>
      </p:grpSpPr>
      <p:sp>
        <p:nvSpPr>
          <p:cNvPr id="8" name="Sisällön paikkamerkki 3"/>
          <p:cNvSpPr>
            <a:spLocks noGrp="1"/>
          </p:cNvSpPr>
          <p:nvPr>
            <p:ph sz="half" idx="2"/>
          </p:nvPr>
        </p:nvSpPr>
        <p:spPr>
          <a:xfrm>
            <a:off x="6179410" y="2331740"/>
            <a:ext cx="5123590" cy="3459460"/>
          </a:xfrm>
          <a:prstGeom prst="rect">
            <a:avLst/>
          </a:prstGeom>
        </p:spPr>
        <p:txBody>
          <a:bodyPr>
            <a:normAutofit/>
          </a:bodyPr>
          <a:lstStyle>
            <a:lvl1pPr>
              <a:defRPr sz="2200">
                <a:solidFill>
                  <a:schemeClr val="tx2"/>
                </a:solidFill>
              </a:defRPr>
            </a:lvl1pPr>
            <a:lvl2pPr>
              <a:defRPr sz="2000">
                <a:solidFill>
                  <a:schemeClr val="tx2"/>
                </a:solidFill>
              </a:defRPr>
            </a:lvl2pPr>
            <a:lvl3pPr>
              <a:defRPr sz="1800">
                <a:solidFill>
                  <a:schemeClr val="tx2"/>
                </a:solidFill>
              </a:defRPr>
            </a:lvl3pPr>
            <a:lvl4pPr>
              <a:defRPr sz="1600">
                <a:solidFill>
                  <a:schemeClr val="tx2"/>
                </a:solidFill>
              </a:defRPr>
            </a:lvl4pPr>
            <a:lvl5pPr>
              <a:defRPr sz="1400">
                <a:solidFill>
                  <a:schemeClr val="tx2"/>
                </a:solidFill>
              </a:defRPr>
            </a:lvl5pPr>
            <a:lvl6pPr>
              <a:defRPr sz="14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7" name="Sisällön paikkamerkki 2"/>
          <p:cNvSpPr>
            <a:spLocks noGrp="1"/>
          </p:cNvSpPr>
          <p:nvPr>
            <p:ph sz="half" idx="1"/>
          </p:nvPr>
        </p:nvSpPr>
        <p:spPr>
          <a:xfrm>
            <a:off x="792122" y="2331740"/>
            <a:ext cx="5092659" cy="3459460"/>
          </a:xfrm>
          <a:prstGeom prst="rect">
            <a:avLst/>
          </a:prstGeom>
        </p:spPr>
        <p:txBody>
          <a:bodyPr>
            <a:normAutofit/>
          </a:bodyPr>
          <a:lstStyle>
            <a:lvl1pPr>
              <a:defRPr sz="2200">
                <a:solidFill>
                  <a:schemeClr val="tx2"/>
                </a:solidFill>
              </a:defRPr>
            </a:lvl1pPr>
            <a:lvl2pPr>
              <a:defRPr sz="2000">
                <a:solidFill>
                  <a:schemeClr val="tx2"/>
                </a:solidFill>
              </a:defRPr>
            </a:lvl2pPr>
            <a:lvl3pPr marL="1200150" indent="-285750">
              <a:buFont typeface="Arial" panose="020B0604020202020204" pitchFamily="34" charset="0"/>
              <a:buChar char="•"/>
              <a:defRPr sz="1800">
                <a:solidFill>
                  <a:schemeClr val="tx2"/>
                </a:solidFill>
              </a:defRPr>
            </a:lvl3pPr>
            <a:lvl4pPr>
              <a:defRPr sz="1600">
                <a:solidFill>
                  <a:schemeClr val="tx2"/>
                </a:solidFill>
              </a:defRPr>
            </a:lvl4pPr>
            <a:lvl5pPr>
              <a:defRPr sz="1400">
                <a:solidFill>
                  <a:schemeClr val="tx2"/>
                </a:solidFill>
              </a:defRPr>
            </a:lvl5pPr>
            <a:lvl6pPr>
              <a:defRPr sz="14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13" name="Alaotsikko 2">
            <a:extLst>
              <a:ext uri="{FF2B5EF4-FFF2-40B4-BE49-F238E27FC236}">
                <a16:creationId xmlns:a16="http://schemas.microsoft.com/office/drawing/2014/main" id="{D3B85546-B3F2-7241-A601-16265374137C}"/>
              </a:ext>
            </a:extLst>
          </p:cNvPr>
          <p:cNvSpPr>
            <a:spLocks noGrp="1"/>
          </p:cNvSpPr>
          <p:nvPr>
            <p:ph type="subTitle" idx="13"/>
          </p:nvPr>
        </p:nvSpPr>
        <p:spPr>
          <a:xfrm>
            <a:off x="803055" y="1611660"/>
            <a:ext cx="10499945" cy="648072"/>
          </a:xfrm>
          <a:prstGeom prst="rect">
            <a:avLst/>
          </a:prstGeom>
        </p:spPr>
        <p:txBody>
          <a:bodyPr>
            <a:normAutofit/>
          </a:bodyPr>
          <a:lstStyle>
            <a:lvl1pPr marL="0" indent="0" algn="l">
              <a:buNone/>
              <a:defRPr sz="3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Muokkaa alaotsikon perustyyliä napsautt.</a:t>
            </a:r>
            <a:endParaRPr lang="fi-FI" dirty="0"/>
          </a:p>
        </p:txBody>
      </p:sp>
      <p:sp>
        <p:nvSpPr>
          <p:cNvPr id="14" name="Otsikko 1">
            <a:extLst>
              <a:ext uri="{FF2B5EF4-FFF2-40B4-BE49-F238E27FC236}">
                <a16:creationId xmlns:a16="http://schemas.microsoft.com/office/drawing/2014/main" id="{50BF326E-66F7-3748-B519-45FEFCD2DEF0}"/>
              </a:ext>
            </a:extLst>
          </p:cNvPr>
          <p:cNvSpPr>
            <a:spLocks noGrp="1"/>
          </p:cNvSpPr>
          <p:nvPr>
            <p:ph type="ctrTitle"/>
          </p:nvPr>
        </p:nvSpPr>
        <p:spPr>
          <a:xfrm>
            <a:off x="803055" y="759921"/>
            <a:ext cx="10499945" cy="792090"/>
          </a:xfrm>
          <a:prstGeom prst="rect">
            <a:avLst/>
          </a:prstGeom>
        </p:spPr>
        <p:txBody>
          <a:bodyPr>
            <a:normAutofit/>
          </a:bodyPr>
          <a:lstStyle>
            <a:lvl1pPr>
              <a:defRPr sz="5000" b="1">
                <a:solidFill>
                  <a:schemeClr val="tx2"/>
                </a:solidFill>
                <a:latin typeface="+mn-lt"/>
              </a:defRPr>
            </a:lvl1pPr>
          </a:lstStyle>
          <a:p>
            <a:r>
              <a:rPr lang="fi-FI"/>
              <a:t>Muokkaa ots. perustyyl. napsautt.</a:t>
            </a:r>
            <a:endParaRPr lang="fi-FI" dirty="0"/>
          </a:p>
        </p:txBody>
      </p:sp>
      <p:sp>
        <p:nvSpPr>
          <p:cNvPr id="17" name="Päivämäärän paikkamerkki 3">
            <a:extLst>
              <a:ext uri="{FF2B5EF4-FFF2-40B4-BE49-F238E27FC236}">
                <a16:creationId xmlns:a16="http://schemas.microsoft.com/office/drawing/2014/main" id="{E0F015C5-516E-6B40-9FBA-B8C6F1D6D585}"/>
              </a:ext>
            </a:extLst>
          </p:cNvPr>
          <p:cNvSpPr>
            <a:spLocks noGrp="1"/>
          </p:cNvSpPr>
          <p:nvPr>
            <p:ph type="dt" sz="half" idx="14"/>
          </p:nvPr>
        </p:nvSpPr>
        <p:spPr>
          <a:xfrm>
            <a:off x="803055" y="6237312"/>
            <a:ext cx="1453952" cy="404664"/>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i-FI" dirty="0"/>
          </a:p>
        </p:txBody>
      </p:sp>
      <p:sp>
        <p:nvSpPr>
          <p:cNvPr id="18" name="Alatunnisteen paikkamerkki 4">
            <a:extLst>
              <a:ext uri="{FF2B5EF4-FFF2-40B4-BE49-F238E27FC236}">
                <a16:creationId xmlns:a16="http://schemas.microsoft.com/office/drawing/2014/main" id="{4F144793-6417-3A42-AEF0-3E329877F92D}"/>
              </a:ext>
            </a:extLst>
          </p:cNvPr>
          <p:cNvSpPr>
            <a:spLocks noGrp="1"/>
          </p:cNvSpPr>
          <p:nvPr>
            <p:ph type="ftr" sz="quarter" idx="3"/>
          </p:nvPr>
        </p:nvSpPr>
        <p:spPr>
          <a:xfrm>
            <a:off x="2329015" y="6237312"/>
            <a:ext cx="5570240" cy="404664"/>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i-FI" dirty="0"/>
          </a:p>
        </p:txBody>
      </p:sp>
    </p:spTree>
    <p:extLst>
      <p:ext uri="{BB962C8B-B14F-4D97-AF65-F5344CB8AC3E}">
        <p14:creationId xmlns:p14="http://schemas.microsoft.com/office/powerpoint/2010/main" val="38272325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Kuva/kaaviodia tyhjä">
    <p:spTree>
      <p:nvGrpSpPr>
        <p:cNvPr id="1" name=""/>
        <p:cNvGrpSpPr/>
        <p:nvPr/>
      </p:nvGrpSpPr>
      <p:grpSpPr>
        <a:xfrm>
          <a:off x="0" y="0"/>
          <a:ext cx="0" cy="0"/>
          <a:chOff x="0" y="0"/>
          <a:chExt cx="0" cy="0"/>
        </a:xfrm>
      </p:grpSpPr>
    </p:spTree>
    <p:extLst>
      <p:ext uri="{BB962C8B-B14F-4D97-AF65-F5344CB8AC3E}">
        <p14:creationId xmlns:p14="http://schemas.microsoft.com/office/powerpoint/2010/main" val="2802953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Lopetusdia valkoinen">
    <p:spTree>
      <p:nvGrpSpPr>
        <p:cNvPr id="1" name=""/>
        <p:cNvGrpSpPr/>
        <p:nvPr/>
      </p:nvGrpSpPr>
      <p:grpSpPr>
        <a:xfrm>
          <a:off x="0" y="0"/>
          <a:ext cx="0" cy="0"/>
          <a:chOff x="0" y="0"/>
          <a:chExt cx="0" cy="0"/>
        </a:xfrm>
      </p:grpSpPr>
      <p:pic>
        <p:nvPicPr>
          <p:cNvPr id="3" name="Picture 1" descr="Jyväskylän ammattikorkeakoulu, JAMK University of Applied Sciences logo">
            <a:extLst>
              <a:ext uri="{FF2B5EF4-FFF2-40B4-BE49-F238E27FC236}">
                <a16:creationId xmlns:a16="http://schemas.microsoft.com/office/drawing/2014/main" id="{10948E7E-E4CB-E34E-8863-0DD568F778E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03644" y="4980104"/>
            <a:ext cx="5391520" cy="683967"/>
          </a:xfrm>
          <a:prstGeom prst="rect">
            <a:avLst/>
          </a:prstGeom>
        </p:spPr>
      </p:pic>
    </p:spTree>
    <p:extLst>
      <p:ext uri="{BB962C8B-B14F-4D97-AF65-F5344CB8AC3E}">
        <p14:creationId xmlns:p14="http://schemas.microsoft.com/office/powerpoint/2010/main" val="40797373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Otsikko- ja sisältödia sininen">
    <p:spTree>
      <p:nvGrpSpPr>
        <p:cNvPr id="1" name=""/>
        <p:cNvGrpSpPr/>
        <p:nvPr/>
      </p:nvGrpSpPr>
      <p:grpSpPr>
        <a:xfrm>
          <a:off x="0" y="0"/>
          <a:ext cx="0" cy="0"/>
          <a:chOff x="0" y="0"/>
          <a:chExt cx="0" cy="0"/>
        </a:xfrm>
      </p:grpSpPr>
      <p:sp>
        <p:nvSpPr>
          <p:cNvPr id="10" name="Alatunnisteen paikkamerkki 4"/>
          <p:cNvSpPr>
            <a:spLocks noGrp="1"/>
          </p:cNvSpPr>
          <p:nvPr>
            <p:ph type="ftr" sz="quarter" idx="3"/>
          </p:nvPr>
        </p:nvSpPr>
        <p:spPr>
          <a:xfrm>
            <a:off x="2169244" y="6237312"/>
            <a:ext cx="5570240" cy="404664"/>
          </a:xfrm>
          <a:prstGeom prst="rect">
            <a:avLst/>
          </a:prstGeom>
        </p:spPr>
        <p:txBody>
          <a:bodyPr vert="horz" lIns="91440" tIns="45720" rIns="91440" bIns="45720" rtlCol="0" anchor="ctr"/>
          <a:lstStyle>
            <a:lvl1pPr algn="l">
              <a:defRPr sz="1200">
                <a:solidFill>
                  <a:srgbClr val="FFFFFF"/>
                </a:solidFill>
              </a:defRPr>
            </a:lvl1pPr>
          </a:lstStyle>
          <a:p>
            <a:endParaRPr lang="fi-FI" dirty="0"/>
          </a:p>
        </p:txBody>
      </p:sp>
      <p:sp>
        <p:nvSpPr>
          <p:cNvPr id="9" name="Päivämäärän paikkamerkki 3"/>
          <p:cNvSpPr>
            <a:spLocks noGrp="1"/>
          </p:cNvSpPr>
          <p:nvPr>
            <p:ph type="dt" sz="half" idx="2"/>
          </p:nvPr>
        </p:nvSpPr>
        <p:spPr>
          <a:xfrm>
            <a:off x="715292" y="6237312"/>
            <a:ext cx="1453952" cy="404664"/>
          </a:xfrm>
          <a:prstGeom prst="rect">
            <a:avLst/>
          </a:prstGeom>
        </p:spPr>
        <p:txBody>
          <a:bodyPr vert="horz" lIns="91440" tIns="45720" rIns="91440" bIns="45720" rtlCol="0" anchor="ctr"/>
          <a:lstStyle>
            <a:lvl1pPr algn="l">
              <a:defRPr sz="1200">
                <a:solidFill>
                  <a:srgbClr val="FFFFFF"/>
                </a:solidFill>
              </a:defRPr>
            </a:lvl1pPr>
          </a:lstStyle>
          <a:p>
            <a:endParaRPr lang="fi-FI" dirty="0"/>
          </a:p>
        </p:txBody>
      </p:sp>
      <p:sp>
        <p:nvSpPr>
          <p:cNvPr id="11" name="Tekstin paikkamerkki 2"/>
          <p:cNvSpPr>
            <a:spLocks noGrp="1"/>
          </p:cNvSpPr>
          <p:nvPr>
            <p:ph type="body" idx="10"/>
          </p:nvPr>
        </p:nvSpPr>
        <p:spPr>
          <a:xfrm>
            <a:off x="719402" y="2556149"/>
            <a:ext cx="10705189" cy="3105099"/>
          </a:xfrm>
          <a:prstGeom prst="rect">
            <a:avLst/>
          </a:prstGeom>
        </p:spPr>
        <p:txBody>
          <a:bodyPr anchor="t">
            <a:normAutofit/>
          </a:bodyPr>
          <a:lstStyle>
            <a:lvl1pPr marL="285750" indent="-285750">
              <a:buFont typeface="Arial"/>
              <a:buChar char="•"/>
              <a:defRPr sz="2200">
                <a:solidFill>
                  <a:schemeClr val="bg1"/>
                </a:solidFill>
              </a:defRPr>
            </a:lvl1pPr>
            <a:lvl2pPr marL="742950" indent="-285750">
              <a:buFont typeface="Arial" panose="020B0604020202020204" pitchFamily="34" charset="0"/>
              <a:buChar char="•"/>
              <a:defRPr sz="2000">
                <a:solidFill>
                  <a:schemeClr val="bg1"/>
                </a:solidFill>
              </a:defRPr>
            </a:lvl2pPr>
            <a:lvl3pPr marL="1200150" marR="0"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a:solidFill>
                  <a:schemeClr val="bg1"/>
                </a:solidFill>
              </a:defRPr>
            </a:lvl3pPr>
            <a:lvl4pPr marL="1657350" marR="0"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a:solidFill>
                  <a:schemeClr val="bg1"/>
                </a:solidFill>
              </a:defRPr>
            </a:lvl4pPr>
            <a:lvl5pPr marL="1828800" indent="0">
              <a:buNone/>
              <a:defRPr sz="1400">
                <a:solidFill>
                  <a:schemeClr val="bg1"/>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dirty="0"/>
              <a:t>Muokkaa tekstin perustyylejä</a:t>
            </a:r>
          </a:p>
          <a:p>
            <a:pPr lvl="1"/>
            <a:r>
              <a:rPr lang="fi-FI" dirty="0"/>
              <a:t>Muokkaa tekstin perustyylejä</a:t>
            </a:r>
          </a:p>
          <a:p>
            <a:pPr marL="1200150" marR="0" lvl="2"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fi-FI" dirty="0"/>
              <a:t>Muokkaa tekstin perustyylejä</a:t>
            </a:r>
          </a:p>
          <a:p>
            <a:pPr marL="1657350" marR="0" lvl="3"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fi-FI" dirty="0"/>
              <a:t>Muokkaa tekstin perustyylejä</a:t>
            </a:r>
          </a:p>
          <a:p>
            <a:pPr marL="1828800" marR="0" lvl="4"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fi-FI" dirty="0"/>
              <a:t>Muokkaa tekstin perustyylejä</a:t>
            </a:r>
          </a:p>
        </p:txBody>
      </p:sp>
      <p:sp>
        <p:nvSpPr>
          <p:cNvPr id="8" name="Alaotsikko 2"/>
          <p:cNvSpPr>
            <a:spLocks noGrp="1"/>
          </p:cNvSpPr>
          <p:nvPr>
            <p:ph type="subTitle" idx="1"/>
          </p:nvPr>
        </p:nvSpPr>
        <p:spPr>
          <a:xfrm>
            <a:off x="725355" y="1742976"/>
            <a:ext cx="10699044" cy="576064"/>
          </a:xfrm>
          <a:prstGeom prst="rect">
            <a:avLst/>
          </a:prstGeom>
        </p:spPr>
        <p:txBody>
          <a:bodyPr>
            <a:normAutofit/>
          </a:bodyPr>
          <a:lstStyle>
            <a:lvl1pPr marL="0" indent="0" algn="l">
              <a:buNone/>
              <a:defRPr sz="3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dirty="0"/>
              <a:t>Muokkaa alaotsikon perustyyliä naps.</a:t>
            </a:r>
          </a:p>
        </p:txBody>
      </p:sp>
      <p:sp>
        <p:nvSpPr>
          <p:cNvPr id="7" name="Otsikko 1"/>
          <p:cNvSpPr>
            <a:spLocks noGrp="1"/>
          </p:cNvSpPr>
          <p:nvPr>
            <p:ph type="ctrTitle"/>
          </p:nvPr>
        </p:nvSpPr>
        <p:spPr>
          <a:xfrm>
            <a:off x="725355" y="878880"/>
            <a:ext cx="10699044" cy="864096"/>
          </a:xfrm>
          <a:prstGeom prst="rect">
            <a:avLst/>
          </a:prstGeom>
        </p:spPr>
        <p:txBody>
          <a:bodyPr>
            <a:normAutofit/>
          </a:bodyPr>
          <a:lstStyle>
            <a:lvl1pPr>
              <a:defRPr sz="5000" b="1">
                <a:solidFill>
                  <a:schemeClr val="bg1"/>
                </a:solidFill>
                <a:latin typeface="+mn-lt"/>
              </a:defRPr>
            </a:lvl1pPr>
          </a:lstStyle>
          <a:p>
            <a:r>
              <a:rPr lang="fi-FI" dirty="0"/>
              <a:t>Muokkaa perustyylejä naps.</a:t>
            </a:r>
          </a:p>
        </p:txBody>
      </p:sp>
    </p:spTree>
    <p:extLst>
      <p:ext uri="{BB962C8B-B14F-4D97-AF65-F5344CB8AC3E}">
        <p14:creationId xmlns:p14="http://schemas.microsoft.com/office/powerpoint/2010/main" val="25208099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Lopetusdia sininen">
    <p:spTree>
      <p:nvGrpSpPr>
        <p:cNvPr id="1" name=""/>
        <p:cNvGrpSpPr/>
        <p:nvPr/>
      </p:nvGrpSpPr>
      <p:grpSpPr>
        <a:xfrm>
          <a:off x="0" y="0"/>
          <a:ext cx="0" cy="0"/>
          <a:chOff x="0" y="0"/>
          <a:chExt cx="0" cy="0"/>
        </a:xfrm>
      </p:grpSpPr>
      <p:pic>
        <p:nvPicPr>
          <p:cNvPr id="5" name="Picture 4" descr="Jyväskylän ammattikorkeakoulu, JAMK University of Applied Sciences logo">
            <a:extLst>
              <a:ext uri="{FF2B5EF4-FFF2-40B4-BE49-F238E27FC236}">
                <a16:creationId xmlns:a16="http://schemas.microsoft.com/office/drawing/2014/main" id="{1DB01C81-6570-3E45-83E2-290FDFDD2B0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03650" y="4934383"/>
            <a:ext cx="5519057" cy="700147"/>
          </a:xfrm>
          <a:prstGeom prst="rect">
            <a:avLst/>
          </a:prstGeom>
        </p:spPr>
      </p:pic>
    </p:spTree>
    <p:extLst>
      <p:ext uri="{BB962C8B-B14F-4D97-AF65-F5344CB8AC3E}">
        <p14:creationId xmlns:p14="http://schemas.microsoft.com/office/powerpoint/2010/main" val="14638265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1_Lopetusdia sininen">
    <p:bg>
      <p:bgPr>
        <a:solidFill>
          <a:schemeClr val="bg1"/>
        </a:solidFill>
        <a:effectLst/>
      </p:bgPr>
    </p:bg>
    <p:spTree>
      <p:nvGrpSpPr>
        <p:cNvPr id="1" name=""/>
        <p:cNvGrpSpPr/>
        <p:nvPr/>
      </p:nvGrpSpPr>
      <p:grpSpPr>
        <a:xfrm>
          <a:off x="0" y="0"/>
          <a:ext cx="0" cy="0"/>
          <a:chOff x="0" y="0"/>
          <a:chExt cx="0" cy="0"/>
        </a:xfrm>
      </p:grpSpPr>
      <p:sp>
        <p:nvSpPr>
          <p:cNvPr id="3" name="Suorakulmio 9">
            <a:extLst>
              <a:ext uri="{FF2B5EF4-FFF2-40B4-BE49-F238E27FC236}">
                <a16:creationId xmlns:a16="http://schemas.microsoft.com/office/drawing/2014/main" id="{67B2CF02-4D71-0347-9CDA-0D0EB67939F3}"/>
              </a:ext>
              <a:ext uri="{C183D7F6-B498-43B3-948B-1728B52AA6E4}">
                <adec:decorative xmlns:adec="http://schemas.microsoft.com/office/drawing/2017/decorative" val="1"/>
              </a:ext>
            </a:extLst>
          </p:cNvPr>
          <p:cNvSpPr/>
          <p:nvPr userDrawn="1"/>
        </p:nvSpPr>
        <p:spPr>
          <a:xfrm>
            <a:off x="0" y="1"/>
            <a:ext cx="12192000" cy="555897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6" name="Title 1">
            <a:extLst>
              <a:ext uri="{FF2B5EF4-FFF2-40B4-BE49-F238E27FC236}">
                <a16:creationId xmlns:a16="http://schemas.microsoft.com/office/drawing/2014/main" id="{73F4603F-69DF-2741-B0CC-E1814F6B5919}"/>
              </a:ext>
            </a:extLst>
          </p:cNvPr>
          <p:cNvSpPr>
            <a:spLocks noGrp="1"/>
          </p:cNvSpPr>
          <p:nvPr>
            <p:ph type="title"/>
          </p:nvPr>
        </p:nvSpPr>
        <p:spPr>
          <a:xfrm>
            <a:off x="1210574" y="1029227"/>
            <a:ext cx="9520686" cy="1325563"/>
          </a:xfrm>
          <a:prstGeom prst="rect">
            <a:avLst/>
          </a:prstGeom>
        </p:spPr>
        <p:txBody>
          <a:bodyPr/>
          <a:lstStyle>
            <a:lvl1pPr algn="ctr">
              <a:defRPr sz="7400" b="1" i="0" baseline="0">
                <a:solidFill>
                  <a:schemeClr val="bg1"/>
                </a:solidFill>
                <a:latin typeface="+mn-lt"/>
              </a:defRPr>
            </a:lvl1pPr>
          </a:lstStyle>
          <a:p>
            <a:r>
              <a:rPr lang="en-GB" dirty="0"/>
              <a:t>Click to edit Master title style</a:t>
            </a:r>
            <a:endParaRPr lang="fi-FI" dirty="0"/>
          </a:p>
        </p:txBody>
      </p:sp>
      <p:sp>
        <p:nvSpPr>
          <p:cNvPr id="7" name="Alaotsikko 2">
            <a:extLst>
              <a:ext uri="{FF2B5EF4-FFF2-40B4-BE49-F238E27FC236}">
                <a16:creationId xmlns:a16="http://schemas.microsoft.com/office/drawing/2014/main" id="{7168FB69-F858-1D4A-BCF1-3B50CCE86D61}"/>
              </a:ext>
            </a:extLst>
          </p:cNvPr>
          <p:cNvSpPr>
            <a:spLocks noGrp="1"/>
          </p:cNvSpPr>
          <p:nvPr>
            <p:ph type="subTitle" idx="1"/>
          </p:nvPr>
        </p:nvSpPr>
        <p:spPr>
          <a:xfrm>
            <a:off x="1210574" y="3374399"/>
            <a:ext cx="9520686" cy="648072"/>
          </a:xfrm>
          <a:prstGeom prst="rect">
            <a:avLst/>
          </a:prstGeom>
        </p:spPr>
        <p:txBody>
          <a:bodyPr>
            <a:normAutofit/>
          </a:bodyPr>
          <a:lstStyle>
            <a:lvl1pPr marL="0" indent="0" algn="ctr">
              <a:buNone/>
              <a:defRPr sz="3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fi-FI" dirty="0"/>
          </a:p>
        </p:txBody>
      </p:sp>
      <p:pic>
        <p:nvPicPr>
          <p:cNvPr id="8" name="Picture 3" descr="JAMK logo">
            <a:extLst>
              <a:ext uri="{FF2B5EF4-FFF2-40B4-BE49-F238E27FC236}">
                <a16:creationId xmlns:a16="http://schemas.microsoft.com/office/drawing/2014/main" id="{2A2DD9A2-02AD-8148-8D40-A98B0C7B8BF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63200" y="5860310"/>
            <a:ext cx="1445406" cy="722704"/>
          </a:xfrm>
          <a:prstGeom prst="rect">
            <a:avLst/>
          </a:prstGeom>
        </p:spPr>
      </p:pic>
    </p:spTree>
    <p:extLst>
      <p:ext uri="{BB962C8B-B14F-4D97-AF65-F5344CB8AC3E}">
        <p14:creationId xmlns:p14="http://schemas.microsoft.com/office/powerpoint/2010/main" val="20959182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7_Custom Layout">
    <p:bg>
      <p:bgPr>
        <a:gradFill flip="none" rotWithShape="1">
          <a:gsLst>
            <a:gs pos="0">
              <a:schemeClr val="tx1"/>
            </a:gs>
            <a:gs pos="40000">
              <a:schemeClr val="tx1"/>
            </a:gs>
            <a:gs pos="83000">
              <a:schemeClr val="accent1"/>
            </a:gs>
            <a:gs pos="99000">
              <a:schemeClr val="accent1"/>
            </a:gs>
          </a:gsLst>
          <a:lin ang="27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FE349-2197-8C4D-B828-C36B5DFA1D40}"/>
              </a:ext>
            </a:extLst>
          </p:cNvPr>
          <p:cNvSpPr>
            <a:spLocks noGrp="1"/>
          </p:cNvSpPr>
          <p:nvPr>
            <p:ph type="title"/>
          </p:nvPr>
        </p:nvSpPr>
        <p:spPr>
          <a:xfrm>
            <a:off x="1210574" y="1348535"/>
            <a:ext cx="9520686" cy="1325563"/>
          </a:xfrm>
          <a:prstGeom prst="rect">
            <a:avLst/>
          </a:prstGeom>
        </p:spPr>
        <p:txBody>
          <a:bodyPr/>
          <a:lstStyle>
            <a:lvl1pPr algn="ctr">
              <a:defRPr sz="7400" b="1" i="0" baseline="0">
                <a:solidFill>
                  <a:schemeClr val="bg1"/>
                </a:solidFill>
              </a:defRPr>
            </a:lvl1pPr>
          </a:lstStyle>
          <a:p>
            <a:r>
              <a:rPr lang="fi-FI"/>
              <a:t>Muokkaa ots. perustyyl. napsautt.</a:t>
            </a:r>
            <a:endParaRPr lang="fi-FI" dirty="0"/>
          </a:p>
        </p:txBody>
      </p:sp>
      <p:sp>
        <p:nvSpPr>
          <p:cNvPr id="6" name="Alaotsikko 2">
            <a:extLst>
              <a:ext uri="{FF2B5EF4-FFF2-40B4-BE49-F238E27FC236}">
                <a16:creationId xmlns:a16="http://schemas.microsoft.com/office/drawing/2014/main" id="{0C7BE6FE-2453-E740-86C2-E764F5EA2BD3}"/>
              </a:ext>
            </a:extLst>
          </p:cNvPr>
          <p:cNvSpPr>
            <a:spLocks noGrp="1"/>
          </p:cNvSpPr>
          <p:nvPr>
            <p:ph type="subTitle" idx="1"/>
          </p:nvPr>
        </p:nvSpPr>
        <p:spPr>
          <a:xfrm>
            <a:off x="1210574" y="3693707"/>
            <a:ext cx="9520686" cy="648072"/>
          </a:xfrm>
          <a:prstGeom prst="rect">
            <a:avLst/>
          </a:prstGeom>
        </p:spPr>
        <p:txBody>
          <a:bodyPr>
            <a:normAutofit/>
          </a:bodyPr>
          <a:lstStyle>
            <a:lvl1pPr marL="0" indent="0" algn="ctr">
              <a:buNone/>
              <a:defRPr sz="3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Muokkaa alaotsikon perustyyliä napsautt.</a:t>
            </a:r>
            <a:endParaRPr lang="fi-FI" dirty="0"/>
          </a:p>
        </p:txBody>
      </p:sp>
      <p:sp>
        <p:nvSpPr>
          <p:cNvPr id="24" name="Tekstin paikkamerkki 2">
            <a:extLst>
              <a:ext uri="{FF2B5EF4-FFF2-40B4-BE49-F238E27FC236}">
                <a16:creationId xmlns:a16="http://schemas.microsoft.com/office/drawing/2014/main" id="{F90B7C52-D3D4-3342-BC45-8BF2A7CB7BF8}"/>
              </a:ext>
            </a:extLst>
          </p:cNvPr>
          <p:cNvSpPr>
            <a:spLocks noGrp="1"/>
          </p:cNvSpPr>
          <p:nvPr>
            <p:ph type="body" idx="10"/>
          </p:nvPr>
        </p:nvSpPr>
        <p:spPr>
          <a:xfrm>
            <a:off x="1210574" y="4847399"/>
            <a:ext cx="9520686" cy="854580"/>
          </a:xfrm>
          <a:prstGeom prst="rect">
            <a:avLst/>
          </a:prstGeom>
        </p:spPr>
        <p:txBody>
          <a:bodyPr anchor="t">
            <a:normAutofit/>
          </a:bodyPr>
          <a:lstStyle>
            <a:lvl1pPr marL="0" indent="0" algn="ctr">
              <a:buFont typeface="Arial"/>
              <a:buNone/>
              <a:defRPr sz="1800">
                <a:solidFill>
                  <a:schemeClr val="bg1"/>
                </a:solidFill>
              </a:defRPr>
            </a:lvl1pPr>
            <a:lvl2pPr marL="457200" indent="0" algn="ctr">
              <a:buFont typeface="Arial" panose="020B0604020202020204" pitchFamily="34" charset="0"/>
              <a:buNone/>
              <a:defRPr sz="1600">
                <a:solidFill>
                  <a:schemeClr val="bg1"/>
                </a:solidFill>
              </a:defRPr>
            </a:lvl2pPr>
            <a:lvl3pPr marL="914400" indent="0" algn="ctr">
              <a:buFont typeface="Arial" panose="020B0604020202020204" pitchFamily="34" charset="0"/>
              <a:buNone/>
              <a:defRPr sz="1400">
                <a:solidFill>
                  <a:schemeClr val="bg1"/>
                </a:solidFill>
              </a:defRPr>
            </a:lvl3pPr>
            <a:lvl4pPr marL="1371600" marR="0" indent="0" algn="ctr" defTabSz="914400" rtl="0" eaLnBrk="1" fontAlgn="auto" latinLnBrk="0" hangingPunct="1">
              <a:lnSpc>
                <a:spcPct val="90000"/>
              </a:lnSpc>
              <a:spcBef>
                <a:spcPts val="500"/>
              </a:spcBef>
              <a:spcAft>
                <a:spcPts val="0"/>
              </a:spcAft>
              <a:buClrTx/>
              <a:buSzTx/>
              <a:buFont typeface="Arial" panose="020B0604020202020204" pitchFamily="34" charset="0"/>
              <a:buNone/>
              <a:tabLst/>
              <a:defRPr sz="1400">
                <a:solidFill>
                  <a:schemeClr val="bg1"/>
                </a:solidFill>
              </a:defRPr>
            </a:lvl4pPr>
            <a:lvl5pPr marL="1828800" indent="0" algn="ctr">
              <a:buFont typeface="Arial" panose="020B0604020202020204" pitchFamily="34" charset="0"/>
              <a:buNone/>
              <a:defRPr sz="1400">
                <a:solidFill>
                  <a:schemeClr val="bg1"/>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a:t>Muokkaa tekstin perustyylejä napsauttamalla</a:t>
            </a:r>
          </a:p>
        </p:txBody>
      </p:sp>
      <p:pic>
        <p:nvPicPr>
          <p:cNvPr id="8" name="Picture 3" descr="JAMK logo">
            <a:extLst>
              <a:ext uri="{FF2B5EF4-FFF2-40B4-BE49-F238E27FC236}">
                <a16:creationId xmlns:a16="http://schemas.microsoft.com/office/drawing/2014/main" id="{571F97DD-0BDA-774B-8B17-636487A9D7C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94426" y="5874575"/>
            <a:ext cx="1543399" cy="771699"/>
          </a:xfrm>
          <a:prstGeom prst="rect">
            <a:avLst/>
          </a:prstGeom>
        </p:spPr>
      </p:pic>
    </p:spTree>
    <p:extLst>
      <p:ext uri="{BB962C8B-B14F-4D97-AF65-F5344CB8AC3E}">
        <p14:creationId xmlns:p14="http://schemas.microsoft.com/office/powerpoint/2010/main" val="37982005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8_Custom Layout">
    <p:spTree>
      <p:nvGrpSpPr>
        <p:cNvPr id="1" name=""/>
        <p:cNvGrpSpPr/>
        <p:nvPr/>
      </p:nvGrpSpPr>
      <p:grpSpPr>
        <a:xfrm>
          <a:off x="0" y="0"/>
          <a:ext cx="0" cy="0"/>
          <a:chOff x="0" y="0"/>
          <a:chExt cx="0" cy="0"/>
        </a:xfrm>
      </p:grpSpPr>
      <p:sp>
        <p:nvSpPr>
          <p:cNvPr id="7" name="Suorakulmio 9">
            <a:extLst>
              <a:ext uri="{FF2B5EF4-FFF2-40B4-BE49-F238E27FC236}">
                <a16:creationId xmlns:a16="http://schemas.microsoft.com/office/drawing/2014/main" id="{929867C7-70E4-524F-8F04-75E75A71768C}"/>
              </a:ext>
              <a:ext uri="{C183D7F6-B498-43B3-948B-1728B52AA6E4}">
                <adec:decorative xmlns:adec="http://schemas.microsoft.com/office/drawing/2017/decorative" val="1"/>
              </a:ext>
            </a:extLst>
          </p:cNvPr>
          <p:cNvSpPr/>
          <p:nvPr userDrawn="1"/>
        </p:nvSpPr>
        <p:spPr>
          <a:xfrm>
            <a:off x="0" y="0"/>
            <a:ext cx="12192000" cy="5558971"/>
          </a:xfrm>
          <a:prstGeom prst="rect">
            <a:avLst/>
          </a:prstGeom>
          <a:gradFill>
            <a:gsLst>
              <a:gs pos="0">
                <a:schemeClr val="tx1"/>
              </a:gs>
              <a:gs pos="40000">
                <a:schemeClr val="tx1"/>
              </a:gs>
              <a:gs pos="83000">
                <a:schemeClr val="accent1"/>
              </a:gs>
              <a:gs pos="99000">
                <a:schemeClr val="accent1"/>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2" name="Title 1">
            <a:extLst>
              <a:ext uri="{FF2B5EF4-FFF2-40B4-BE49-F238E27FC236}">
                <a16:creationId xmlns:a16="http://schemas.microsoft.com/office/drawing/2014/main" id="{A09FE349-2197-8C4D-B828-C36B5DFA1D40}"/>
              </a:ext>
            </a:extLst>
          </p:cNvPr>
          <p:cNvSpPr>
            <a:spLocks noGrp="1"/>
          </p:cNvSpPr>
          <p:nvPr>
            <p:ph type="title"/>
          </p:nvPr>
        </p:nvSpPr>
        <p:spPr>
          <a:xfrm>
            <a:off x="1210574" y="1029227"/>
            <a:ext cx="9520686" cy="1325563"/>
          </a:xfrm>
          <a:prstGeom prst="rect">
            <a:avLst/>
          </a:prstGeom>
        </p:spPr>
        <p:txBody>
          <a:bodyPr/>
          <a:lstStyle>
            <a:lvl1pPr algn="ctr">
              <a:defRPr sz="7400" b="1" i="0" baseline="0">
                <a:solidFill>
                  <a:schemeClr val="bg1"/>
                </a:solidFill>
              </a:defRPr>
            </a:lvl1pPr>
          </a:lstStyle>
          <a:p>
            <a:r>
              <a:rPr lang="fi-FI"/>
              <a:t>Muokkaa ots. perustyyl. napsautt.</a:t>
            </a:r>
            <a:endParaRPr lang="fi-FI" dirty="0"/>
          </a:p>
        </p:txBody>
      </p:sp>
      <p:sp>
        <p:nvSpPr>
          <p:cNvPr id="6" name="Alaotsikko 2">
            <a:extLst>
              <a:ext uri="{FF2B5EF4-FFF2-40B4-BE49-F238E27FC236}">
                <a16:creationId xmlns:a16="http://schemas.microsoft.com/office/drawing/2014/main" id="{0C7BE6FE-2453-E740-86C2-E764F5EA2BD3}"/>
              </a:ext>
            </a:extLst>
          </p:cNvPr>
          <p:cNvSpPr>
            <a:spLocks noGrp="1"/>
          </p:cNvSpPr>
          <p:nvPr>
            <p:ph type="subTitle" idx="1"/>
          </p:nvPr>
        </p:nvSpPr>
        <p:spPr>
          <a:xfrm>
            <a:off x="1210574" y="3374399"/>
            <a:ext cx="9520686" cy="648072"/>
          </a:xfrm>
          <a:prstGeom prst="rect">
            <a:avLst/>
          </a:prstGeom>
        </p:spPr>
        <p:txBody>
          <a:bodyPr>
            <a:normAutofit/>
          </a:bodyPr>
          <a:lstStyle>
            <a:lvl1pPr marL="0" indent="0" algn="ctr">
              <a:buNone/>
              <a:defRPr sz="3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Muokkaa alaotsikon perustyyliä napsautt.</a:t>
            </a:r>
            <a:endParaRPr lang="fi-FI" dirty="0"/>
          </a:p>
        </p:txBody>
      </p:sp>
      <p:sp>
        <p:nvSpPr>
          <p:cNvPr id="24" name="Tekstin paikkamerkki 2">
            <a:extLst>
              <a:ext uri="{FF2B5EF4-FFF2-40B4-BE49-F238E27FC236}">
                <a16:creationId xmlns:a16="http://schemas.microsoft.com/office/drawing/2014/main" id="{F90B7C52-D3D4-3342-BC45-8BF2A7CB7BF8}"/>
              </a:ext>
            </a:extLst>
          </p:cNvPr>
          <p:cNvSpPr>
            <a:spLocks noGrp="1"/>
          </p:cNvSpPr>
          <p:nvPr>
            <p:ph type="body" idx="10"/>
          </p:nvPr>
        </p:nvSpPr>
        <p:spPr>
          <a:xfrm>
            <a:off x="1210574" y="4528091"/>
            <a:ext cx="9520686" cy="854580"/>
          </a:xfrm>
          <a:prstGeom prst="rect">
            <a:avLst/>
          </a:prstGeom>
        </p:spPr>
        <p:txBody>
          <a:bodyPr anchor="t">
            <a:normAutofit/>
          </a:bodyPr>
          <a:lstStyle>
            <a:lvl1pPr marL="0" indent="0" algn="ctr">
              <a:buFont typeface="Arial"/>
              <a:buNone/>
              <a:defRPr sz="1800">
                <a:solidFill>
                  <a:schemeClr val="bg1"/>
                </a:solidFill>
              </a:defRPr>
            </a:lvl1pPr>
            <a:lvl2pPr marL="457200" indent="0" algn="ctr">
              <a:buFont typeface="Arial" panose="020B0604020202020204" pitchFamily="34" charset="0"/>
              <a:buNone/>
              <a:defRPr sz="1600">
                <a:solidFill>
                  <a:schemeClr val="bg1"/>
                </a:solidFill>
              </a:defRPr>
            </a:lvl2pPr>
            <a:lvl3pPr marL="914400" indent="0" algn="ctr">
              <a:buFont typeface="Arial" panose="020B0604020202020204" pitchFamily="34" charset="0"/>
              <a:buNone/>
              <a:defRPr sz="1400">
                <a:solidFill>
                  <a:schemeClr val="bg1"/>
                </a:solidFill>
              </a:defRPr>
            </a:lvl3pPr>
            <a:lvl4pPr marL="1371600" marR="0" indent="0" algn="ctr" defTabSz="914400" rtl="0" eaLnBrk="1" fontAlgn="auto" latinLnBrk="0" hangingPunct="1">
              <a:lnSpc>
                <a:spcPct val="90000"/>
              </a:lnSpc>
              <a:spcBef>
                <a:spcPts val="500"/>
              </a:spcBef>
              <a:spcAft>
                <a:spcPts val="0"/>
              </a:spcAft>
              <a:buClrTx/>
              <a:buSzTx/>
              <a:buFont typeface="Arial" panose="020B0604020202020204" pitchFamily="34" charset="0"/>
              <a:buNone/>
              <a:tabLst/>
              <a:defRPr sz="1400">
                <a:solidFill>
                  <a:schemeClr val="bg1"/>
                </a:solidFill>
              </a:defRPr>
            </a:lvl4pPr>
            <a:lvl5pPr marL="1828800" indent="0" algn="ctr">
              <a:buFont typeface="Arial" panose="020B0604020202020204" pitchFamily="34" charset="0"/>
              <a:buNone/>
              <a:defRPr sz="1400">
                <a:solidFill>
                  <a:schemeClr val="bg1"/>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a:t>Muokkaa tekstin perustyylejä napsauttamalla</a:t>
            </a:r>
          </a:p>
        </p:txBody>
      </p:sp>
      <p:pic>
        <p:nvPicPr>
          <p:cNvPr id="9" name="Picture 3" descr="JAMK logo">
            <a:extLst>
              <a:ext uri="{FF2B5EF4-FFF2-40B4-BE49-F238E27FC236}">
                <a16:creationId xmlns:a16="http://schemas.microsoft.com/office/drawing/2014/main" id="{C1E15A88-7779-0C4E-9684-E5AA42180C8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79100" y="5889340"/>
            <a:ext cx="1273047" cy="636524"/>
          </a:xfrm>
          <a:prstGeom prst="rect">
            <a:avLst/>
          </a:prstGeom>
        </p:spPr>
      </p:pic>
    </p:spTree>
    <p:extLst>
      <p:ext uri="{BB962C8B-B14F-4D97-AF65-F5344CB8AC3E}">
        <p14:creationId xmlns:p14="http://schemas.microsoft.com/office/powerpoint/2010/main" val="9655619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4_Custom Layout">
    <p:bg>
      <p:bgPr>
        <a:gradFill>
          <a:gsLst>
            <a:gs pos="0">
              <a:schemeClr val="tx1"/>
            </a:gs>
            <a:gs pos="41000">
              <a:schemeClr val="tx1"/>
            </a:gs>
            <a:gs pos="83000">
              <a:schemeClr val="accent1"/>
            </a:gs>
            <a:gs pos="99000">
              <a:schemeClr val="accent1"/>
            </a:gs>
          </a:gsLst>
          <a:lin ang="2700000" scaled="1"/>
        </a:gradFill>
        <a:effectLst/>
      </p:bgPr>
    </p:bg>
    <p:spTree>
      <p:nvGrpSpPr>
        <p:cNvPr id="1" name=""/>
        <p:cNvGrpSpPr/>
        <p:nvPr/>
      </p:nvGrpSpPr>
      <p:grpSpPr>
        <a:xfrm>
          <a:off x="0" y="0"/>
          <a:ext cx="0" cy="0"/>
          <a:chOff x="0" y="0"/>
          <a:chExt cx="0" cy="0"/>
        </a:xfrm>
      </p:grpSpPr>
      <p:sp>
        <p:nvSpPr>
          <p:cNvPr id="5" name="Suorakulmio 9">
            <a:extLst>
              <a:ext uri="{FF2B5EF4-FFF2-40B4-BE49-F238E27FC236}">
                <a16:creationId xmlns:a16="http://schemas.microsoft.com/office/drawing/2014/main" id="{F5C230DF-81C0-7B4D-818E-B322AA1F2AD4}"/>
              </a:ext>
              <a:ext uri="{C183D7F6-B498-43B3-948B-1728B52AA6E4}">
                <adec:decorative xmlns:adec="http://schemas.microsoft.com/office/drawing/2017/decorative" val="1"/>
              </a:ext>
            </a:extLst>
          </p:cNvPr>
          <p:cNvSpPr/>
          <p:nvPr userDrawn="1"/>
        </p:nvSpPr>
        <p:spPr>
          <a:xfrm>
            <a:off x="345057" y="414067"/>
            <a:ext cx="11455879" cy="60902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2" name="Title 1">
            <a:extLst>
              <a:ext uri="{FF2B5EF4-FFF2-40B4-BE49-F238E27FC236}">
                <a16:creationId xmlns:a16="http://schemas.microsoft.com/office/drawing/2014/main" id="{A09FE349-2197-8C4D-B828-C36B5DFA1D40}"/>
              </a:ext>
            </a:extLst>
          </p:cNvPr>
          <p:cNvSpPr>
            <a:spLocks noGrp="1"/>
          </p:cNvSpPr>
          <p:nvPr>
            <p:ph type="title"/>
          </p:nvPr>
        </p:nvSpPr>
        <p:spPr>
          <a:xfrm>
            <a:off x="772065" y="906356"/>
            <a:ext cx="10511286" cy="818927"/>
          </a:xfrm>
          <a:prstGeom prst="rect">
            <a:avLst/>
          </a:prstGeom>
        </p:spPr>
        <p:txBody>
          <a:bodyPr/>
          <a:lstStyle>
            <a:lvl1pPr>
              <a:defRPr sz="5400" b="1" i="0" baseline="0"/>
            </a:lvl1pPr>
          </a:lstStyle>
          <a:p>
            <a:r>
              <a:rPr lang="fi-FI"/>
              <a:t>Muokkaa ots. perustyyl. napsautt.</a:t>
            </a:r>
            <a:endParaRPr lang="fi-FI" dirty="0"/>
          </a:p>
        </p:txBody>
      </p:sp>
      <p:sp>
        <p:nvSpPr>
          <p:cNvPr id="3" name="Date Placeholder 2">
            <a:extLst>
              <a:ext uri="{FF2B5EF4-FFF2-40B4-BE49-F238E27FC236}">
                <a16:creationId xmlns:a16="http://schemas.microsoft.com/office/drawing/2014/main" id="{A8E1C406-DC64-DB46-A3A3-7FF978685CD7}"/>
              </a:ext>
            </a:extLst>
          </p:cNvPr>
          <p:cNvSpPr>
            <a:spLocks noGrp="1"/>
          </p:cNvSpPr>
          <p:nvPr>
            <p:ph type="dt" sz="half" idx="10"/>
          </p:nvPr>
        </p:nvSpPr>
        <p:spPr>
          <a:xfrm>
            <a:off x="766101" y="5926762"/>
            <a:ext cx="1453952" cy="404664"/>
          </a:xfrm>
        </p:spPr>
        <p:txBody>
          <a:bodyPr/>
          <a:lstStyle/>
          <a:p>
            <a:endParaRPr lang="fi-FI" dirty="0"/>
          </a:p>
        </p:txBody>
      </p:sp>
      <p:sp>
        <p:nvSpPr>
          <p:cNvPr id="4" name="Footer Placeholder 3">
            <a:extLst>
              <a:ext uri="{FF2B5EF4-FFF2-40B4-BE49-F238E27FC236}">
                <a16:creationId xmlns:a16="http://schemas.microsoft.com/office/drawing/2014/main" id="{E34A3D7A-E702-484C-AE34-D3F55E782311}"/>
              </a:ext>
            </a:extLst>
          </p:cNvPr>
          <p:cNvSpPr>
            <a:spLocks noGrp="1"/>
          </p:cNvSpPr>
          <p:nvPr>
            <p:ph type="ftr" sz="quarter" idx="11"/>
          </p:nvPr>
        </p:nvSpPr>
        <p:spPr>
          <a:xfrm>
            <a:off x="2292061" y="5926762"/>
            <a:ext cx="5570240" cy="404664"/>
          </a:xfrm>
        </p:spPr>
        <p:txBody>
          <a:bodyPr/>
          <a:lstStyle/>
          <a:p>
            <a:endParaRPr lang="fi-FI" dirty="0"/>
          </a:p>
        </p:txBody>
      </p:sp>
      <p:sp>
        <p:nvSpPr>
          <p:cNvPr id="6" name="Alaotsikko 2">
            <a:extLst>
              <a:ext uri="{FF2B5EF4-FFF2-40B4-BE49-F238E27FC236}">
                <a16:creationId xmlns:a16="http://schemas.microsoft.com/office/drawing/2014/main" id="{0C7BE6FE-2453-E740-86C2-E764F5EA2BD3}"/>
              </a:ext>
            </a:extLst>
          </p:cNvPr>
          <p:cNvSpPr>
            <a:spLocks noGrp="1"/>
          </p:cNvSpPr>
          <p:nvPr>
            <p:ph type="subTitle" idx="1"/>
          </p:nvPr>
        </p:nvSpPr>
        <p:spPr>
          <a:xfrm>
            <a:off x="772065" y="1738262"/>
            <a:ext cx="10511286" cy="648072"/>
          </a:xfrm>
          <a:prstGeom prst="rect">
            <a:avLst/>
          </a:prstGeom>
        </p:spPr>
        <p:txBody>
          <a:bodyPr>
            <a:normAutofit/>
          </a:bodyPr>
          <a:lstStyle>
            <a:lvl1pPr marL="0" indent="0" algn="l">
              <a:buNone/>
              <a:defRPr sz="3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Muokkaa alaotsikon perustyyliä napsautt.</a:t>
            </a:r>
            <a:endParaRPr lang="fi-FI" dirty="0"/>
          </a:p>
        </p:txBody>
      </p:sp>
      <p:sp>
        <p:nvSpPr>
          <p:cNvPr id="8" name="Tekstin paikkamerkki 2">
            <a:extLst>
              <a:ext uri="{FF2B5EF4-FFF2-40B4-BE49-F238E27FC236}">
                <a16:creationId xmlns:a16="http://schemas.microsoft.com/office/drawing/2014/main" id="{9F37ACCC-1AD2-894A-B6CB-EDDCA4516775}"/>
              </a:ext>
            </a:extLst>
          </p:cNvPr>
          <p:cNvSpPr>
            <a:spLocks noGrp="1"/>
          </p:cNvSpPr>
          <p:nvPr>
            <p:ph type="body" idx="12"/>
          </p:nvPr>
        </p:nvSpPr>
        <p:spPr>
          <a:xfrm>
            <a:off x="768550" y="2602513"/>
            <a:ext cx="10514802" cy="2803128"/>
          </a:xfrm>
          <a:prstGeom prst="rect">
            <a:avLst/>
          </a:prstGeom>
        </p:spPr>
        <p:txBody>
          <a:bodyPr anchor="t">
            <a:normAutofit/>
          </a:bodyPr>
          <a:lstStyle>
            <a:lvl1pPr marL="285750" indent="-285750">
              <a:buFont typeface="Arial"/>
              <a:buChar char="•"/>
              <a:defRPr sz="2200">
                <a:solidFill>
                  <a:schemeClr val="tx2"/>
                </a:solidFill>
              </a:defRPr>
            </a:lvl1pPr>
            <a:lvl2pPr marL="742950" indent="-285750">
              <a:buFont typeface="Arial" panose="020B0604020202020204" pitchFamily="34" charset="0"/>
              <a:buChar char="•"/>
              <a:defRPr sz="2000">
                <a:solidFill>
                  <a:schemeClr val="tx2"/>
                </a:solidFill>
              </a:defRPr>
            </a:lvl2pPr>
            <a:lvl3pPr marL="1200150" indent="-285750">
              <a:buFont typeface="Arial" panose="020B0604020202020204" pitchFamily="34" charset="0"/>
              <a:buChar char="•"/>
              <a:defRPr sz="1800">
                <a:solidFill>
                  <a:schemeClr val="tx2"/>
                </a:solidFill>
              </a:defRPr>
            </a:lvl3pPr>
            <a:lvl4pPr marL="1657350" marR="0"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a:solidFill>
                  <a:schemeClr val="tx2"/>
                </a:solidFill>
              </a:defRPr>
            </a:lvl4pPr>
            <a:lvl5pPr marL="2114550" indent="-285750">
              <a:buFont typeface="Arial" panose="020B0604020202020204" pitchFamily="34" charset="0"/>
              <a:buChar char="•"/>
              <a:defRPr sz="1400">
                <a:solidFill>
                  <a:schemeClr val="tx2"/>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pic>
        <p:nvPicPr>
          <p:cNvPr id="9" name="Picture 3" descr="JAMK logo">
            <a:extLst>
              <a:ext uri="{FF2B5EF4-FFF2-40B4-BE49-F238E27FC236}">
                <a16:creationId xmlns:a16="http://schemas.microsoft.com/office/drawing/2014/main" id="{D8A8063F-7A17-E847-82FE-D6CC314F761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99700" y="5694902"/>
            <a:ext cx="1273047" cy="636524"/>
          </a:xfrm>
          <a:prstGeom prst="rect">
            <a:avLst/>
          </a:prstGeom>
        </p:spPr>
      </p:pic>
    </p:spTree>
    <p:extLst>
      <p:ext uri="{BB962C8B-B14F-4D97-AF65-F5344CB8AC3E}">
        <p14:creationId xmlns:p14="http://schemas.microsoft.com/office/powerpoint/2010/main" val="27701095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uorakulmio 9">
            <a:extLst>
              <a:ext uri="{FF2B5EF4-FFF2-40B4-BE49-F238E27FC236}">
                <a16:creationId xmlns:a16="http://schemas.microsoft.com/office/drawing/2014/main" id="{F5C230DF-81C0-7B4D-818E-B322AA1F2AD4}"/>
              </a:ext>
              <a:ext uri="{C183D7F6-B498-43B3-948B-1728B52AA6E4}">
                <adec:decorative xmlns:adec="http://schemas.microsoft.com/office/drawing/2017/decorative" val="1"/>
              </a:ext>
            </a:extLst>
          </p:cNvPr>
          <p:cNvSpPr/>
          <p:nvPr userDrawn="1"/>
        </p:nvSpPr>
        <p:spPr>
          <a:xfrm>
            <a:off x="345057" y="414067"/>
            <a:ext cx="11455879" cy="60902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2" name="Title 1">
            <a:extLst>
              <a:ext uri="{FF2B5EF4-FFF2-40B4-BE49-F238E27FC236}">
                <a16:creationId xmlns:a16="http://schemas.microsoft.com/office/drawing/2014/main" id="{A09FE349-2197-8C4D-B828-C36B5DFA1D40}"/>
              </a:ext>
            </a:extLst>
          </p:cNvPr>
          <p:cNvSpPr>
            <a:spLocks noGrp="1"/>
          </p:cNvSpPr>
          <p:nvPr>
            <p:ph type="title"/>
          </p:nvPr>
        </p:nvSpPr>
        <p:spPr>
          <a:xfrm>
            <a:off x="772065" y="906356"/>
            <a:ext cx="10511286" cy="818927"/>
          </a:xfrm>
          <a:prstGeom prst="rect">
            <a:avLst/>
          </a:prstGeom>
        </p:spPr>
        <p:txBody>
          <a:bodyPr/>
          <a:lstStyle>
            <a:lvl1pPr>
              <a:defRPr sz="5400" b="1" i="0" baseline="0"/>
            </a:lvl1pPr>
          </a:lstStyle>
          <a:p>
            <a:r>
              <a:rPr lang="fi-FI"/>
              <a:t>Muokkaa ots. perustyyl. napsautt.</a:t>
            </a:r>
            <a:endParaRPr lang="fi-FI" dirty="0"/>
          </a:p>
        </p:txBody>
      </p:sp>
      <p:sp>
        <p:nvSpPr>
          <p:cNvPr id="3" name="Date Placeholder 2">
            <a:extLst>
              <a:ext uri="{FF2B5EF4-FFF2-40B4-BE49-F238E27FC236}">
                <a16:creationId xmlns:a16="http://schemas.microsoft.com/office/drawing/2014/main" id="{A8E1C406-DC64-DB46-A3A3-7FF978685CD7}"/>
              </a:ext>
            </a:extLst>
          </p:cNvPr>
          <p:cNvSpPr>
            <a:spLocks noGrp="1"/>
          </p:cNvSpPr>
          <p:nvPr>
            <p:ph type="dt" sz="half" idx="10"/>
          </p:nvPr>
        </p:nvSpPr>
        <p:spPr>
          <a:xfrm>
            <a:off x="766101" y="5926762"/>
            <a:ext cx="1453952" cy="404664"/>
          </a:xfrm>
        </p:spPr>
        <p:txBody>
          <a:bodyPr/>
          <a:lstStyle/>
          <a:p>
            <a:endParaRPr lang="fi-FI" dirty="0"/>
          </a:p>
        </p:txBody>
      </p:sp>
      <p:sp>
        <p:nvSpPr>
          <p:cNvPr id="4" name="Footer Placeholder 3">
            <a:extLst>
              <a:ext uri="{FF2B5EF4-FFF2-40B4-BE49-F238E27FC236}">
                <a16:creationId xmlns:a16="http://schemas.microsoft.com/office/drawing/2014/main" id="{E34A3D7A-E702-484C-AE34-D3F55E782311}"/>
              </a:ext>
            </a:extLst>
          </p:cNvPr>
          <p:cNvSpPr>
            <a:spLocks noGrp="1"/>
          </p:cNvSpPr>
          <p:nvPr>
            <p:ph type="ftr" sz="quarter" idx="11"/>
          </p:nvPr>
        </p:nvSpPr>
        <p:spPr>
          <a:xfrm>
            <a:off x="2292061" y="5926762"/>
            <a:ext cx="5570240" cy="404664"/>
          </a:xfrm>
        </p:spPr>
        <p:txBody>
          <a:bodyPr/>
          <a:lstStyle/>
          <a:p>
            <a:endParaRPr lang="fi-FI" dirty="0"/>
          </a:p>
        </p:txBody>
      </p:sp>
      <p:sp>
        <p:nvSpPr>
          <p:cNvPr id="6" name="Alaotsikko 2">
            <a:extLst>
              <a:ext uri="{FF2B5EF4-FFF2-40B4-BE49-F238E27FC236}">
                <a16:creationId xmlns:a16="http://schemas.microsoft.com/office/drawing/2014/main" id="{0C7BE6FE-2453-E740-86C2-E764F5EA2BD3}"/>
              </a:ext>
            </a:extLst>
          </p:cNvPr>
          <p:cNvSpPr>
            <a:spLocks noGrp="1"/>
          </p:cNvSpPr>
          <p:nvPr>
            <p:ph type="subTitle" idx="1"/>
          </p:nvPr>
        </p:nvSpPr>
        <p:spPr>
          <a:xfrm>
            <a:off x="772065" y="1738262"/>
            <a:ext cx="10511286" cy="648072"/>
          </a:xfrm>
          <a:prstGeom prst="rect">
            <a:avLst/>
          </a:prstGeom>
        </p:spPr>
        <p:txBody>
          <a:bodyPr>
            <a:normAutofit/>
          </a:bodyPr>
          <a:lstStyle>
            <a:lvl1pPr marL="0" indent="0" algn="l">
              <a:buNone/>
              <a:defRPr sz="3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Muokkaa alaotsikon perustyyliä napsautt.</a:t>
            </a:r>
            <a:endParaRPr lang="fi-FI" dirty="0"/>
          </a:p>
        </p:txBody>
      </p:sp>
      <p:sp>
        <p:nvSpPr>
          <p:cNvPr id="8" name="Tekstin paikkamerkki 2">
            <a:extLst>
              <a:ext uri="{FF2B5EF4-FFF2-40B4-BE49-F238E27FC236}">
                <a16:creationId xmlns:a16="http://schemas.microsoft.com/office/drawing/2014/main" id="{9F37ACCC-1AD2-894A-B6CB-EDDCA4516775}"/>
              </a:ext>
            </a:extLst>
          </p:cNvPr>
          <p:cNvSpPr>
            <a:spLocks noGrp="1"/>
          </p:cNvSpPr>
          <p:nvPr>
            <p:ph type="body" idx="12"/>
          </p:nvPr>
        </p:nvSpPr>
        <p:spPr>
          <a:xfrm>
            <a:off x="768550" y="2589813"/>
            <a:ext cx="10514802" cy="2803128"/>
          </a:xfrm>
          <a:prstGeom prst="rect">
            <a:avLst/>
          </a:prstGeom>
        </p:spPr>
        <p:txBody>
          <a:bodyPr anchor="t">
            <a:normAutofit/>
          </a:bodyPr>
          <a:lstStyle>
            <a:lvl1pPr marL="285750" indent="-285750">
              <a:buFont typeface="Arial"/>
              <a:buChar char="•"/>
              <a:defRPr sz="2200">
                <a:solidFill>
                  <a:schemeClr val="tx2"/>
                </a:solidFill>
              </a:defRPr>
            </a:lvl1pPr>
            <a:lvl2pPr marL="742950" indent="-285750">
              <a:buFont typeface="Arial" panose="020B0604020202020204" pitchFamily="34" charset="0"/>
              <a:buChar char="•"/>
              <a:defRPr sz="2000">
                <a:solidFill>
                  <a:schemeClr val="tx2"/>
                </a:solidFill>
              </a:defRPr>
            </a:lvl2pPr>
            <a:lvl3pPr marL="1200150" indent="-285750">
              <a:buFont typeface="Arial" panose="020B0604020202020204" pitchFamily="34" charset="0"/>
              <a:buChar char="•"/>
              <a:defRPr sz="1800">
                <a:solidFill>
                  <a:schemeClr val="tx2"/>
                </a:solidFill>
              </a:defRPr>
            </a:lvl3pPr>
            <a:lvl4pPr marL="1657350" marR="0"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a:solidFill>
                  <a:schemeClr val="tx2"/>
                </a:solidFill>
              </a:defRPr>
            </a:lvl4pPr>
            <a:lvl5pPr marL="2114550" indent="-285750">
              <a:buFont typeface="Arial" panose="020B0604020202020204" pitchFamily="34" charset="0"/>
              <a:buChar char="•"/>
              <a:defRPr sz="1400">
                <a:solidFill>
                  <a:schemeClr val="tx2"/>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pic>
        <p:nvPicPr>
          <p:cNvPr id="10" name="Picture 3" descr="JAMK logo">
            <a:extLst>
              <a:ext uri="{FF2B5EF4-FFF2-40B4-BE49-F238E27FC236}">
                <a16:creationId xmlns:a16="http://schemas.microsoft.com/office/drawing/2014/main" id="{EC307230-6FA4-424E-BFCD-A7155CCA9A1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99700" y="5694902"/>
            <a:ext cx="1273047" cy="636524"/>
          </a:xfrm>
          <a:prstGeom prst="rect">
            <a:avLst/>
          </a:prstGeom>
        </p:spPr>
      </p:pic>
    </p:spTree>
    <p:extLst>
      <p:ext uri="{BB962C8B-B14F-4D97-AF65-F5344CB8AC3E}">
        <p14:creationId xmlns:p14="http://schemas.microsoft.com/office/powerpoint/2010/main" val="36839894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2_Custom Layout">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1F9C661-85FC-2C46-B6C7-3C02B0141697}"/>
              </a:ext>
              <a:ext uri="{C183D7F6-B498-43B3-948B-1728B52AA6E4}">
                <adec:decorative xmlns:adec="http://schemas.microsoft.com/office/drawing/2017/decorative" val="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6717" r="11764" b="4599"/>
          <a:stretch/>
        </p:blipFill>
        <p:spPr>
          <a:xfrm>
            <a:off x="7982519" y="-1"/>
            <a:ext cx="4209482" cy="6858001"/>
          </a:xfrm>
          <a:prstGeom prst="rect">
            <a:avLst/>
          </a:prstGeom>
        </p:spPr>
      </p:pic>
      <p:sp>
        <p:nvSpPr>
          <p:cNvPr id="12" name="Title 1">
            <a:extLst>
              <a:ext uri="{FF2B5EF4-FFF2-40B4-BE49-F238E27FC236}">
                <a16:creationId xmlns:a16="http://schemas.microsoft.com/office/drawing/2014/main" id="{792E7A09-25E3-ED44-823F-AB6958F7A070}"/>
              </a:ext>
            </a:extLst>
          </p:cNvPr>
          <p:cNvSpPr>
            <a:spLocks noGrp="1"/>
          </p:cNvSpPr>
          <p:nvPr>
            <p:ph type="title"/>
          </p:nvPr>
        </p:nvSpPr>
        <p:spPr>
          <a:xfrm>
            <a:off x="877149" y="1097081"/>
            <a:ext cx="5841152" cy="1325563"/>
          </a:xfrm>
          <a:prstGeom prst="rect">
            <a:avLst/>
          </a:prstGeom>
        </p:spPr>
        <p:txBody>
          <a:bodyPr/>
          <a:lstStyle>
            <a:lvl1pPr algn="l">
              <a:defRPr sz="5800" b="1" i="0" baseline="0">
                <a:solidFill>
                  <a:schemeClr val="bg1"/>
                </a:solidFill>
              </a:defRPr>
            </a:lvl1pPr>
          </a:lstStyle>
          <a:p>
            <a:r>
              <a:rPr lang="fi-FI"/>
              <a:t>Muokkaa ots. perustyyl. napsautt.</a:t>
            </a:r>
            <a:endParaRPr lang="fi-FI" dirty="0"/>
          </a:p>
        </p:txBody>
      </p:sp>
      <p:sp>
        <p:nvSpPr>
          <p:cNvPr id="13" name="Alaotsikko 2">
            <a:extLst>
              <a:ext uri="{FF2B5EF4-FFF2-40B4-BE49-F238E27FC236}">
                <a16:creationId xmlns:a16="http://schemas.microsoft.com/office/drawing/2014/main" id="{E74052FB-1624-FE48-98E7-FEFB00A6C8BB}"/>
              </a:ext>
            </a:extLst>
          </p:cNvPr>
          <p:cNvSpPr>
            <a:spLocks noGrp="1"/>
          </p:cNvSpPr>
          <p:nvPr>
            <p:ph type="subTitle" idx="1"/>
          </p:nvPr>
        </p:nvSpPr>
        <p:spPr>
          <a:xfrm>
            <a:off x="877149" y="2921553"/>
            <a:ext cx="5841152" cy="648072"/>
          </a:xfrm>
          <a:prstGeom prst="rect">
            <a:avLst/>
          </a:prstGeom>
        </p:spPr>
        <p:txBody>
          <a:bodyPr>
            <a:normAutofit/>
          </a:bodyPr>
          <a:lstStyle>
            <a:lvl1pPr marL="0" indent="0" algn="l">
              <a:buNone/>
              <a:defRPr sz="2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Muokkaa alaotsikon perustyyliä napsautt.</a:t>
            </a:r>
            <a:endParaRPr lang="fi-FI" dirty="0"/>
          </a:p>
        </p:txBody>
      </p:sp>
      <p:sp>
        <p:nvSpPr>
          <p:cNvPr id="14" name="Tekstin paikkamerkki 2">
            <a:extLst>
              <a:ext uri="{FF2B5EF4-FFF2-40B4-BE49-F238E27FC236}">
                <a16:creationId xmlns:a16="http://schemas.microsoft.com/office/drawing/2014/main" id="{90E19B32-2364-234E-A420-95315E246963}"/>
              </a:ext>
            </a:extLst>
          </p:cNvPr>
          <p:cNvSpPr>
            <a:spLocks noGrp="1"/>
          </p:cNvSpPr>
          <p:nvPr>
            <p:ph type="body" idx="10"/>
          </p:nvPr>
        </p:nvSpPr>
        <p:spPr>
          <a:xfrm>
            <a:off x="877149" y="3705783"/>
            <a:ext cx="5841152" cy="854580"/>
          </a:xfrm>
          <a:prstGeom prst="rect">
            <a:avLst/>
          </a:prstGeom>
        </p:spPr>
        <p:txBody>
          <a:bodyPr anchor="t">
            <a:normAutofit/>
          </a:bodyPr>
          <a:lstStyle>
            <a:lvl1pPr marL="0" indent="0" algn="l">
              <a:buFont typeface="Arial"/>
              <a:buNone/>
              <a:defRPr sz="1800">
                <a:solidFill>
                  <a:schemeClr val="bg1"/>
                </a:solidFill>
              </a:defRPr>
            </a:lvl1pPr>
            <a:lvl2pPr marL="457200" indent="0" algn="ctr">
              <a:buFont typeface="Arial" panose="020B0604020202020204" pitchFamily="34" charset="0"/>
              <a:buNone/>
              <a:defRPr sz="1600">
                <a:solidFill>
                  <a:schemeClr val="bg1"/>
                </a:solidFill>
              </a:defRPr>
            </a:lvl2pPr>
            <a:lvl3pPr marL="914400" indent="0" algn="ctr">
              <a:buFont typeface="Arial" panose="020B0604020202020204" pitchFamily="34" charset="0"/>
              <a:buNone/>
              <a:defRPr sz="1400">
                <a:solidFill>
                  <a:schemeClr val="bg1"/>
                </a:solidFill>
              </a:defRPr>
            </a:lvl3pPr>
            <a:lvl4pPr marL="1371600" marR="0" indent="0" algn="ctr" defTabSz="914400" rtl="0" eaLnBrk="1" fontAlgn="auto" latinLnBrk="0" hangingPunct="1">
              <a:lnSpc>
                <a:spcPct val="90000"/>
              </a:lnSpc>
              <a:spcBef>
                <a:spcPts val="500"/>
              </a:spcBef>
              <a:spcAft>
                <a:spcPts val="0"/>
              </a:spcAft>
              <a:buClrTx/>
              <a:buSzTx/>
              <a:buFont typeface="Arial" panose="020B0604020202020204" pitchFamily="34" charset="0"/>
              <a:buNone/>
              <a:tabLst/>
              <a:defRPr sz="1400">
                <a:solidFill>
                  <a:schemeClr val="bg1"/>
                </a:solidFill>
              </a:defRPr>
            </a:lvl4pPr>
            <a:lvl5pPr marL="1828800" indent="0" algn="ctr">
              <a:buFont typeface="Arial" panose="020B0604020202020204" pitchFamily="34" charset="0"/>
              <a:buNone/>
              <a:defRPr sz="1400">
                <a:solidFill>
                  <a:schemeClr val="bg1"/>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a:t>Muokkaa tekstin perustyylejä napsauttamalla</a:t>
            </a:r>
          </a:p>
        </p:txBody>
      </p:sp>
      <p:pic>
        <p:nvPicPr>
          <p:cNvPr id="15" name="Picture 14" descr="Jyväskylän ammattikorkeakoulu, JAMK University of Applied Sciences logo">
            <a:extLst>
              <a:ext uri="{FF2B5EF4-FFF2-40B4-BE49-F238E27FC236}">
                <a16:creationId xmlns:a16="http://schemas.microsoft.com/office/drawing/2014/main" id="{EFE23272-400E-5F44-AF29-8062EEE4190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7148" y="5564519"/>
            <a:ext cx="3544951" cy="449712"/>
          </a:xfrm>
          <a:prstGeom prst="rect">
            <a:avLst/>
          </a:prstGeom>
        </p:spPr>
      </p:pic>
    </p:spTree>
    <p:extLst>
      <p:ext uri="{BB962C8B-B14F-4D97-AF65-F5344CB8AC3E}">
        <p14:creationId xmlns:p14="http://schemas.microsoft.com/office/powerpoint/2010/main" val="32573253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3_Custom Layout">
    <p:bg>
      <p:bgPr>
        <a:gradFill flip="none" rotWithShape="1">
          <a:gsLst>
            <a:gs pos="0">
              <a:schemeClr val="tx1"/>
            </a:gs>
            <a:gs pos="37000">
              <a:schemeClr val="tx1"/>
            </a:gs>
            <a:gs pos="83000">
              <a:schemeClr val="accent3"/>
            </a:gs>
            <a:gs pos="99000">
              <a:schemeClr val="accent3"/>
            </a:gs>
          </a:gsLst>
          <a:lin ang="2700000" scaled="1"/>
          <a:tileRect/>
        </a:gra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E5AD52F-2AB4-7C43-A9BD-390EF63312A2}"/>
              </a:ext>
            </a:extLst>
          </p:cNvPr>
          <p:cNvSpPr>
            <a:spLocks noGrp="1"/>
          </p:cNvSpPr>
          <p:nvPr>
            <p:ph type="title"/>
          </p:nvPr>
        </p:nvSpPr>
        <p:spPr>
          <a:xfrm>
            <a:off x="1210574" y="1348535"/>
            <a:ext cx="9520686" cy="1325563"/>
          </a:xfrm>
          <a:prstGeom prst="rect">
            <a:avLst/>
          </a:prstGeom>
        </p:spPr>
        <p:txBody>
          <a:bodyPr/>
          <a:lstStyle>
            <a:lvl1pPr algn="ctr">
              <a:defRPr sz="7400" b="1" i="0" baseline="0">
                <a:solidFill>
                  <a:schemeClr val="bg1"/>
                </a:solidFill>
              </a:defRPr>
            </a:lvl1pPr>
          </a:lstStyle>
          <a:p>
            <a:r>
              <a:rPr lang="fi-FI"/>
              <a:t>Muokkaa ots. perustyyl. napsautt.</a:t>
            </a:r>
            <a:endParaRPr lang="fi-FI" dirty="0"/>
          </a:p>
        </p:txBody>
      </p:sp>
      <p:sp>
        <p:nvSpPr>
          <p:cNvPr id="7" name="Alaotsikko 2">
            <a:extLst>
              <a:ext uri="{FF2B5EF4-FFF2-40B4-BE49-F238E27FC236}">
                <a16:creationId xmlns:a16="http://schemas.microsoft.com/office/drawing/2014/main" id="{8F968CFA-EDB4-EE4E-A52B-C136D1AC71A5}"/>
              </a:ext>
            </a:extLst>
          </p:cNvPr>
          <p:cNvSpPr>
            <a:spLocks noGrp="1"/>
          </p:cNvSpPr>
          <p:nvPr>
            <p:ph type="subTitle" idx="1"/>
          </p:nvPr>
        </p:nvSpPr>
        <p:spPr>
          <a:xfrm>
            <a:off x="1210574" y="3693707"/>
            <a:ext cx="9520686" cy="648072"/>
          </a:xfrm>
          <a:prstGeom prst="rect">
            <a:avLst/>
          </a:prstGeom>
        </p:spPr>
        <p:txBody>
          <a:bodyPr>
            <a:normAutofit/>
          </a:bodyPr>
          <a:lstStyle>
            <a:lvl1pPr marL="0" indent="0" algn="ctr">
              <a:buNone/>
              <a:defRPr sz="3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Muokkaa alaotsikon perustyyliä napsautt.</a:t>
            </a:r>
            <a:endParaRPr lang="fi-FI" dirty="0"/>
          </a:p>
        </p:txBody>
      </p:sp>
      <p:pic>
        <p:nvPicPr>
          <p:cNvPr id="6" name="Picture 3" descr="JAMK logo">
            <a:extLst>
              <a:ext uri="{FF2B5EF4-FFF2-40B4-BE49-F238E27FC236}">
                <a16:creationId xmlns:a16="http://schemas.microsoft.com/office/drawing/2014/main" id="{B80BB0DA-8924-BD4F-8DA9-86C5DE159F2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94426" y="5874575"/>
            <a:ext cx="1543399" cy="771699"/>
          </a:xfrm>
          <a:prstGeom prst="rect">
            <a:avLst/>
          </a:prstGeom>
        </p:spPr>
      </p:pic>
      <p:sp>
        <p:nvSpPr>
          <p:cNvPr id="8" name="Tekstin paikkamerkki 2">
            <a:extLst>
              <a:ext uri="{FF2B5EF4-FFF2-40B4-BE49-F238E27FC236}">
                <a16:creationId xmlns:a16="http://schemas.microsoft.com/office/drawing/2014/main" id="{143FF6FB-AD0E-7D47-B01F-AE492FB32267}"/>
              </a:ext>
            </a:extLst>
          </p:cNvPr>
          <p:cNvSpPr>
            <a:spLocks noGrp="1"/>
          </p:cNvSpPr>
          <p:nvPr>
            <p:ph type="body" idx="10"/>
          </p:nvPr>
        </p:nvSpPr>
        <p:spPr>
          <a:xfrm>
            <a:off x="1210574" y="4847399"/>
            <a:ext cx="9520686" cy="854580"/>
          </a:xfrm>
          <a:prstGeom prst="rect">
            <a:avLst/>
          </a:prstGeom>
        </p:spPr>
        <p:txBody>
          <a:bodyPr anchor="t">
            <a:normAutofit/>
          </a:bodyPr>
          <a:lstStyle>
            <a:lvl1pPr marL="0" indent="0" algn="ctr">
              <a:buFont typeface="Arial"/>
              <a:buNone/>
              <a:defRPr sz="1800">
                <a:solidFill>
                  <a:schemeClr val="bg1"/>
                </a:solidFill>
              </a:defRPr>
            </a:lvl1pPr>
            <a:lvl2pPr marL="457200" indent="0" algn="ctr">
              <a:buFont typeface="Arial" panose="020B0604020202020204" pitchFamily="34" charset="0"/>
              <a:buNone/>
              <a:defRPr sz="1600">
                <a:solidFill>
                  <a:schemeClr val="bg1"/>
                </a:solidFill>
              </a:defRPr>
            </a:lvl2pPr>
            <a:lvl3pPr marL="914400" indent="0" algn="ctr">
              <a:buFont typeface="Arial" panose="020B0604020202020204" pitchFamily="34" charset="0"/>
              <a:buNone/>
              <a:defRPr sz="1400">
                <a:solidFill>
                  <a:schemeClr val="bg1"/>
                </a:solidFill>
              </a:defRPr>
            </a:lvl3pPr>
            <a:lvl4pPr marL="1371600" marR="0" indent="0" algn="ctr" defTabSz="914400" rtl="0" eaLnBrk="1" fontAlgn="auto" latinLnBrk="0" hangingPunct="1">
              <a:lnSpc>
                <a:spcPct val="90000"/>
              </a:lnSpc>
              <a:spcBef>
                <a:spcPts val="500"/>
              </a:spcBef>
              <a:spcAft>
                <a:spcPts val="0"/>
              </a:spcAft>
              <a:buClrTx/>
              <a:buSzTx/>
              <a:buFont typeface="Arial" panose="020B0604020202020204" pitchFamily="34" charset="0"/>
              <a:buNone/>
              <a:tabLst/>
              <a:defRPr sz="1400">
                <a:solidFill>
                  <a:schemeClr val="bg1"/>
                </a:solidFill>
              </a:defRPr>
            </a:lvl4pPr>
            <a:lvl5pPr marL="1828800" indent="0" algn="ctr">
              <a:buFont typeface="Arial" panose="020B0604020202020204" pitchFamily="34" charset="0"/>
              <a:buNone/>
              <a:defRPr sz="1400">
                <a:solidFill>
                  <a:schemeClr val="bg1"/>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a:t>Muokkaa tekstin perustyylejä napsauttamalla</a:t>
            </a:r>
          </a:p>
        </p:txBody>
      </p:sp>
    </p:spTree>
    <p:extLst>
      <p:ext uri="{BB962C8B-B14F-4D97-AF65-F5344CB8AC3E}">
        <p14:creationId xmlns:p14="http://schemas.microsoft.com/office/powerpoint/2010/main" val="23198217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0_Custom Layout">
    <p:spTree>
      <p:nvGrpSpPr>
        <p:cNvPr id="1" name=""/>
        <p:cNvGrpSpPr/>
        <p:nvPr/>
      </p:nvGrpSpPr>
      <p:grpSpPr>
        <a:xfrm>
          <a:off x="0" y="0"/>
          <a:ext cx="0" cy="0"/>
          <a:chOff x="0" y="0"/>
          <a:chExt cx="0" cy="0"/>
        </a:xfrm>
      </p:grpSpPr>
      <p:sp>
        <p:nvSpPr>
          <p:cNvPr id="7" name="Suorakulmio 9">
            <a:extLst>
              <a:ext uri="{FF2B5EF4-FFF2-40B4-BE49-F238E27FC236}">
                <a16:creationId xmlns:a16="http://schemas.microsoft.com/office/drawing/2014/main" id="{929867C7-70E4-524F-8F04-75E75A71768C}"/>
              </a:ext>
              <a:ext uri="{C183D7F6-B498-43B3-948B-1728B52AA6E4}">
                <adec:decorative xmlns:adec="http://schemas.microsoft.com/office/drawing/2017/decorative" val="1"/>
              </a:ext>
            </a:extLst>
          </p:cNvPr>
          <p:cNvSpPr/>
          <p:nvPr userDrawn="1"/>
        </p:nvSpPr>
        <p:spPr>
          <a:xfrm>
            <a:off x="0" y="1"/>
            <a:ext cx="12192000" cy="5558970"/>
          </a:xfrm>
          <a:prstGeom prst="rect">
            <a:avLst/>
          </a:prstGeom>
          <a:gradFill>
            <a:gsLst>
              <a:gs pos="0">
                <a:schemeClr val="tx1"/>
              </a:gs>
              <a:gs pos="40000">
                <a:schemeClr val="tx1"/>
              </a:gs>
              <a:gs pos="83000">
                <a:schemeClr val="accent3"/>
              </a:gs>
              <a:gs pos="99000">
                <a:schemeClr val="accent3"/>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2" name="Title 1">
            <a:extLst>
              <a:ext uri="{FF2B5EF4-FFF2-40B4-BE49-F238E27FC236}">
                <a16:creationId xmlns:a16="http://schemas.microsoft.com/office/drawing/2014/main" id="{A09FE349-2197-8C4D-B828-C36B5DFA1D40}"/>
              </a:ext>
            </a:extLst>
          </p:cNvPr>
          <p:cNvSpPr>
            <a:spLocks noGrp="1"/>
          </p:cNvSpPr>
          <p:nvPr>
            <p:ph type="title"/>
          </p:nvPr>
        </p:nvSpPr>
        <p:spPr>
          <a:xfrm>
            <a:off x="1210574" y="1029227"/>
            <a:ext cx="9520686" cy="1325563"/>
          </a:xfrm>
          <a:prstGeom prst="rect">
            <a:avLst/>
          </a:prstGeom>
        </p:spPr>
        <p:txBody>
          <a:bodyPr/>
          <a:lstStyle>
            <a:lvl1pPr algn="ctr">
              <a:defRPr sz="7400" b="1" i="0" baseline="0">
                <a:solidFill>
                  <a:schemeClr val="bg1"/>
                </a:solidFill>
              </a:defRPr>
            </a:lvl1pPr>
          </a:lstStyle>
          <a:p>
            <a:r>
              <a:rPr lang="fi-FI"/>
              <a:t>Muokkaa ots. perustyyl. napsautt.</a:t>
            </a:r>
            <a:endParaRPr lang="fi-FI" dirty="0"/>
          </a:p>
        </p:txBody>
      </p:sp>
      <p:sp>
        <p:nvSpPr>
          <p:cNvPr id="6" name="Alaotsikko 2">
            <a:extLst>
              <a:ext uri="{FF2B5EF4-FFF2-40B4-BE49-F238E27FC236}">
                <a16:creationId xmlns:a16="http://schemas.microsoft.com/office/drawing/2014/main" id="{0C7BE6FE-2453-E740-86C2-E764F5EA2BD3}"/>
              </a:ext>
            </a:extLst>
          </p:cNvPr>
          <p:cNvSpPr>
            <a:spLocks noGrp="1"/>
          </p:cNvSpPr>
          <p:nvPr>
            <p:ph type="subTitle" idx="1"/>
          </p:nvPr>
        </p:nvSpPr>
        <p:spPr>
          <a:xfrm>
            <a:off x="1210574" y="3374399"/>
            <a:ext cx="9520686" cy="648072"/>
          </a:xfrm>
          <a:prstGeom prst="rect">
            <a:avLst/>
          </a:prstGeom>
        </p:spPr>
        <p:txBody>
          <a:bodyPr>
            <a:normAutofit/>
          </a:bodyPr>
          <a:lstStyle>
            <a:lvl1pPr marL="0" indent="0" algn="ctr">
              <a:buNone/>
              <a:defRPr sz="3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Muokkaa alaotsikon perustyyliä napsautt.</a:t>
            </a:r>
            <a:endParaRPr lang="fi-FI" dirty="0"/>
          </a:p>
        </p:txBody>
      </p:sp>
      <p:sp>
        <p:nvSpPr>
          <p:cNvPr id="24" name="Tekstin paikkamerkki 2">
            <a:extLst>
              <a:ext uri="{FF2B5EF4-FFF2-40B4-BE49-F238E27FC236}">
                <a16:creationId xmlns:a16="http://schemas.microsoft.com/office/drawing/2014/main" id="{F90B7C52-D3D4-3342-BC45-8BF2A7CB7BF8}"/>
              </a:ext>
            </a:extLst>
          </p:cNvPr>
          <p:cNvSpPr>
            <a:spLocks noGrp="1"/>
          </p:cNvSpPr>
          <p:nvPr>
            <p:ph type="body" idx="10"/>
          </p:nvPr>
        </p:nvSpPr>
        <p:spPr>
          <a:xfrm>
            <a:off x="1210574" y="4528091"/>
            <a:ext cx="9520686" cy="854580"/>
          </a:xfrm>
          <a:prstGeom prst="rect">
            <a:avLst/>
          </a:prstGeom>
        </p:spPr>
        <p:txBody>
          <a:bodyPr anchor="t">
            <a:normAutofit/>
          </a:bodyPr>
          <a:lstStyle>
            <a:lvl1pPr marL="0" indent="0" algn="ctr">
              <a:buFont typeface="Arial"/>
              <a:buNone/>
              <a:defRPr sz="1800">
                <a:solidFill>
                  <a:schemeClr val="bg1"/>
                </a:solidFill>
              </a:defRPr>
            </a:lvl1pPr>
            <a:lvl2pPr marL="457200" indent="0" algn="ctr">
              <a:buFont typeface="Arial" panose="020B0604020202020204" pitchFamily="34" charset="0"/>
              <a:buNone/>
              <a:defRPr sz="1600">
                <a:solidFill>
                  <a:schemeClr val="bg1"/>
                </a:solidFill>
              </a:defRPr>
            </a:lvl2pPr>
            <a:lvl3pPr marL="914400" indent="0" algn="ctr">
              <a:buFont typeface="Arial" panose="020B0604020202020204" pitchFamily="34" charset="0"/>
              <a:buNone/>
              <a:defRPr sz="1400">
                <a:solidFill>
                  <a:schemeClr val="bg1"/>
                </a:solidFill>
              </a:defRPr>
            </a:lvl3pPr>
            <a:lvl4pPr marL="1371600" marR="0" indent="0" algn="ctr" defTabSz="914400" rtl="0" eaLnBrk="1" fontAlgn="auto" latinLnBrk="0" hangingPunct="1">
              <a:lnSpc>
                <a:spcPct val="90000"/>
              </a:lnSpc>
              <a:spcBef>
                <a:spcPts val="500"/>
              </a:spcBef>
              <a:spcAft>
                <a:spcPts val="0"/>
              </a:spcAft>
              <a:buClrTx/>
              <a:buSzTx/>
              <a:buFont typeface="Arial" panose="020B0604020202020204" pitchFamily="34" charset="0"/>
              <a:buNone/>
              <a:tabLst/>
              <a:defRPr sz="1400">
                <a:solidFill>
                  <a:schemeClr val="bg1"/>
                </a:solidFill>
              </a:defRPr>
            </a:lvl4pPr>
            <a:lvl5pPr marL="1828800" indent="0" algn="ctr">
              <a:buFont typeface="Arial" panose="020B0604020202020204" pitchFamily="34" charset="0"/>
              <a:buNone/>
              <a:defRPr sz="1400">
                <a:solidFill>
                  <a:schemeClr val="bg1"/>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a:t>Muokkaa tekstin perustyylejä napsauttamalla</a:t>
            </a:r>
          </a:p>
        </p:txBody>
      </p:sp>
      <p:pic>
        <p:nvPicPr>
          <p:cNvPr id="9" name="Picture 3" descr="JAMK logo">
            <a:extLst>
              <a:ext uri="{FF2B5EF4-FFF2-40B4-BE49-F238E27FC236}">
                <a16:creationId xmlns:a16="http://schemas.microsoft.com/office/drawing/2014/main" id="{4A364B59-3F1C-0A4C-9413-6F7BBBDCA33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79100" y="5889340"/>
            <a:ext cx="1273047" cy="636524"/>
          </a:xfrm>
          <a:prstGeom prst="rect">
            <a:avLst/>
          </a:prstGeom>
        </p:spPr>
      </p:pic>
    </p:spTree>
    <p:extLst>
      <p:ext uri="{BB962C8B-B14F-4D97-AF65-F5344CB8AC3E}">
        <p14:creationId xmlns:p14="http://schemas.microsoft.com/office/powerpoint/2010/main" val="16624483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5_Custom Layout">
    <p:bg>
      <p:bgPr>
        <a:gradFill>
          <a:gsLst>
            <a:gs pos="0">
              <a:schemeClr val="tx1"/>
            </a:gs>
            <a:gs pos="41000">
              <a:schemeClr val="tx1"/>
            </a:gs>
            <a:gs pos="83000">
              <a:schemeClr val="accent3"/>
            </a:gs>
            <a:gs pos="99000">
              <a:schemeClr val="accent3"/>
            </a:gs>
          </a:gsLst>
          <a:lin ang="2700000" scaled="1"/>
        </a:gradFill>
        <a:effectLst/>
      </p:bgPr>
    </p:bg>
    <p:spTree>
      <p:nvGrpSpPr>
        <p:cNvPr id="1" name=""/>
        <p:cNvGrpSpPr/>
        <p:nvPr/>
      </p:nvGrpSpPr>
      <p:grpSpPr>
        <a:xfrm>
          <a:off x="0" y="0"/>
          <a:ext cx="0" cy="0"/>
          <a:chOff x="0" y="0"/>
          <a:chExt cx="0" cy="0"/>
        </a:xfrm>
      </p:grpSpPr>
      <p:sp>
        <p:nvSpPr>
          <p:cNvPr id="5" name="Suorakulmio 9">
            <a:extLst>
              <a:ext uri="{FF2B5EF4-FFF2-40B4-BE49-F238E27FC236}">
                <a16:creationId xmlns:a16="http://schemas.microsoft.com/office/drawing/2014/main" id="{F5C230DF-81C0-7B4D-818E-B322AA1F2AD4}"/>
              </a:ext>
              <a:ext uri="{C183D7F6-B498-43B3-948B-1728B52AA6E4}">
                <adec:decorative xmlns:adec="http://schemas.microsoft.com/office/drawing/2017/decorative" val="1"/>
              </a:ext>
            </a:extLst>
          </p:cNvPr>
          <p:cNvSpPr/>
          <p:nvPr userDrawn="1"/>
        </p:nvSpPr>
        <p:spPr>
          <a:xfrm>
            <a:off x="345057" y="414067"/>
            <a:ext cx="11455879" cy="60902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2" name="Title 1">
            <a:extLst>
              <a:ext uri="{FF2B5EF4-FFF2-40B4-BE49-F238E27FC236}">
                <a16:creationId xmlns:a16="http://schemas.microsoft.com/office/drawing/2014/main" id="{A09FE349-2197-8C4D-B828-C36B5DFA1D40}"/>
              </a:ext>
            </a:extLst>
          </p:cNvPr>
          <p:cNvSpPr>
            <a:spLocks noGrp="1"/>
          </p:cNvSpPr>
          <p:nvPr>
            <p:ph type="title"/>
          </p:nvPr>
        </p:nvSpPr>
        <p:spPr>
          <a:xfrm>
            <a:off x="772065" y="906356"/>
            <a:ext cx="10511286" cy="818927"/>
          </a:xfrm>
          <a:prstGeom prst="rect">
            <a:avLst/>
          </a:prstGeom>
        </p:spPr>
        <p:txBody>
          <a:bodyPr/>
          <a:lstStyle>
            <a:lvl1pPr>
              <a:defRPr sz="5400" b="1" i="0" baseline="0"/>
            </a:lvl1pPr>
          </a:lstStyle>
          <a:p>
            <a:r>
              <a:rPr lang="fi-FI"/>
              <a:t>Muokkaa ots. perustyyl. napsautt.</a:t>
            </a:r>
            <a:endParaRPr lang="fi-FI" dirty="0"/>
          </a:p>
        </p:txBody>
      </p:sp>
      <p:sp>
        <p:nvSpPr>
          <p:cNvPr id="3" name="Date Placeholder 2">
            <a:extLst>
              <a:ext uri="{FF2B5EF4-FFF2-40B4-BE49-F238E27FC236}">
                <a16:creationId xmlns:a16="http://schemas.microsoft.com/office/drawing/2014/main" id="{A8E1C406-DC64-DB46-A3A3-7FF978685CD7}"/>
              </a:ext>
            </a:extLst>
          </p:cNvPr>
          <p:cNvSpPr>
            <a:spLocks noGrp="1"/>
          </p:cNvSpPr>
          <p:nvPr>
            <p:ph type="dt" sz="half" idx="10"/>
          </p:nvPr>
        </p:nvSpPr>
        <p:spPr>
          <a:xfrm>
            <a:off x="766101" y="5926762"/>
            <a:ext cx="1453952" cy="404664"/>
          </a:xfrm>
        </p:spPr>
        <p:txBody>
          <a:bodyPr/>
          <a:lstStyle/>
          <a:p>
            <a:endParaRPr lang="fi-FI" dirty="0"/>
          </a:p>
        </p:txBody>
      </p:sp>
      <p:sp>
        <p:nvSpPr>
          <p:cNvPr id="4" name="Footer Placeholder 3">
            <a:extLst>
              <a:ext uri="{FF2B5EF4-FFF2-40B4-BE49-F238E27FC236}">
                <a16:creationId xmlns:a16="http://schemas.microsoft.com/office/drawing/2014/main" id="{E34A3D7A-E702-484C-AE34-D3F55E782311}"/>
              </a:ext>
            </a:extLst>
          </p:cNvPr>
          <p:cNvSpPr>
            <a:spLocks noGrp="1"/>
          </p:cNvSpPr>
          <p:nvPr>
            <p:ph type="ftr" sz="quarter" idx="11"/>
          </p:nvPr>
        </p:nvSpPr>
        <p:spPr>
          <a:xfrm>
            <a:off x="2292061" y="5926762"/>
            <a:ext cx="5570240" cy="404664"/>
          </a:xfrm>
        </p:spPr>
        <p:txBody>
          <a:bodyPr/>
          <a:lstStyle/>
          <a:p>
            <a:endParaRPr lang="fi-FI" dirty="0"/>
          </a:p>
        </p:txBody>
      </p:sp>
      <p:sp>
        <p:nvSpPr>
          <p:cNvPr id="6" name="Alaotsikko 2">
            <a:extLst>
              <a:ext uri="{FF2B5EF4-FFF2-40B4-BE49-F238E27FC236}">
                <a16:creationId xmlns:a16="http://schemas.microsoft.com/office/drawing/2014/main" id="{0C7BE6FE-2453-E740-86C2-E764F5EA2BD3}"/>
              </a:ext>
            </a:extLst>
          </p:cNvPr>
          <p:cNvSpPr>
            <a:spLocks noGrp="1"/>
          </p:cNvSpPr>
          <p:nvPr>
            <p:ph type="subTitle" idx="1"/>
          </p:nvPr>
        </p:nvSpPr>
        <p:spPr>
          <a:xfrm>
            <a:off x="772065" y="1738262"/>
            <a:ext cx="10511286" cy="648072"/>
          </a:xfrm>
          <a:prstGeom prst="rect">
            <a:avLst/>
          </a:prstGeom>
        </p:spPr>
        <p:txBody>
          <a:bodyPr>
            <a:normAutofit/>
          </a:bodyPr>
          <a:lstStyle>
            <a:lvl1pPr marL="0" indent="0" algn="l">
              <a:buNone/>
              <a:defRPr sz="3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Muokkaa alaotsikon perustyyliä napsautt.</a:t>
            </a:r>
            <a:endParaRPr lang="fi-FI" dirty="0"/>
          </a:p>
        </p:txBody>
      </p:sp>
      <p:sp>
        <p:nvSpPr>
          <p:cNvPr id="8" name="Tekstin paikkamerkki 2">
            <a:extLst>
              <a:ext uri="{FF2B5EF4-FFF2-40B4-BE49-F238E27FC236}">
                <a16:creationId xmlns:a16="http://schemas.microsoft.com/office/drawing/2014/main" id="{9F37ACCC-1AD2-894A-B6CB-EDDCA4516775}"/>
              </a:ext>
            </a:extLst>
          </p:cNvPr>
          <p:cNvSpPr>
            <a:spLocks noGrp="1"/>
          </p:cNvSpPr>
          <p:nvPr>
            <p:ph type="body" idx="12"/>
          </p:nvPr>
        </p:nvSpPr>
        <p:spPr>
          <a:xfrm>
            <a:off x="768550" y="2615213"/>
            <a:ext cx="10514802" cy="2803128"/>
          </a:xfrm>
          <a:prstGeom prst="rect">
            <a:avLst/>
          </a:prstGeom>
        </p:spPr>
        <p:txBody>
          <a:bodyPr anchor="t">
            <a:normAutofit/>
          </a:bodyPr>
          <a:lstStyle>
            <a:lvl1pPr marL="285750" indent="-285750">
              <a:buFont typeface="Arial"/>
              <a:buChar char="•"/>
              <a:defRPr sz="2200">
                <a:solidFill>
                  <a:schemeClr val="tx2"/>
                </a:solidFill>
              </a:defRPr>
            </a:lvl1pPr>
            <a:lvl2pPr marL="742950" indent="-285750">
              <a:buFont typeface="Arial" panose="020B0604020202020204" pitchFamily="34" charset="0"/>
              <a:buChar char="•"/>
              <a:defRPr sz="2000">
                <a:solidFill>
                  <a:schemeClr val="tx2"/>
                </a:solidFill>
              </a:defRPr>
            </a:lvl2pPr>
            <a:lvl3pPr marL="1200150" indent="-285750">
              <a:buFont typeface="Arial" panose="020B0604020202020204" pitchFamily="34" charset="0"/>
              <a:buChar char="•"/>
              <a:defRPr sz="1800">
                <a:solidFill>
                  <a:schemeClr val="tx2"/>
                </a:solidFill>
              </a:defRPr>
            </a:lvl3pPr>
            <a:lvl4pPr marL="1657350" marR="0"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a:solidFill>
                  <a:schemeClr val="tx2"/>
                </a:solidFill>
              </a:defRPr>
            </a:lvl4pPr>
            <a:lvl5pPr marL="2114550" indent="-285750">
              <a:buFont typeface="Arial" panose="020B0604020202020204" pitchFamily="34" charset="0"/>
              <a:buChar char="•"/>
              <a:defRPr sz="1400">
                <a:solidFill>
                  <a:schemeClr val="tx2"/>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pic>
        <p:nvPicPr>
          <p:cNvPr id="10" name="Picture 3" descr="JAMK logo">
            <a:extLst>
              <a:ext uri="{FF2B5EF4-FFF2-40B4-BE49-F238E27FC236}">
                <a16:creationId xmlns:a16="http://schemas.microsoft.com/office/drawing/2014/main" id="{F01650AF-5566-7C4B-8FD1-C7AB19C63BA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99700" y="5694902"/>
            <a:ext cx="1273047" cy="636524"/>
          </a:xfrm>
          <a:prstGeom prst="rect">
            <a:avLst/>
          </a:prstGeom>
        </p:spPr>
      </p:pic>
    </p:spTree>
    <p:extLst>
      <p:ext uri="{BB962C8B-B14F-4D97-AF65-F5344CB8AC3E}">
        <p14:creationId xmlns:p14="http://schemas.microsoft.com/office/powerpoint/2010/main" val="41025734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5" Type="http://schemas.openxmlformats.org/officeDocument/2006/relationships/image" Target="../media/image4.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Päivämäärän paikkamerkki 3"/>
          <p:cNvSpPr>
            <a:spLocks noGrp="1"/>
          </p:cNvSpPr>
          <p:nvPr>
            <p:ph type="dt" sz="half" idx="2"/>
          </p:nvPr>
        </p:nvSpPr>
        <p:spPr>
          <a:xfrm>
            <a:off x="816901" y="6237312"/>
            <a:ext cx="1453952" cy="404664"/>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i-FI" dirty="0"/>
          </a:p>
        </p:txBody>
      </p:sp>
      <p:sp>
        <p:nvSpPr>
          <p:cNvPr id="10" name="Alatunnisteen paikkamerkki 4"/>
          <p:cNvSpPr>
            <a:spLocks noGrp="1"/>
          </p:cNvSpPr>
          <p:nvPr>
            <p:ph type="ftr" sz="quarter" idx="3"/>
          </p:nvPr>
        </p:nvSpPr>
        <p:spPr>
          <a:xfrm>
            <a:off x="2342861" y="6237312"/>
            <a:ext cx="5570240" cy="404664"/>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i-FI" dirty="0"/>
          </a:p>
        </p:txBody>
      </p:sp>
      <p:pic>
        <p:nvPicPr>
          <p:cNvPr id="11" name="Picture 3" descr="JAMK logo"/>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0579100" y="6005452"/>
            <a:ext cx="1273047" cy="636524"/>
          </a:xfrm>
          <a:prstGeom prst="rect">
            <a:avLst/>
          </a:prstGeom>
        </p:spPr>
      </p:pic>
    </p:spTree>
    <p:extLst>
      <p:ext uri="{BB962C8B-B14F-4D97-AF65-F5344CB8AC3E}">
        <p14:creationId xmlns:p14="http://schemas.microsoft.com/office/powerpoint/2010/main" val="1923229604"/>
      </p:ext>
    </p:extLst>
  </p:cSld>
  <p:clrMap bg1="lt1" tx1="dk1" bg2="lt2" tx2="dk2" accent1="accent1" accent2="accent2" accent3="accent3" accent4="accent4" accent5="accent5" accent6="accent6" hlink="hlink" folHlink="folHlink"/>
  <p:sldLayoutIdLst>
    <p:sldLayoutId id="2147483668" r:id="rId1"/>
    <p:sldLayoutId id="2147483675" r:id="rId2"/>
    <p:sldLayoutId id="2147483680" r:id="rId3"/>
    <p:sldLayoutId id="2147483672" r:id="rId4"/>
    <p:sldLayoutId id="2147483669" r:id="rId5"/>
    <p:sldLayoutId id="2147483679" r:id="rId6"/>
    <p:sldLayoutId id="2147483671" r:id="rId7"/>
    <p:sldLayoutId id="2147483681" r:id="rId8"/>
    <p:sldLayoutId id="2147483673" r:id="rId9"/>
    <p:sldLayoutId id="2147483677" r:id="rId10"/>
    <p:sldLayoutId id="2147483650" r:id="rId11"/>
    <p:sldLayoutId id="2147483655" r:id="rId12"/>
    <p:sldLayoutId id="2147483656" r:id="rId13"/>
    <p:sldLayoutId id="2147483658" r:id="rId14"/>
    <p:sldLayoutId id="2147483664" r:id="rId15"/>
    <p:sldLayoutId id="2147483663" r:id="rId16"/>
  </p:sldLayoutIdLst>
  <p:hf sldNum="0"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8" name="Alatunnisteen paikkamerkki 4"/>
          <p:cNvSpPr>
            <a:spLocks noGrp="1"/>
          </p:cNvSpPr>
          <p:nvPr>
            <p:ph type="ftr" sz="quarter" idx="3"/>
          </p:nvPr>
        </p:nvSpPr>
        <p:spPr>
          <a:xfrm>
            <a:off x="2253952" y="6237312"/>
            <a:ext cx="5570240" cy="404664"/>
          </a:xfrm>
          <a:prstGeom prst="rect">
            <a:avLst/>
          </a:prstGeom>
        </p:spPr>
        <p:txBody>
          <a:bodyPr vert="horz" lIns="91440" tIns="45720" rIns="91440" bIns="45720" rtlCol="0" anchor="ctr"/>
          <a:lstStyle>
            <a:lvl1pPr algn="l">
              <a:defRPr sz="1200">
                <a:solidFill>
                  <a:srgbClr val="FFFFFF"/>
                </a:solidFill>
              </a:defRPr>
            </a:lvl1pPr>
          </a:lstStyle>
          <a:p>
            <a:endParaRPr lang="fi-FI" dirty="0"/>
          </a:p>
        </p:txBody>
      </p:sp>
      <p:sp>
        <p:nvSpPr>
          <p:cNvPr id="7" name="Päivämäärän paikkamerkki 3"/>
          <p:cNvSpPr>
            <a:spLocks noGrp="1"/>
          </p:cNvSpPr>
          <p:nvPr>
            <p:ph type="dt" sz="half" idx="2"/>
          </p:nvPr>
        </p:nvSpPr>
        <p:spPr>
          <a:xfrm>
            <a:off x="727992" y="6237312"/>
            <a:ext cx="1453952" cy="404664"/>
          </a:xfrm>
          <a:prstGeom prst="rect">
            <a:avLst/>
          </a:prstGeom>
        </p:spPr>
        <p:txBody>
          <a:bodyPr vert="horz" lIns="91440" tIns="45720" rIns="91440" bIns="45720" rtlCol="0" anchor="ctr"/>
          <a:lstStyle>
            <a:lvl1pPr algn="l">
              <a:defRPr sz="1200">
                <a:solidFill>
                  <a:srgbClr val="FFFFFF"/>
                </a:solidFill>
              </a:defRPr>
            </a:lvl1pPr>
          </a:lstStyle>
          <a:p>
            <a:endParaRPr lang="fi-FI" dirty="0"/>
          </a:p>
        </p:txBody>
      </p:sp>
      <p:pic>
        <p:nvPicPr>
          <p:cNvPr id="6" name="Picture 3" descr="JAMK logo">
            <a:extLst>
              <a:ext uri="{FF2B5EF4-FFF2-40B4-BE49-F238E27FC236}">
                <a16:creationId xmlns:a16="http://schemas.microsoft.com/office/drawing/2014/main" id="{D23D67F7-17C9-DF4B-B0AB-2240EFA39E6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296526" y="5883215"/>
            <a:ext cx="1517521" cy="758760"/>
          </a:xfrm>
          <a:prstGeom prst="rect">
            <a:avLst/>
          </a:prstGeom>
        </p:spPr>
      </p:pic>
    </p:spTree>
    <p:extLst>
      <p:ext uri="{BB962C8B-B14F-4D97-AF65-F5344CB8AC3E}">
        <p14:creationId xmlns:p14="http://schemas.microsoft.com/office/powerpoint/2010/main" val="1230124479"/>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82" r:id="rId3"/>
  </p:sldLayoutIdLst>
  <p:hf sldNum="0"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6.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6B83D-3D64-8442-BC40-EF59A492AA5A}"/>
              </a:ext>
            </a:extLst>
          </p:cNvPr>
          <p:cNvSpPr>
            <a:spLocks noGrp="1"/>
          </p:cNvSpPr>
          <p:nvPr>
            <p:ph type="title"/>
          </p:nvPr>
        </p:nvSpPr>
        <p:spPr>
          <a:xfrm>
            <a:off x="776438" y="1883816"/>
            <a:ext cx="10378243" cy="1831536"/>
          </a:xfrm>
        </p:spPr>
        <p:txBody>
          <a:bodyPr/>
          <a:lstStyle/>
          <a:p>
            <a:pPr algn="ctr"/>
            <a:r>
              <a:rPr lang="fi-FI" sz="6000" b="1" dirty="0">
                <a:effectLst/>
              </a:rPr>
              <a:t>Digitaalinen varhaiskasvatus ja etäohjaus 3 op</a:t>
            </a:r>
          </a:p>
        </p:txBody>
      </p:sp>
      <p:sp>
        <p:nvSpPr>
          <p:cNvPr id="4" name="Text Placeholder 3">
            <a:extLst>
              <a:ext uri="{FF2B5EF4-FFF2-40B4-BE49-F238E27FC236}">
                <a16:creationId xmlns:a16="http://schemas.microsoft.com/office/drawing/2014/main" id="{2D413AC8-79D2-1A42-91B8-A8D4BD5042DF}"/>
              </a:ext>
            </a:extLst>
          </p:cNvPr>
          <p:cNvSpPr>
            <a:spLocks noGrp="1"/>
          </p:cNvSpPr>
          <p:nvPr>
            <p:ph type="body" idx="10"/>
          </p:nvPr>
        </p:nvSpPr>
        <p:spPr>
          <a:xfrm>
            <a:off x="1210574" y="4494866"/>
            <a:ext cx="9520686" cy="1207113"/>
          </a:xfrm>
        </p:spPr>
        <p:txBody>
          <a:bodyPr>
            <a:normAutofit/>
          </a:bodyPr>
          <a:lstStyle/>
          <a:p>
            <a:r>
              <a:rPr lang="fi-FI" dirty="0"/>
              <a:t>Timo Hintikka, Lehtori, KM, </a:t>
            </a:r>
            <a:r>
              <a:rPr lang="fi-FI" dirty="0" err="1"/>
              <a:t>vo</a:t>
            </a:r>
            <a:r>
              <a:rPr lang="fi-FI" dirty="0"/>
              <a:t>, Jyväskylän ammattikorkeakoulu</a:t>
            </a:r>
          </a:p>
          <a:p>
            <a:r>
              <a:rPr lang="fi-FI"/>
              <a:t>Jonna </a:t>
            </a:r>
            <a:r>
              <a:rPr lang="fi-FI" dirty="0"/>
              <a:t>Salmijärvi, KM, Verkkopedagogiikan suunnittelija, Jyväskylän ammattikorkeakoulu</a:t>
            </a:r>
          </a:p>
          <a:p>
            <a:r>
              <a:rPr lang="fi-FI" dirty="0"/>
              <a:t>Sari Lipponen, KM, VEO, yliopistonopettaja, JYU</a:t>
            </a:r>
          </a:p>
          <a:p>
            <a:endParaRPr lang="fi-FI" dirty="0"/>
          </a:p>
          <a:p>
            <a:endParaRPr lang="fi-FI" dirty="0"/>
          </a:p>
        </p:txBody>
      </p:sp>
      <p:pic>
        <p:nvPicPr>
          <p:cNvPr id="7" name="Picture 6">
            <a:extLst>
              <a:ext uri="{FF2B5EF4-FFF2-40B4-BE49-F238E27FC236}">
                <a16:creationId xmlns:a16="http://schemas.microsoft.com/office/drawing/2014/main" id="{135EB2DA-E8CB-4958-A208-D8EA99121F70}"/>
              </a:ext>
            </a:extLst>
          </p:cNvPr>
          <p:cNvPicPr>
            <a:picLocks noChangeAspect="1"/>
          </p:cNvPicPr>
          <p:nvPr/>
        </p:nvPicPr>
        <p:blipFill>
          <a:blip r:embed="rId2"/>
          <a:stretch>
            <a:fillRect/>
          </a:stretch>
        </p:blipFill>
        <p:spPr>
          <a:xfrm>
            <a:off x="10356532" y="4671132"/>
            <a:ext cx="1249788" cy="1207113"/>
          </a:xfrm>
          <a:prstGeom prst="rect">
            <a:avLst/>
          </a:prstGeom>
        </p:spPr>
      </p:pic>
    </p:spTree>
    <p:extLst>
      <p:ext uri="{BB962C8B-B14F-4D97-AF65-F5344CB8AC3E}">
        <p14:creationId xmlns:p14="http://schemas.microsoft.com/office/powerpoint/2010/main" val="22093695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B5BCA9-D05E-48F2-A3E2-82E8A739B280}"/>
              </a:ext>
            </a:extLst>
          </p:cNvPr>
          <p:cNvSpPr>
            <a:spLocks noGrp="1"/>
          </p:cNvSpPr>
          <p:nvPr>
            <p:ph type="title"/>
          </p:nvPr>
        </p:nvSpPr>
        <p:spPr>
          <a:xfrm>
            <a:off x="695063" y="524737"/>
            <a:ext cx="10511286" cy="818927"/>
          </a:xfrm>
        </p:spPr>
        <p:txBody>
          <a:bodyPr/>
          <a:lstStyle/>
          <a:p>
            <a:r>
              <a:rPr lang="fi-FI" sz="4000" b="1" dirty="0">
                <a:effectLst/>
              </a:rPr>
              <a:t>Digitaalinen varhaiskasvatus ja etäohjaus 3 op</a:t>
            </a:r>
            <a:endParaRPr lang="fi-FI" sz="4000" dirty="0"/>
          </a:p>
        </p:txBody>
      </p:sp>
      <p:sp>
        <p:nvSpPr>
          <p:cNvPr id="5" name="Subtitle 4">
            <a:extLst>
              <a:ext uri="{FF2B5EF4-FFF2-40B4-BE49-F238E27FC236}">
                <a16:creationId xmlns:a16="http://schemas.microsoft.com/office/drawing/2014/main" id="{8A9D4145-158E-4B4E-B5AF-67543991EB0D}"/>
              </a:ext>
            </a:extLst>
          </p:cNvPr>
          <p:cNvSpPr>
            <a:spLocks noGrp="1"/>
          </p:cNvSpPr>
          <p:nvPr>
            <p:ph type="subTitle" idx="1"/>
          </p:nvPr>
        </p:nvSpPr>
        <p:spPr>
          <a:xfrm>
            <a:off x="695063" y="1179220"/>
            <a:ext cx="10511286" cy="648071"/>
          </a:xfrm>
        </p:spPr>
        <p:txBody>
          <a:bodyPr>
            <a:normAutofit/>
          </a:bodyPr>
          <a:lstStyle/>
          <a:p>
            <a:r>
              <a:rPr lang="fi-FI" dirty="0"/>
              <a:t>Kehittämistehtävien tuotoksia</a:t>
            </a:r>
          </a:p>
        </p:txBody>
      </p:sp>
      <p:sp>
        <p:nvSpPr>
          <p:cNvPr id="6" name="Text Placeholder 5">
            <a:extLst>
              <a:ext uri="{FF2B5EF4-FFF2-40B4-BE49-F238E27FC236}">
                <a16:creationId xmlns:a16="http://schemas.microsoft.com/office/drawing/2014/main" id="{4E2DC6D9-1090-4989-959F-AAE29E8386AD}"/>
              </a:ext>
            </a:extLst>
          </p:cNvPr>
          <p:cNvSpPr>
            <a:spLocks noGrp="1"/>
          </p:cNvSpPr>
          <p:nvPr>
            <p:ph type="body" idx="12"/>
          </p:nvPr>
        </p:nvSpPr>
        <p:spPr>
          <a:xfrm>
            <a:off x="840357" y="1998147"/>
            <a:ext cx="9347602" cy="3956715"/>
          </a:xfrm>
        </p:spPr>
        <p:txBody>
          <a:bodyPr>
            <a:normAutofit fontScale="77500" lnSpcReduction="20000"/>
          </a:bodyPr>
          <a:lstStyle/>
          <a:p>
            <a:pPr marL="0" indent="0">
              <a:buNone/>
            </a:pPr>
            <a:r>
              <a:rPr lang="fi-FI" b="1" dirty="0"/>
              <a:t>Esittelyvideoiden</a:t>
            </a:r>
            <a:r>
              <a:rPr lang="fi-FI" dirty="0"/>
              <a:t> tekeminen päiväkodeista kunnan nettisivuille, lapset äänessä ja kuvassa periaatteella.</a:t>
            </a:r>
          </a:p>
          <a:p>
            <a:pPr marL="0" indent="0">
              <a:buNone/>
            </a:pPr>
            <a:r>
              <a:rPr lang="fi-FI" b="1" dirty="0" err="1"/>
              <a:t>ThingLinkin</a:t>
            </a:r>
            <a:r>
              <a:rPr lang="fi-FI" dirty="0"/>
              <a:t> hyödyntäminen vuoropäiväkodin oppimisympäristön esittelyssä</a:t>
            </a:r>
          </a:p>
          <a:p>
            <a:pPr marL="0" indent="0">
              <a:buNone/>
            </a:pPr>
            <a:r>
              <a:rPr lang="fi-FI" b="1" dirty="0" err="1"/>
              <a:t>ThingLinkin</a:t>
            </a:r>
            <a:r>
              <a:rPr lang="fi-FI" dirty="0"/>
              <a:t> hyödyntäminen vuoropäiväkodin vuorokausiryhmin esittelyssä lapsille ja vanhemmille.</a:t>
            </a:r>
          </a:p>
          <a:p>
            <a:pPr marL="0" indent="0">
              <a:buNone/>
            </a:pPr>
            <a:r>
              <a:rPr lang="fi-FI" b="1" dirty="0" err="1"/>
              <a:t>Thinglinkin</a:t>
            </a:r>
            <a:r>
              <a:rPr lang="fi-FI" dirty="0"/>
              <a:t> avulla tehdään vanhemmille ja lapsille tuotos lapsiryhmän vappuviikon touhuista (pedagoginen dokumentointi)</a:t>
            </a:r>
          </a:p>
          <a:p>
            <a:pPr marL="0" indent="0">
              <a:buNone/>
            </a:pPr>
            <a:r>
              <a:rPr lang="fi-FI" b="1" dirty="0" err="1"/>
              <a:t>Book</a:t>
            </a:r>
            <a:r>
              <a:rPr lang="fi-FI" b="1" dirty="0"/>
              <a:t> </a:t>
            </a:r>
            <a:r>
              <a:rPr lang="fi-FI" b="1" dirty="0" err="1"/>
              <a:t>Creatorin</a:t>
            </a:r>
            <a:r>
              <a:rPr lang="fi-FI" b="1" dirty="0"/>
              <a:t> </a:t>
            </a:r>
            <a:r>
              <a:rPr lang="fi-FI" dirty="0"/>
              <a:t>avulla lasten yhteinen satukirja. Lapset </a:t>
            </a:r>
            <a:r>
              <a:rPr lang="fi-FI" dirty="0" err="1"/>
              <a:t>saduttavat</a:t>
            </a:r>
            <a:r>
              <a:rPr lang="fi-FI" dirty="0"/>
              <a:t> ja piirtävät kuvat sadusta, jotka kuvataan ja siirretään </a:t>
            </a:r>
            <a:r>
              <a:rPr lang="fi-FI" dirty="0" err="1"/>
              <a:t>Book</a:t>
            </a:r>
            <a:r>
              <a:rPr lang="fi-FI" dirty="0"/>
              <a:t> </a:t>
            </a:r>
            <a:r>
              <a:rPr lang="fi-FI" dirty="0" err="1"/>
              <a:t>Creatoriin</a:t>
            </a:r>
            <a:r>
              <a:rPr lang="fi-FI" dirty="0"/>
              <a:t>. Aikuinen kirjoittaa sadun kuvien yhteyteen </a:t>
            </a:r>
            <a:r>
              <a:rPr lang="fi-FI" dirty="0" err="1"/>
              <a:t>Book</a:t>
            </a:r>
            <a:r>
              <a:rPr lang="fi-FI" dirty="0"/>
              <a:t> </a:t>
            </a:r>
            <a:r>
              <a:rPr lang="fi-FI" dirty="0" err="1"/>
              <a:t>Creatoriin</a:t>
            </a:r>
            <a:r>
              <a:rPr lang="fi-FI" dirty="0"/>
              <a:t>.</a:t>
            </a:r>
          </a:p>
          <a:p>
            <a:pPr marL="0" indent="0">
              <a:buNone/>
            </a:pPr>
            <a:r>
              <a:rPr lang="fi-FI" b="1" dirty="0" err="1">
                <a:effectLst/>
                <a:ea typeface="Calibri" panose="020F0502020204030204" pitchFamily="34" charset="0"/>
              </a:rPr>
              <a:t>IMovie:lla</a:t>
            </a:r>
            <a:r>
              <a:rPr lang="fi-FI" b="1" dirty="0">
                <a:effectLst/>
                <a:ea typeface="Calibri" panose="020F0502020204030204" pitchFamily="34" charset="0"/>
              </a:rPr>
              <a:t> </a:t>
            </a:r>
            <a:r>
              <a:rPr lang="fi-FI" dirty="0">
                <a:ea typeface="Calibri" panose="020F0502020204030204" pitchFamily="34" charset="0"/>
              </a:rPr>
              <a:t>tehdään </a:t>
            </a:r>
            <a:r>
              <a:rPr lang="fi-FI" b="1" dirty="0">
                <a:ea typeface="Calibri" panose="020F0502020204030204" pitchFamily="34" charset="0"/>
              </a:rPr>
              <a:t>videokooste</a:t>
            </a:r>
            <a:r>
              <a:rPr lang="fi-FI" dirty="0">
                <a:ea typeface="Calibri" panose="020F0502020204030204" pitchFamily="34" charset="0"/>
              </a:rPr>
              <a:t> </a:t>
            </a:r>
            <a:r>
              <a:rPr lang="fi-FI" dirty="0" err="1">
                <a:effectLst/>
                <a:ea typeface="Calibri" panose="020F0502020204030204" pitchFamily="34" charset="0"/>
              </a:rPr>
              <a:t>screenshot</a:t>
            </a:r>
            <a:r>
              <a:rPr lang="fi-FI" dirty="0">
                <a:effectLst/>
                <a:ea typeface="Calibri" panose="020F0502020204030204" pitchFamily="34" charset="0"/>
              </a:rPr>
              <a:t>-kuvista (lasten töitä ja </a:t>
            </a:r>
            <a:r>
              <a:rPr lang="fi-FI" dirty="0" err="1">
                <a:effectLst/>
                <a:ea typeface="Calibri" panose="020F0502020204030204" pitchFamily="34" charset="0"/>
              </a:rPr>
              <a:t>piirrustuksia</a:t>
            </a:r>
            <a:r>
              <a:rPr lang="fi-FI" dirty="0">
                <a:effectLst/>
                <a:ea typeface="Calibri" panose="020F0502020204030204" pitchFamily="34" charset="0"/>
              </a:rPr>
              <a:t>). Ladataan video </a:t>
            </a:r>
            <a:r>
              <a:rPr lang="fi-FI" dirty="0" err="1">
                <a:effectLst/>
                <a:ea typeface="Calibri" panose="020F0502020204030204" pitchFamily="34" charset="0"/>
              </a:rPr>
              <a:t>google-drive:een</a:t>
            </a:r>
            <a:r>
              <a:rPr lang="fi-FI" dirty="0">
                <a:effectLst/>
                <a:ea typeface="Calibri" panose="020F0502020204030204" pitchFamily="34" charset="0"/>
              </a:rPr>
              <a:t> ja tehdään QR-koodilla linkki ja jaetaan perheille.</a:t>
            </a:r>
          </a:p>
          <a:p>
            <a:pPr marL="0" indent="0">
              <a:buNone/>
            </a:pPr>
            <a:r>
              <a:rPr lang="fi-FI" dirty="0"/>
              <a:t>Lasten ja vanhempien osallisuuden vahvistaminen lapsiryhmän </a:t>
            </a:r>
            <a:r>
              <a:rPr lang="fi-FI" b="1" dirty="0"/>
              <a:t>blogin</a:t>
            </a:r>
            <a:r>
              <a:rPr lang="fi-FI" dirty="0"/>
              <a:t> avulla.</a:t>
            </a:r>
          </a:p>
          <a:p>
            <a:pPr marL="0" indent="0">
              <a:buNone/>
            </a:pPr>
            <a:r>
              <a:rPr lang="fi-FI" dirty="0"/>
              <a:t>Lasten kriittisen ajattelun kehittämien mediaa kohtaan. Mediakasvatukselliset </a:t>
            </a:r>
            <a:r>
              <a:rPr lang="fi-FI" b="1" dirty="0"/>
              <a:t>keskustelut ja tehtävät. Medialukutaidon kehittyminen </a:t>
            </a:r>
            <a:r>
              <a:rPr lang="fi-FI" dirty="0"/>
              <a:t>mm. faktan ja fiktion erottaminen</a:t>
            </a:r>
          </a:p>
          <a:p>
            <a:pPr marL="0" indent="0">
              <a:buNone/>
            </a:pPr>
            <a:endParaRPr lang="fi-FI" dirty="0"/>
          </a:p>
        </p:txBody>
      </p:sp>
      <p:pic>
        <p:nvPicPr>
          <p:cNvPr id="7" name="Picture 6">
            <a:extLst>
              <a:ext uri="{FF2B5EF4-FFF2-40B4-BE49-F238E27FC236}">
                <a16:creationId xmlns:a16="http://schemas.microsoft.com/office/drawing/2014/main" id="{69F2B29E-7B0D-4E40-BFAB-FA16DC69F812}"/>
              </a:ext>
            </a:extLst>
          </p:cNvPr>
          <p:cNvPicPr>
            <a:picLocks noChangeAspect="1"/>
          </p:cNvPicPr>
          <p:nvPr/>
        </p:nvPicPr>
        <p:blipFill>
          <a:blip r:embed="rId2"/>
          <a:stretch>
            <a:fillRect/>
          </a:stretch>
        </p:blipFill>
        <p:spPr>
          <a:xfrm>
            <a:off x="10298791" y="4471667"/>
            <a:ext cx="1249788" cy="1207113"/>
          </a:xfrm>
          <a:prstGeom prst="rect">
            <a:avLst/>
          </a:prstGeom>
        </p:spPr>
      </p:pic>
    </p:spTree>
    <p:extLst>
      <p:ext uri="{BB962C8B-B14F-4D97-AF65-F5344CB8AC3E}">
        <p14:creationId xmlns:p14="http://schemas.microsoft.com/office/powerpoint/2010/main" val="39205882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58285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C7C8B-6FE2-FE47-A5B5-D78BD4B9DE7A}"/>
              </a:ext>
            </a:extLst>
          </p:cNvPr>
          <p:cNvSpPr>
            <a:spLocks noGrp="1"/>
          </p:cNvSpPr>
          <p:nvPr>
            <p:ph type="title"/>
          </p:nvPr>
        </p:nvSpPr>
        <p:spPr>
          <a:xfrm>
            <a:off x="695063" y="734451"/>
            <a:ext cx="10511286" cy="1003811"/>
          </a:xfrm>
        </p:spPr>
        <p:txBody>
          <a:bodyPr/>
          <a:lstStyle/>
          <a:p>
            <a:r>
              <a:rPr lang="fi-FI" sz="4000" b="1" dirty="0">
                <a:effectLst/>
              </a:rPr>
              <a:t>Digitaalinen varhaiskasvatus ja etäohjaus 3 op</a:t>
            </a:r>
            <a:endParaRPr lang="fi-FI" sz="4000" b="1" dirty="0"/>
          </a:p>
        </p:txBody>
      </p:sp>
      <p:sp>
        <p:nvSpPr>
          <p:cNvPr id="5" name="Subtitle 4">
            <a:extLst>
              <a:ext uri="{FF2B5EF4-FFF2-40B4-BE49-F238E27FC236}">
                <a16:creationId xmlns:a16="http://schemas.microsoft.com/office/drawing/2014/main" id="{2887491B-9FB5-0741-B2FF-7DA6FA260462}"/>
              </a:ext>
            </a:extLst>
          </p:cNvPr>
          <p:cNvSpPr>
            <a:spLocks noGrp="1"/>
          </p:cNvSpPr>
          <p:nvPr>
            <p:ph type="subTitle" idx="1"/>
          </p:nvPr>
        </p:nvSpPr>
        <p:spPr/>
        <p:txBody>
          <a:bodyPr/>
          <a:lstStyle/>
          <a:p>
            <a:r>
              <a:rPr lang="fi-FI" dirty="0"/>
              <a:t>Hyvät käytännöt -koonti</a:t>
            </a:r>
          </a:p>
          <a:p>
            <a:endParaRPr lang="fi-FI" dirty="0"/>
          </a:p>
        </p:txBody>
      </p:sp>
      <p:sp>
        <p:nvSpPr>
          <p:cNvPr id="6" name="Text Placeholder 5">
            <a:extLst>
              <a:ext uri="{FF2B5EF4-FFF2-40B4-BE49-F238E27FC236}">
                <a16:creationId xmlns:a16="http://schemas.microsoft.com/office/drawing/2014/main" id="{634F642C-C041-5446-B085-7B2F0B5FA9E1}"/>
              </a:ext>
            </a:extLst>
          </p:cNvPr>
          <p:cNvSpPr>
            <a:spLocks noGrp="1"/>
          </p:cNvSpPr>
          <p:nvPr>
            <p:ph type="body" idx="12"/>
          </p:nvPr>
        </p:nvSpPr>
        <p:spPr>
          <a:xfrm>
            <a:off x="768551" y="2589813"/>
            <a:ext cx="9241724" cy="3666608"/>
          </a:xfrm>
        </p:spPr>
        <p:txBody>
          <a:bodyPr>
            <a:normAutofit lnSpcReduction="10000"/>
          </a:bodyPr>
          <a:lstStyle/>
          <a:p>
            <a:r>
              <a:rPr lang="fi-FI" dirty="0"/>
              <a:t>Sisällöt:</a:t>
            </a:r>
          </a:p>
          <a:p>
            <a:r>
              <a:rPr lang="fi-FI" dirty="0"/>
              <a:t>Koulutusosion kuvaus</a:t>
            </a:r>
          </a:p>
          <a:p>
            <a:r>
              <a:rPr lang="fi-FI" dirty="0"/>
              <a:t>Koulutuksen tuotokset</a:t>
            </a:r>
          </a:p>
          <a:p>
            <a:r>
              <a:rPr lang="fi-FI" dirty="0"/>
              <a:t>Koulutuksen vaikuttavuus työyhteisöön</a:t>
            </a:r>
          </a:p>
          <a:p>
            <a:r>
              <a:rPr lang="fi-FI" dirty="0"/>
              <a:t>Koonti ennakkotehtävistä </a:t>
            </a:r>
          </a:p>
          <a:p>
            <a:r>
              <a:rPr lang="fi-FI" dirty="0"/>
              <a:t>Koonnit kehittämistehtävistä </a:t>
            </a:r>
          </a:p>
          <a:p>
            <a:pPr marL="0" indent="0">
              <a:buNone/>
            </a:pPr>
            <a:endParaRPr lang="fi-FI" dirty="0"/>
          </a:p>
          <a:p>
            <a:pPr marL="0" indent="0">
              <a:buNone/>
            </a:pPr>
            <a:r>
              <a:rPr lang="fi-FI" dirty="0"/>
              <a:t>Hyvät käytännöt koonti on tehty koulutukseen osallistujien oppimistehtävistä ja webinaarissa käydyistä keskusteluista. Yhteenvedon koonti - Timo Hintikka ja Jonna Salmijärvi  29.11.2022</a:t>
            </a:r>
          </a:p>
          <a:p>
            <a:pPr marL="0" indent="0">
              <a:buNone/>
            </a:pPr>
            <a:endParaRPr lang="fi-FI" dirty="0"/>
          </a:p>
          <a:p>
            <a:pPr marL="0" indent="0">
              <a:buNone/>
            </a:pPr>
            <a:endParaRPr lang="fi-FI" dirty="0"/>
          </a:p>
        </p:txBody>
      </p:sp>
      <p:pic>
        <p:nvPicPr>
          <p:cNvPr id="8" name="Picture 7">
            <a:extLst>
              <a:ext uri="{FF2B5EF4-FFF2-40B4-BE49-F238E27FC236}">
                <a16:creationId xmlns:a16="http://schemas.microsoft.com/office/drawing/2014/main" id="{61A2BE63-8860-4C65-B90E-F5FFFDBC4A30}"/>
              </a:ext>
            </a:extLst>
          </p:cNvPr>
          <p:cNvPicPr>
            <a:picLocks noChangeAspect="1"/>
          </p:cNvPicPr>
          <p:nvPr/>
        </p:nvPicPr>
        <p:blipFill>
          <a:blip r:embed="rId2"/>
          <a:stretch>
            <a:fillRect/>
          </a:stretch>
        </p:blipFill>
        <p:spPr>
          <a:xfrm>
            <a:off x="10260288" y="4471667"/>
            <a:ext cx="1249788" cy="1207113"/>
          </a:xfrm>
          <a:prstGeom prst="rect">
            <a:avLst/>
          </a:prstGeom>
        </p:spPr>
      </p:pic>
    </p:spTree>
    <p:extLst>
      <p:ext uri="{BB962C8B-B14F-4D97-AF65-F5344CB8AC3E}">
        <p14:creationId xmlns:p14="http://schemas.microsoft.com/office/powerpoint/2010/main" val="36438975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CE6E70B-95AD-614D-93D2-2E283501188E}"/>
              </a:ext>
            </a:extLst>
          </p:cNvPr>
          <p:cNvSpPr>
            <a:spLocks noGrp="1"/>
          </p:cNvSpPr>
          <p:nvPr>
            <p:ph type="title"/>
          </p:nvPr>
        </p:nvSpPr>
        <p:spPr>
          <a:xfrm>
            <a:off x="772065" y="811246"/>
            <a:ext cx="10511286" cy="818927"/>
          </a:xfrm>
        </p:spPr>
        <p:txBody>
          <a:bodyPr/>
          <a:lstStyle/>
          <a:p>
            <a:r>
              <a:rPr lang="fi-FI" sz="4000" b="1" dirty="0">
                <a:effectLst/>
              </a:rPr>
              <a:t>Digitaalinen varhaiskasvatus ja etäohjaus 3 op</a:t>
            </a:r>
            <a:endParaRPr lang="fi-FI" sz="4000" dirty="0"/>
          </a:p>
        </p:txBody>
      </p:sp>
      <p:sp>
        <p:nvSpPr>
          <p:cNvPr id="8" name="Subtitle 7">
            <a:extLst>
              <a:ext uri="{FF2B5EF4-FFF2-40B4-BE49-F238E27FC236}">
                <a16:creationId xmlns:a16="http://schemas.microsoft.com/office/drawing/2014/main" id="{A9120116-F47E-1C48-B4A4-E36A58137222}"/>
              </a:ext>
            </a:extLst>
          </p:cNvPr>
          <p:cNvSpPr>
            <a:spLocks noGrp="1"/>
          </p:cNvSpPr>
          <p:nvPr>
            <p:ph type="subTitle" idx="1"/>
          </p:nvPr>
        </p:nvSpPr>
        <p:spPr/>
        <p:txBody>
          <a:bodyPr/>
          <a:lstStyle/>
          <a:p>
            <a:r>
              <a:rPr lang="fi-FI" dirty="0"/>
              <a:t>Koulutusosion kuvaus:</a:t>
            </a:r>
          </a:p>
          <a:p>
            <a:endParaRPr lang="fi-FI" dirty="0"/>
          </a:p>
        </p:txBody>
      </p:sp>
      <p:sp>
        <p:nvSpPr>
          <p:cNvPr id="9" name="Text Placeholder 8">
            <a:extLst>
              <a:ext uri="{FF2B5EF4-FFF2-40B4-BE49-F238E27FC236}">
                <a16:creationId xmlns:a16="http://schemas.microsoft.com/office/drawing/2014/main" id="{69C2D975-8B2F-DD4C-BFDD-86D9F302095E}"/>
              </a:ext>
            </a:extLst>
          </p:cNvPr>
          <p:cNvSpPr>
            <a:spLocks noGrp="1"/>
          </p:cNvSpPr>
          <p:nvPr>
            <p:ph type="body" idx="12"/>
          </p:nvPr>
        </p:nvSpPr>
        <p:spPr>
          <a:xfrm>
            <a:off x="768550" y="2602512"/>
            <a:ext cx="9145471" cy="3673159"/>
          </a:xfrm>
        </p:spPr>
        <p:txBody>
          <a:bodyPr>
            <a:normAutofit fontScale="92500" lnSpcReduction="10000"/>
          </a:bodyPr>
          <a:lstStyle/>
          <a:p>
            <a:pPr marL="0" indent="0">
              <a:buNone/>
            </a:pPr>
            <a:r>
              <a:rPr lang="fi-FI" dirty="0"/>
              <a:t>Koulutuksessa tarkasteltiin varhaiskasvatuksessa ja etäohjauksessa hyödynnettäviä digitaalisia sovelluksia ja välineitä sekä verkkovuorovaikutuksen laatua, käytäntöjä sekä tietosuojaa ja –turvaa. Digitaalisuutta hyödyntäen pyrittiin vuorohoidossa edistämään osallisuutta ja yhdenvertaista osallistumista varhaiskasvatukseen. Keskeiset sisällöt olivat: Digitaaliset oppimisympäristöt, sovellukset ja välineet etäohjauksessa, kasvatusyhteistyössä ja lapsiryhmätyössä, tietosuoja- ja turva, osallisuuden ja yhdenvertaisuuden edistäminen digitaalisuutta hyödyntäen.</a:t>
            </a:r>
          </a:p>
          <a:p>
            <a:pPr marL="0" indent="0">
              <a:buNone/>
            </a:pPr>
            <a:br>
              <a:rPr lang="fi-FI" dirty="0"/>
            </a:br>
            <a:r>
              <a:rPr lang="fi-FI" dirty="0"/>
              <a:t>Koulutus sisälsi yhden kokonaisen webinaaripäivän ja kahden tunnin webinaarin, jossa esiteltiin kehittämistehtävä. Webinaarit sisälsivät kouluttajien alustuksia koulutuksen teemoista, pienryhmäkeskusteluja sekä oppimis- ja kehittämistehtävien esittelyjä. Lisäksi kouluttajat pitivät neljä vapaaehtoista tunnin ohjauskertaa kehittämistyön toteuttamisen tueksi. Koulutukseen kuului myös verkko-oppimista ja työhön liittyvä ja työyhteisöä aktivoiva kehittämistehtävä opintojakson teemoista.</a:t>
            </a:r>
          </a:p>
        </p:txBody>
      </p:sp>
      <p:pic>
        <p:nvPicPr>
          <p:cNvPr id="10" name="Picture 9">
            <a:extLst>
              <a:ext uri="{FF2B5EF4-FFF2-40B4-BE49-F238E27FC236}">
                <a16:creationId xmlns:a16="http://schemas.microsoft.com/office/drawing/2014/main" id="{FF6D8D40-8681-4ED0-A83E-CCC8C3620157}"/>
              </a:ext>
            </a:extLst>
          </p:cNvPr>
          <p:cNvPicPr>
            <a:picLocks noChangeAspect="1"/>
          </p:cNvPicPr>
          <p:nvPr/>
        </p:nvPicPr>
        <p:blipFill>
          <a:blip r:embed="rId2"/>
          <a:stretch>
            <a:fillRect/>
          </a:stretch>
        </p:blipFill>
        <p:spPr>
          <a:xfrm>
            <a:off x="10302989" y="4471667"/>
            <a:ext cx="1249788" cy="1207113"/>
          </a:xfrm>
          <a:prstGeom prst="rect">
            <a:avLst/>
          </a:prstGeom>
        </p:spPr>
      </p:pic>
    </p:spTree>
    <p:extLst>
      <p:ext uri="{BB962C8B-B14F-4D97-AF65-F5344CB8AC3E}">
        <p14:creationId xmlns:p14="http://schemas.microsoft.com/office/powerpoint/2010/main" val="38369815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AFCECC-8E2C-43AE-AE8B-677E5F5EB3C1}"/>
              </a:ext>
            </a:extLst>
          </p:cNvPr>
          <p:cNvSpPr>
            <a:spLocks noGrp="1"/>
          </p:cNvSpPr>
          <p:nvPr>
            <p:ph type="title"/>
          </p:nvPr>
        </p:nvSpPr>
        <p:spPr>
          <a:xfrm>
            <a:off x="772065" y="730294"/>
            <a:ext cx="10511286" cy="818927"/>
          </a:xfrm>
        </p:spPr>
        <p:txBody>
          <a:bodyPr/>
          <a:lstStyle/>
          <a:p>
            <a:r>
              <a:rPr lang="fi-FI" sz="4000" b="1" dirty="0">
                <a:effectLst/>
              </a:rPr>
              <a:t>Digitaalinen varhaiskasvatus ja etäohjaus 3 op</a:t>
            </a:r>
            <a:endParaRPr lang="fi-FI" sz="4000" dirty="0"/>
          </a:p>
        </p:txBody>
      </p:sp>
      <p:sp>
        <p:nvSpPr>
          <p:cNvPr id="5" name="Subtitle 4">
            <a:extLst>
              <a:ext uri="{FF2B5EF4-FFF2-40B4-BE49-F238E27FC236}">
                <a16:creationId xmlns:a16="http://schemas.microsoft.com/office/drawing/2014/main" id="{AD1995AD-4E34-4E60-9A04-0170D3BA893A}"/>
              </a:ext>
            </a:extLst>
          </p:cNvPr>
          <p:cNvSpPr>
            <a:spLocks noGrp="1"/>
          </p:cNvSpPr>
          <p:nvPr>
            <p:ph type="subTitle" idx="1"/>
          </p:nvPr>
        </p:nvSpPr>
        <p:spPr/>
        <p:txBody>
          <a:bodyPr/>
          <a:lstStyle/>
          <a:p>
            <a:r>
              <a:rPr lang="fi-FI" dirty="0"/>
              <a:t>Koulutuksen tuotokset</a:t>
            </a:r>
          </a:p>
        </p:txBody>
      </p:sp>
      <p:sp>
        <p:nvSpPr>
          <p:cNvPr id="6" name="Text Placeholder 5">
            <a:extLst>
              <a:ext uri="{FF2B5EF4-FFF2-40B4-BE49-F238E27FC236}">
                <a16:creationId xmlns:a16="http://schemas.microsoft.com/office/drawing/2014/main" id="{7DB2AFB7-5596-4ACB-A9CC-FC7527F49912}"/>
              </a:ext>
            </a:extLst>
          </p:cNvPr>
          <p:cNvSpPr>
            <a:spLocks noGrp="1"/>
          </p:cNvSpPr>
          <p:nvPr>
            <p:ph type="body" idx="12"/>
          </p:nvPr>
        </p:nvSpPr>
        <p:spPr>
          <a:xfrm>
            <a:off x="768551" y="2589813"/>
            <a:ext cx="9029968" cy="3637732"/>
          </a:xfrm>
        </p:spPr>
        <p:txBody>
          <a:bodyPr>
            <a:normAutofit fontScale="92500" lnSpcReduction="20000"/>
          </a:bodyPr>
          <a:lstStyle/>
          <a:p>
            <a:r>
              <a:rPr lang="fi-FI" dirty="0"/>
              <a:t>Kurssin tuotokset koostuivat kouluttajien materiaaleista verkkoympäristössä, webinaaripäivien aikana yhdessä tuotetuista materiaaleista sekä osallistujien ennakkotehtävistä ja kehittämistehtävistä. Verkkomateriaali rakentui dokumenteista, johdantovideoista, tukimateriaalista ja osallistujien tuottamasta materiaalista, jotka olivat koulutukseen liittyviä tehtäviä ja webinaareissa yhteistoiminallisesti tehtyjä yhteenvetoja koulutuksen teemoista. </a:t>
            </a:r>
          </a:p>
          <a:p>
            <a:r>
              <a:rPr lang="fi-FI" dirty="0"/>
              <a:t>1. Webinaarissa osallistujat jakoivat pienryhmissä hyviä käytänteitä, toimintamalleja ja kehittämishaasteita 3 teemaan: 1) Osallisuus, yhdenvertaisuus, digitaalisuus ja vuorohoito, 2) Digitaalisten sovellusten, pelien ja välineiden hyödyntäminen varhaiskasvatuksessa/vuorohoidossa, 3) Turvataidot digiympäristössä (Digiturvataidot, ikärajat, Tietosuoja, tietoturva ja salassapito jne.)</a:t>
            </a:r>
          </a:p>
          <a:p>
            <a:r>
              <a:rPr lang="fi-FI" dirty="0"/>
              <a:t>Toisessa webinaariin osallistujat esittelivät kehittämistehtävän webinaarissa. Kehittämistehtäviä on myös hyödynnetty hyvien käytäntöjen koonnissa. (3.5.22 Teksti)</a:t>
            </a:r>
          </a:p>
          <a:p>
            <a:endParaRPr lang="fi-FI" dirty="0"/>
          </a:p>
        </p:txBody>
      </p:sp>
      <p:pic>
        <p:nvPicPr>
          <p:cNvPr id="7" name="Picture 6">
            <a:extLst>
              <a:ext uri="{FF2B5EF4-FFF2-40B4-BE49-F238E27FC236}">
                <a16:creationId xmlns:a16="http://schemas.microsoft.com/office/drawing/2014/main" id="{46ED0372-DF49-4236-8182-341886B1CC6B}"/>
              </a:ext>
            </a:extLst>
          </p:cNvPr>
          <p:cNvPicPr>
            <a:picLocks noChangeAspect="1"/>
          </p:cNvPicPr>
          <p:nvPr/>
        </p:nvPicPr>
        <p:blipFill>
          <a:blip r:embed="rId2"/>
          <a:stretch>
            <a:fillRect/>
          </a:stretch>
        </p:blipFill>
        <p:spPr>
          <a:xfrm>
            <a:off x="10274112" y="4471667"/>
            <a:ext cx="1249788" cy="1207113"/>
          </a:xfrm>
          <a:prstGeom prst="rect">
            <a:avLst/>
          </a:prstGeom>
        </p:spPr>
      </p:pic>
    </p:spTree>
    <p:extLst>
      <p:ext uri="{BB962C8B-B14F-4D97-AF65-F5344CB8AC3E}">
        <p14:creationId xmlns:p14="http://schemas.microsoft.com/office/powerpoint/2010/main" val="41142772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4400AF-484C-4B58-8A6D-1E1FDA8BF1A5}"/>
              </a:ext>
            </a:extLst>
          </p:cNvPr>
          <p:cNvSpPr>
            <a:spLocks noGrp="1"/>
          </p:cNvSpPr>
          <p:nvPr>
            <p:ph type="title"/>
          </p:nvPr>
        </p:nvSpPr>
        <p:spPr>
          <a:xfrm>
            <a:off x="768550" y="769756"/>
            <a:ext cx="10511286" cy="818927"/>
          </a:xfrm>
        </p:spPr>
        <p:txBody>
          <a:bodyPr/>
          <a:lstStyle/>
          <a:p>
            <a:r>
              <a:rPr lang="fi-FI" sz="4000" b="1" dirty="0">
                <a:effectLst/>
              </a:rPr>
              <a:t>Digitaalinen varhaiskasvatus ja etäohjaus 3 op</a:t>
            </a:r>
            <a:endParaRPr lang="fi-FI" sz="4000" dirty="0"/>
          </a:p>
        </p:txBody>
      </p:sp>
      <p:sp>
        <p:nvSpPr>
          <p:cNvPr id="5" name="Subtitle 4">
            <a:extLst>
              <a:ext uri="{FF2B5EF4-FFF2-40B4-BE49-F238E27FC236}">
                <a16:creationId xmlns:a16="http://schemas.microsoft.com/office/drawing/2014/main" id="{D79E67C7-66EA-46A7-9155-8BEB1761C8AC}"/>
              </a:ext>
            </a:extLst>
          </p:cNvPr>
          <p:cNvSpPr>
            <a:spLocks noGrp="1"/>
          </p:cNvSpPr>
          <p:nvPr>
            <p:ph type="subTitle" idx="1"/>
          </p:nvPr>
        </p:nvSpPr>
        <p:spPr/>
        <p:txBody>
          <a:bodyPr/>
          <a:lstStyle/>
          <a:p>
            <a:r>
              <a:rPr lang="fi-FI" dirty="0"/>
              <a:t>Koulutuksen vaikuttavuus työyhteisöön</a:t>
            </a:r>
          </a:p>
        </p:txBody>
      </p:sp>
      <p:sp>
        <p:nvSpPr>
          <p:cNvPr id="6" name="Text Placeholder 5">
            <a:extLst>
              <a:ext uri="{FF2B5EF4-FFF2-40B4-BE49-F238E27FC236}">
                <a16:creationId xmlns:a16="http://schemas.microsoft.com/office/drawing/2014/main" id="{3FA26FC4-9313-4AC6-9891-CFFE930C739A}"/>
              </a:ext>
            </a:extLst>
          </p:cNvPr>
          <p:cNvSpPr>
            <a:spLocks noGrp="1"/>
          </p:cNvSpPr>
          <p:nvPr>
            <p:ph type="body" idx="12"/>
          </p:nvPr>
        </p:nvSpPr>
        <p:spPr>
          <a:xfrm>
            <a:off x="768550" y="2602513"/>
            <a:ext cx="8991467" cy="3625032"/>
          </a:xfrm>
        </p:spPr>
        <p:txBody>
          <a:bodyPr/>
          <a:lstStyle/>
          <a:p>
            <a:r>
              <a:rPr lang="fi-FI" dirty="0"/>
              <a:t>Koulutukseen sisältyi omaa työyhteisöä aktivoiva kehittämistehtävä, joilla pyrittiin saatiin koko työyhteisö tai osallistujan lapsiryhmän tiimi mukaan kehittämistyöhön. Osallistujat toivat webinaarissa esiin, miten ovat työstäneet kehittämistehtävää työyhteisöjensä tiimeissä tai palavereissa. Usein vuorohoitoyksikön esihenkilö oli mahdollistanut kehittämistehtävän toteuttamisen , jotta uudet kokeilut ja hyvät käytännöt saatiin jalkautettua parhaalla mahdollisella tavalla työyhteisöön.  </a:t>
            </a:r>
          </a:p>
          <a:p>
            <a:r>
              <a:rPr lang="fi-FI" dirty="0"/>
              <a:t>Webinaareissa koottiin hyviä käytäntöjä opintojakson aihepiireistä, jotka jaettiin osallistujille hyödynnettäviksi omissa työyhteisöissään. (3.5.22)</a:t>
            </a:r>
          </a:p>
        </p:txBody>
      </p:sp>
      <p:pic>
        <p:nvPicPr>
          <p:cNvPr id="7" name="Picture 6">
            <a:extLst>
              <a:ext uri="{FF2B5EF4-FFF2-40B4-BE49-F238E27FC236}">
                <a16:creationId xmlns:a16="http://schemas.microsoft.com/office/drawing/2014/main" id="{116B3FD4-9466-45CA-B1CA-F2072D464CBA}"/>
              </a:ext>
            </a:extLst>
          </p:cNvPr>
          <p:cNvPicPr>
            <a:picLocks noChangeAspect="1"/>
          </p:cNvPicPr>
          <p:nvPr/>
        </p:nvPicPr>
        <p:blipFill>
          <a:blip r:embed="rId2"/>
          <a:stretch>
            <a:fillRect/>
          </a:stretch>
        </p:blipFill>
        <p:spPr>
          <a:xfrm>
            <a:off x="10254861" y="4471667"/>
            <a:ext cx="1249788" cy="1207113"/>
          </a:xfrm>
          <a:prstGeom prst="rect">
            <a:avLst/>
          </a:prstGeom>
        </p:spPr>
      </p:pic>
    </p:spTree>
    <p:extLst>
      <p:ext uri="{BB962C8B-B14F-4D97-AF65-F5344CB8AC3E}">
        <p14:creationId xmlns:p14="http://schemas.microsoft.com/office/powerpoint/2010/main" val="27061804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65320-3E1E-4CBF-83D4-E45072B2AB20}"/>
              </a:ext>
            </a:extLst>
          </p:cNvPr>
          <p:cNvSpPr>
            <a:spLocks noGrp="1"/>
          </p:cNvSpPr>
          <p:nvPr>
            <p:ph type="title"/>
          </p:nvPr>
        </p:nvSpPr>
        <p:spPr>
          <a:xfrm>
            <a:off x="706486" y="700838"/>
            <a:ext cx="10511286" cy="818927"/>
          </a:xfrm>
        </p:spPr>
        <p:txBody>
          <a:bodyPr/>
          <a:lstStyle/>
          <a:p>
            <a:r>
              <a:rPr lang="fi-FI" sz="4000" b="1" dirty="0">
                <a:effectLst/>
              </a:rPr>
              <a:t>Digitaalinen varhaiskasvatus ja etäohjaus 3 op</a:t>
            </a:r>
            <a:endParaRPr lang="fi-FI" sz="4000" dirty="0"/>
          </a:p>
        </p:txBody>
      </p:sp>
      <p:pic>
        <p:nvPicPr>
          <p:cNvPr id="7" name="Picture 6">
            <a:extLst>
              <a:ext uri="{FF2B5EF4-FFF2-40B4-BE49-F238E27FC236}">
                <a16:creationId xmlns:a16="http://schemas.microsoft.com/office/drawing/2014/main" id="{BD25F236-323E-415E-AEC6-C50E26EB6971}"/>
              </a:ext>
            </a:extLst>
          </p:cNvPr>
          <p:cNvPicPr>
            <a:picLocks noChangeAspect="1"/>
          </p:cNvPicPr>
          <p:nvPr/>
        </p:nvPicPr>
        <p:blipFill>
          <a:blip r:embed="rId2"/>
          <a:stretch>
            <a:fillRect/>
          </a:stretch>
        </p:blipFill>
        <p:spPr>
          <a:xfrm>
            <a:off x="10312614" y="4471667"/>
            <a:ext cx="1249788" cy="1207113"/>
          </a:xfrm>
          <a:prstGeom prst="rect">
            <a:avLst/>
          </a:prstGeom>
        </p:spPr>
      </p:pic>
      <p:pic>
        <p:nvPicPr>
          <p:cNvPr id="8" name="Kuva 7">
            <a:extLst>
              <a:ext uri="{FF2B5EF4-FFF2-40B4-BE49-F238E27FC236}">
                <a16:creationId xmlns:a16="http://schemas.microsoft.com/office/drawing/2014/main" id="{53A47F13-9FE7-4937-A16F-31008765EAA7}"/>
              </a:ext>
            </a:extLst>
          </p:cNvPr>
          <p:cNvPicPr>
            <a:picLocks noChangeAspect="1"/>
          </p:cNvPicPr>
          <p:nvPr/>
        </p:nvPicPr>
        <p:blipFill>
          <a:blip r:embed="rId3"/>
          <a:stretch>
            <a:fillRect/>
          </a:stretch>
        </p:blipFill>
        <p:spPr>
          <a:xfrm>
            <a:off x="783488" y="1519765"/>
            <a:ext cx="8927005" cy="4814312"/>
          </a:xfrm>
          <a:prstGeom prst="rect">
            <a:avLst/>
          </a:prstGeom>
        </p:spPr>
      </p:pic>
    </p:spTree>
    <p:extLst>
      <p:ext uri="{BB962C8B-B14F-4D97-AF65-F5344CB8AC3E}">
        <p14:creationId xmlns:p14="http://schemas.microsoft.com/office/powerpoint/2010/main" val="14203677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AF1B611-F671-F4E3-7A78-DA1E688B9E22}"/>
              </a:ext>
            </a:extLst>
          </p:cNvPr>
          <p:cNvSpPr>
            <a:spLocks noGrp="1"/>
          </p:cNvSpPr>
          <p:nvPr>
            <p:ph type="title"/>
          </p:nvPr>
        </p:nvSpPr>
        <p:spPr>
          <a:xfrm>
            <a:off x="622776" y="646132"/>
            <a:ext cx="10511286" cy="818927"/>
          </a:xfrm>
        </p:spPr>
        <p:txBody>
          <a:bodyPr/>
          <a:lstStyle/>
          <a:p>
            <a:r>
              <a:rPr lang="fi-FI" sz="4000" b="1" dirty="0">
                <a:effectLst/>
              </a:rPr>
              <a:t>Digitaalinen varhaiskasvatus ja etäohjaus 3 op</a:t>
            </a:r>
            <a:endParaRPr lang="fi-FI" sz="4000" dirty="0"/>
          </a:p>
        </p:txBody>
      </p:sp>
      <p:sp>
        <p:nvSpPr>
          <p:cNvPr id="5" name="Alaotsikko 4">
            <a:extLst>
              <a:ext uri="{FF2B5EF4-FFF2-40B4-BE49-F238E27FC236}">
                <a16:creationId xmlns:a16="http://schemas.microsoft.com/office/drawing/2014/main" id="{0245B463-A70F-8AA6-7B83-8B3A56BA5504}"/>
              </a:ext>
            </a:extLst>
          </p:cNvPr>
          <p:cNvSpPr>
            <a:spLocks noGrp="1"/>
          </p:cNvSpPr>
          <p:nvPr>
            <p:ph type="subTitle" idx="1"/>
          </p:nvPr>
        </p:nvSpPr>
        <p:spPr>
          <a:xfrm>
            <a:off x="622776" y="1465059"/>
            <a:ext cx="10511286" cy="648072"/>
          </a:xfrm>
        </p:spPr>
        <p:txBody>
          <a:bodyPr>
            <a:normAutofit fontScale="77500" lnSpcReduction="20000"/>
          </a:bodyPr>
          <a:lstStyle/>
          <a:p>
            <a:r>
              <a:rPr lang="fi-FI" dirty="0"/>
              <a:t>Hyviä käytänteitä ja toimintamalleja  -  Osallisuus, yhdenvertaisuus, digitaalisuus ja vuorohoito</a:t>
            </a:r>
          </a:p>
        </p:txBody>
      </p:sp>
      <p:pic>
        <p:nvPicPr>
          <p:cNvPr id="8" name="Kuva 7">
            <a:extLst>
              <a:ext uri="{FF2B5EF4-FFF2-40B4-BE49-F238E27FC236}">
                <a16:creationId xmlns:a16="http://schemas.microsoft.com/office/drawing/2014/main" id="{1B56EF05-1CE8-381C-0227-B94E2B94BA82}"/>
              </a:ext>
            </a:extLst>
          </p:cNvPr>
          <p:cNvPicPr>
            <a:picLocks noChangeAspect="1"/>
          </p:cNvPicPr>
          <p:nvPr/>
        </p:nvPicPr>
        <p:blipFill>
          <a:blip r:embed="rId2"/>
          <a:stretch>
            <a:fillRect/>
          </a:stretch>
        </p:blipFill>
        <p:spPr>
          <a:xfrm>
            <a:off x="1341868" y="2283986"/>
            <a:ext cx="8243145" cy="4146975"/>
          </a:xfrm>
          <a:prstGeom prst="rect">
            <a:avLst/>
          </a:prstGeom>
        </p:spPr>
      </p:pic>
      <p:pic>
        <p:nvPicPr>
          <p:cNvPr id="6" name="Picture 5">
            <a:extLst>
              <a:ext uri="{FF2B5EF4-FFF2-40B4-BE49-F238E27FC236}">
                <a16:creationId xmlns:a16="http://schemas.microsoft.com/office/drawing/2014/main" id="{4604B010-9232-C014-FA27-18C77B3834AA}"/>
              </a:ext>
            </a:extLst>
          </p:cNvPr>
          <p:cNvPicPr>
            <a:picLocks noChangeAspect="1"/>
          </p:cNvPicPr>
          <p:nvPr/>
        </p:nvPicPr>
        <p:blipFill>
          <a:blip r:embed="rId3"/>
          <a:stretch>
            <a:fillRect/>
          </a:stretch>
        </p:blipFill>
        <p:spPr>
          <a:xfrm>
            <a:off x="10225238" y="4384736"/>
            <a:ext cx="1249788" cy="1207113"/>
          </a:xfrm>
          <a:prstGeom prst="rect">
            <a:avLst/>
          </a:prstGeom>
        </p:spPr>
      </p:pic>
    </p:spTree>
    <p:extLst>
      <p:ext uri="{BB962C8B-B14F-4D97-AF65-F5344CB8AC3E}">
        <p14:creationId xmlns:p14="http://schemas.microsoft.com/office/powerpoint/2010/main" val="41134625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AF1B611-F671-F4E3-7A78-DA1E688B9E22}"/>
              </a:ext>
            </a:extLst>
          </p:cNvPr>
          <p:cNvSpPr>
            <a:spLocks noGrp="1"/>
          </p:cNvSpPr>
          <p:nvPr>
            <p:ph type="title"/>
          </p:nvPr>
        </p:nvSpPr>
        <p:spPr>
          <a:xfrm>
            <a:off x="622776" y="646132"/>
            <a:ext cx="10511286" cy="818927"/>
          </a:xfrm>
        </p:spPr>
        <p:txBody>
          <a:bodyPr/>
          <a:lstStyle/>
          <a:p>
            <a:r>
              <a:rPr lang="fi-FI" sz="4000" b="1" dirty="0">
                <a:effectLst/>
              </a:rPr>
              <a:t>Digitaalinen varhaiskasvatus ja etäohjaus 3 op</a:t>
            </a:r>
            <a:endParaRPr lang="fi-FI" sz="4000" dirty="0"/>
          </a:p>
        </p:txBody>
      </p:sp>
      <p:sp>
        <p:nvSpPr>
          <p:cNvPr id="5" name="Alaotsikko 4">
            <a:extLst>
              <a:ext uri="{FF2B5EF4-FFF2-40B4-BE49-F238E27FC236}">
                <a16:creationId xmlns:a16="http://schemas.microsoft.com/office/drawing/2014/main" id="{0245B463-A70F-8AA6-7B83-8B3A56BA5504}"/>
              </a:ext>
            </a:extLst>
          </p:cNvPr>
          <p:cNvSpPr>
            <a:spLocks noGrp="1"/>
          </p:cNvSpPr>
          <p:nvPr>
            <p:ph type="subTitle" idx="1"/>
          </p:nvPr>
        </p:nvSpPr>
        <p:spPr>
          <a:xfrm>
            <a:off x="697420" y="1309371"/>
            <a:ext cx="10511286" cy="648072"/>
          </a:xfrm>
        </p:spPr>
        <p:txBody>
          <a:bodyPr>
            <a:normAutofit fontScale="77500" lnSpcReduction="20000"/>
          </a:bodyPr>
          <a:lstStyle/>
          <a:p>
            <a:r>
              <a:rPr lang="fi-FI" dirty="0"/>
              <a:t>Hyviä käytänteitä ja toimintamalleja  - Digitaalisten sovellusten, pelien ja välineiden hyödyntäminen varhaiskasvatuksessa/vuorohoidossa</a:t>
            </a:r>
          </a:p>
        </p:txBody>
      </p:sp>
      <p:pic>
        <p:nvPicPr>
          <p:cNvPr id="7" name="Kuva 6">
            <a:extLst>
              <a:ext uri="{FF2B5EF4-FFF2-40B4-BE49-F238E27FC236}">
                <a16:creationId xmlns:a16="http://schemas.microsoft.com/office/drawing/2014/main" id="{D5ADCB70-E08D-A5F6-2512-911570DBB25F}"/>
              </a:ext>
            </a:extLst>
          </p:cNvPr>
          <p:cNvPicPr>
            <a:picLocks noChangeAspect="1"/>
          </p:cNvPicPr>
          <p:nvPr/>
        </p:nvPicPr>
        <p:blipFill>
          <a:blip r:embed="rId2"/>
          <a:stretch>
            <a:fillRect/>
          </a:stretch>
        </p:blipFill>
        <p:spPr>
          <a:xfrm>
            <a:off x="1382118" y="1957443"/>
            <a:ext cx="8185394" cy="4201836"/>
          </a:xfrm>
          <a:prstGeom prst="rect">
            <a:avLst/>
          </a:prstGeom>
        </p:spPr>
      </p:pic>
      <p:pic>
        <p:nvPicPr>
          <p:cNvPr id="6" name="Picture 5">
            <a:extLst>
              <a:ext uri="{FF2B5EF4-FFF2-40B4-BE49-F238E27FC236}">
                <a16:creationId xmlns:a16="http://schemas.microsoft.com/office/drawing/2014/main" id="{FABAA47A-279C-2F37-B5FA-7FF619AAF477}"/>
              </a:ext>
            </a:extLst>
          </p:cNvPr>
          <p:cNvPicPr>
            <a:picLocks noChangeAspect="1"/>
          </p:cNvPicPr>
          <p:nvPr/>
        </p:nvPicPr>
        <p:blipFill>
          <a:blip r:embed="rId3"/>
          <a:stretch>
            <a:fillRect/>
          </a:stretch>
        </p:blipFill>
        <p:spPr>
          <a:xfrm>
            <a:off x="10184988" y="4341516"/>
            <a:ext cx="1249788" cy="1207113"/>
          </a:xfrm>
          <a:prstGeom prst="rect">
            <a:avLst/>
          </a:prstGeom>
        </p:spPr>
      </p:pic>
    </p:spTree>
    <p:extLst>
      <p:ext uri="{BB962C8B-B14F-4D97-AF65-F5344CB8AC3E}">
        <p14:creationId xmlns:p14="http://schemas.microsoft.com/office/powerpoint/2010/main" val="19166608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AF1B611-F671-F4E3-7A78-DA1E688B9E22}"/>
              </a:ext>
            </a:extLst>
          </p:cNvPr>
          <p:cNvSpPr>
            <a:spLocks noGrp="1"/>
          </p:cNvSpPr>
          <p:nvPr>
            <p:ph type="title"/>
          </p:nvPr>
        </p:nvSpPr>
        <p:spPr>
          <a:xfrm>
            <a:off x="622776" y="646132"/>
            <a:ext cx="10511286" cy="818927"/>
          </a:xfrm>
        </p:spPr>
        <p:txBody>
          <a:bodyPr/>
          <a:lstStyle/>
          <a:p>
            <a:r>
              <a:rPr lang="fi-FI" sz="4000" b="1" dirty="0">
                <a:effectLst/>
              </a:rPr>
              <a:t>Digitaalinen varhaiskasvatus ja etäohjaus 3 op</a:t>
            </a:r>
            <a:endParaRPr lang="fi-FI" sz="4000" dirty="0"/>
          </a:p>
        </p:txBody>
      </p:sp>
      <p:sp>
        <p:nvSpPr>
          <p:cNvPr id="5" name="Alaotsikko 4">
            <a:extLst>
              <a:ext uri="{FF2B5EF4-FFF2-40B4-BE49-F238E27FC236}">
                <a16:creationId xmlns:a16="http://schemas.microsoft.com/office/drawing/2014/main" id="{0245B463-A70F-8AA6-7B83-8B3A56BA5504}"/>
              </a:ext>
            </a:extLst>
          </p:cNvPr>
          <p:cNvSpPr>
            <a:spLocks noGrp="1"/>
          </p:cNvSpPr>
          <p:nvPr>
            <p:ph type="subTitle" idx="1"/>
          </p:nvPr>
        </p:nvSpPr>
        <p:spPr>
          <a:xfrm>
            <a:off x="697420" y="1309371"/>
            <a:ext cx="10511286" cy="648072"/>
          </a:xfrm>
        </p:spPr>
        <p:txBody>
          <a:bodyPr>
            <a:normAutofit fontScale="85000" lnSpcReduction="10000"/>
          </a:bodyPr>
          <a:lstStyle/>
          <a:p>
            <a:r>
              <a:rPr lang="fi-FI" dirty="0"/>
              <a:t>Hyviä käytänteitä ja toimintamalleja  - Turvataidot digiympäristössä</a:t>
            </a:r>
          </a:p>
        </p:txBody>
      </p:sp>
      <p:pic>
        <p:nvPicPr>
          <p:cNvPr id="7" name="Kuva 6">
            <a:extLst>
              <a:ext uri="{FF2B5EF4-FFF2-40B4-BE49-F238E27FC236}">
                <a16:creationId xmlns:a16="http://schemas.microsoft.com/office/drawing/2014/main" id="{1E8405C0-82DD-6382-84CD-8A91DA584603}"/>
              </a:ext>
            </a:extLst>
          </p:cNvPr>
          <p:cNvPicPr>
            <a:picLocks noChangeAspect="1"/>
          </p:cNvPicPr>
          <p:nvPr/>
        </p:nvPicPr>
        <p:blipFill>
          <a:blip r:embed="rId2"/>
          <a:stretch>
            <a:fillRect/>
          </a:stretch>
        </p:blipFill>
        <p:spPr>
          <a:xfrm>
            <a:off x="1615893" y="1832654"/>
            <a:ext cx="7791485" cy="4379214"/>
          </a:xfrm>
          <a:prstGeom prst="rect">
            <a:avLst/>
          </a:prstGeom>
        </p:spPr>
      </p:pic>
      <p:pic>
        <p:nvPicPr>
          <p:cNvPr id="6" name="Picture 5">
            <a:extLst>
              <a:ext uri="{FF2B5EF4-FFF2-40B4-BE49-F238E27FC236}">
                <a16:creationId xmlns:a16="http://schemas.microsoft.com/office/drawing/2014/main" id="{C93501F6-C1CB-F15E-82C1-6A058DBC664A}"/>
              </a:ext>
            </a:extLst>
          </p:cNvPr>
          <p:cNvPicPr>
            <a:picLocks noChangeAspect="1"/>
          </p:cNvPicPr>
          <p:nvPr/>
        </p:nvPicPr>
        <p:blipFill>
          <a:blip r:embed="rId3"/>
          <a:stretch>
            <a:fillRect/>
          </a:stretch>
        </p:blipFill>
        <p:spPr>
          <a:xfrm>
            <a:off x="10269595" y="4413612"/>
            <a:ext cx="1249788" cy="1207113"/>
          </a:xfrm>
          <a:prstGeom prst="rect">
            <a:avLst/>
          </a:prstGeom>
        </p:spPr>
      </p:pic>
    </p:spTree>
    <p:extLst>
      <p:ext uri="{BB962C8B-B14F-4D97-AF65-F5344CB8AC3E}">
        <p14:creationId xmlns:p14="http://schemas.microsoft.com/office/powerpoint/2010/main" val="1790376880"/>
      </p:ext>
    </p:extLst>
  </p:cSld>
  <p:clrMapOvr>
    <a:masterClrMapping/>
  </p:clrMapOvr>
</p:sld>
</file>

<file path=ppt/theme/theme1.xml><?xml version="1.0" encoding="utf-8"?>
<a:theme xmlns:a="http://schemas.openxmlformats.org/drawingml/2006/main" name="Office-teema">
  <a:themeElements>
    <a:clrScheme name="JAMK">
      <a:dk1>
        <a:srgbClr val="0D004B"/>
      </a:dk1>
      <a:lt1>
        <a:srgbClr val="FFFFFF"/>
      </a:lt1>
      <a:dk2>
        <a:srgbClr val="0D004C"/>
      </a:dk2>
      <a:lt2>
        <a:srgbClr val="E7E6E6"/>
      </a:lt2>
      <a:accent1>
        <a:srgbClr val="E2066E"/>
      </a:accent1>
      <a:accent2>
        <a:srgbClr val="FDB913"/>
      </a:accent2>
      <a:accent3>
        <a:srgbClr val="00B39C"/>
      </a:accent3>
      <a:accent4>
        <a:srgbClr val="EA590C"/>
      </a:accent4>
      <a:accent5>
        <a:srgbClr val="3FB8E2"/>
      </a:accent5>
      <a:accent6>
        <a:srgbClr val="A5A5A5"/>
      </a:accent6>
      <a:hlink>
        <a:srgbClr val="3FB9E3"/>
      </a:hlink>
      <a:folHlink>
        <a:srgbClr val="7861A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amk_kevyt_powerpoint_pohja_2020" id="{600BD92C-5482-F043-961A-9870930BD665}" vid="{62B8602A-7E5B-E347-8E1D-4BA6CFC062FC}"/>
    </a:ext>
  </a:extLst>
</a:theme>
</file>

<file path=ppt/theme/theme2.xml><?xml version="1.0" encoding="utf-8"?>
<a:theme xmlns:a="http://schemas.openxmlformats.org/drawingml/2006/main" name="Mukautettu suunnittelumalli">
  <a:themeElements>
    <a:clrScheme name="JAMK">
      <a:dk1>
        <a:srgbClr val="0D004B"/>
      </a:dk1>
      <a:lt1>
        <a:srgbClr val="FFFFFF"/>
      </a:lt1>
      <a:dk2>
        <a:srgbClr val="0D004C"/>
      </a:dk2>
      <a:lt2>
        <a:srgbClr val="E7E6E6"/>
      </a:lt2>
      <a:accent1>
        <a:srgbClr val="E2066E"/>
      </a:accent1>
      <a:accent2>
        <a:srgbClr val="FDB913"/>
      </a:accent2>
      <a:accent3>
        <a:srgbClr val="00B39C"/>
      </a:accent3>
      <a:accent4>
        <a:srgbClr val="EA590C"/>
      </a:accent4>
      <a:accent5>
        <a:srgbClr val="3FB8E2"/>
      </a:accent5>
      <a:accent6>
        <a:srgbClr val="A5A5A5"/>
      </a:accent6>
      <a:hlink>
        <a:srgbClr val="3FB9E3"/>
      </a:hlink>
      <a:folHlink>
        <a:srgbClr val="7861A8"/>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amk_kevyt_powerpoint_pohja_2020" id="{600BD92C-5482-F043-961A-9870930BD665}" vid="{F921A10A-5DDC-8644-B1F9-902A4F228B0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9edc1acd-682f-4e7d-a5c9-f315cff7cb3d">
      <Value>1343</Value>
      <Value>352</Value>
      <Value>2514</Value>
      <Value>961</Value>
    </TaxCatchAll>
    <CommentCount xmlns="9edc1acd-682f-4e7d-a5c9-f315cff7cb3d" xsi:nil="true"/>
    <TaxKeywordTaxHTField xmlns="9edc1acd-682f-4e7d-a5c9-f315cff7cb3d">
      <Terms xmlns="http://schemas.microsoft.com/office/infopath/2007/PartnerControls">
        <TermInfo xmlns="http://schemas.microsoft.com/office/infopath/2007/PartnerControls">
          <TermName xmlns="http://schemas.microsoft.com/office/infopath/2007/PartnerControls">pohja</TermName>
          <TermId xmlns="http://schemas.microsoft.com/office/infopath/2007/PartnerControls">00000000-0000-0000-0000-000000000000</TermId>
        </TermInfo>
        <TermInfo xmlns="http://schemas.microsoft.com/office/infopath/2007/PartnerControls">
          <TermName xmlns="http://schemas.microsoft.com/office/infopath/2007/PartnerControls">power point</TermName>
          <TermId xmlns="http://schemas.microsoft.com/office/infopath/2007/PartnerControls">00000000-0000-0000-0000-000000000000</TermId>
        </TermInfo>
        <TermInfo xmlns="http://schemas.microsoft.com/office/infopath/2007/PartnerControls">
          <TermName xmlns="http://schemas.microsoft.com/office/infopath/2007/PartnerControls">powerpoint</TermName>
          <TermId xmlns="http://schemas.microsoft.com/office/infopath/2007/PartnerControls">00000000-0000-0000-0000-000000000000</TermId>
        </TermInfo>
        <TermInfo xmlns="http://schemas.microsoft.com/office/infopath/2007/PartnerControls">
          <TermName xmlns="http://schemas.microsoft.com/office/infopath/2007/PartnerControls">mallipohja</TermName>
          <TermId xmlns="http://schemas.microsoft.com/office/infopath/2007/PartnerControls">00000000-0000-0000-0000-000000000000</TermId>
        </TermInfo>
      </Terms>
    </TaxKeywordTaxHTField>
    <l3ddd979dfcb4bc0a0c29c6e6188390e xmlns="9edc1acd-682f-4e7d-a5c9-f315cff7cb3d">
      <Terms xmlns="http://schemas.microsoft.com/office/infopath/2007/PartnerControls"/>
    </l3ddd979dfcb4bc0a0c29c6e6188390e>
  </documentManagement>
</p:properties>
</file>

<file path=customXml/item2.xml><?xml version="1.0" encoding="utf-8"?>
<ct:contentTypeSchema xmlns:ct="http://schemas.microsoft.com/office/2006/metadata/contentType" xmlns:ma="http://schemas.microsoft.com/office/2006/metadata/properties/metaAttributes" ct:_="" ma:_="" ma:contentTypeName="Asiakirja" ma:contentTypeID="0x0101004AB8C1AF0AEDBF4088D426D8B2E0E94D" ma:contentTypeVersion="3" ma:contentTypeDescription="Luo uusi asiakirja." ma:contentTypeScope="" ma:versionID="fabc7f82dff3976133abdfd926233b95">
  <xsd:schema xmlns:xsd="http://www.w3.org/2001/XMLSchema" xmlns:xs="http://www.w3.org/2001/XMLSchema" xmlns:p="http://schemas.microsoft.com/office/2006/metadata/properties" xmlns:ns2="9edc1acd-682f-4e7d-a5c9-f315cff7cb3d" targetNamespace="http://schemas.microsoft.com/office/2006/metadata/properties" ma:root="true" ma:fieldsID="901fbe180000225105fa6d5f615ef890" ns2:_="">
    <xsd:import namespace="9edc1acd-682f-4e7d-a5c9-f315cff7cb3d"/>
    <xsd:element name="properties">
      <xsd:complexType>
        <xsd:sequence>
          <xsd:element name="documentManagement">
            <xsd:complexType>
              <xsd:all>
                <xsd:element ref="ns2:l3ddd979dfcb4bc0a0c29c6e6188390e" minOccurs="0"/>
                <xsd:element ref="ns2:TaxCatchAll" minOccurs="0"/>
                <xsd:element ref="ns2:TaxCatchAllLabel" minOccurs="0"/>
                <xsd:element ref="ns2:CommentCount" minOccurs="0"/>
                <xsd:element ref="ns2:TaxKeywordTaxHTFiel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edc1acd-682f-4e7d-a5c9-f315cff7cb3d" elementFormDefault="qualified">
    <xsd:import namespace="http://schemas.microsoft.com/office/2006/documentManagement/types"/>
    <xsd:import namespace="http://schemas.microsoft.com/office/infopath/2007/PartnerControls"/>
    <xsd:element name="l3ddd979dfcb4bc0a0c29c6e6188390e" ma:index="8" nillable="true" ma:taxonomy="true" ma:internalName="l3ddd979dfcb4bc0a0c29c6e6188390e" ma:taxonomyFieldName="Hakusanat" ma:displayName="Hakusanat" ma:default="" ma:fieldId="{53ddd979-dfcb-4bc0-a0c2-9c6e6188390e}" ma:taxonomyMulti="true" ma:sspId="35c4ba3c-8c41-4d39-87c0-56c4464b8fa4" ma:termSetId="5717d826-719f-42b6-a4f3-83ed1bc8b975" ma:anchorId="00000000-0000-0000-0000-000000000000" ma:open="false" ma:isKeyword="false">
      <xsd:complexType>
        <xsd:sequence>
          <xsd:element ref="pc:Terms" minOccurs="0" maxOccurs="1"/>
        </xsd:sequence>
      </xsd:complexType>
    </xsd:element>
    <xsd:element name="TaxCatchAll" ma:index="9" nillable="true" ma:displayName="Luokituksen Kaikki-sarake" ma:hidden="true" ma:list="{1fa70df9-4ff5-462c-bbf6-ff9995739306}" ma:internalName="TaxCatchAll" ma:showField="CatchAllData" ma:web="9edc1acd-682f-4e7d-a5c9-f315cff7cb3d">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Luokituksen Kaikki-sarake1" ma:hidden="true" ma:list="{1fa70df9-4ff5-462c-bbf6-ff9995739306}" ma:internalName="TaxCatchAllLabel" ma:readOnly="true" ma:showField="CatchAllDataLabel" ma:web="9edc1acd-682f-4e7d-a5c9-f315cff7cb3d">
      <xsd:complexType>
        <xsd:complexContent>
          <xsd:extension base="dms:MultiChoiceLookup">
            <xsd:sequence>
              <xsd:element name="Value" type="dms:Lookup" maxOccurs="unbounded" minOccurs="0" nillable="true"/>
            </xsd:sequence>
          </xsd:extension>
        </xsd:complexContent>
      </xsd:complexType>
    </xsd:element>
    <xsd:element name="CommentCount" ma:index="12" nillable="true" ma:displayName="Kommentoi" ma:internalName="CommentCount">
      <xsd:simpleType>
        <xsd:restriction base="dms:Unknown"/>
      </xsd:simpleType>
    </xsd:element>
    <xsd:element name="TaxKeywordTaxHTField" ma:index="14" nillable="true" ma:taxonomy="true" ma:internalName="TaxKeywordTaxHTField" ma:taxonomyFieldName="TaxKeyword" ma:displayName="Omat hakusanat" ma:fieldId="{23f27201-bee3-471e-b2e7-b64fd8b7ca38}" ma:taxonomyMulti="true" ma:sspId="35c4ba3c-8c41-4d39-87c0-56c4464b8fa4"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D4F562E-6E10-43E9-AF90-707380CE6EC8}">
  <ds:schemaRefs>
    <ds:schemaRef ds:uri="http://schemas.microsoft.com/office/2006/metadata/properties"/>
    <ds:schemaRef ds:uri="http://schemas.microsoft.com/office/infopath/2007/PartnerControls"/>
    <ds:schemaRef ds:uri="b9648271-2df6-48a3-a9eb-3bffae947dbb"/>
    <ds:schemaRef ds:uri="577eebfe-b900-4dd8-ae2e-d9b1f82c1f0f"/>
    <ds:schemaRef ds:uri="http://schemas.microsoft.com/sharepoint/v3"/>
    <ds:schemaRef ds:uri="9edc1acd-682f-4e7d-a5c9-f315cff7cb3d"/>
  </ds:schemaRefs>
</ds:datastoreItem>
</file>

<file path=customXml/itemProps2.xml><?xml version="1.0" encoding="utf-8"?>
<ds:datastoreItem xmlns:ds="http://schemas.openxmlformats.org/officeDocument/2006/customXml" ds:itemID="{E77EAB52-8021-4251-A5AD-EAFDBB6A8FE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edc1acd-682f-4e7d-a5c9-f315cff7cb3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A5C3A3D-ECC2-43B0-BE8B-366BAF73460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jamk kevyt powerpoint pohja 2020</Template>
  <TotalTime>334</TotalTime>
  <Words>597</Words>
  <Application>Microsoft Office PowerPoint</Application>
  <PresentationFormat>Widescreen</PresentationFormat>
  <Paragraphs>44</Paragraphs>
  <Slides>11</Slides>
  <Notes>0</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11</vt:i4>
      </vt:variant>
    </vt:vector>
  </HeadingPairs>
  <TitlesOfParts>
    <vt:vector size="15" baseType="lpstr">
      <vt:lpstr>Arial</vt:lpstr>
      <vt:lpstr>Calibri</vt:lpstr>
      <vt:lpstr>Office-teema</vt:lpstr>
      <vt:lpstr>Mukautettu suunnittelumalli</vt:lpstr>
      <vt:lpstr>Digitaalinen varhaiskasvatus ja etäohjaus 3 op</vt:lpstr>
      <vt:lpstr>Digitaalinen varhaiskasvatus ja etäohjaus 3 op</vt:lpstr>
      <vt:lpstr>Digitaalinen varhaiskasvatus ja etäohjaus 3 op</vt:lpstr>
      <vt:lpstr>Digitaalinen varhaiskasvatus ja etäohjaus 3 op</vt:lpstr>
      <vt:lpstr>Digitaalinen varhaiskasvatus ja etäohjaus 3 op</vt:lpstr>
      <vt:lpstr>Digitaalinen varhaiskasvatus ja etäohjaus 3 op</vt:lpstr>
      <vt:lpstr>Digitaalinen varhaiskasvatus ja etäohjaus 3 op</vt:lpstr>
      <vt:lpstr>Digitaalinen varhaiskasvatus ja etäohjaus 3 op</vt:lpstr>
      <vt:lpstr>Digitaalinen varhaiskasvatus ja etäohjaus 3 op</vt:lpstr>
      <vt:lpstr>Digitaalinen varhaiskasvatus ja etäohjaus 3 op</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PowerPoint-esitysmalli</dc:title>
  <dc:creator>Taanonen Terhi</dc:creator>
  <cp:keywords>pohja; mallipohja; powerpoint; power point</cp:keywords>
  <cp:lastModifiedBy>Kuivalainen Hanna</cp:lastModifiedBy>
  <cp:revision>56</cp:revision>
  <dcterms:created xsi:type="dcterms:W3CDTF">2020-09-15T07:45:07Z</dcterms:created>
  <dcterms:modified xsi:type="dcterms:W3CDTF">2022-12-01T14:10:49Z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0x0101004AB8C1AF0AEDBF4088D426D8B2E0E94D</vt:lpwstr>
  </property>
  <property fmtid="{D5CDD505-2E9C-101B-9397-08002B2CF9AE}" pid="3" name="TaxKeyword">
    <vt:lpwstr>1343;#pohja|9a9d608a-ea78-4893-b288-35ade6364b14;#2514;#power point|1bfe7825-4f6b-4848-9a2d-ae9eeb6e12c4;#352;#powerpoint|051b3f1a-72f4-4748-b6c4-d93be0de18c9;#961;#mallipohja|9ccee185-d70a-4d05-9c8c-38b6d35b7d18</vt:lpwstr>
  </property>
  <property fmtid="{D5CDD505-2E9C-101B-9397-08002B2CF9AE}" pid="4" name="Asiasanat">
    <vt:lpwstr/>
  </property>
  <property fmtid="{D5CDD505-2E9C-101B-9397-08002B2CF9AE}" pid="5" name="Hakusanat">
    <vt:lpwstr/>
  </property>
</Properties>
</file>