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D205B-836D-4E4C-BEF5-6676A1755C67}" v="2169" dt="2021-03-09T08:16:34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Järnefeltin koulu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Sari </a:t>
            </a:r>
            <a:r>
              <a:rPr lang="fi-FI" dirty="0" err="1">
                <a:cs typeface="Calibri"/>
              </a:rPr>
              <a:t>Pönni</a:t>
            </a:r>
          </a:p>
          <a:p>
            <a:r>
              <a:rPr lang="fi-FI" dirty="0">
                <a:cs typeface="Calibri"/>
              </a:rPr>
              <a:t>Anne Ylä-Jarkko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AEA4AE-5424-438A-B38D-EBB63C49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cs typeface="Calibri Light"/>
              </a:rPr>
              <a:t>Timantit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51E3A-72F9-456E-843A-87CD7370F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>
                <a:cs typeface="Calibri"/>
              </a:rPr>
              <a:t>Täysi luotto tehdä kehitystyötä koulussa</a:t>
            </a:r>
          </a:p>
          <a:p>
            <a:r>
              <a:rPr lang="fi-FI" dirty="0">
                <a:cs typeface="Calibri"/>
              </a:rPr>
              <a:t>Esimies </a:t>
            </a:r>
            <a:r>
              <a:rPr lang="fi-FI" dirty="0" err="1">
                <a:cs typeface="Calibri"/>
              </a:rPr>
              <a:t>resurssoi</a:t>
            </a:r>
            <a:r>
              <a:rPr lang="fi-FI" dirty="0">
                <a:cs typeface="Calibri"/>
              </a:rPr>
              <a:t> kehitystyöhön aikaa, esim. luokkaan on otettu sijainen, kun olemme tehneet erilaisia projekteja</a:t>
            </a:r>
          </a:p>
          <a:p>
            <a:r>
              <a:rPr lang="fi-FI" dirty="0">
                <a:cs typeface="Calibri"/>
              </a:rPr>
              <a:t>Kollegat ovat sitoutuneet opetuksen kehittämiseen</a:t>
            </a:r>
          </a:p>
          <a:p>
            <a:r>
              <a:rPr lang="fi-FI" dirty="0" err="1">
                <a:cs typeface="Calibri"/>
              </a:rPr>
              <a:t>Ryhmäyttämiseen</a:t>
            </a:r>
            <a:r>
              <a:rPr lang="fi-FI" dirty="0">
                <a:cs typeface="Calibri"/>
              </a:rPr>
              <a:t> tehty materiaalia, </a:t>
            </a:r>
            <a:r>
              <a:rPr lang="fi-FI" dirty="0" err="1">
                <a:cs typeface="Calibri"/>
              </a:rPr>
              <a:t>ryhmäyttämiseen</a:t>
            </a:r>
            <a:r>
              <a:rPr lang="fi-FI" dirty="0">
                <a:cs typeface="Calibri"/>
              </a:rPr>
              <a:t> kiinnitetään paljon huomiota</a:t>
            </a:r>
          </a:p>
          <a:p>
            <a:r>
              <a:rPr lang="fi-FI" dirty="0">
                <a:cs typeface="Calibri"/>
              </a:rPr>
              <a:t>Luokanohjaajan tunnit kerran kuukaudessa. Teemat ovat: ystävällisyys, </a:t>
            </a:r>
            <a:r>
              <a:rPr lang="fi-FI" dirty="0" err="1">
                <a:cs typeface="Calibri"/>
              </a:rPr>
              <a:t>kunnoitus</a:t>
            </a:r>
            <a:r>
              <a:rPr lang="fi-FI" dirty="0">
                <a:cs typeface="Calibri"/>
              </a:rPr>
              <a:t>, turvallisuus, ilo, tasa-arvo ==&gt; näihin on luokkatasoittain suunniteltu valmiit materiaalit, tunneilla on pysyvät työparit, jokaisella tunnilla on kaksi aikuista</a:t>
            </a:r>
          </a:p>
          <a:p>
            <a:r>
              <a:rPr lang="fi-FI" dirty="0">
                <a:cs typeface="Calibri"/>
              </a:rPr>
              <a:t>Erityisoppilaiden tuki räätälöity oppilaskohtaisesti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020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103D75-AA18-4F56-837F-C58D702A4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cs typeface="Calibri Light"/>
              </a:rPr>
              <a:t>Timantit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3D6D65-F8F1-4BA9-88EB-0FA5B7C4E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 err="1">
                <a:cs typeface="Calibri"/>
              </a:rPr>
              <a:t>Lorri</a:t>
            </a:r>
            <a:r>
              <a:rPr lang="fi-FI" dirty="0">
                <a:cs typeface="Calibri"/>
              </a:rPr>
              <a:t>-menetelmä tuo työrauhaa luokkaan</a:t>
            </a:r>
          </a:p>
          <a:p>
            <a:r>
              <a:rPr lang="fi-FI" dirty="0">
                <a:cs typeface="Calibri"/>
              </a:rPr>
              <a:t>K0-toimintamalli tuo turvallisuutta ja välineet puuttua ja selvittää laajoja </a:t>
            </a:r>
            <a:r>
              <a:rPr lang="fi-FI" dirty="0" err="1">
                <a:cs typeface="Calibri"/>
              </a:rPr>
              <a:t>kiusaamisvyyhtejä</a:t>
            </a:r>
            <a:r>
              <a:rPr lang="fi-FI" dirty="0">
                <a:cs typeface="Calibri"/>
              </a:rPr>
              <a:t>, tässä mukana koulun ulkopuolisia tahoja</a:t>
            </a:r>
          </a:p>
          <a:p>
            <a:r>
              <a:rPr lang="fi-FI" dirty="0">
                <a:cs typeface="Calibri"/>
              </a:rPr>
              <a:t>Toimiva hyvinvointitiimi, jonka toiminta tähtää henkilökunnan jaksamiseen ja yhteisöllisuuden kehittämiseen ja ylläpitoon</a:t>
            </a:r>
          </a:p>
          <a:p>
            <a:r>
              <a:rPr lang="fi-FI" dirty="0">
                <a:cs typeface="Calibri"/>
              </a:rPr>
              <a:t>Koulun yhteishenki on hyvä: sijaiset otetaan tervehtien vastaan, mistään ei tarvitse selvitä kenenkään yksin</a:t>
            </a:r>
          </a:p>
          <a:p>
            <a:r>
              <a:rPr lang="fi-FI" dirty="0">
                <a:cs typeface="Calibri"/>
              </a:rPr>
              <a:t>Kouluun tehty selkeät rakenteet, joita noudatetaan ja pidetään yllä. Esim. </a:t>
            </a:r>
            <a:r>
              <a:rPr lang="fi-FI" dirty="0" err="1">
                <a:cs typeface="Calibri"/>
              </a:rPr>
              <a:t>ryhmäyttäminen</a:t>
            </a:r>
            <a:r>
              <a:rPr lang="fi-FI" dirty="0">
                <a:cs typeface="Calibri"/>
              </a:rPr>
              <a:t>, sujuvan arjen portaikko, kiusaamiseen puuttuminen, poissaoloihin puuttuminen, </a:t>
            </a:r>
            <a:r>
              <a:rPr lang="fi-FI" dirty="0" err="1">
                <a:cs typeface="Calibri"/>
              </a:rPr>
              <a:t>LORRi</a:t>
            </a:r>
            <a:r>
              <a:rPr lang="fi-FI" dirty="0">
                <a:cs typeface="Calibri"/>
              </a:rPr>
              <a:t>, luokkien muodostaminen ja nivellys alakoulusta yläkouluun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94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18A212-7616-4FD8-9F47-F406424C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cs typeface="Calibri Light"/>
              </a:rPr>
              <a:t>Miten näkyy koulupäivissä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F395BA-2970-4165-9C10-A01E6F953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Sujuvat ja toimivat rakenteet lisää koko kouluyhteisön hyvinvointia</a:t>
            </a:r>
          </a:p>
          <a:p>
            <a:r>
              <a:rPr lang="fi-FI" dirty="0">
                <a:cs typeface="Calibri"/>
              </a:rPr>
              <a:t>Jokaisella kouluyhteisön aikuisella on tieto, miten toimia eri tilanteissa</a:t>
            </a:r>
          </a:p>
          <a:p>
            <a:r>
              <a:rPr lang="fi-FI" dirty="0">
                <a:cs typeface="Calibri"/>
              </a:rPr>
              <a:t>Ohjeistus koulun tasolla: Ota aina kaveri tilanteeseen mukaan (siis toinen aikuinen)</a:t>
            </a:r>
          </a:p>
          <a:p>
            <a:r>
              <a:rPr lang="fi-FI" dirty="0">
                <a:cs typeface="Calibri"/>
              </a:rPr>
              <a:t>Työparityöskentely on koettu hyväksi</a:t>
            </a:r>
          </a:p>
          <a:p>
            <a:r>
              <a:rPr lang="fi-FI" dirty="0">
                <a:cs typeface="Calibri"/>
              </a:rPr>
              <a:t>Luokkien muodostamiseen käytetään paljon aikaa, jolloin myös tukitoimien kohdentaminen onnistuu helpommin</a:t>
            </a: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476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368FC2-A51F-495D-9FFD-F54933B5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i-FI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BB325D-89AB-482C-9183-F313D0B7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315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Laajakuva</PresentationFormat>
  <Paragraphs>22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Järnefeltin koulu</vt:lpstr>
      <vt:lpstr>Timantit</vt:lpstr>
      <vt:lpstr>Timantit jatkuu</vt:lpstr>
      <vt:lpstr>Miten näkyy koulupäivissä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Omistaja</dc:creator>
  <cp:lastModifiedBy>Kuusimäki, Anne-Mari</cp:lastModifiedBy>
  <cp:revision>139</cp:revision>
  <dcterms:created xsi:type="dcterms:W3CDTF">2021-03-09T07:39:59Z</dcterms:created>
  <dcterms:modified xsi:type="dcterms:W3CDTF">2021-04-12T07:52:40Z</dcterms:modified>
</cp:coreProperties>
</file>