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64" r:id="rId6"/>
    <p:sldId id="273" r:id="rId7"/>
    <p:sldId id="266" r:id="rId8"/>
    <p:sldId id="270" r:id="rId9"/>
    <p:sldId id="268" r:id="rId10"/>
    <p:sldId id="269" r:id="rId11"/>
    <p:sldId id="274" r:id="rId12"/>
    <p:sldId id="267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7652D-C613-79B9-6FDD-DF5F942BBBD1}" v="22" dt="2022-05-11T15:54:14.453"/>
    <p1510:client id="{25C54FF7-1D42-488F-BA34-CB40DDFA3F2D}" v="75" dt="2022-05-03T07:24:37.249"/>
    <p1510:client id="{8295DBFA-A23E-17AD-7380-7E01F41ECD03}" v="26" dt="2022-05-03T12:41:25.785"/>
    <p1510:client id="{8889CC2F-8A84-3CE4-CE51-A27598D3500E}" v="341" dt="2022-05-03T10:49:28.360"/>
    <p1510:client id="{A257921C-2FED-E8AF-6661-E248FC52DDB5}" v="61" dt="2022-05-06T11:55:44.063"/>
    <p1510:client id="{C2C6D665-8223-8DA2-83D7-31000D8994A0}" v="1098" dt="2022-05-03T14:30:10.423"/>
    <p1510:client id="{DDB1D890-A06D-DB32-378F-F3727068DAE1}" v="21" dt="2022-05-09T06:43:12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i Saastamoinen" userId="S::kirsi.saastamoinen@hollola.fi::7a486647-9cc4-445e-83ee-8205389a18d7" providerId="AD" clId="Web-{A257921C-2FED-E8AF-6661-E248FC52DDB5}"/>
    <pc:docChg chg="addSld modSld">
      <pc:chgData name="Kirsi Saastamoinen" userId="S::kirsi.saastamoinen@hollola.fi::7a486647-9cc4-445e-83ee-8205389a18d7" providerId="AD" clId="Web-{A257921C-2FED-E8AF-6661-E248FC52DDB5}" dt="2022-05-06T11:55:44.063" v="60" actId="20577"/>
      <pc:docMkLst>
        <pc:docMk/>
      </pc:docMkLst>
      <pc:sldChg chg="addSp delSp modSp mod setBg modClrScheme delDesignElem chgLayout">
        <pc:chgData name="Kirsi Saastamoinen" userId="S::kirsi.saastamoinen@hollola.fi::7a486647-9cc4-445e-83ee-8205389a18d7" providerId="AD" clId="Web-{A257921C-2FED-E8AF-6661-E248FC52DDB5}" dt="2022-05-06T11:55:44.063" v="60" actId="20577"/>
        <pc:sldMkLst>
          <pc:docMk/>
          <pc:sldMk cId="1168793537" sldId="257"/>
        </pc:sldMkLst>
        <pc:spChg chg="mod ord">
          <ac:chgData name="Kirsi Saastamoinen" userId="S::kirsi.saastamoinen@hollola.fi::7a486647-9cc4-445e-83ee-8205389a18d7" providerId="AD" clId="Web-{A257921C-2FED-E8AF-6661-E248FC52DDB5}" dt="2022-05-06T11:54:59.560" v="57" actId="20577"/>
          <ac:spMkLst>
            <pc:docMk/>
            <pc:sldMk cId="1168793537" sldId="257"/>
            <ac:spMk id="2" creationId="{A34736EE-B2C6-4DF7-ECB9-8380D6EC6BE1}"/>
          </ac:spMkLst>
        </pc:spChg>
        <pc:spChg chg="add del mod ord">
          <ac:chgData name="Kirsi Saastamoinen" userId="S::kirsi.saastamoinen@hollola.fi::7a486647-9cc4-445e-83ee-8205389a18d7" providerId="AD" clId="Web-{A257921C-2FED-E8AF-6661-E248FC52DDB5}" dt="2022-05-06T11:55:44.063" v="60" actId="20577"/>
          <ac:spMkLst>
            <pc:docMk/>
            <pc:sldMk cId="1168793537" sldId="257"/>
            <ac:spMk id="3" creationId="{012B2B38-B4EF-0BC9-A712-50ED1D526634}"/>
          </ac:spMkLst>
        </pc:spChg>
        <pc:spChg chg="add mod ord">
          <ac:chgData name="Kirsi Saastamoinen" userId="S::kirsi.saastamoinen@hollola.fi::7a486647-9cc4-445e-83ee-8205389a18d7" providerId="AD" clId="Web-{A257921C-2FED-E8AF-6661-E248FC52DDB5}" dt="2022-05-06T11:53:40.509" v="37"/>
          <ac:spMkLst>
            <pc:docMk/>
            <pc:sldMk cId="1168793537" sldId="257"/>
            <ac:spMk id="4" creationId="{C5124980-7160-C10D-C847-3655EFC7DD43}"/>
          </ac:spMkLst>
        </pc:spChg>
        <pc:spChg chg="add">
          <ac:chgData name="Kirsi Saastamoinen" userId="S::kirsi.saastamoinen@hollola.fi::7a486647-9cc4-445e-83ee-8205389a18d7" providerId="AD" clId="Web-{A257921C-2FED-E8AF-6661-E248FC52DDB5}" dt="2022-05-06T11:53:40.509" v="37"/>
          <ac:spMkLst>
            <pc:docMk/>
            <pc:sldMk cId="1168793537" sldId="257"/>
            <ac:spMk id="9" creationId="{9F7D788E-2C1B-4EF4-8719-12613771FF98}"/>
          </ac:spMkLst>
        </pc:spChg>
        <pc:spChg chg="add">
          <ac:chgData name="Kirsi Saastamoinen" userId="S::kirsi.saastamoinen@hollola.fi::7a486647-9cc4-445e-83ee-8205389a18d7" providerId="AD" clId="Web-{A257921C-2FED-E8AF-6661-E248FC52DDB5}" dt="2022-05-06T11:53:40.509" v="37"/>
          <ac:spMkLst>
            <pc:docMk/>
            <pc:sldMk cId="1168793537" sldId="257"/>
            <ac:spMk id="11" creationId="{7C54E824-C0F4-480B-BC88-689F50C45FBD}"/>
          </ac:spMkLst>
        </pc:spChg>
        <pc:spChg chg="add">
          <ac:chgData name="Kirsi Saastamoinen" userId="S::kirsi.saastamoinen@hollola.fi::7a486647-9cc4-445e-83ee-8205389a18d7" providerId="AD" clId="Web-{A257921C-2FED-E8AF-6661-E248FC52DDB5}" dt="2022-05-06T11:53:40.509" v="37"/>
          <ac:spMkLst>
            <pc:docMk/>
            <pc:sldMk cId="1168793537" sldId="257"/>
            <ac:spMk id="13" creationId="{58DEA6A1-FC5C-4E6E-BBBF-7E472949B394}"/>
          </ac:spMkLst>
        </pc:spChg>
        <pc:spChg chg="add">
          <ac:chgData name="Kirsi Saastamoinen" userId="S::kirsi.saastamoinen@hollola.fi::7a486647-9cc4-445e-83ee-8205389a18d7" providerId="AD" clId="Web-{A257921C-2FED-E8AF-6661-E248FC52DDB5}" dt="2022-05-06T11:53:40.509" v="37"/>
          <ac:spMkLst>
            <pc:docMk/>
            <pc:sldMk cId="1168793537" sldId="257"/>
            <ac:spMk id="15" creationId="{96AAAC3B-1954-46B7-BBAC-27DFF5B5295F}"/>
          </ac:spMkLst>
        </pc:spChg>
        <pc:spChg chg="add">
          <ac:chgData name="Kirsi Saastamoinen" userId="S::kirsi.saastamoinen@hollola.fi::7a486647-9cc4-445e-83ee-8205389a18d7" providerId="AD" clId="Web-{A257921C-2FED-E8AF-6661-E248FC52DDB5}" dt="2022-05-06T11:53:40.509" v="37"/>
          <ac:spMkLst>
            <pc:docMk/>
            <pc:sldMk cId="1168793537" sldId="257"/>
            <ac:spMk id="17" creationId="{A5AD6500-BB62-4AAC-9D2F-C10DDC90CBB1}"/>
          </ac:spMkLst>
        </pc:spChg>
        <pc:spChg chg="del">
          <ac:chgData name="Kirsi Saastamoinen" userId="S::kirsi.saastamoinen@hollola.fi::7a486647-9cc4-445e-83ee-8205389a18d7" providerId="AD" clId="Web-{A257921C-2FED-E8AF-6661-E248FC52DDB5}" dt="2022-05-06T11:53:33.915" v="36"/>
          <ac:spMkLst>
            <pc:docMk/>
            <pc:sldMk cId="1168793537" sldId="257"/>
            <ac:spMk id="43" creationId="{33B1EE1F-6738-485F-A620-2602F7683DFB}"/>
          </ac:spMkLst>
        </pc:spChg>
        <pc:graphicFrameChg chg="add del mod ord modGraphic">
          <ac:chgData name="Kirsi Saastamoinen" userId="S::kirsi.saastamoinen@hollola.fi::7a486647-9cc4-445e-83ee-8205389a18d7" providerId="AD" clId="Web-{A257921C-2FED-E8AF-6661-E248FC52DDB5}" dt="2022-05-06T11:55:32.937" v="59"/>
          <ac:graphicFrameMkLst>
            <pc:docMk/>
            <pc:sldMk cId="1168793537" sldId="257"/>
            <ac:graphicFrameMk id="5" creationId="{9B9B0FB4-D5C4-9A32-7645-356BEE057CF1}"/>
          </ac:graphicFrameMkLst>
        </pc:graphicFrameChg>
        <pc:cxnChg chg="del">
          <ac:chgData name="Kirsi Saastamoinen" userId="S::kirsi.saastamoinen@hollola.fi::7a486647-9cc4-445e-83ee-8205389a18d7" providerId="AD" clId="Web-{A257921C-2FED-E8AF-6661-E248FC52DDB5}" dt="2022-05-06T11:53:33.915" v="36"/>
          <ac:cxnSpMkLst>
            <pc:docMk/>
            <pc:sldMk cId="1168793537" sldId="257"/>
            <ac:cxnSpMk id="44" creationId="{ADC544FB-7860-4381-935B-43879C94F627}"/>
          </ac:cxnSpMkLst>
        </pc:cxnChg>
      </pc:sldChg>
      <pc:sldChg chg="modSp">
        <pc:chgData name="Kirsi Saastamoinen" userId="S::kirsi.saastamoinen@hollola.fi::7a486647-9cc4-445e-83ee-8205389a18d7" providerId="AD" clId="Web-{A257921C-2FED-E8AF-6661-E248FC52DDB5}" dt="2022-05-06T11:51:59.925" v="28"/>
        <pc:sldMkLst>
          <pc:docMk/>
          <pc:sldMk cId="1740745245" sldId="276"/>
        </pc:sldMkLst>
        <pc:spChg chg="mod">
          <ac:chgData name="Kirsi Saastamoinen" userId="S::kirsi.saastamoinen@hollola.fi::7a486647-9cc4-445e-83ee-8205389a18d7" providerId="AD" clId="Web-{A257921C-2FED-E8AF-6661-E248FC52DDB5}" dt="2022-05-06T11:51:59.925" v="28"/>
          <ac:spMkLst>
            <pc:docMk/>
            <pc:sldMk cId="1740745245" sldId="276"/>
            <ac:spMk id="3" creationId="{F380BB74-80D2-CEFE-738B-FACEF30A844A}"/>
          </ac:spMkLst>
        </pc:spChg>
      </pc:sldChg>
      <pc:sldChg chg="modSp new">
        <pc:chgData name="Kirsi Saastamoinen" userId="S::kirsi.saastamoinen@hollola.fi::7a486647-9cc4-445e-83ee-8205389a18d7" providerId="AD" clId="Web-{A257921C-2FED-E8AF-6661-E248FC52DDB5}" dt="2022-05-06T11:53:24.117" v="35" actId="20577"/>
        <pc:sldMkLst>
          <pc:docMk/>
          <pc:sldMk cId="1850663074" sldId="277"/>
        </pc:sldMkLst>
        <pc:spChg chg="mod">
          <ac:chgData name="Kirsi Saastamoinen" userId="S::kirsi.saastamoinen@hollola.fi::7a486647-9cc4-445e-83ee-8205389a18d7" providerId="AD" clId="Web-{A257921C-2FED-E8AF-6661-E248FC52DDB5}" dt="2022-05-06T11:52:52.006" v="30" actId="20577"/>
          <ac:spMkLst>
            <pc:docMk/>
            <pc:sldMk cId="1850663074" sldId="277"/>
            <ac:spMk id="2" creationId="{4F82EAE9-9794-50EA-2D6B-73128B399D76}"/>
          </ac:spMkLst>
        </pc:spChg>
        <pc:spChg chg="mod">
          <ac:chgData name="Kirsi Saastamoinen" userId="S::kirsi.saastamoinen@hollola.fi::7a486647-9cc4-445e-83ee-8205389a18d7" providerId="AD" clId="Web-{A257921C-2FED-E8AF-6661-E248FC52DDB5}" dt="2022-05-06T11:53:24.117" v="35" actId="20577"/>
          <ac:spMkLst>
            <pc:docMk/>
            <pc:sldMk cId="1850663074" sldId="277"/>
            <ac:spMk id="3" creationId="{2D273B39-0311-A485-E6E7-1EC0011211D4}"/>
          </ac:spMkLst>
        </pc:spChg>
      </pc:sldChg>
    </pc:docChg>
  </pc:docChgLst>
  <pc:docChgLst>
    <pc:chgData name="Kirsi Saastamoinen" userId="S::kirsi.saastamoinen@hollola.fi::7a486647-9cc4-445e-83ee-8205389a18d7" providerId="AD" clId="Web-{DDB1D890-A06D-DB32-378F-F3727068DAE1}"/>
    <pc:docChg chg="delSld modSld">
      <pc:chgData name="Kirsi Saastamoinen" userId="S::kirsi.saastamoinen@hollola.fi::7a486647-9cc4-445e-83ee-8205389a18d7" providerId="AD" clId="Web-{DDB1D890-A06D-DB32-378F-F3727068DAE1}" dt="2022-05-09T06:43:50.538" v="24"/>
      <pc:docMkLst>
        <pc:docMk/>
      </pc:docMkLst>
      <pc:sldChg chg="addSp delSp modSp mod setBg addAnim delAnim setClrOvrMap">
        <pc:chgData name="Kirsi Saastamoinen" userId="S::kirsi.saastamoinen@hollola.fi::7a486647-9cc4-445e-83ee-8205389a18d7" providerId="AD" clId="Web-{DDB1D890-A06D-DB32-378F-F3727068DAE1}" dt="2022-05-09T06:40:14.454" v="4"/>
        <pc:sldMkLst>
          <pc:docMk/>
          <pc:sldMk cId="1168793537" sldId="257"/>
        </pc:sldMkLst>
        <pc:spChg chg="mod">
          <ac:chgData name="Kirsi Saastamoinen" userId="S::kirsi.saastamoinen@hollola.fi::7a486647-9cc4-445e-83ee-8205389a18d7" providerId="AD" clId="Web-{DDB1D890-A06D-DB32-378F-F3727068DAE1}" dt="2022-05-09T06:40:14.454" v="4"/>
          <ac:spMkLst>
            <pc:docMk/>
            <pc:sldMk cId="1168793537" sldId="257"/>
            <ac:spMk id="2" creationId="{A34736EE-B2C6-4DF7-ECB9-8380D6EC6BE1}"/>
          </ac:spMkLst>
        </pc:spChg>
        <pc:spChg chg="mod">
          <ac:chgData name="Kirsi Saastamoinen" userId="S::kirsi.saastamoinen@hollola.fi::7a486647-9cc4-445e-83ee-8205389a18d7" providerId="AD" clId="Web-{DDB1D890-A06D-DB32-378F-F3727068DAE1}" dt="2022-05-09T06:40:14.454" v="4"/>
          <ac:spMkLst>
            <pc:docMk/>
            <pc:sldMk cId="1168793537" sldId="257"/>
            <ac:spMk id="3" creationId="{012B2B38-B4EF-0BC9-A712-50ED1D526634}"/>
          </ac:spMkLst>
        </pc:spChg>
        <pc:spChg chg="del">
          <ac:chgData name="Kirsi Saastamoinen" userId="S::kirsi.saastamoinen@hollola.fi::7a486647-9cc4-445e-83ee-8205389a18d7" providerId="AD" clId="Web-{DDB1D890-A06D-DB32-378F-F3727068DAE1}" dt="2022-05-09T06:39:53.907" v="0"/>
          <ac:spMkLst>
            <pc:docMk/>
            <pc:sldMk cId="1168793537" sldId="257"/>
            <ac:spMk id="4" creationId="{C5124980-7160-C10D-C847-3655EFC7DD43}"/>
          </ac:spMkLst>
        </pc:spChg>
        <pc:spChg chg="add del">
          <ac:chgData name="Kirsi Saastamoinen" userId="S::kirsi.saastamoinen@hollola.fi::7a486647-9cc4-445e-83ee-8205389a18d7" providerId="AD" clId="Web-{DDB1D890-A06D-DB32-378F-F3727068DAE1}" dt="2022-05-09T06:40:14.454" v="4"/>
          <ac:spMkLst>
            <pc:docMk/>
            <pc:sldMk cId="1168793537" sldId="257"/>
            <ac:spMk id="9" creationId="{9F7D788E-2C1B-4EF4-8719-12613771FF98}"/>
          </ac:spMkLst>
        </pc:spChg>
        <pc:spChg chg="add del">
          <ac:chgData name="Kirsi Saastamoinen" userId="S::kirsi.saastamoinen@hollola.fi::7a486647-9cc4-445e-83ee-8205389a18d7" providerId="AD" clId="Web-{DDB1D890-A06D-DB32-378F-F3727068DAE1}" dt="2022-05-09T06:40:14.454" v="4"/>
          <ac:spMkLst>
            <pc:docMk/>
            <pc:sldMk cId="1168793537" sldId="257"/>
            <ac:spMk id="11" creationId="{7C54E824-C0F4-480B-BC88-689F50C45FBD}"/>
          </ac:spMkLst>
        </pc:spChg>
        <pc:spChg chg="add del">
          <ac:chgData name="Kirsi Saastamoinen" userId="S::kirsi.saastamoinen@hollola.fi::7a486647-9cc4-445e-83ee-8205389a18d7" providerId="AD" clId="Web-{DDB1D890-A06D-DB32-378F-F3727068DAE1}" dt="2022-05-09T06:40:14.454" v="4"/>
          <ac:spMkLst>
            <pc:docMk/>
            <pc:sldMk cId="1168793537" sldId="257"/>
            <ac:spMk id="13" creationId="{58DEA6A1-FC5C-4E6E-BBBF-7E472949B394}"/>
          </ac:spMkLst>
        </pc:spChg>
        <pc:spChg chg="add del">
          <ac:chgData name="Kirsi Saastamoinen" userId="S::kirsi.saastamoinen@hollola.fi::7a486647-9cc4-445e-83ee-8205389a18d7" providerId="AD" clId="Web-{DDB1D890-A06D-DB32-378F-F3727068DAE1}" dt="2022-05-09T06:40:14.454" v="4"/>
          <ac:spMkLst>
            <pc:docMk/>
            <pc:sldMk cId="1168793537" sldId="257"/>
            <ac:spMk id="15" creationId="{96AAAC3B-1954-46B7-BBAC-27DFF5B5295F}"/>
          </ac:spMkLst>
        </pc:spChg>
        <pc:spChg chg="add del">
          <ac:chgData name="Kirsi Saastamoinen" userId="S::kirsi.saastamoinen@hollola.fi::7a486647-9cc4-445e-83ee-8205389a18d7" providerId="AD" clId="Web-{DDB1D890-A06D-DB32-378F-F3727068DAE1}" dt="2022-05-09T06:40:14.454" v="4"/>
          <ac:spMkLst>
            <pc:docMk/>
            <pc:sldMk cId="1168793537" sldId="257"/>
            <ac:spMk id="17" creationId="{A5AD6500-BB62-4AAC-9D2F-C10DDC90CBB1}"/>
          </ac:spMkLst>
        </pc:spChg>
        <pc:spChg chg="add del">
          <ac:chgData name="Kirsi Saastamoinen" userId="S::kirsi.saastamoinen@hollola.fi::7a486647-9cc4-445e-83ee-8205389a18d7" providerId="AD" clId="Web-{DDB1D890-A06D-DB32-378F-F3727068DAE1}" dt="2022-05-09T06:40:14.454" v="4"/>
          <ac:spMkLst>
            <pc:docMk/>
            <pc:sldMk cId="1168793537" sldId="257"/>
            <ac:spMk id="22" creationId="{E49CC64F-7275-4E33-961B-0C5CDC439875}"/>
          </ac:spMkLst>
        </pc:spChg>
        <pc:picChg chg="add mod ord">
          <ac:chgData name="Kirsi Saastamoinen" userId="S::kirsi.saastamoinen@hollola.fi::7a486647-9cc4-445e-83ee-8205389a18d7" providerId="AD" clId="Web-{DDB1D890-A06D-DB32-378F-F3727068DAE1}" dt="2022-05-09T06:40:14.454" v="4"/>
          <ac:picMkLst>
            <pc:docMk/>
            <pc:sldMk cId="1168793537" sldId="257"/>
            <ac:picMk id="5" creationId="{077A05FF-6056-307A-4C1B-ABCC5C44594D}"/>
          </ac:picMkLst>
        </pc:picChg>
      </pc:sldChg>
      <pc:sldChg chg="modSp">
        <pc:chgData name="Kirsi Saastamoinen" userId="S::kirsi.saastamoinen@hollola.fi::7a486647-9cc4-445e-83ee-8205389a18d7" providerId="AD" clId="Web-{DDB1D890-A06D-DB32-378F-F3727068DAE1}" dt="2022-05-09T06:42:24.020" v="21" actId="20577"/>
        <pc:sldMkLst>
          <pc:docMk/>
          <pc:sldMk cId="2395241733" sldId="258"/>
        </pc:sldMkLst>
        <pc:spChg chg="mod">
          <ac:chgData name="Kirsi Saastamoinen" userId="S::kirsi.saastamoinen@hollola.fi::7a486647-9cc4-445e-83ee-8205389a18d7" providerId="AD" clId="Web-{DDB1D890-A06D-DB32-378F-F3727068DAE1}" dt="2022-05-09T06:42:24.020" v="21" actId="20577"/>
          <ac:spMkLst>
            <pc:docMk/>
            <pc:sldMk cId="2395241733" sldId="258"/>
            <ac:spMk id="2" creationId="{F20E8971-B6FB-8A2F-088A-0B74CD6310DE}"/>
          </ac:spMkLst>
        </pc:spChg>
      </pc:sldChg>
      <pc:sldChg chg="addSp delSp modSp mod setBg">
        <pc:chgData name="Kirsi Saastamoinen" userId="S::kirsi.saastamoinen@hollola.fi::7a486647-9cc4-445e-83ee-8205389a18d7" providerId="AD" clId="Web-{DDB1D890-A06D-DB32-378F-F3727068DAE1}" dt="2022-05-09T06:43:50.538" v="24"/>
        <pc:sldMkLst>
          <pc:docMk/>
          <pc:sldMk cId="2884741099" sldId="267"/>
        </pc:sldMkLst>
        <pc:spChg chg="mod">
          <ac:chgData name="Kirsi Saastamoinen" userId="S::kirsi.saastamoinen@hollola.fi::7a486647-9cc4-445e-83ee-8205389a18d7" providerId="AD" clId="Web-{DDB1D890-A06D-DB32-378F-F3727068DAE1}" dt="2022-05-09T06:43:50.538" v="24"/>
          <ac:spMkLst>
            <pc:docMk/>
            <pc:sldMk cId="2884741099" sldId="267"/>
            <ac:spMk id="2" creationId="{D47F7A68-5907-5BCD-14C3-4C6B288E6AC3}"/>
          </ac:spMkLst>
        </pc:spChg>
        <pc:spChg chg="del">
          <ac:chgData name="Kirsi Saastamoinen" userId="S::kirsi.saastamoinen@hollola.fi::7a486647-9cc4-445e-83ee-8205389a18d7" providerId="AD" clId="Web-{DDB1D890-A06D-DB32-378F-F3727068DAE1}" dt="2022-05-09T06:43:50.538" v="24"/>
          <ac:spMkLst>
            <pc:docMk/>
            <pc:sldMk cId="2884741099" sldId="267"/>
            <ac:spMk id="3" creationId="{32F668E2-5642-8494-5848-7191A9253D5E}"/>
          </ac:spMkLst>
        </pc:spChg>
        <pc:spChg chg="add">
          <ac:chgData name="Kirsi Saastamoinen" userId="S::kirsi.saastamoinen@hollola.fi::7a486647-9cc4-445e-83ee-8205389a18d7" providerId="AD" clId="Web-{DDB1D890-A06D-DB32-378F-F3727068DAE1}" dt="2022-05-09T06:43:50.538" v="24"/>
          <ac:spMkLst>
            <pc:docMk/>
            <pc:sldMk cId="2884741099" sldId="267"/>
            <ac:spMk id="9" creationId="{B819A166-7571-4003-A6B8-B62034C3ED30}"/>
          </ac:spMkLst>
        </pc:spChg>
        <pc:graphicFrameChg chg="add">
          <ac:chgData name="Kirsi Saastamoinen" userId="S::kirsi.saastamoinen@hollola.fi::7a486647-9cc4-445e-83ee-8205389a18d7" providerId="AD" clId="Web-{DDB1D890-A06D-DB32-378F-F3727068DAE1}" dt="2022-05-09T06:43:50.538" v="24"/>
          <ac:graphicFrameMkLst>
            <pc:docMk/>
            <pc:sldMk cId="2884741099" sldId="267"/>
            <ac:graphicFrameMk id="5" creationId="{4BC51228-7261-455D-69C0-324492CE9D3F}"/>
          </ac:graphicFrameMkLst>
        </pc:graphicFrameChg>
      </pc:sldChg>
      <pc:sldChg chg="modSp">
        <pc:chgData name="Kirsi Saastamoinen" userId="S::kirsi.saastamoinen@hollola.fi::7a486647-9cc4-445e-83ee-8205389a18d7" providerId="AD" clId="Web-{DDB1D890-A06D-DB32-378F-F3727068DAE1}" dt="2022-05-09T06:43:12.537" v="23" actId="14100"/>
        <pc:sldMkLst>
          <pc:docMk/>
          <pc:sldMk cId="4236136074" sldId="273"/>
        </pc:sldMkLst>
        <pc:graphicFrameChg chg="modGraphic">
          <ac:chgData name="Kirsi Saastamoinen" userId="S::kirsi.saastamoinen@hollola.fi::7a486647-9cc4-445e-83ee-8205389a18d7" providerId="AD" clId="Web-{DDB1D890-A06D-DB32-378F-F3727068DAE1}" dt="2022-05-09T06:42:55.661" v="22"/>
          <ac:graphicFrameMkLst>
            <pc:docMk/>
            <pc:sldMk cId="4236136074" sldId="273"/>
            <ac:graphicFrameMk id="15" creationId="{1FEFF8FE-0F9F-7B1E-247D-493B69AA08A3}"/>
          </ac:graphicFrameMkLst>
        </pc:graphicFrameChg>
        <pc:picChg chg="mod">
          <ac:chgData name="Kirsi Saastamoinen" userId="S::kirsi.saastamoinen@hollola.fi::7a486647-9cc4-445e-83ee-8205389a18d7" providerId="AD" clId="Web-{DDB1D890-A06D-DB32-378F-F3727068DAE1}" dt="2022-05-09T06:43:12.537" v="23" actId="14100"/>
          <ac:picMkLst>
            <pc:docMk/>
            <pc:sldMk cId="4236136074" sldId="273"/>
            <ac:picMk id="8" creationId="{7F8A0E55-951F-F2A2-FDDE-B7EE16200D98}"/>
          </ac:picMkLst>
        </pc:picChg>
      </pc:sldChg>
      <pc:sldChg chg="del">
        <pc:chgData name="Kirsi Saastamoinen" userId="S::kirsi.saastamoinen@hollola.fi::7a486647-9cc4-445e-83ee-8205389a18d7" providerId="AD" clId="Web-{DDB1D890-A06D-DB32-378F-F3727068DAE1}" dt="2022-05-09T06:40:30.048" v="6"/>
        <pc:sldMkLst>
          <pc:docMk/>
          <pc:sldMk cId="2350955385" sldId="275"/>
        </pc:sldMkLst>
      </pc:sldChg>
      <pc:sldChg chg="del">
        <pc:chgData name="Kirsi Saastamoinen" userId="S::kirsi.saastamoinen@hollola.fi::7a486647-9cc4-445e-83ee-8205389a18d7" providerId="AD" clId="Web-{DDB1D890-A06D-DB32-378F-F3727068DAE1}" dt="2022-05-09T06:40:32.814" v="7"/>
        <pc:sldMkLst>
          <pc:docMk/>
          <pc:sldMk cId="1740745245" sldId="276"/>
        </pc:sldMkLst>
      </pc:sldChg>
      <pc:sldChg chg="del">
        <pc:chgData name="Kirsi Saastamoinen" userId="S::kirsi.saastamoinen@hollola.fi::7a486647-9cc4-445e-83ee-8205389a18d7" providerId="AD" clId="Web-{DDB1D890-A06D-DB32-378F-F3727068DAE1}" dt="2022-05-09T06:40:27.517" v="5"/>
        <pc:sldMkLst>
          <pc:docMk/>
          <pc:sldMk cId="1850663074" sldId="277"/>
        </pc:sldMkLst>
      </pc:sldChg>
    </pc:docChg>
  </pc:docChgLst>
  <pc:docChgLst>
    <pc:chgData name="Kirsi Saastamoinen" userId="S::kirsi.saastamoinen@hollola.fi::7a486647-9cc4-445e-83ee-8205389a18d7" providerId="AD" clId="Web-{25C54FF7-1D42-488F-BA34-CB40DDFA3F2D}"/>
    <pc:docChg chg="addSld modSld">
      <pc:chgData name="Kirsi Saastamoinen" userId="S::kirsi.saastamoinen@hollola.fi::7a486647-9cc4-445e-83ee-8205389a18d7" providerId="AD" clId="Web-{25C54FF7-1D42-488F-BA34-CB40DDFA3F2D}" dt="2022-05-03T07:24:37.249" v="90" actId="14100"/>
      <pc:docMkLst>
        <pc:docMk/>
      </pc:docMkLst>
      <pc:sldChg chg="addSp delSp modSp mod setBg addAnim delAnim setClrOvrMap">
        <pc:chgData name="Kirsi Saastamoinen" userId="S::kirsi.saastamoinen@hollola.fi::7a486647-9cc4-445e-83ee-8205389a18d7" providerId="AD" clId="Web-{25C54FF7-1D42-488F-BA34-CB40DDFA3F2D}" dt="2022-05-03T07:11:23.671" v="44"/>
        <pc:sldMkLst>
          <pc:docMk/>
          <pc:sldMk cId="782385677" sldId="256"/>
        </pc:sldMkLst>
        <pc:spChg chg="mod">
          <ac:chgData name="Kirsi Saastamoinen" userId="S::kirsi.saastamoinen@hollola.fi::7a486647-9cc4-445e-83ee-8205389a18d7" providerId="AD" clId="Web-{25C54FF7-1D42-488F-BA34-CB40DDFA3F2D}" dt="2022-05-03T07:11:23.656" v="42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Kirsi Saastamoinen" userId="S::kirsi.saastamoinen@hollola.fi::7a486647-9cc4-445e-83ee-8205389a18d7" providerId="AD" clId="Web-{25C54FF7-1D42-488F-BA34-CB40DDFA3F2D}" dt="2022-05-03T07:11:23.656" v="42"/>
          <ac:spMkLst>
            <pc:docMk/>
            <pc:sldMk cId="782385677" sldId="256"/>
            <ac:spMk id="3" creationId="{00000000-0000-0000-0000-000000000000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11:20.734" v="35"/>
          <ac:spMkLst>
            <pc:docMk/>
            <pc:sldMk cId="782385677" sldId="256"/>
            <ac:spMk id="9" creationId="{6F40FBDA-CEB1-40F0-9AB9-BD9C402D70FE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11:20.734" v="35"/>
          <ac:spMkLst>
            <pc:docMk/>
            <pc:sldMk cId="782385677" sldId="256"/>
            <ac:spMk id="11" creationId="{0344D4FE-ABEF-4230-9E4E-AD5782FC78AC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11:20.734" v="35"/>
          <ac:spMkLst>
            <pc:docMk/>
            <pc:sldMk cId="782385677" sldId="256"/>
            <ac:spMk id="13" creationId="{9325F979-D3F9-4926-81B7-7ACCB31A501B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11:23.625" v="41"/>
          <ac:spMkLst>
            <pc:docMk/>
            <pc:sldMk cId="782385677" sldId="256"/>
            <ac:spMk id="15" creationId="{71B2258F-86CA-4D4D-8270-BC05FCDEBFB3}"/>
          </ac:spMkLst>
        </pc:spChg>
        <pc:spChg chg="add">
          <ac:chgData name="Kirsi Saastamoinen" userId="S::kirsi.saastamoinen@hollola.fi::7a486647-9cc4-445e-83ee-8205389a18d7" providerId="AD" clId="Web-{25C54FF7-1D42-488F-BA34-CB40DDFA3F2D}" dt="2022-05-03T07:11:23.656" v="42"/>
          <ac:spMkLst>
            <pc:docMk/>
            <pc:sldMk cId="782385677" sldId="256"/>
            <ac:spMk id="17" creationId="{6F40FBDA-CEB1-40F0-9AB9-BD9C402D70FE}"/>
          </ac:spMkLst>
        </pc:spChg>
        <pc:spChg chg="add">
          <ac:chgData name="Kirsi Saastamoinen" userId="S::kirsi.saastamoinen@hollola.fi::7a486647-9cc4-445e-83ee-8205389a18d7" providerId="AD" clId="Web-{25C54FF7-1D42-488F-BA34-CB40DDFA3F2D}" dt="2022-05-03T07:11:23.656" v="42"/>
          <ac:spMkLst>
            <pc:docMk/>
            <pc:sldMk cId="782385677" sldId="256"/>
            <ac:spMk id="18" creationId="{0344D4FE-ABEF-4230-9E4E-AD5782FC78AC}"/>
          </ac:spMkLst>
        </pc:spChg>
        <pc:spChg chg="add">
          <ac:chgData name="Kirsi Saastamoinen" userId="S::kirsi.saastamoinen@hollola.fi::7a486647-9cc4-445e-83ee-8205389a18d7" providerId="AD" clId="Web-{25C54FF7-1D42-488F-BA34-CB40DDFA3F2D}" dt="2022-05-03T07:11:23.656" v="42"/>
          <ac:spMkLst>
            <pc:docMk/>
            <pc:sldMk cId="782385677" sldId="256"/>
            <ac:spMk id="19" creationId="{9325F979-D3F9-4926-81B7-7ACCB31A501B}"/>
          </ac:spMkLst>
        </pc:spChg>
        <pc:picChg chg="add mod ord">
          <ac:chgData name="Kirsi Saastamoinen" userId="S::kirsi.saastamoinen@hollola.fi::7a486647-9cc4-445e-83ee-8205389a18d7" providerId="AD" clId="Web-{25C54FF7-1D42-488F-BA34-CB40DDFA3F2D}" dt="2022-05-03T07:11:23.656" v="42"/>
          <ac:picMkLst>
            <pc:docMk/>
            <pc:sldMk cId="782385677" sldId="256"/>
            <ac:picMk id="4" creationId="{681B0932-1793-47F7-9957-2C6585C88171}"/>
          </ac:picMkLst>
        </pc:picChg>
      </pc:sldChg>
      <pc:sldChg chg="addSp delSp modSp new mod setBg addAnim delAnim setClrOvrMap">
        <pc:chgData name="Kirsi Saastamoinen" userId="S::kirsi.saastamoinen@hollola.fi::7a486647-9cc4-445e-83ee-8205389a18d7" providerId="AD" clId="Web-{25C54FF7-1D42-488F-BA34-CB40DDFA3F2D}" dt="2022-05-03T07:22:49.153" v="86" actId="20577"/>
        <pc:sldMkLst>
          <pc:docMk/>
          <pc:sldMk cId="1168793537" sldId="257"/>
        </pc:sldMkLst>
        <pc:spChg chg="mod ord">
          <ac:chgData name="Kirsi Saastamoinen" userId="S::kirsi.saastamoinen@hollola.fi::7a486647-9cc4-445e-83ee-8205389a18d7" providerId="AD" clId="Web-{25C54FF7-1D42-488F-BA34-CB40DDFA3F2D}" dt="2022-05-03T07:22:49.153" v="86" actId="20577"/>
          <ac:spMkLst>
            <pc:docMk/>
            <pc:sldMk cId="1168793537" sldId="257"/>
            <ac:spMk id="2" creationId="{A34736EE-B2C6-4DF7-ECB9-8380D6EC6BE1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21:07.932" v="65"/>
          <ac:spMkLst>
            <pc:docMk/>
            <pc:sldMk cId="1168793537" sldId="257"/>
            <ac:spMk id="8" creationId="{0671A8AE-40A1-4631-A6B8-581AFF065482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21:07.932" v="65"/>
          <ac:spMkLst>
            <pc:docMk/>
            <pc:sldMk cId="1168793537" sldId="257"/>
            <ac:spMk id="10" creationId="{AB58EF07-17C2-48CF-ABB0-EEF1F17CB8F0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21:07.932" v="65"/>
          <ac:spMkLst>
            <pc:docMk/>
            <pc:sldMk cId="1168793537" sldId="257"/>
            <ac:spMk id="12" creationId="{AF2F604E-43BE-4DC3-B983-E071523364F8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21:07.932" v="65"/>
          <ac:spMkLst>
            <pc:docMk/>
            <pc:sldMk cId="1168793537" sldId="257"/>
            <ac:spMk id="14" creationId="{08C9B587-E65E-4B52-B37C-ABEBB6E87928}"/>
          </ac:spMkLst>
        </pc:spChg>
        <pc:spChg chg="add del">
          <ac:chgData name="Kirsi Saastamoinen" userId="S::kirsi.saastamoinen@hollola.fi::7a486647-9cc4-445e-83ee-8205389a18d7" providerId="AD" clId="Web-{25C54FF7-1D42-488F-BA34-CB40DDFA3F2D}" dt="2022-05-03T07:21:10.401" v="69"/>
          <ac:spMkLst>
            <pc:docMk/>
            <pc:sldMk cId="1168793537" sldId="257"/>
            <ac:spMk id="16" creationId="{E49CC64F-7275-4E33-961B-0C5CDC439875}"/>
          </ac:spMkLst>
        </pc:spChg>
        <pc:spChg chg="add">
          <ac:chgData name="Kirsi Saastamoinen" userId="S::kirsi.saastamoinen@hollola.fi::7a486647-9cc4-445e-83ee-8205389a18d7" providerId="AD" clId="Web-{25C54FF7-1D42-488F-BA34-CB40DDFA3F2D}" dt="2022-05-03T07:21:10.417" v="70"/>
          <ac:spMkLst>
            <pc:docMk/>
            <pc:sldMk cId="1168793537" sldId="257"/>
            <ac:spMk id="18" creationId="{E91DC736-0EF8-4F87-9146-EBF1D2EE4D3D}"/>
          </ac:spMkLst>
        </pc:spChg>
        <pc:spChg chg="add">
          <ac:chgData name="Kirsi Saastamoinen" userId="S::kirsi.saastamoinen@hollola.fi::7a486647-9cc4-445e-83ee-8205389a18d7" providerId="AD" clId="Web-{25C54FF7-1D42-488F-BA34-CB40DDFA3F2D}" dt="2022-05-03T07:21:10.417" v="70"/>
          <ac:spMkLst>
            <pc:docMk/>
            <pc:sldMk cId="1168793537" sldId="257"/>
            <ac:spMk id="19" creationId="{097CD68E-23E3-4007-8847-CD0944C4F7BE}"/>
          </ac:spMkLst>
        </pc:spChg>
        <pc:spChg chg="add">
          <ac:chgData name="Kirsi Saastamoinen" userId="S::kirsi.saastamoinen@hollola.fi::7a486647-9cc4-445e-83ee-8205389a18d7" providerId="AD" clId="Web-{25C54FF7-1D42-488F-BA34-CB40DDFA3F2D}" dt="2022-05-03T07:21:10.417" v="70"/>
          <ac:spMkLst>
            <pc:docMk/>
            <pc:sldMk cId="1168793537" sldId="257"/>
            <ac:spMk id="20" creationId="{AF2F604E-43BE-4DC3-B983-E071523364F8}"/>
          </ac:spMkLst>
        </pc:spChg>
        <pc:spChg chg="add">
          <ac:chgData name="Kirsi Saastamoinen" userId="S::kirsi.saastamoinen@hollola.fi::7a486647-9cc4-445e-83ee-8205389a18d7" providerId="AD" clId="Web-{25C54FF7-1D42-488F-BA34-CB40DDFA3F2D}" dt="2022-05-03T07:21:10.417" v="70"/>
          <ac:spMkLst>
            <pc:docMk/>
            <pc:sldMk cId="1168793537" sldId="257"/>
            <ac:spMk id="21" creationId="{08C9B587-E65E-4B52-B37C-ABEBB6E87928}"/>
          </ac:spMkLst>
        </pc:spChg>
        <pc:picChg chg="add mod">
          <ac:chgData name="Kirsi Saastamoinen" userId="S::kirsi.saastamoinen@hollola.fi::7a486647-9cc4-445e-83ee-8205389a18d7" providerId="AD" clId="Web-{25C54FF7-1D42-488F-BA34-CB40DDFA3F2D}" dt="2022-05-03T07:21:10.417" v="70"/>
          <ac:picMkLst>
            <pc:docMk/>
            <pc:sldMk cId="1168793537" sldId="257"/>
            <ac:picMk id="3" creationId="{3DB7F6FE-D4A5-C761-BD77-9527CC31115A}"/>
          </ac:picMkLst>
        </pc:picChg>
      </pc:sldChg>
      <pc:sldChg chg="addSp modSp new">
        <pc:chgData name="Kirsi Saastamoinen" userId="S::kirsi.saastamoinen@hollola.fi::7a486647-9cc4-445e-83ee-8205389a18d7" providerId="AD" clId="Web-{25C54FF7-1D42-488F-BA34-CB40DDFA3F2D}" dt="2022-05-03T07:24:37.249" v="90" actId="14100"/>
        <pc:sldMkLst>
          <pc:docMk/>
          <pc:sldMk cId="2395241733" sldId="258"/>
        </pc:sldMkLst>
        <pc:spChg chg="add mod">
          <ac:chgData name="Kirsi Saastamoinen" userId="S::kirsi.saastamoinen@hollola.fi::7a486647-9cc4-445e-83ee-8205389a18d7" providerId="AD" clId="Web-{25C54FF7-1D42-488F-BA34-CB40DDFA3F2D}" dt="2022-05-03T07:24:37.249" v="90" actId="14100"/>
          <ac:spMkLst>
            <pc:docMk/>
            <pc:sldMk cId="2395241733" sldId="258"/>
            <ac:spMk id="2" creationId="{F20E8971-B6FB-8A2F-088A-0B74CD6310DE}"/>
          </ac:spMkLst>
        </pc:spChg>
      </pc:sldChg>
    </pc:docChg>
  </pc:docChgLst>
  <pc:docChgLst>
    <pc:chgData name="Kirsi Saastamoinen" userId="S::kirsi.saastamoinen@hollola.fi::7a486647-9cc4-445e-83ee-8205389a18d7" providerId="AD" clId="Web-{8889CC2F-8A84-3CE4-CE51-A27598D3500E}"/>
    <pc:docChg chg="addSld delSld modSld">
      <pc:chgData name="Kirsi Saastamoinen" userId="S::kirsi.saastamoinen@hollola.fi::7a486647-9cc4-445e-83ee-8205389a18d7" providerId="AD" clId="Web-{8889CC2F-8A84-3CE4-CE51-A27598D3500E}" dt="2022-05-03T10:49:28.032" v="376" actId="20577"/>
      <pc:docMkLst>
        <pc:docMk/>
      </pc:docMkLst>
      <pc:sldChg chg="addSp delSp modSp mod setBg setClrOvrMap">
        <pc:chgData name="Kirsi Saastamoinen" userId="S::kirsi.saastamoinen@hollola.fi::7a486647-9cc4-445e-83ee-8205389a18d7" providerId="AD" clId="Web-{8889CC2F-8A84-3CE4-CE51-A27598D3500E}" dt="2022-05-03T10:49:28.032" v="376" actId="20577"/>
        <pc:sldMkLst>
          <pc:docMk/>
          <pc:sldMk cId="782385677" sldId="256"/>
        </pc:sldMkLst>
        <pc:spChg chg="mod">
          <ac:chgData name="Kirsi Saastamoinen" userId="S::kirsi.saastamoinen@hollola.fi::7a486647-9cc4-445e-83ee-8205389a18d7" providerId="AD" clId="Web-{8889CC2F-8A84-3CE4-CE51-A27598D3500E}" dt="2022-05-03T08:12:59.618" v="184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Kirsi Saastamoinen" userId="S::kirsi.saastamoinen@hollola.fi::7a486647-9cc4-445e-83ee-8205389a18d7" providerId="AD" clId="Web-{8889CC2F-8A84-3CE4-CE51-A27598D3500E}" dt="2022-05-03T10:49:28.032" v="376" actId="20577"/>
          <ac:spMkLst>
            <pc:docMk/>
            <pc:sldMk cId="782385677" sldId="256"/>
            <ac:spMk id="3" creationId="{00000000-0000-0000-0000-000000000000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12:59.618" v="184"/>
          <ac:spMkLst>
            <pc:docMk/>
            <pc:sldMk cId="782385677" sldId="256"/>
            <ac:spMk id="17" creationId="{6F40FBDA-CEB1-40F0-9AB9-BD9C402D70FE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12:59.618" v="184"/>
          <ac:spMkLst>
            <pc:docMk/>
            <pc:sldMk cId="782385677" sldId="256"/>
            <ac:spMk id="18" creationId="{0344D4FE-ABEF-4230-9E4E-AD5782FC78AC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12:59.618" v="184"/>
          <ac:spMkLst>
            <pc:docMk/>
            <pc:sldMk cId="782385677" sldId="256"/>
            <ac:spMk id="19" creationId="{9325F979-D3F9-4926-81B7-7ACCB31A501B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12:59.587" v="183"/>
          <ac:spMkLst>
            <pc:docMk/>
            <pc:sldMk cId="782385677" sldId="256"/>
            <ac:spMk id="24" creationId="{D47766EE-4192-4B2D-A5A0-F60F9A5F743F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12:59.587" v="183"/>
          <ac:spMkLst>
            <pc:docMk/>
            <pc:sldMk cId="782385677" sldId="256"/>
            <ac:spMk id="26" creationId="{D6705569-F545-4F47-A260-A9202826EA20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12:59.618" v="184"/>
          <ac:spMkLst>
            <pc:docMk/>
            <pc:sldMk cId="782385677" sldId="256"/>
            <ac:spMk id="28" creationId="{71B2258F-86CA-4D4D-8270-BC05FCDEBFB3}"/>
          </ac:spMkLst>
        </pc:spChg>
        <pc:picChg chg="mod">
          <ac:chgData name="Kirsi Saastamoinen" userId="S::kirsi.saastamoinen@hollola.fi::7a486647-9cc4-445e-83ee-8205389a18d7" providerId="AD" clId="Web-{8889CC2F-8A84-3CE4-CE51-A27598D3500E}" dt="2022-05-03T08:12:59.618" v="184"/>
          <ac:picMkLst>
            <pc:docMk/>
            <pc:sldMk cId="782385677" sldId="256"/>
            <ac:picMk id="4" creationId="{681B0932-1793-47F7-9957-2C6585C88171}"/>
          </ac:picMkLst>
        </pc:picChg>
      </pc:sldChg>
      <pc:sldChg chg="addSp delSp modSp mod setBg">
        <pc:chgData name="Kirsi Saastamoinen" userId="S::kirsi.saastamoinen@hollola.fi::7a486647-9cc4-445e-83ee-8205389a18d7" providerId="AD" clId="Web-{8889CC2F-8A84-3CE4-CE51-A27598D3500E}" dt="2022-05-03T08:34:40.187" v="280"/>
        <pc:sldMkLst>
          <pc:docMk/>
          <pc:sldMk cId="1168793537" sldId="257"/>
        </pc:sldMkLst>
        <pc:spChg chg="mod ord">
          <ac:chgData name="Kirsi Saastamoinen" userId="S::kirsi.saastamoinen@hollola.fi::7a486647-9cc4-445e-83ee-8205389a18d7" providerId="AD" clId="Web-{8889CC2F-8A84-3CE4-CE51-A27598D3500E}" dt="2022-05-03T08:34:40.187" v="280"/>
          <ac:spMkLst>
            <pc:docMk/>
            <pc:sldMk cId="1168793537" sldId="257"/>
            <ac:spMk id="2" creationId="{A34736EE-B2C6-4DF7-ECB9-8380D6EC6BE1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80"/>
          <ac:spMkLst>
            <pc:docMk/>
            <pc:sldMk cId="1168793537" sldId="257"/>
            <ac:spMk id="18" creationId="{E91DC736-0EF8-4F87-9146-EBF1D2EE4D3D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80"/>
          <ac:spMkLst>
            <pc:docMk/>
            <pc:sldMk cId="1168793537" sldId="257"/>
            <ac:spMk id="19" creationId="{097CD68E-23E3-4007-8847-CD0944C4F7BE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80"/>
          <ac:spMkLst>
            <pc:docMk/>
            <pc:sldMk cId="1168793537" sldId="257"/>
            <ac:spMk id="20" creationId="{AF2F604E-43BE-4DC3-B983-E071523364F8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80"/>
          <ac:spMkLst>
            <pc:docMk/>
            <pc:sldMk cId="1168793537" sldId="257"/>
            <ac:spMk id="21" creationId="{08C9B587-E65E-4B52-B37C-ABEBB6E87928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21.921" v="273"/>
          <ac:spMkLst>
            <pc:docMk/>
            <pc:sldMk cId="1168793537" sldId="257"/>
            <ac:spMk id="26" creationId="{FB5B0058-AF13-4859-B429-4EDDE2A26F7F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21.921" v="273"/>
          <ac:spMkLst>
            <pc:docMk/>
            <pc:sldMk cId="1168793537" sldId="257"/>
            <ac:spMk id="28" creationId="{0277405F-0B4F-4418-B773-1B38814125B6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24.875" v="275"/>
          <ac:spMkLst>
            <pc:docMk/>
            <pc:sldMk cId="1168793537" sldId="257"/>
            <ac:spMk id="30" creationId="{33B1EE1F-6738-485F-A620-2602F7683DFB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31.703" v="277"/>
          <ac:spMkLst>
            <pc:docMk/>
            <pc:sldMk cId="1168793537" sldId="257"/>
            <ac:spMk id="32" creationId="{04357C93-F0CB-4A1C-8F77-4E9063789819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31.703" v="277"/>
          <ac:spMkLst>
            <pc:docMk/>
            <pc:sldMk cId="1168793537" sldId="257"/>
            <ac:spMk id="33" creationId="{521C4EA8-6B83-4338-913D-D75D3C4F34D6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79"/>
          <ac:spMkLst>
            <pc:docMk/>
            <pc:sldMk cId="1168793537" sldId="257"/>
            <ac:spMk id="36" creationId="{977ACDD7-882D-4B81-A213-84C82B96B01E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79"/>
          <ac:spMkLst>
            <pc:docMk/>
            <pc:sldMk cId="1168793537" sldId="257"/>
            <ac:spMk id="37" creationId="{2151139A-886F-4B97-8815-729AD3831BBD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79"/>
          <ac:spMkLst>
            <pc:docMk/>
            <pc:sldMk cId="1168793537" sldId="257"/>
            <ac:spMk id="38" creationId="{AB5E08C4-8CDD-4623-A5B8-E998C6DEE3B7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79"/>
          <ac:spMkLst>
            <pc:docMk/>
            <pc:sldMk cId="1168793537" sldId="257"/>
            <ac:spMk id="39" creationId="{AFFC87AC-C919-4FE5-BAC3-39509E001152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79"/>
          <ac:spMkLst>
            <pc:docMk/>
            <pc:sldMk cId="1168793537" sldId="257"/>
            <ac:spMk id="40" creationId="{7D0659F6-0853-468D-B1B2-44FDBE98B80F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34:40.187" v="279"/>
          <ac:spMkLst>
            <pc:docMk/>
            <pc:sldMk cId="1168793537" sldId="257"/>
            <ac:spMk id="41" creationId="{15F33878-D502-4FFA-8ACE-F2AECDB2A23F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34:40.187" v="280"/>
          <ac:spMkLst>
            <pc:docMk/>
            <pc:sldMk cId="1168793537" sldId="257"/>
            <ac:spMk id="43" creationId="{33B1EE1F-6738-485F-A620-2602F7683DFB}"/>
          </ac:spMkLst>
        </pc:spChg>
        <pc:grpChg chg="add del">
          <ac:chgData name="Kirsi Saastamoinen" userId="S::kirsi.saastamoinen@hollola.fi::7a486647-9cc4-445e-83ee-8205389a18d7" providerId="AD" clId="Web-{8889CC2F-8A84-3CE4-CE51-A27598D3500E}" dt="2022-05-03T08:34:31.703" v="277"/>
          <ac:grpSpMkLst>
            <pc:docMk/>
            <pc:sldMk cId="1168793537" sldId="257"/>
            <ac:grpSpMk id="34" creationId="{3AF6A671-C637-4547-85F4-51B6D1881399}"/>
          </ac:grpSpMkLst>
        </pc:grpChg>
        <pc:picChg chg="mod ord">
          <ac:chgData name="Kirsi Saastamoinen" userId="S::kirsi.saastamoinen@hollola.fi::7a486647-9cc4-445e-83ee-8205389a18d7" providerId="AD" clId="Web-{8889CC2F-8A84-3CE4-CE51-A27598D3500E}" dt="2022-05-03T08:34:40.187" v="280"/>
          <ac:picMkLst>
            <pc:docMk/>
            <pc:sldMk cId="1168793537" sldId="257"/>
            <ac:picMk id="3" creationId="{3DB7F6FE-D4A5-C761-BD77-9527CC31115A}"/>
          </ac:picMkLst>
        </pc:picChg>
        <pc:picChg chg="add mod">
          <ac:chgData name="Kirsi Saastamoinen" userId="S::kirsi.saastamoinen@hollola.fi::7a486647-9cc4-445e-83ee-8205389a18d7" providerId="AD" clId="Web-{8889CC2F-8A84-3CE4-CE51-A27598D3500E}" dt="2022-05-03T08:34:40.187" v="280"/>
          <ac:picMkLst>
            <pc:docMk/>
            <pc:sldMk cId="1168793537" sldId="257"/>
            <ac:picMk id="4" creationId="{88A900AC-D16C-ECD3-AADE-C162D4819724}"/>
          </ac:picMkLst>
        </pc:picChg>
        <pc:cxnChg chg="add del">
          <ac:chgData name="Kirsi Saastamoinen" userId="S::kirsi.saastamoinen@hollola.fi::7a486647-9cc4-445e-83ee-8205389a18d7" providerId="AD" clId="Web-{8889CC2F-8A84-3CE4-CE51-A27598D3500E}" dt="2022-05-03T08:34:24.875" v="275"/>
          <ac:cxnSpMkLst>
            <pc:docMk/>
            <pc:sldMk cId="1168793537" sldId="257"/>
            <ac:cxnSpMk id="31" creationId="{ADC544FB-7860-4381-935B-43879C94F627}"/>
          </ac:cxnSpMkLst>
        </pc:cxnChg>
        <pc:cxnChg chg="add">
          <ac:chgData name="Kirsi Saastamoinen" userId="S::kirsi.saastamoinen@hollola.fi::7a486647-9cc4-445e-83ee-8205389a18d7" providerId="AD" clId="Web-{8889CC2F-8A84-3CE4-CE51-A27598D3500E}" dt="2022-05-03T08:34:40.187" v="280"/>
          <ac:cxnSpMkLst>
            <pc:docMk/>
            <pc:sldMk cId="1168793537" sldId="257"/>
            <ac:cxnSpMk id="44" creationId="{ADC544FB-7860-4381-935B-43879C94F627}"/>
          </ac:cxnSpMkLst>
        </pc:cxnChg>
      </pc:sldChg>
      <pc:sldChg chg="addSp delSp modSp mod setBg setClrOvrMap">
        <pc:chgData name="Kirsi Saastamoinen" userId="S::kirsi.saastamoinen@hollola.fi::7a486647-9cc4-445e-83ee-8205389a18d7" providerId="AD" clId="Web-{8889CC2F-8A84-3CE4-CE51-A27598D3500E}" dt="2022-05-03T08:23:08.144" v="258" actId="20577"/>
        <pc:sldMkLst>
          <pc:docMk/>
          <pc:sldMk cId="2395241733" sldId="258"/>
        </pc:sldMkLst>
        <pc:spChg chg="mod ord">
          <ac:chgData name="Kirsi Saastamoinen" userId="S::kirsi.saastamoinen@hollola.fi::7a486647-9cc4-445e-83ee-8205389a18d7" providerId="AD" clId="Web-{8889CC2F-8A84-3CE4-CE51-A27598D3500E}" dt="2022-05-03T08:23:08.144" v="258" actId="20577"/>
          <ac:spMkLst>
            <pc:docMk/>
            <pc:sldMk cId="2395241733" sldId="258"/>
            <ac:spMk id="2" creationId="{F20E8971-B6FB-8A2F-088A-0B74CD6310DE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05.009" v="13"/>
          <ac:spMkLst>
            <pc:docMk/>
            <pc:sldMk cId="2395241733" sldId="258"/>
            <ac:spMk id="8" creationId="{5E8D2E83-FB3A-40E7-A9E5-7AB389D612B4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08.400" v="15"/>
          <ac:spMkLst>
            <pc:docMk/>
            <pc:sldMk cId="2395241733" sldId="258"/>
            <ac:spMk id="11" creationId="{3CD9DF72-87A3-404E-A828-84CBF11A8303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16.900" v="19"/>
          <ac:spMkLst>
            <pc:docMk/>
            <pc:sldMk cId="2395241733" sldId="258"/>
            <ac:spMk id="12" creationId="{A5271697-90F1-4A23-8EF2-0179F2EAFACB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14.088" v="17"/>
          <ac:spMkLst>
            <pc:docMk/>
            <pc:sldMk cId="2395241733" sldId="258"/>
            <ac:spMk id="13" creationId="{F13C74B1-5B17-4795-BED0-7140497B445A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14.088" v="17"/>
          <ac:spMkLst>
            <pc:docMk/>
            <pc:sldMk cId="2395241733" sldId="258"/>
            <ac:spMk id="14" creationId="{D4974D33-8DC5-464E-8C6D-BE58F0669C17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16.900" v="19"/>
          <ac:spMkLst>
            <pc:docMk/>
            <pc:sldMk cId="2395241733" sldId="258"/>
            <ac:spMk id="35" creationId="{A81E7530-396C-45F0-92F4-A885648D1631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16.900" v="19"/>
          <ac:spMkLst>
            <pc:docMk/>
            <pc:sldMk cId="2395241733" sldId="258"/>
            <ac:spMk id="36" creationId="{D9F5512A-48E1-4C07-B75E-3CCC517B6804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16.900" v="19"/>
          <ac:spMkLst>
            <pc:docMk/>
            <pc:sldMk cId="2395241733" sldId="258"/>
            <ac:spMk id="37" creationId="{7316481C-0A49-4796-812B-0D64F063B720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26.916" v="21"/>
          <ac:spMkLst>
            <pc:docMk/>
            <pc:sldMk cId="2395241733" sldId="258"/>
            <ac:spMk id="40" creationId="{04812C46-200A-4DEB-A05E-3ED6C68C2387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7:29:26.916" v="21"/>
          <ac:spMkLst>
            <pc:docMk/>
            <pc:sldMk cId="2395241733" sldId="258"/>
            <ac:spMk id="41" creationId="{D1EA859B-E555-4109-94F3-6700E046E008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15:19.073" v="201"/>
          <ac:spMkLst>
            <pc:docMk/>
            <pc:sldMk cId="2395241733" sldId="258"/>
            <ac:spMk id="43" creationId="{3CD9DF72-87A3-404E-A828-84CBF11A8303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15:19.073" v="201"/>
          <ac:spMkLst>
            <pc:docMk/>
            <pc:sldMk cId="2395241733" sldId="258"/>
            <ac:spMk id="49" creationId="{04812C46-200A-4DEB-A05E-3ED6C68C2387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15:19.073" v="201"/>
          <ac:spMkLst>
            <pc:docMk/>
            <pc:sldMk cId="2395241733" sldId="258"/>
            <ac:spMk id="51" creationId="{D1EA859B-E555-4109-94F3-6700E046E008}"/>
          </ac:spMkLst>
        </pc:spChg>
        <pc:grpChg chg="add del">
          <ac:chgData name="Kirsi Saastamoinen" userId="S::kirsi.saastamoinen@hollola.fi::7a486647-9cc4-445e-83ee-8205389a18d7" providerId="AD" clId="Web-{8889CC2F-8A84-3CE4-CE51-A27598D3500E}" dt="2022-05-03T07:29:16.900" v="19"/>
          <ac:grpSpMkLst>
            <pc:docMk/>
            <pc:sldMk cId="2395241733" sldId="258"/>
            <ac:grpSpMk id="38" creationId="{81DE8B58-F373-409E-A253-4380A66091D4}"/>
          </ac:grpSpMkLst>
        </pc:grpChg>
        <pc:picChg chg="add mod">
          <ac:chgData name="Kirsi Saastamoinen" userId="S::kirsi.saastamoinen@hollola.fi::7a486647-9cc4-445e-83ee-8205389a18d7" providerId="AD" clId="Web-{8889CC2F-8A84-3CE4-CE51-A27598D3500E}" dt="2022-05-03T08:16:06.559" v="211" actId="1076"/>
          <ac:picMkLst>
            <pc:docMk/>
            <pc:sldMk cId="2395241733" sldId="258"/>
            <ac:picMk id="3" creationId="{A310B765-2D82-4EF7-7D56-7EDA5BB6019B}"/>
          </ac:picMkLst>
        </pc:picChg>
        <pc:cxnChg chg="add del">
          <ac:chgData name="Kirsi Saastamoinen" userId="S::kirsi.saastamoinen@hollola.fi::7a486647-9cc4-445e-83ee-8205389a18d7" providerId="AD" clId="Web-{8889CC2F-8A84-3CE4-CE51-A27598D3500E}" dt="2022-05-03T07:29:08.400" v="15"/>
          <ac:cxnSpMkLst>
            <pc:docMk/>
            <pc:sldMk cId="2395241733" sldId="258"/>
            <ac:cxnSpMk id="10" creationId="{20E3A342-4D61-4E3F-AF90-1AB42AEB96CC}"/>
          </ac:cxnSpMkLst>
        </pc:cxnChg>
        <pc:cxnChg chg="add del">
          <ac:chgData name="Kirsi Saastamoinen" userId="S::kirsi.saastamoinen@hollola.fi::7a486647-9cc4-445e-83ee-8205389a18d7" providerId="AD" clId="Web-{8889CC2F-8A84-3CE4-CE51-A27598D3500E}" dt="2022-05-03T08:15:19.073" v="201"/>
          <ac:cxnSpMkLst>
            <pc:docMk/>
            <pc:sldMk cId="2395241733" sldId="258"/>
            <ac:cxnSpMk id="44" creationId="{20E3A342-4D61-4E3F-AF90-1AB42AEB96CC}"/>
          </ac:cxnSpMkLst>
        </pc:cxnChg>
      </pc:sldChg>
      <pc:sldChg chg="addSp delSp modSp new del">
        <pc:chgData name="Kirsi Saastamoinen" userId="S::kirsi.saastamoinen@hollola.fi::7a486647-9cc4-445e-83ee-8205389a18d7" providerId="AD" clId="Web-{8889CC2F-8A84-3CE4-CE51-A27598D3500E}" dt="2022-05-03T07:49:57.641" v="64"/>
        <pc:sldMkLst>
          <pc:docMk/>
          <pc:sldMk cId="877610919" sldId="259"/>
        </pc:sldMkLst>
        <pc:picChg chg="add del mod">
          <ac:chgData name="Kirsi Saastamoinen" userId="S::kirsi.saastamoinen@hollola.fi::7a486647-9cc4-445e-83ee-8205389a18d7" providerId="AD" clId="Web-{8889CC2F-8A84-3CE4-CE51-A27598D3500E}" dt="2022-05-03T07:49:33.640" v="61"/>
          <ac:picMkLst>
            <pc:docMk/>
            <pc:sldMk cId="877610919" sldId="259"/>
            <ac:picMk id="2" creationId="{D81F0A2B-2380-7296-B645-6FB5C4052FF7}"/>
          </ac:picMkLst>
        </pc:picChg>
      </pc:sldChg>
      <pc:sldChg chg="new del">
        <pc:chgData name="Kirsi Saastamoinen" userId="S::kirsi.saastamoinen@hollola.fi::7a486647-9cc4-445e-83ee-8205389a18d7" providerId="AD" clId="Web-{8889CC2F-8A84-3CE4-CE51-A27598D3500E}" dt="2022-05-03T07:49:59.860" v="65"/>
        <pc:sldMkLst>
          <pc:docMk/>
          <pc:sldMk cId="2195468667" sldId="260"/>
        </pc:sldMkLst>
      </pc:sldChg>
      <pc:sldChg chg="modSp new del">
        <pc:chgData name="Kirsi Saastamoinen" userId="S::kirsi.saastamoinen@hollola.fi::7a486647-9cc4-445e-83ee-8205389a18d7" providerId="AD" clId="Web-{8889CC2F-8A84-3CE4-CE51-A27598D3500E}" dt="2022-05-03T08:12:38.961" v="177"/>
        <pc:sldMkLst>
          <pc:docMk/>
          <pc:sldMk cId="857688744" sldId="261"/>
        </pc:sldMkLst>
        <pc:spChg chg="mod">
          <ac:chgData name="Kirsi Saastamoinen" userId="S::kirsi.saastamoinen@hollola.fi::7a486647-9cc4-445e-83ee-8205389a18d7" providerId="AD" clId="Web-{8889CC2F-8A84-3CE4-CE51-A27598D3500E}" dt="2022-05-03T08:11:07.022" v="152" actId="20577"/>
          <ac:spMkLst>
            <pc:docMk/>
            <pc:sldMk cId="857688744" sldId="261"/>
            <ac:spMk id="2" creationId="{EC00A512-D11E-AED8-7D96-FE3B10A7AD6E}"/>
          </ac:spMkLst>
        </pc:spChg>
      </pc:sldChg>
      <pc:sldChg chg="addSp modSp new del mod setBg">
        <pc:chgData name="Kirsi Saastamoinen" userId="S::kirsi.saastamoinen@hollola.fi::7a486647-9cc4-445e-83ee-8205389a18d7" providerId="AD" clId="Web-{8889CC2F-8A84-3CE4-CE51-A27598D3500E}" dt="2022-05-03T07:54:06.661" v="82"/>
        <pc:sldMkLst>
          <pc:docMk/>
          <pc:sldMk cId="4013910117" sldId="262"/>
        </pc:sldMkLst>
        <pc:spChg chg="add">
          <ac:chgData name="Kirsi Saastamoinen" userId="S::kirsi.saastamoinen@hollola.fi::7a486647-9cc4-445e-83ee-8205389a18d7" providerId="AD" clId="Web-{8889CC2F-8A84-3CE4-CE51-A27598D3500E}" dt="2022-05-03T07:49:50.172" v="63"/>
          <ac:spMkLst>
            <pc:docMk/>
            <pc:sldMk cId="4013910117" sldId="262"/>
            <ac:spMk id="8" creationId="{A169D286-F4D7-4C8B-A6BD-D05384C7F1D8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49:50.172" v="63"/>
          <ac:spMkLst>
            <pc:docMk/>
            <pc:sldMk cId="4013910117" sldId="262"/>
            <ac:spMk id="10" creationId="{39E8235E-135E-4261-8F54-2B316E493C42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49:50.172" v="63"/>
          <ac:spMkLst>
            <pc:docMk/>
            <pc:sldMk cId="4013910117" sldId="262"/>
            <ac:spMk id="12" creationId="{D4ED8EC3-4D57-4620-93CE-4E6661F09A3E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49:50.172" v="63"/>
          <ac:spMkLst>
            <pc:docMk/>
            <pc:sldMk cId="4013910117" sldId="262"/>
            <ac:spMk id="14" creationId="{83BCB34A-2F40-4F41-8488-A134C1C155B7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49:50.172" v="63"/>
          <ac:spMkLst>
            <pc:docMk/>
            <pc:sldMk cId="4013910117" sldId="262"/>
            <ac:spMk id="16" creationId="{F78382DC-4207-465E-B379-1E16448AA222}"/>
          </ac:spMkLst>
        </pc:spChg>
        <pc:picChg chg="add mod">
          <ac:chgData name="Kirsi Saastamoinen" userId="S::kirsi.saastamoinen@hollola.fi::7a486647-9cc4-445e-83ee-8205389a18d7" providerId="AD" clId="Web-{8889CC2F-8A84-3CE4-CE51-A27598D3500E}" dt="2022-05-03T07:49:50.172" v="63"/>
          <ac:picMkLst>
            <pc:docMk/>
            <pc:sldMk cId="4013910117" sldId="262"/>
            <ac:picMk id="2" creationId="{CBDC4C01-0F32-5FB6-DF27-3D032555501F}"/>
          </ac:picMkLst>
        </pc:picChg>
        <pc:picChg chg="add mod">
          <ac:chgData name="Kirsi Saastamoinen" userId="S::kirsi.saastamoinen@hollola.fi::7a486647-9cc4-445e-83ee-8205389a18d7" providerId="AD" clId="Web-{8889CC2F-8A84-3CE4-CE51-A27598D3500E}" dt="2022-05-03T07:49:50.172" v="63"/>
          <ac:picMkLst>
            <pc:docMk/>
            <pc:sldMk cId="4013910117" sldId="262"/>
            <ac:picMk id="3" creationId="{34928131-3DA4-8688-70B8-17A18BBB2C19}"/>
          </ac:picMkLst>
        </pc:picChg>
      </pc:sldChg>
      <pc:sldChg chg="new del">
        <pc:chgData name="Kirsi Saastamoinen" userId="S::kirsi.saastamoinen@hollola.fi::7a486647-9cc4-445e-83ee-8205389a18d7" providerId="AD" clId="Web-{8889CC2F-8A84-3CE4-CE51-A27598D3500E}" dt="2022-05-03T07:50:54.267" v="68"/>
        <pc:sldMkLst>
          <pc:docMk/>
          <pc:sldMk cId="2133269566" sldId="263"/>
        </pc:sldMkLst>
      </pc:sldChg>
      <pc:sldChg chg="addSp delSp modSp new mod setBg">
        <pc:chgData name="Kirsi Saastamoinen" userId="S::kirsi.saastamoinen@hollola.fi::7a486647-9cc4-445e-83ee-8205389a18d7" providerId="AD" clId="Web-{8889CC2F-8A84-3CE4-CE51-A27598D3500E}" dt="2022-05-03T07:54:04.973" v="81" actId="20577"/>
        <pc:sldMkLst>
          <pc:docMk/>
          <pc:sldMk cId="3101186757" sldId="264"/>
        </pc:sldMkLst>
        <pc:spChg chg="mod">
          <ac:chgData name="Kirsi Saastamoinen" userId="S::kirsi.saastamoinen@hollola.fi::7a486647-9cc4-445e-83ee-8205389a18d7" providerId="AD" clId="Web-{8889CC2F-8A84-3CE4-CE51-A27598D3500E}" dt="2022-05-03T07:54:04.973" v="81" actId="20577"/>
          <ac:spMkLst>
            <pc:docMk/>
            <pc:sldMk cId="3101186757" sldId="264"/>
            <ac:spMk id="2" creationId="{D88A35F9-719A-DA02-30F2-162C5AA84F75}"/>
          </ac:spMkLst>
        </pc:spChg>
        <pc:spChg chg="del">
          <ac:chgData name="Kirsi Saastamoinen" userId="S::kirsi.saastamoinen@hollola.fi::7a486647-9cc4-445e-83ee-8205389a18d7" providerId="AD" clId="Web-{8889CC2F-8A84-3CE4-CE51-A27598D3500E}" dt="2022-05-03T07:53:45.723" v="70"/>
          <ac:spMkLst>
            <pc:docMk/>
            <pc:sldMk cId="3101186757" sldId="264"/>
            <ac:spMk id="3" creationId="{322C3651-861E-EFAC-4B72-8FC91B9363CD}"/>
          </ac:spMkLst>
        </pc:spChg>
        <pc:spChg chg="del">
          <ac:chgData name="Kirsi Saastamoinen" userId="S::kirsi.saastamoinen@hollola.fi::7a486647-9cc4-445e-83ee-8205389a18d7" providerId="AD" clId="Web-{8889CC2F-8A84-3CE4-CE51-A27598D3500E}" dt="2022-05-03T07:51:43.986" v="69"/>
          <ac:spMkLst>
            <pc:docMk/>
            <pc:sldMk cId="3101186757" sldId="264"/>
            <ac:spMk id="4" creationId="{ED18CF58-CEFB-C4F0-299C-7FAE500F3B2C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53:50.582" v="71"/>
          <ac:spMkLst>
            <pc:docMk/>
            <pc:sldMk cId="3101186757" sldId="264"/>
            <ac:spMk id="11" creationId="{2151139A-886F-4B97-8815-729AD3831BBD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53:50.582" v="71"/>
          <ac:spMkLst>
            <pc:docMk/>
            <pc:sldMk cId="3101186757" sldId="264"/>
            <ac:spMk id="13" creationId="{AB5E08C4-8CDD-4623-A5B8-E998C6DEE3B7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53:50.582" v="71"/>
          <ac:spMkLst>
            <pc:docMk/>
            <pc:sldMk cId="3101186757" sldId="264"/>
            <ac:spMk id="15" creationId="{AFFC87AC-C919-4FE5-BAC3-39509E001152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53:50.582" v="71"/>
          <ac:spMkLst>
            <pc:docMk/>
            <pc:sldMk cId="3101186757" sldId="264"/>
            <ac:spMk id="17" creationId="{7D0659F6-0853-468D-B1B2-44FDBE98B80F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53:50.582" v="71"/>
          <ac:spMkLst>
            <pc:docMk/>
            <pc:sldMk cId="3101186757" sldId="264"/>
            <ac:spMk id="19" creationId="{15F33878-D502-4FFA-8ACE-F2AECDB2A23F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7:53:50.582" v="71"/>
          <ac:spMkLst>
            <pc:docMk/>
            <pc:sldMk cId="3101186757" sldId="264"/>
            <ac:spMk id="21" creationId="{977ACDD7-882D-4B81-A213-84C82B96B01E}"/>
          </ac:spMkLst>
        </pc:spChg>
        <pc:picChg chg="add mod ord">
          <ac:chgData name="Kirsi Saastamoinen" userId="S::kirsi.saastamoinen@hollola.fi::7a486647-9cc4-445e-83ee-8205389a18d7" providerId="AD" clId="Web-{8889CC2F-8A84-3CE4-CE51-A27598D3500E}" dt="2022-05-03T07:53:50.582" v="71"/>
          <ac:picMkLst>
            <pc:docMk/>
            <pc:sldMk cId="3101186757" sldId="264"/>
            <ac:picMk id="5" creationId="{ADA94E48-9071-6E41-0D6F-8137D46DDD10}"/>
          </ac:picMkLst>
        </pc:picChg>
        <pc:picChg chg="add mod ord">
          <ac:chgData name="Kirsi Saastamoinen" userId="S::kirsi.saastamoinen@hollola.fi::7a486647-9cc4-445e-83ee-8205389a18d7" providerId="AD" clId="Web-{8889CC2F-8A84-3CE4-CE51-A27598D3500E}" dt="2022-05-03T07:53:50.582" v="71"/>
          <ac:picMkLst>
            <pc:docMk/>
            <pc:sldMk cId="3101186757" sldId="264"/>
            <ac:picMk id="6" creationId="{1728636B-1168-7E3E-C23B-E4946D5DFDCD}"/>
          </ac:picMkLst>
        </pc:picChg>
      </pc:sldChg>
      <pc:sldChg chg="addSp modSp new mod setBg">
        <pc:chgData name="Kirsi Saastamoinen" userId="S::kirsi.saastamoinen@hollola.fi::7a486647-9cc4-445e-83ee-8205389a18d7" providerId="AD" clId="Web-{8889CC2F-8A84-3CE4-CE51-A27598D3500E}" dt="2022-05-03T08:09:34.192" v="146"/>
        <pc:sldMkLst>
          <pc:docMk/>
          <pc:sldMk cId="2948119641" sldId="265"/>
        </pc:sldMkLst>
        <pc:spChg chg="mod">
          <ac:chgData name="Kirsi Saastamoinen" userId="S::kirsi.saastamoinen@hollola.fi::7a486647-9cc4-445e-83ee-8205389a18d7" providerId="AD" clId="Web-{8889CC2F-8A84-3CE4-CE51-A27598D3500E}" dt="2022-05-03T08:06:46.096" v="92" actId="20577"/>
          <ac:spMkLst>
            <pc:docMk/>
            <pc:sldMk cId="2948119641" sldId="265"/>
            <ac:spMk id="2" creationId="{2F0575AA-5283-6DAB-492E-C20B8EAA94AE}"/>
          </ac:spMkLst>
        </pc:spChg>
        <pc:spChg chg="mod">
          <ac:chgData name="Kirsi Saastamoinen" userId="S::kirsi.saastamoinen@hollola.fi::7a486647-9cc4-445e-83ee-8205389a18d7" providerId="AD" clId="Web-{8889CC2F-8A84-3CE4-CE51-A27598D3500E}" dt="2022-05-03T08:07:54.597" v="94" actId="20577"/>
          <ac:spMkLst>
            <pc:docMk/>
            <pc:sldMk cId="2948119641" sldId="265"/>
            <ac:spMk id="3" creationId="{09E19CC1-AFAE-E15C-C093-DE3A0CD6F1EA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06:11.189" v="88"/>
          <ac:spMkLst>
            <pc:docMk/>
            <pc:sldMk cId="2948119641" sldId="265"/>
            <ac:spMk id="11" creationId="{2151139A-886F-4B97-8815-729AD3831BBD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06:11.189" v="88"/>
          <ac:spMkLst>
            <pc:docMk/>
            <pc:sldMk cId="2948119641" sldId="265"/>
            <ac:spMk id="13" creationId="{AB5E08C4-8CDD-4623-A5B8-E998C6DEE3B7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06:11.189" v="88"/>
          <ac:spMkLst>
            <pc:docMk/>
            <pc:sldMk cId="2948119641" sldId="265"/>
            <ac:spMk id="15" creationId="{15F33878-D502-4FFA-8ACE-F2AECDB2A23F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06:11.189" v="88"/>
          <ac:spMkLst>
            <pc:docMk/>
            <pc:sldMk cId="2948119641" sldId="265"/>
            <ac:spMk id="17" creationId="{D3539FEE-81D3-4406-802E-60B20B16F4F6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06:11.189" v="88"/>
          <ac:spMkLst>
            <pc:docMk/>
            <pc:sldMk cId="2948119641" sldId="265"/>
            <ac:spMk id="19" creationId="{DC701763-729E-462F-A5A8-E0DEFEB1E2E4}"/>
          </ac:spMkLst>
        </pc:spChg>
        <pc:graphicFrameChg chg="add mod modGraphic">
          <ac:chgData name="Kirsi Saastamoinen" userId="S::kirsi.saastamoinen@hollola.fi::7a486647-9cc4-445e-83ee-8205389a18d7" providerId="AD" clId="Web-{8889CC2F-8A84-3CE4-CE51-A27598D3500E}" dt="2022-05-03T08:09:34.192" v="146"/>
          <ac:graphicFrameMkLst>
            <pc:docMk/>
            <pc:sldMk cId="2948119641" sldId="265"/>
            <ac:graphicFrameMk id="6" creationId="{F0095B1B-5EA7-4DB3-3771-C40A2B1F404B}"/>
          </ac:graphicFrameMkLst>
        </pc:graphicFrameChg>
        <pc:picChg chg="add mod">
          <ac:chgData name="Kirsi Saastamoinen" userId="S::kirsi.saastamoinen@hollola.fi::7a486647-9cc4-445e-83ee-8205389a18d7" providerId="AD" clId="Web-{8889CC2F-8A84-3CE4-CE51-A27598D3500E}" dt="2022-05-03T08:06:11.189" v="88"/>
          <ac:picMkLst>
            <pc:docMk/>
            <pc:sldMk cId="2948119641" sldId="265"/>
            <ac:picMk id="4" creationId="{277D15E2-07AC-DF75-F3F5-75B5678C9E75}"/>
          </ac:picMkLst>
        </pc:picChg>
      </pc:sldChg>
      <pc:sldChg chg="addSp delSp modSp new mod setBg setClrOvrMap">
        <pc:chgData name="Kirsi Saastamoinen" userId="S::kirsi.saastamoinen@hollola.fi::7a486647-9cc4-445e-83ee-8205389a18d7" providerId="AD" clId="Web-{8889CC2F-8A84-3CE4-CE51-A27598D3500E}" dt="2022-05-03T10:48:55.717" v="375" actId="20577"/>
        <pc:sldMkLst>
          <pc:docMk/>
          <pc:sldMk cId="2713263627" sldId="266"/>
        </pc:sldMkLst>
        <pc:spChg chg="mod">
          <ac:chgData name="Kirsi Saastamoinen" userId="S::kirsi.saastamoinen@hollola.fi::7a486647-9cc4-445e-83ee-8205389a18d7" providerId="AD" clId="Web-{8889CC2F-8A84-3CE4-CE51-A27598D3500E}" dt="2022-05-03T08:12:30.492" v="176"/>
          <ac:spMkLst>
            <pc:docMk/>
            <pc:sldMk cId="2713263627" sldId="266"/>
            <ac:spMk id="2" creationId="{75BD9302-08F9-7776-CA8A-557B0AF04E03}"/>
          </ac:spMkLst>
        </pc:spChg>
        <pc:spChg chg="mod">
          <ac:chgData name="Kirsi Saastamoinen" userId="S::kirsi.saastamoinen@hollola.fi::7a486647-9cc4-445e-83ee-8205389a18d7" providerId="AD" clId="Web-{8889CC2F-8A84-3CE4-CE51-A27598D3500E}" dt="2022-05-03T10:48:55.717" v="375" actId="20577"/>
          <ac:spMkLst>
            <pc:docMk/>
            <pc:sldMk cId="2713263627" sldId="266"/>
            <ac:spMk id="3" creationId="{DFDA9FD5-897C-D51E-6DAB-A911B1815527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12:22.508" v="173"/>
          <ac:spMkLst>
            <pc:docMk/>
            <pc:sldMk cId="2713263627" sldId="266"/>
            <ac:spMk id="9" creationId="{5E8D2E83-FB3A-40E7-A9E5-7AB389D612B4}"/>
          </ac:spMkLst>
        </pc:spChg>
        <pc:spChg chg="add del">
          <ac:chgData name="Kirsi Saastamoinen" userId="S::kirsi.saastamoinen@hollola.fi::7a486647-9cc4-445e-83ee-8205389a18d7" providerId="AD" clId="Web-{8889CC2F-8A84-3CE4-CE51-A27598D3500E}" dt="2022-05-03T08:12:30.492" v="175"/>
          <ac:spMkLst>
            <pc:docMk/>
            <pc:sldMk cId="2713263627" sldId="266"/>
            <ac:spMk id="11" creationId="{D009D6D5-DAC2-4A8B-A17A-E206B9012D09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12:30.492" v="176"/>
          <ac:spMkLst>
            <pc:docMk/>
            <pc:sldMk cId="2713263627" sldId="266"/>
            <ac:spMk id="13" creationId="{86C7B4A1-154A-4DF0-AC46-F88D75A2E0FD}"/>
          </ac:spMkLst>
        </pc:spChg>
        <pc:picChg chg="add mod ord">
          <ac:chgData name="Kirsi Saastamoinen" userId="S::kirsi.saastamoinen@hollola.fi::7a486647-9cc4-445e-83ee-8205389a18d7" providerId="AD" clId="Web-{8889CC2F-8A84-3CE4-CE51-A27598D3500E}" dt="2022-05-03T08:12:30.492" v="176"/>
          <ac:picMkLst>
            <pc:docMk/>
            <pc:sldMk cId="2713263627" sldId="266"/>
            <ac:picMk id="4" creationId="{34E33F9A-79DB-33E1-DF22-3665363D7AEB}"/>
          </ac:picMkLst>
        </pc:picChg>
      </pc:sldChg>
      <pc:sldChg chg="modSp new">
        <pc:chgData name="Kirsi Saastamoinen" userId="S::kirsi.saastamoinen@hollola.fi::7a486647-9cc4-445e-83ee-8205389a18d7" providerId="AD" clId="Web-{8889CC2F-8A84-3CE4-CE51-A27598D3500E}" dt="2022-05-03T08:28:25.790" v="269" actId="20577"/>
        <pc:sldMkLst>
          <pc:docMk/>
          <pc:sldMk cId="2884741099" sldId="267"/>
        </pc:sldMkLst>
        <pc:spChg chg="mod">
          <ac:chgData name="Kirsi Saastamoinen" userId="S::kirsi.saastamoinen@hollola.fi::7a486647-9cc4-445e-83ee-8205389a18d7" providerId="AD" clId="Web-{8889CC2F-8A84-3CE4-CE51-A27598D3500E}" dt="2022-05-03T08:27:43.618" v="267" actId="20577"/>
          <ac:spMkLst>
            <pc:docMk/>
            <pc:sldMk cId="2884741099" sldId="267"/>
            <ac:spMk id="2" creationId="{D47F7A68-5907-5BCD-14C3-4C6B288E6AC3}"/>
          </ac:spMkLst>
        </pc:spChg>
        <pc:spChg chg="mod">
          <ac:chgData name="Kirsi Saastamoinen" userId="S::kirsi.saastamoinen@hollola.fi::7a486647-9cc4-445e-83ee-8205389a18d7" providerId="AD" clId="Web-{8889CC2F-8A84-3CE4-CE51-A27598D3500E}" dt="2022-05-03T08:28:25.790" v="269" actId="20577"/>
          <ac:spMkLst>
            <pc:docMk/>
            <pc:sldMk cId="2884741099" sldId="267"/>
            <ac:spMk id="3" creationId="{32F668E2-5642-8494-5848-7191A9253D5E}"/>
          </ac:spMkLst>
        </pc:spChg>
      </pc:sldChg>
      <pc:sldChg chg="addSp delSp modSp new mod setBg">
        <pc:chgData name="Kirsi Saastamoinen" userId="S::kirsi.saastamoinen@hollola.fi::7a486647-9cc4-445e-83ee-8205389a18d7" providerId="AD" clId="Web-{8889CC2F-8A84-3CE4-CE51-A27598D3500E}" dt="2022-05-03T08:39:40.021" v="301" actId="14100"/>
        <pc:sldMkLst>
          <pc:docMk/>
          <pc:sldMk cId="73502548" sldId="268"/>
        </pc:sldMkLst>
        <pc:spChg chg="mod ord">
          <ac:chgData name="Kirsi Saastamoinen" userId="S::kirsi.saastamoinen@hollola.fi::7a486647-9cc4-445e-83ee-8205389a18d7" providerId="AD" clId="Web-{8889CC2F-8A84-3CE4-CE51-A27598D3500E}" dt="2022-05-03T08:39:21.661" v="296"/>
          <ac:spMkLst>
            <pc:docMk/>
            <pc:sldMk cId="73502548" sldId="268"/>
            <ac:spMk id="2" creationId="{329D34F8-CE46-8A01-8B2F-F57BC2655851}"/>
          </ac:spMkLst>
        </pc:spChg>
        <pc:spChg chg="del">
          <ac:chgData name="Kirsi Saastamoinen" userId="S::kirsi.saastamoinen@hollola.fi::7a486647-9cc4-445e-83ee-8205389a18d7" providerId="AD" clId="Web-{8889CC2F-8A84-3CE4-CE51-A27598D3500E}" dt="2022-05-03T08:38:17.097" v="294"/>
          <ac:spMkLst>
            <pc:docMk/>
            <pc:sldMk cId="73502548" sldId="268"/>
            <ac:spMk id="3" creationId="{B96CED2D-05AA-810C-EBDD-76EAD2466322}"/>
          </ac:spMkLst>
        </pc:spChg>
        <pc:spChg chg="add">
          <ac:chgData name="Kirsi Saastamoinen" userId="S::kirsi.saastamoinen@hollola.fi::7a486647-9cc4-445e-83ee-8205389a18d7" providerId="AD" clId="Web-{8889CC2F-8A84-3CE4-CE51-A27598D3500E}" dt="2022-05-03T08:39:21.661" v="296"/>
          <ac:spMkLst>
            <pc:docMk/>
            <pc:sldMk cId="73502548" sldId="268"/>
            <ac:spMk id="10" creationId="{33B1EE1F-6738-485F-A620-2602F7683DFB}"/>
          </ac:spMkLst>
        </pc:spChg>
        <pc:picChg chg="add mod ord">
          <ac:chgData name="Kirsi Saastamoinen" userId="S::kirsi.saastamoinen@hollola.fi::7a486647-9cc4-445e-83ee-8205389a18d7" providerId="AD" clId="Web-{8889CC2F-8A84-3CE4-CE51-A27598D3500E}" dt="2022-05-03T08:39:40.021" v="301" actId="14100"/>
          <ac:picMkLst>
            <pc:docMk/>
            <pc:sldMk cId="73502548" sldId="268"/>
            <ac:picMk id="4" creationId="{3435D584-A7D6-5864-F7F3-B858479ABD48}"/>
          </ac:picMkLst>
        </pc:picChg>
        <pc:picChg chg="add del mod">
          <ac:chgData name="Kirsi Saastamoinen" userId="S::kirsi.saastamoinen@hollola.fi::7a486647-9cc4-445e-83ee-8205389a18d7" providerId="AD" clId="Web-{8889CC2F-8A84-3CE4-CE51-A27598D3500E}" dt="2022-05-03T08:39:31.474" v="297"/>
          <ac:picMkLst>
            <pc:docMk/>
            <pc:sldMk cId="73502548" sldId="268"/>
            <ac:picMk id="5" creationId="{E12FA339-7C4B-113E-53C1-8BC7F261CBA5}"/>
          </ac:picMkLst>
        </pc:picChg>
        <pc:cxnChg chg="add">
          <ac:chgData name="Kirsi Saastamoinen" userId="S::kirsi.saastamoinen@hollola.fi::7a486647-9cc4-445e-83ee-8205389a18d7" providerId="AD" clId="Web-{8889CC2F-8A84-3CE4-CE51-A27598D3500E}" dt="2022-05-03T08:39:21.661" v="296"/>
          <ac:cxnSpMkLst>
            <pc:docMk/>
            <pc:sldMk cId="73502548" sldId="268"/>
            <ac:cxnSpMk id="12" creationId="{ADC544FB-7860-4381-935B-43879C94F627}"/>
          </ac:cxnSpMkLst>
        </pc:cxnChg>
      </pc:sldChg>
      <pc:sldChg chg="new">
        <pc:chgData name="Kirsi Saastamoinen" userId="S::kirsi.saastamoinen@hollola.fi::7a486647-9cc4-445e-83ee-8205389a18d7" providerId="AD" clId="Web-{8889CC2F-8A84-3CE4-CE51-A27598D3500E}" dt="2022-05-03T09:29:19.665" v="302"/>
        <pc:sldMkLst>
          <pc:docMk/>
          <pc:sldMk cId="3549873299" sldId="269"/>
        </pc:sldMkLst>
      </pc:sldChg>
    </pc:docChg>
  </pc:docChgLst>
  <pc:docChgLst>
    <pc:chgData name="Kirsi Saastamoinen" userId="S::kirsi.saastamoinen@hollola.fi::7a486647-9cc4-445e-83ee-8205389a18d7" providerId="AD" clId="Web-{8295DBFA-A23E-17AD-7380-7E01F41ECD03}"/>
    <pc:docChg chg="addSld modSld">
      <pc:chgData name="Kirsi Saastamoinen" userId="S::kirsi.saastamoinen@hollola.fi::7a486647-9cc4-445e-83ee-8205389a18d7" providerId="AD" clId="Web-{8295DBFA-A23E-17AD-7380-7E01F41ECD03}" dt="2022-05-03T12:41:25.785" v="25" actId="20577"/>
      <pc:docMkLst>
        <pc:docMk/>
      </pc:docMkLst>
      <pc:sldChg chg="modSp">
        <pc:chgData name="Kirsi Saastamoinen" userId="S::kirsi.saastamoinen@hollola.fi::7a486647-9cc4-445e-83ee-8205389a18d7" providerId="AD" clId="Web-{8295DBFA-A23E-17AD-7380-7E01F41ECD03}" dt="2022-05-03T12:39:46.204" v="2" actId="20577"/>
        <pc:sldMkLst>
          <pc:docMk/>
          <pc:sldMk cId="2395241733" sldId="258"/>
        </pc:sldMkLst>
        <pc:spChg chg="mod">
          <ac:chgData name="Kirsi Saastamoinen" userId="S::kirsi.saastamoinen@hollola.fi::7a486647-9cc4-445e-83ee-8205389a18d7" providerId="AD" clId="Web-{8295DBFA-A23E-17AD-7380-7E01F41ECD03}" dt="2022-05-03T12:39:46.204" v="2" actId="20577"/>
          <ac:spMkLst>
            <pc:docMk/>
            <pc:sldMk cId="2395241733" sldId="258"/>
            <ac:spMk id="2" creationId="{F20E8971-B6FB-8A2F-088A-0B74CD6310DE}"/>
          </ac:spMkLst>
        </pc:spChg>
      </pc:sldChg>
      <pc:sldChg chg="modSp">
        <pc:chgData name="Kirsi Saastamoinen" userId="S::kirsi.saastamoinen@hollola.fi::7a486647-9cc4-445e-83ee-8205389a18d7" providerId="AD" clId="Web-{8295DBFA-A23E-17AD-7380-7E01F41ECD03}" dt="2022-05-03T12:40:55.034" v="10" actId="20577"/>
        <pc:sldMkLst>
          <pc:docMk/>
          <pc:sldMk cId="2713263627" sldId="266"/>
        </pc:sldMkLst>
        <pc:spChg chg="mod">
          <ac:chgData name="Kirsi Saastamoinen" userId="S::kirsi.saastamoinen@hollola.fi::7a486647-9cc4-445e-83ee-8205389a18d7" providerId="AD" clId="Web-{8295DBFA-A23E-17AD-7380-7E01F41ECD03}" dt="2022-05-03T12:40:55.034" v="10" actId="20577"/>
          <ac:spMkLst>
            <pc:docMk/>
            <pc:sldMk cId="2713263627" sldId="266"/>
            <ac:spMk id="3" creationId="{DFDA9FD5-897C-D51E-6DAB-A911B1815527}"/>
          </ac:spMkLst>
        </pc:spChg>
      </pc:sldChg>
      <pc:sldChg chg="modSp new">
        <pc:chgData name="Kirsi Saastamoinen" userId="S::kirsi.saastamoinen@hollola.fi::7a486647-9cc4-445e-83ee-8205389a18d7" providerId="AD" clId="Web-{8295DBFA-A23E-17AD-7380-7E01F41ECD03}" dt="2022-05-03T12:41:25.785" v="25" actId="20577"/>
        <pc:sldMkLst>
          <pc:docMk/>
          <pc:sldMk cId="2658095134" sldId="270"/>
        </pc:sldMkLst>
        <pc:spChg chg="mod">
          <ac:chgData name="Kirsi Saastamoinen" userId="S::kirsi.saastamoinen@hollola.fi::7a486647-9cc4-445e-83ee-8205389a18d7" providerId="AD" clId="Web-{8295DBFA-A23E-17AD-7380-7E01F41ECD03}" dt="2022-05-03T12:40:43.768" v="8" actId="20577"/>
          <ac:spMkLst>
            <pc:docMk/>
            <pc:sldMk cId="2658095134" sldId="270"/>
            <ac:spMk id="2" creationId="{DD134447-3C6A-9727-8EE0-47CB976C6889}"/>
          </ac:spMkLst>
        </pc:spChg>
        <pc:spChg chg="mod">
          <ac:chgData name="Kirsi Saastamoinen" userId="S::kirsi.saastamoinen@hollola.fi::7a486647-9cc4-445e-83ee-8205389a18d7" providerId="AD" clId="Web-{8295DBFA-A23E-17AD-7380-7E01F41ECD03}" dt="2022-05-03T12:41:25.785" v="25" actId="20577"/>
          <ac:spMkLst>
            <pc:docMk/>
            <pc:sldMk cId="2658095134" sldId="270"/>
            <ac:spMk id="3" creationId="{16658B8A-C904-2169-295C-A43A3C70F38E}"/>
          </ac:spMkLst>
        </pc:spChg>
      </pc:sldChg>
    </pc:docChg>
  </pc:docChgLst>
  <pc:docChgLst>
    <pc:chgData name="Kirsi Saastamoinen" userId="S::kirsi.saastamoinen@hollola.fi::7a486647-9cc4-445e-83ee-8205389a18d7" providerId="AD" clId="Web-{C2C6D665-8223-8DA2-83D7-31000D8994A0}"/>
    <pc:docChg chg="addSld delSld modSld sldOrd modMainMaster">
      <pc:chgData name="Kirsi Saastamoinen" userId="S::kirsi.saastamoinen@hollola.fi::7a486647-9cc4-445e-83ee-8205389a18d7" providerId="AD" clId="Web-{C2C6D665-8223-8DA2-83D7-31000D8994A0}" dt="2022-05-03T14:30:08.032" v="1119" actId="20577"/>
      <pc:docMkLst>
        <pc:docMk/>
      </pc:docMkLst>
      <pc:sldChg chg="modSp mod">
        <pc:chgData name="Kirsi Saastamoinen" userId="S::kirsi.saastamoinen@hollola.fi::7a486647-9cc4-445e-83ee-8205389a18d7" providerId="AD" clId="Web-{C2C6D665-8223-8DA2-83D7-31000D8994A0}" dt="2022-05-03T13:59:14.824" v="725"/>
        <pc:sldMkLst>
          <pc:docMk/>
          <pc:sldMk cId="782385677" sldId="256"/>
        </pc:sldMkLst>
        <pc:spChg chg="mod">
          <ac:chgData name="Kirsi Saastamoinen" userId="S::kirsi.saastamoinen@hollola.fi::7a486647-9cc4-445e-83ee-8205389a18d7" providerId="AD" clId="Web-{C2C6D665-8223-8DA2-83D7-31000D8994A0}" dt="2022-05-03T13:06:08.918" v="184" actId="20577"/>
          <ac:spMkLst>
            <pc:docMk/>
            <pc:sldMk cId="782385677" sldId="256"/>
            <ac:spMk id="3" creationId="{00000000-0000-0000-0000-000000000000}"/>
          </ac:spMkLst>
        </pc:spChg>
      </pc:sldChg>
      <pc:sldChg chg="delSp modSp mod">
        <pc:chgData name="Kirsi Saastamoinen" userId="S::kirsi.saastamoinen@hollola.fi::7a486647-9cc4-445e-83ee-8205389a18d7" providerId="AD" clId="Web-{C2C6D665-8223-8DA2-83D7-31000D8994A0}" dt="2022-05-03T14:30:08.032" v="1119" actId="20577"/>
        <pc:sldMkLst>
          <pc:docMk/>
          <pc:sldMk cId="1168793537" sldId="257"/>
        </pc:sldMkLst>
        <pc:spChg chg="mod">
          <ac:chgData name="Kirsi Saastamoinen" userId="S::kirsi.saastamoinen@hollola.fi::7a486647-9cc4-445e-83ee-8205389a18d7" providerId="AD" clId="Web-{C2C6D665-8223-8DA2-83D7-31000D8994A0}" dt="2022-05-03T14:30:08.032" v="1119" actId="20577"/>
          <ac:spMkLst>
            <pc:docMk/>
            <pc:sldMk cId="1168793537" sldId="257"/>
            <ac:spMk id="2" creationId="{A34736EE-B2C6-4DF7-ECB9-8380D6EC6BE1}"/>
          </ac:spMkLst>
        </pc:spChg>
        <pc:picChg chg="del">
          <ac:chgData name="Kirsi Saastamoinen" userId="S::kirsi.saastamoinen@hollola.fi::7a486647-9cc4-445e-83ee-8205389a18d7" providerId="AD" clId="Web-{C2C6D665-8223-8DA2-83D7-31000D8994A0}" dt="2022-05-03T14:28:02.045" v="1110"/>
          <ac:picMkLst>
            <pc:docMk/>
            <pc:sldMk cId="1168793537" sldId="257"/>
            <ac:picMk id="3" creationId="{3DB7F6FE-D4A5-C761-BD77-9527CC31115A}"/>
          </ac:picMkLst>
        </pc:picChg>
        <pc:picChg chg="del mod">
          <ac:chgData name="Kirsi Saastamoinen" userId="S::kirsi.saastamoinen@hollola.fi::7a486647-9cc4-445e-83ee-8205389a18d7" providerId="AD" clId="Web-{C2C6D665-8223-8DA2-83D7-31000D8994A0}" dt="2022-05-03T14:26:36.934" v="1104"/>
          <ac:picMkLst>
            <pc:docMk/>
            <pc:sldMk cId="1168793537" sldId="257"/>
            <ac:picMk id="4" creationId="{88A900AC-D16C-ECD3-AADE-C162D4819724}"/>
          </ac:picMkLst>
        </pc:picChg>
      </pc:sldChg>
      <pc:sldChg chg="modSp mod">
        <pc:chgData name="Kirsi Saastamoinen" userId="S::kirsi.saastamoinen@hollola.fi::7a486647-9cc4-445e-83ee-8205389a18d7" providerId="AD" clId="Web-{C2C6D665-8223-8DA2-83D7-31000D8994A0}" dt="2022-05-03T13:59:14.824" v="725"/>
        <pc:sldMkLst>
          <pc:docMk/>
          <pc:sldMk cId="2395241733" sldId="258"/>
        </pc:sldMkLst>
        <pc:spChg chg="mod">
          <ac:chgData name="Kirsi Saastamoinen" userId="S::kirsi.saastamoinen@hollola.fi::7a486647-9cc4-445e-83ee-8205389a18d7" providerId="AD" clId="Web-{C2C6D665-8223-8DA2-83D7-31000D8994A0}" dt="2022-05-03T13:18:09.604" v="279" actId="20577"/>
          <ac:spMkLst>
            <pc:docMk/>
            <pc:sldMk cId="2395241733" sldId="258"/>
            <ac:spMk id="2" creationId="{F20E8971-B6FB-8A2F-088A-0B74CD6310DE}"/>
          </ac:spMkLst>
        </pc:spChg>
      </pc:sldChg>
      <pc:sldChg chg="addSp delSp modSp mod setClrOvrMap">
        <pc:chgData name="Kirsi Saastamoinen" userId="S::kirsi.saastamoinen@hollola.fi::7a486647-9cc4-445e-83ee-8205389a18d7" providerId="AD" clId="Web-{C2C6D665-8223-8DA2-83D7-31000D8994A0}" dt="2022-05-03T14:25:42.527" v="1102" actId="20577"/>
        <pc:sldMkLst>
          <pc:docMk/>
          <pc:sldMk cId="3101186757" sldId="264"/>
        </pc:sldMkLst>
        <pc:spChg chg="mod ord">
          <ac:chgData name="Kirsi Saastamoinen" userId="S::kirsi.saastamoinen@hollola.fi::7a486647-9cc4-445e-83ee-8205389a18d7" providerId="AD" clId="Web-{C2C6D665-8223-8DA2-83D7-31000D8994A0}" dt="2022-05-03T13:50:17.392" v="623" actId="20577"/>
          <ac:spMkLst>
            <pc:docMk/>
            <pc:sldMk cId="3101186757" sldId="264"/>
            <ac:spMk id="2" creationId="{D88A35F9-719A-DA02-30F2-162C5AA84F75}"/>
          </ac:spMkLst>
        </pc:spChg>
        <pc:spChg chg="add del mod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4" creationId="{45B9CD7F-A172-77AB-AF70-56CC95ADAA20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11" creationId="{2151139A-886F-4B97-8815-729AD3831BBD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13" creationId="{AB5E08C4-8CDD-4623-A5B8-E998C6DEE3B7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15" creationId="{AFFC87AC-C919-4FE5-BAC3-39509E001152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17" creationId="{7D0659F6-0853-468D-B1B2-44FDBE98B80F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19" creationId="{15F33878-D502-4FFA-8ACE-F2AECDB2A23F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21" creationId="{977ACDD7-882D-4B81-A213-84C82B96B01E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49:54.969" v="614"/>
          <ac:spMkLst>
            <pc:docMk/>
            <pc:sldMk cId="3101186757" sldId="264"/>
            <ac:spMk id="26" creationId="{4038CB10-1F5C-4D54-9DF7-12586DE5B007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49:54.969" v="614"/>
          <ac:spMkLst>
            <pc:docMk/>
            <pc:sldMk cId="3101186757" sldId="264"/>
            <ac:spMk id="28" creationId="{73ED6512-6858-4552-B699-9A97FE9A4EA2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49:57.813" v="616"/>
          <ac:spMkLst>
            <pc:docMk/>
            <pc:sldMk cId="3101186757" sldId="264"/>
            <ac:spMk id="30" creationId="{AF2F604E-43BE-4DC3-B983-E071523364F8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49:57.813" v="616"/>
          <ac:spMkLst>
            <pc:docMk/>
            <pc:sldMk cId="3101186757" sldId="264"/>
            <ac:spMk id="31" creationId="{0671A8AE-40A1-4631-A6B8-581AFF065482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49:57.813" v="616"/>
          <ac:spMkLst>
            <pc:docMk/>
            <pc:sldMk cId="3101186757" sldId="264"/>
            <ac:spMk id="32" creationId="{08C9B587-E65E-4B52-B37C-ABEBB6E87928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49:57.813" v="616"/>
          <ac:spMkLst>
            <pc:docMk/>
            <pc:sldMk cId="3101186757" sldId="264"/>
            <ac:spMk id="33" creationId="{AB58EF07-17C2-48CF-ABB0-EEF1F17CB8F0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0.970" v="618"/>
          <ac:spMkLst>
            <pc:docMk/>
            <pc:sldMk cId="3101186757" sldId="264"/>
            <ac:spMk id="35" creationId="{37C89E4B-3C9F-44B9-8B86-D9E3D112D8EC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0"/>
          <ac:spMkLst>
            <pc:docMk/>
            <pc:sldMk cId="3101186757" sldId="264"/>
            <ac:spMk id="39" creationId="{B250C39F-3F6C-4D53-86D2-7BC6B2FF609C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0"/>
          <ac:spMkLst>
            <pc:docMk/>
            <pc:sldMk cId="3101186757" sldId="264"/>
            <ac:spMk id="40" creationId="{70A48D59-8581-41F7-B529-F4617FE07A9A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0"/>
          <ac:spMkLst>
            <pc:docMk/>
            <pc:sldMk cId="3101186757" sldId="264"/>
            <ac:spMk id="41" creationId="{45B9CD7F-A172-77AB-AF70-56CC95ADAA20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0:03.360" v="620"/>
          <ac:spMkLst>
            <pc:docMk/>
            <pc:sldMk cId="3101186757" sldId="264"/>
            <ac:spMk id="42" creationId="{9DD005C1-8C51-42D6-9BEE-B9B83849743D}"/>
          </ac:spMkLst>
        </pc:spChg>
        <pc:spChg chg="add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44" creationId="{4038CB10-1F5C-4D54-9DF7-12586DE5B007}"/>
          </ac:spMkLst>
        </pc:spChg>
        <pc:spChg chg="add">
          <ac:chgData name="Kirsi Saastamoinen" userId="S::kirsi.saastamoinen@hollola.fi::7a486647-9cc4-445e-83ee-8205389a18d7" providerId="AD" clId="Web-{C2C6D665-8223-8DA2-83D7-31000D8994A0}" dt="2022-05-03T13:50:03.360" v="621"/>
          <ac:spMkLst>
            <pc:docMk/>
            <pc:sldMk cId="3101186757" sldId="264"/>
            <ac:spMk id="45" creationId="{73ED6512-6858-4552-B699-9A97FE9A4EA2}"/>
          </ac:spMkLst>
        </pc:spChg>
        <pc:spChg chg="add mod">
          <ac:chgData name="Kirsi Saastamoinen" userId="S::kirsi.saastamoinen@hollola.fi::7a486647-9cc4-445e-83ee-8205389a18d7" providerId="AD" clId="Web-{C2C6D665-8223-8DA2-83D7-31000D8994A0}" dt="2022-05-03T14:25:42.527" v="1102" actId="20577"/>
          <ac:spMkLst>
            <pc:docMk/>
            <pc:sldMk cId="3101186757" sldId="264"/>
            <ac:spMk id="46" creationId="{45B9CD7F-A172-77AB-AF70-56CC95ADAA20}"/>
          </ac:spMkLst>
        </pc:spChg>
        <pc:picChg chg="del mod">
          <ac:chgData name="Kirsi Saastamoinen" userId="S::kirsi.saastamoinen@hollola.fi::7a486647-9cc4-445e-83ee-8205389a18d7" providerId="AD" clId="Web-{C2C6D665-8223-8DA2-83D7-31000D8994A0}" dt="2022-05-03T13:49:22.891" v="611"/>
          <ac:picMkLst>
            <pc:docMk/>
            <pc:sldMk cId="3101186757" sldId="264"/>
            <ac:picMk id="5" creationId="{ADA94E48-9071-6E41-0D6F-8137D46DDD10}"/>
          </ac:picMkLst>
        </pc:picChg>
        <pc:picChg chg="mod">
          <ac:chgData name="Kirsi Saastamoinen" userId="S::kirsi.saastamoinen@hollola.fi::7a486647-9cc4-445e-83ee-8205389a18d7" providerId="AD" clId="Web-{C2C6D665-8223-8DA2-83D7-31000D8994A0}" dt="2022-05-03T13:50:03.360" v="621"/>
          <ac:picMkLst>
            <pc:docMk/>
            <pc:sldMk cId="3101186757" sldId="264"/>
            <ac:picMk id="6" creationId="{1728636B-1168-7E3E-C23B-E4946D5DFDCD}"/>
          </ac:picMkLst>
        </pc:picChg>
        <pc:cxnChg chg="add del">
          <ac:chgData name="Kirsi Saastamoinen" userId="S::kirsi.saastamoinen@hollola.fi::7a486647-9cc4-445e-83ee-8205389a18d7" providerId="AD" clId="Web-{C2C6D665-8223-8DA2-83D7-31000D8994A0}" dt="2022-05-03T13:50:00.970" v="618"/>
          <ac:cxnSpMkLst>
            <pc:docMk/>
            <pc:sldMk cId="3101186757" sldId="264"/>
            <ac:cxnSpMk id="36" creationId="{AA2EAA10-076F-46BD-8F0F-B9A2FB77A85C}"/>
          </ac:cxnSpMkLst>
        </pc:cxnChg>
        <pc:cxnChg chg="add del">
          <ac:chgData name="Kirsi Saastamoinen" userId="S::kirsi.saastamoinen@hollola.fi::7a486647-9cc4-445e-83ee-8205389a18d7" providerId="AD" clId="Web-{C2C6D665-8223-8DA2-83D7-31000D8994A0}" dt="2022-05-03T13:50:00.970" v="618"/>
          <ac:cxnSpMkLst>
            <pc:docMk/>
            <pc:sldMk cId="3101186757" sldId="264"/>
            <ac:cxnSpMk id="37" creationId="{D891E407-403B-4764-86C9-33A56D3BCAA3}"/>
          </ac:cxnSpMkLst>
        </pc:cxnChg>
      </pc:sldChg>
      <pc:sldChg chg="addSp delSp modSp del ord">
        <pc:chgData name="Kirsi Saastamoinen" userId="S::kirsi.saastamoinen@hollola.fi::7a486647-9cc4-445e-83ee-8205389a18d7" providerId="AD" clId="Web-{C2C6D665-8223-8DA2-83D7-31000D8994A0}" dt="2022-05-03T13:57:12.650" v="710"/>
        <pc:sldMkLst>
          <pc:docMk/>
          <pc:sldMk cId="2948119641" sldId="265"/>
        </pc:sldMkLst>
        <pc:spChg chg="mod">
          <ac:chgData name="Kirsi Saastamoinen" userId="S::kirsi.saastamoinen@hollola.fi::7a486647-9cc4-445e-83ee-8205389a18d7" providerId="AD" clId="Web-{C2C6D665-8223-8DA2-83D7-31000D8994A0}" dt="2022-05-03T13:52:32.769" v="642"/>
          <ac:spMkLst>
            <pc:docMk/>
            <pc:sldMk cId="2948119641" sldId="265"/>
            <ac:spMk id="2" creationId="{2F0575AA-5283-6DAB-492E-C20B8EAA94AE}"/>
          </ac:spMkLst>
        </pc:spChg>
        <pc:spChg chg="mod">
          <ac:chgData name="Kirsi Saastamoinen" userId="S::kirsi.saastamoinen@hollola.fi::7a486647-9cc4-445e-83ee-8205389a18d7" providerId="AD" clId="Web-{C2C6D665-8223-8DA2-83D7-31000D8994A0}" dt="2022-05-03T13:54:42.834" v="665" actId="20577"/>
          <ac:spMkLst>
            <pc:docMk/>
            <pc:sldMk cId="2948119641" sldId="265"/>
            <ac:spMk id="3" creationId="{09E19CC1-AFAE-E15C-C093-DE3A0CD6F1EA}"/>
          </ac:spMkLst>
        </pc:spChg>
        <pc:spChg chg="del">
          <ac:chgData name="Kirsi Saastamoinen" userId="S::kirsi.saastamoinen@hollola.fi::7a486647-9cc4-445e-83ee-8205389a18d7" providerId="AD" clId="Web-{C2C6D665-8223-8DA2-83D7-31000D8994A0}" dt="2022-05-03T13:52:32.769" v="642"/>
          <ac:spMkLst>
            <pc:docMk/>
            <pc:sldMk cId="2948119641" sldId="265"/>
            <ac:spMk id="11" creationId="{2151139A-886F-4B97-8815-729AD3831BBD}"/>
          </ac:spMkLst>
        </pc:spChg>
        <pc:spChg chg="del">
          <ac:chgData name="Kirsi Saastamoinen" userId="S::kirsi.saastamoinen@hollola.fi::7a486647-9cc4-445e-83ee-8205389a18d7" providerId="AD" clId="Web-{C2C6D665-8223-8DA2-83D7-31000D8994A0}" dt="2022-05-03T13:52:32.769" v="642"/>
          <ac:spMkLst>
            <pc:docMk/>
            <pc:sldMk cId="2948119641" sldId="265"/>
            <ac:spMk id="13" creationId="{AB5E08C4-8CDD-4623-A5B8-E998C6DEE3B7}"/>
          </ac:spMkLst>
        </pc:spChg>
        <pc:spChg chg="del">
          <ac:chgData name="Kirsi Saastamoinen" userId="S::kirsi.saastamoinen@hollola.fi::7a486647-9cc4-445e-83ee-8205389a18d7" providerId="AD" clId="Web-{C2C6D665-8223-8DA2-83D7-31000D8994A0}" dt="2022-05-03T13:52:32.769" v="642"/>
          <ac:spMkLst>
            <pc:docMk/>
            <pc:sldMk cId="2948119641" sldId="265"/>
            <ac:spMk id="15" creationId="{15F33878-D502-4FFA-8ACE-F2AECDB2A23F}"/>
          </ac:spMkLst>
        </pc:spChg>
        <pc:spChg chg="del">
          <ac:chgData name="Kirsi Saastamoinen" userId="S::kirsi.saastamoinen@hollola.fi::7a486647-9cc4-445e-83ee-8205389a18d7" providerId="AD" clId="Web-{C2C6D665-8223-8DA2-83D7-31000D8994A0}" dt="2022-05-03T13:52:32.769" v="642"/>
          <ac:spMkLst>
            <pc:docMk/>
            <pc:sldMk cId="2948119641" sldId="265"/>
            <ac:spMk id="17" creationId="{D3539FEE-81D3-4406-802E-60B20B16F4F6}"/>
          </ac:spMkLst>
        </pc:spChg>
        <pc:spChg chg="del">
          <ac:chgData name="Kirsi Saastamoinen" userId="S::kirsi.saastamoinen@hollola.fi::7a486647-9cc4-445e-83ee-8205389a18d7" providerId="AD" clId="Web-{C2C6D665-8223-8DA2-83D7-31000D8994A0}" dt="2022-05-03T13:52:32.769" v="642"/>
          <ac:spMkLst>
            <pc:docMk/>
            <pc:sldMk cId="2948119641" sldId="265"/>
            <ac:spMk id="19" creationId="{DC701763-729E-462F-A5A8-E0DEFEB1E2E4}"/>
          </ac:spMkLst>
        </pc:spChg>
        <pc:spChg chg="add">
          <ac:chgData name="Kirsi Saastamoinen" userId="S::kirsi.saastamoinen@hollola.fi::7a486647-9cc4-445e-83ee-8205389a18d7" providerId="AD" clId="Web-{C2C6D665-8223-8DA2-83D7-31000D8994A0}" dt="2022-05-03T13:52:32.769" v="642"/>
          <ac:spMkLst>
            <pc:docMk/>
            <pc:sldMk cId="2948119641" sldId="265"/>
            <ac:spMk id="24" creationId="{AB45A142-4255-493C-8284-5D566C121B10}"/>
          </ac:spMkLst>
        </pc:spChg>
        <pc:graphicFrameChg chg="mod modGraphic">
          <ac:chgData name="Kirsi Saastamoinen" userId="S::kirsi.saastamoinen@hollola.fi::7a486647-9cc4-445e-83ee-8205389a18d7" providerId="AD" clId="Web-{C2C6D665-8223-8DA2-83D7-31000D8994A0}" dt="2022-05-03T13:55:25.757" v="671"/>
          <ac:graphicFrameMkLst>
            <pc:docMk/>
            <pc:sldMk cId="2948119641" sldId="265"/>
            <ac:graphicFrameMk id="6" creationId="{F0095B1B-5EA7-4DB3-3771-C40A2B1F404B}"/>
          </ac:graphicFrameMkLst>
        </pc:graphicFrameChg>
        <pc:picChg chg="del mod">
          <ac:chgData name="Kirsi Saastamoinen" userId="S::kirsi.saastamoinen@hollola.fi::7a486647-9cc4-445e-83ee-8205389a18d7" providerId="AD" clId="Web-{C2C6D665-8223-8DA2-83D7-31000D8994A0}" dt="2022-05-03T13:52:12.675" v="641"/>
          <ac:picMkLst>
            <pc:docMk/>
            <pc:sldMk cId="2948119641" sldId="265"/>
            <ac:picMk id="4" creationId="{277D15E2-07AC-DF75-F3F5-75B5678C9E75}"/>
          </ac:picMkLst>
        </pc:picChg>
        <pc:cxnChg chg="add">
          <ac:chgData name="Kirsi Saastamoinen" userId="S::kirsi.saastamoinen@hollola.fi::7a486647-9cc4-445e-83ee-8205389a18d7" providerId="AD" clId="Web-{C2C6D665-8223-8DA2-83D7-31000D8994A0}" dt="2022-05-03T13:52:32.769" v="642"/>
          <ac:cxnSpMkLst>
            <pc:docMk/>
            <pc:sldMk cId="2948119641" sldId="265"/>
            <ac:cxnSpMk id="26" creationId="{38FB9660-F42F-4313-BBC4-47C007FE484C}"/>
          </ac:cxnSpMkLst>
        </pc:cxnChg>
      </pc:sldChg>
      <pc:sldChg chg="modSp mod">
        <pc:chgData name="Kirsi Saastamoinen" userId="S::kirsi.saastamoinen@hollola.fi::7a486647-9cc4-445e-83ee-8205389a18d7" providerId="AD" clId="Web-{C2C6D665-8223-8DA2-83D7-31000D8994A0}" dt="2022-05-03T13:59:14.824" v="725"/>
        <pc:sldMkLst>
          <pc:docMk/>
          <pc:sldMk cId="2713263627" sldId="266"/>
        </pc:sldMkLst>
        <pc:spChg chg="mod">
          <ac:chgData name="Kirsi Saastamoinen" userId="S::kirsi.saastamoinen@hollola.fi::7a486647-9cc4-445e-83ee-8205389a18d7" providerId="AD" clId="Web-{C2C6D665-8223-8DA2-83D7-31000D8994A0}" dt="2022-05-03T13:22:02.234" v="285" actId="20577"/>
          <ac:spMkLst>
            <pc:docMk/>
            <pc:sldMk cId="2713263627" sldId="266"/>
            <ac:spMk id="3" creationId="{DFDA9FD5-897C-D51E-6DAB-A911B1815527}"/>
          </ac:spMkLst>
        </pc:spChg>
      </pc:sldChg>
      <pc:sldChg chg="mod">
        <pc:chgData name="Kirsi Saastamoinen" userId="S::kirsi.saastamoinen@hollola.fi::7a486647-9cc4-445e-83ee-8205389a18d7" providerId="AD" clId="Web-{C2C6D665-8223-8DA2-83D7-31000D8994A0}" dt="2022-05-03T13:59:14.824" v="725"/>
        <pc:sldMkLst>
          <pc:docMk/>
          <pc:sldMk cId="2884741099" sldId="267"/>
        </pc:sldMkLst>
      </pc:sldChg>
      <pc:sldChg chg="addSp delSp modSp mod">
        <pc:chgData name="Kirsi Saastamoinen" userId="S::kirsi.saastamoinen@hollola.fi::7a486647-9cc4-445e-83ee-8205389a18d7" providerId="AD" clId="Web-{C2C6D665-8223-8DA2-83D7-31000D8994A0}" dt="2022-05-03T13:59:14.824" v="725"/>
        <pc:sldMkLst>
          <pc:docMk/>
          <pc:sldMk cId="73502548" sldId="268"/>
        </pc:sldMkLst>
        <pc:spChg chg="add mod">
          <ac:chgData name="Kirsi Saastamoinen" userId="S::kirsi.saastamoinen@hollola.fi::7a486647-9cc4-445e-83ee-8205389a18d7" providerId="AD" clId="Web-{C2C6D665-8223-8DA2-83D7-31000D8994A0}" dt="2022-05-03T12:51:24.213" v="69" actId="1076"/>
          <ac:spMkLst>
            <pc:docMk/>
            <pc:sldMk cId="73502548" sldId="268"/>
            <ac:spMk id="5" creationId="{FDB17237-910A-7735-19A9-B2B5E6C4B137}"/>
          </ac:spMkLst>
        </pc:spChg>
        <pc:picChg chg="del mod">
          <ac:chgData name="Kirsi Saastamoinen" userId="S::kirsi.saastamoinen@hollola.fi::7a486647-9cc4-445e-83ee-8205389a18d7" providerId="AD" clId="Web-{C2C6D665-8223-8DA2-83D7-31000D8994A0}" dt="2022-05-03T12:50:53.603" v="66"/>
          <ac:picMkLst>
            <pc:docMk/>
            <pc:sldMk cId="73502548" sldId="268"/>
            <ac:picMk id="4" creationId="{3435D584-A7D6-5864-F7F3-B858479ABD48}"/>
          </ac:picMkLst>
        </pc:picChg>
        <pc:picChg chg="add mod">
          <ac:chgData name="Kirsi Saastamoinen" userId="S::kirsi.saastamoinen@hollola.fi::7a486647-9cc4-445e-83ee-8205389a18d7" providerId="AD" clId="Web-{C2C6D665-8223-8DA2-83D7-31000D8994A0}" dt="2022-05-03T12:52:11.542" v="72" actId="1076"/>
          <ac:picMkLst>
            <pc:docMk/>
            <pc:sldMk cId="73502548" sldId="268"/>
            <ac:picMk id="6" creationId="{167D5F58-E3D0-D22C-6573-1B668B6F0E43}"/>
          </ac:picMkLst>
        </pc:picChg>
      </pc:sldChg>
      <pc:sldChg chg="addSp modSp mod setBg">
        <pc:chgData name="Kirsi Saastamoinen" userId="S::kirsi.saastamoinen@hollola.fi::7a486647-9cc4-445e-83ee-8205389a18d7" providerId="AD" clId="Web-{C2C6D665-8223-8DA2-83D7-31000D8994A0}" dt="2022-05-03T14:10:09.274" v="802" actId="14100"/>
        <pc:sldMkLst>
          <pc:docMk/>
          <pc:sldMk cId="3549873299" sldId="269"/>
        </pc:sldMkLst>
        <pc:spChg chg="mod">
          <ac:chgData name="Kirsi Saastamoinen" userId="S::kirsi.saastamoinen@hollola.fi::7a486647-9cc4-445e-83ee-8205389a18d7" providerId="AD" clId="Web-{C2C6D665-8223-8DA2-83D7-31000D8994A0}" dt="2022-05-03T13:04:56.979" v="163"/>
          <ac:spMkLst>
            <pc:docMk/>
            <pc:sldMk cId="3549873299" sldId="269"/>
            <ac:spMk id="2" creationId="{EAA236E7-7C01-21ED-8C85-4FC48ACFDE82}"/>
          </ac:spMkLst>
        </pc:spChg>
        <pc:spChg chg="mod">
          <ac:chgData name="Kirsi Saastamoinen" userId="S::kirsi.saastamoinen@hollola.fi::7a486647-9cc4-445e-83ee-8205389a18d7" providerId="AD" clId="Web-{C2C6D665-8223-8DA2-83D7-31000D8994A0}" dt="2022-05-03T14:10:09.274" v="802" actId="14100"/>
          <ac:spMkLst>
            <pc:docMk/>
            <pc:sldMk cId="3549873299" sldId="269"/>
            <ac:spMk id="3" creationId="{A7F84741-48EC-0438-D048-4A068C3B64D9}"/>
          </ac:spMkLst>
        </pc:spChg>
        <pc:spChg chg="add">
          <ac:chgData name="Kirsi Saastamoinen" userId="S::kirsi.saastamoinen@hollola.fi::7a486647-9cc4-445e-83ee-8205389a18d7" providerId="AD" clId="Web-{C2C6D665-8223-8DA2-83D7-31000D8994A0}" dt="2022-05-03T13:04:56.979" v="163"/>
          <ac:spMkLst>
            <pc:docMk/>
            <pc:sldMk cId="3549873299" sldId="269"/>
            <ac:spMk id="9" creationId="{04812C46-200A-4DEB-A05E-3ED6C68C2387}"/>
          </ac:spMkLst>
        </pc:spChg>
        <pc:spChg chg="add">
          <ac:chgData name="Kirsi Saastamoinen" userId="S::kirsi.saastamoinen@hollola.fi::7a486647-9cc4-445e-83ee-8205389a18d7" providerId="AD" clId="Web-{C2C6D665-8223-8DA2-83D7-31000D8994A0}" dt="2022-05-03T13:04:56.979" v="163"/>
          <ac:spMkLst>
            <pc:docMk/>
            <pc:sldMk cId="3549873299" sldId="269"/>
            <ac:spMk id="11" creationId="{D1EA859B-E555-4109-94F3-6700E046E008}"/>
          </ac:spMkLst>
        </pc:spChg>
        <pc:picChg chg="add mod ord">
          <ac:chgData name="Kirsi Saastamoinen" userId="S::kirsi.saastamoinen@hollola.fi::7a486647-9cc4-445e-83ee-8205389a18d7" providerId="AD" clId="Web-{C2C6D665-8223-8DA2-83D7-31000D8994A0}" dt="2022-05-03T13:04:56.979" v="163"/>
          <ac:picMkLst>
            <pc:docMk/>
            <pc:sldMk cId="3549873299" sldId="269"/>
            <ac:picMk id="4" creationId="{0734F847-8B05-4823-3A3A-BDBC9BD48802}"/>
          </ac:picMkLst>
        </pc:picChg>
      </pc:sldChg>
      <pc:sldChg chg="addSp delSp modSp mod setBg">
        <pc:chgData name="Kirsi Saastamoinen" userId="S::kirsi.saastamoinen@hollola.fi::7a486647-9cc4-445e-83ee-8205389a18d7" providerId="AD" clId="Web-{C2C6D665-8223-8DA2-83D7-31000D8994A0}" dt="2022-05-03T13:59:14.824" v="725"/>
        <pc:sldMkLst>
          <pc:docMk/>
          <pc:sldMk cId="2658095134" sldId="270"/>
        </pc:sldMkLst>
        <pc:spChg chg="mod">
          <ac:chgData name="Kirsi Saastamoinen" userId="S::kirsi.saastamoinen@hollola.fi::7a486647-9cc4-445e-83ee-8205389a18d7" providerId="AD" clId="Web-{C2C6D665-8223-8DA2-83D7-31000D8994A0}" dt="2022-05-03T12:53:39.091" v="79"/>
          <ac:spMkLst>
            <pc:docMk/>
            <pc:sldMk cId="2658095134" sldId="270"/>
            <ac:spMk id="2" creationId="{DD134447-3C6A-9727-8EE0-47CB976C6889}"/>
          </ac:spMkLst>
        </pc:spChg>
        <pc:spChg chg="mod">
          <ac:chgData name="Kirsi Saastamoinen" userId="S::kirsi.saastamoinen@hollola.fi::7a486647-9cc4-445e-83ee-8205389a18d7" providerId="AD" clId="Web-{C2C6D665-8223-8DA2-83D7-31000D8994A0}" dt="2022-05-03T12:53:55.810" v="81" actId="20577"/>
          <ac:spMkLst>
            <pc:docMk/>
            <pc:sldMk cId="2658095134" sldId="270"/>
            <ac:spMk id="3" creationId="{16658B8A-C904-2169-295C-A43A3C70F38E}"/>
          </ac:spMkLst>
        </pc:spChg>
        <pc:spChg chg="add">
          <ac:chgData name="Kirsi Saastamoinen" userId="S::kirsi.saastamoinen@hollola.fi::7a486647-9cc4-445e-83ee-8205389a18d7" providerId="AD" clId="Web-{C2C6D665-8223-8DA2-83D7-31000D8994A0}" dt="2022-05-03T12:53:39.091" v="79"/>
          <ac:spMkLst>
            <pc:docMk/>
            <pc:sldMk cId="2658095134" sldId="270"/>
            <ac:spMk id="11" creationId="{3CD9DF72-87A3-404E-A828-84CBF11A8303}"/>
          </ac:spMkLst>
        </pc:spChg>
        <pc:picChg chg="add del mod">
          <ac:chgData name="Kirsi Saastamoinen" userId="S::kirsi.saastamoinen@hollola.fi::7a486647-9cc4-445e-83ee-8205389a18d7" providerId="AD" clId="Web-{C2C6D665-8223-8DA2-83D7-31000D8994A0}" dt="2022-05-03T12:48:19.569" v="36"/>
          <ac:picMkLst>
            <pc:docMk/>
            <pc:sldMk cId="2658095134" sldId="270"/>
            <ac:picMk id="4" creationId="{DD30D663-AB8E-38CF-5B4B-F21228061632}"/>
          </ac:picMkLst>
        </pc:picChg>
        <pc:picChg chg="add del mod">
          <ac:chgData name="Kirsi Saastamoinen" userId="S::kirsi.saastamoinen@hollola.fi::7a486647-9cc4-445e-83ee-8205389a18d7" providerId="AD" clId="Web-{C2C6D665-8223-8DA2-83D7-31000D8994A0}" dt="2022-05-03T12:53:13.372" v="77"/>
          <ac:picMkLst>
            <pc:docMk/>
            <pc:sldMk cId="2658095134" sldId="270"/>
            <ac:picMk id="5" creationId="{CFF88C45-3621-7395-3D6C-8A4F1CEE5592}"/>
          </ac:picMkLst>
        </pc:picChg>
        <pc:picChg chg="add mod ord">
          <ac:chgData name="Kirsi Saastamoinen" userId="S::kirsi.saastamoinen@hollola.fi::7a486647-9cc4-445e-83ee-8205389a18d7" providerId="AD" clId="Web-{C2C6D665-8223-8DA2-83D7-31000D8994A0}" dt="2022-05-03T12:53:39.091" v="79"/>
          <ac:picMkLst>
            <pc:docMk/>
            <pc:sldMk cId="2658095134" sldId="270"/>
            <ac:picMk id="6" creationId="{5293F0AD-65D3-1D28-DAAD-2D35F8CEEDD9}"/>
          </ac:picMkLst>
        </pc:picChg>
        <pc:cxnChg chg="add">
          <ac:chgData name="Kirsi Saastamoinen" userId="S::kirsi.saastamoinen@hollola.fi::7a486647-9cc4-445e-83ee-8205389a18d7" providerId="AD" clId="Web-{C2C6D665-8223-8DA2-83D7-31000D8994A0}" dt="2022-05-03T12:53:39.091" v="79"/>
          <ac:cxnSpMkLst>
            <pc:docMk/>
            <pc:sldMk cId="2658095134" sldId="270"/>
            <ac:cxnSpMk id="13" creationId="{20E3A342-4D61-4E3F-AF90-1AB42AEB96CC}"/>
          </ac:cxnSpMkLst>
        </pc:cxnChg>
      </pc:sldChg>
      <pc:sldChg chg="new del">
        <pc:chgData name="Kirsi Saastamoinen" userId="S::kirsi.saastamoinen@hollola.fi::7a486647-9cc4-445e-83ee-8205389a18d7" providerId="AD" clId="Web-{C2C6D665-8223-8DA2-83D7-31000D8994A0}" dt="2022-05-03T13:48:26.421" v="609"/>
        <pc:sldMkLst>
          <pc:docMk/>
          <pc:sldMk cId="1400683940" sldId="271"/>
        </pc:sldMkLst>
      </pc:sldChg>
      <pc:sldChg chg="addSp modSp new mod setBg">
        <pc:chgData name="Kirsi Saastamoinen" userId="S::kirsi.saastamoinen@hollola.fi::7a486647-9cc4-445e-83ee-8205389a18d7" providerId="AD" clId="Web-{C2C6D665-8223-8DA2-83D7-31000D8994A0}" dt="2022-05-03T14:02:44.375" v="781" actId="20577"/>
        <pc:sldMkLst>
          <pc:docMk/>
          <pc:sldMk cId="477243778" sldId="272"/>
        </pc:sldMkLst>
        <pc:spChg chg="mod">
          <ac:chgData name="Kirsi Saastamoinen" userId="S::kirsi.saastamoinen@hollola.fi::7a486647-9cc4-445e-83ee-8205389a18d7" providerId="AD" clId="Web-{C2C6D665-8223-8DA2-83D7-31000D8994A0}" dt="2022-05-03T13:48:20.436" v="608" actId="20577"/>
          <ac:spMkLst>
            <pc:docMk/>
            <pc:sldMk cId="477243778" sldId="272"/>
            <ac:spMk id="2" creationId="{F6EB2834-F572-2341-74AF-5BB3D288DA13}"/>
          </ac:spMkLst>
        </pc:spChg>
        <pc:spChg chg="mod">
          <ac:chgData name="Kirsi Saastamoinen" userId="S::kirsi.saastamoinen@hollola.fi::7a486647-9cc4-445e-83ee-8205389a18d7" providerId="AD" clId="Web-{C2C6D665-8223-8DA2-83D7-31000D8994A0}" dt="2022-05-03T14:02:44.375" v="781" actId="20577"/>
          <ac:spMkLst>
            <pc:docMk/>
            <pc:sldMk cId="477243778" sldId="272"/>
            <ac:spMk id="3" creationId="{EBD02A3D-CDFD-0787-B60B-1FB60CE37603}"/>
          </ac:spMkLst>
        </pc:spChg>
        <pc:spChg chg="add">
          <ac:chgData name="Kirsi Saastamoinen" userId="S::kirsi.saastamoinen@hollola.fi::7a486647-9cc4-445e-83ee-8205389a18d7" providerId="AD" clId="Web-{C2C6D665-8223-8DA2-83D7-31000D8994A0}" dt="2022-05-03T13:45:29.183" v="503"/>
          <ac:spMkLst>
            <pc:docMk/>
            <pc:sldMk cId="477243778" sldId="272"/>
            <ac:spMk id="9" creationId="{3CD9DF72-87A3-404E-A828-84CBF11A8303}"/>
          </ac:spMkLst>
        </pc:spChg>
        <pc:picChg chg="add mod ord">
          <ac:chgData name="Kirsi Saastamoinen" userId="S::kirsi.saastamoinen@hollola.fi::7a486647-9cc4-445e-83ee-8205389a18d7" providerId="AD" clId="Web-{C2C6D665-8223-8DA2-83D7-31000D8994A0}" dt="2022-05-03T13:45:29.183" v="503"/>
          <ac:picMkLst>
            <pc:docMk/>
            <pc:sldMk cId="477243778" sldId="272"/>
            <ac:picMk id="4" creationId="{BE2E8871-1F99-D5FA-0515-E0E9F0961F5C}"/>
          </ac:picMkLst>
        </pc:picChg>
        <pc:cxnChg chg="add">
          <ac:chgData name="Kirsi Saastamoinen" userId="S::kirsi.saastamoinen@hollola.fi::7a486647-9cc4-445e-83ee-8205389a18d7" providerId="AD" clId="Web-{C2C6D665-8223-8DA2-83D7-31000D8994A0}" dt="2022-05-03T13:45:29.183" v="503"/>
          <ac:cxnSpMkLst>
            <pc:docMk/>
            <pc:sldMk cId="477243778" sldId="272"/>
            <ac:cxnSpMk id="11" creationId="{20E3A342-4D61-4E3F-AF90-1AB42AEB96CC}"/>
          </ac:cxnSpMkLst>
        </pc:cxnChg>
      </pc:sldChg>
      <pc:sldChg chg="addSp delSp modSp new mod">
        <pc:chgData name="Kirsi Saastamoinen" userId="S::kirsi.saastamoinen@hollola.fi::7a486647-9cc4-445e-83ee-8205389a18d7" providerId="AD" clId="Web-{C2C6D665-8223-8DA2-83D7-31000D8994A0}" dt="2022-05-03T14:02:03.718" v="768" actId="1076"/>
        <pc:sldMkLst>
          <pc:docMk/>
          <pc:sldMk cId="4236136074" sldId="273"/>
        </pc:sldMkLst>
        <pc:spChg chg="mod">
          <ac:chgData name="Kirsi Saastamoinen" userId="S::kirsi.saastamoinen@hollola.fi::7a486647-9cc4-445e-83ee-8205389a18d7" providerId="AD" clId="Web-{C2C6D665-8223-8DA2-83D7-31000D8994A0}" dt="2022-05-03T13:57:07.572" v="709" actId="20577"/>
          <ac:spMkLst>
            <pc:docMk/>
            <pc:sldMk cId="4236136074" sldId="273"/>
            <ac:spMk id="2" creationId="{0069A20A-2C9D-91BB-B1A9-316F7BBB3E58}"/>
          </ac:spMkLst>
        </pc:spChg>
        <pc:spChg chg="add del mod">
          <ac:chgData name="Kirsi Saastamoinen" userId="S::kirsi.saastamoinen@hollola.fi::7a486647-9cc4-445e-83ee-8205389a18d7" providerId="AD" clId="Web-{C2C6D665-8223-8DA2-83D7-31000D8994A0}" dt="2022-05-03T14:01:17.670" v="757"/>
          <ac:spMkLst>
            <pc:docMk/>
            <pc:sldMk cId="4236136074" sldId="273"/>
            <ac:spMk id="3" creationId="{041D78DC-E2EF-9815-1800-77BE6B691B91}"/>
          </ac:spMkLst>
        </pc:spChg>
        <pc:spChg chg="mod">
          <ac:chgData name="Kirsi Saastamoinen" userId="S::kirsi.saastamoinen@hollola.fi::7a486647-9cc4-445e-83ee-8205389a18d7" providerId="AD" clId="Web-{C2C6D665-8223-8DA2-83D7-31000D8994A0}" dt="2022-05-03T13:56:59.072" v="698" actId="20577"/>
          <ac:spMkLst>
            <pc:docMk/>
            <pc:sldMk cId="4236136074" sldId="273"/>
            <ac:spMk id="4" creationId="{4AA23661-807D-6E53-29BF-255DF7FF9771}"/>
          </ac:spMkLst>
        </pc:spChg>
        <pc:spChg chg="add mod">
          <ac:chgData name="Kirsi Saastamoinen" userId="S::kirsi.saastamoinen@hollola.fi::7a486647-9cc4-445e-83ee-8205389a18d7" providerId="AD" clId="Web-{C2C6D665-8223-8DA2-83D7-31000D8994A0}" dt="2022-05-03T13:59:55.856" v="743" actId="14100"/>
          <ac:spMkLst>
            <pc:docMk/>
            <pc:sldMk cId="4236136074" sldId="273"/>
            <ac:spMk id="6" creationId="{C5D13DCF-5579-32EE-117D-45E4A0B41FDF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3:59:30.059" v="728"/>
          <ac:spMkLst>
            <pc:docMk/>
            <pc:sldMk cId="4236136074" sldId="273"/>
            <ac:spMk id="7" creationId="{A3B2FEA3-2109-B880-0C0F-5D5480318591}"/>
          </ac:spMkLst>
        </pc:spChg>
        <pc:graphicFrameChg chg="add del">
          <ac:chgData name="Kirsi Saastamoinen" userId="S::kirsi.saastamoinen@hollola.fi::7a486647-9cc4-445e-83ee-8205389a18d7" providerId="AD" clId="Web-{C2C6D665-8223-8DA2-83D7-31000D8994A0}" dt="2022-05-03T14:00:31.185" v="747"/>
          <ac:graphicFrameMkLst>
            <pc:docMk/>
            <pc:sldMk cId="4236136074" sldId="273"/>
            <ac:graphicFrameMk id="10" creationId="{95A3699D-31FF-ED8E-EE04-27E6C053D990}"/>
          </ac:graphicFrameMkLst>
        </pc:graphicFrameChg>
        <pc:graphicFrameChg chg="add del">
          <ac:chgData name="Kirsi Saastamoinen" userId="S::kirsi.saastamoinen@hollola.fi::7a486647-9cc4-445e-83ee-8205389a18d7" providerId="AD" clId="Web-{C2C6D665-8223-8DA2-83D7-31000D8994A0}" dt="2022-05-03T14:01:14.577" v="754"/>
          <ac:graphicFrameMkLst>
            <pc:docMk/>
            <pc:sldMk cId="4236136074" sldId="273"/>
            <ac:graphicFrameMk id="11" creationId="{1FEFF8FE-0F9F-7B1E-247D-493B69AA08A3}"/>
          </ac:graphicFrameMkLst>
        </pc:graphicFrameChg>
        <pc:graphicFrameChg chg="add del">
          <ac:chgData name="Kirsi Saastamoinen" userId="S::kirsi.saastamoinen@hollola.fi::7a486647-9cc4-445e-83ee-8205389a18d7" providerId="AD" clId="Web-{C2C6D665-8223-8DA2-83D7-31000D8994A0}" dt="2022-05-03T14:01:17.623" v="756"/>
          <ac:graphicFrameMkLst>
            <pc:docMk/>
            <pc:sldMk cId="4236136074" sldId="273"/>
            <ac:graphicFrameMk id="13" creationId="{E343E716-54E8-2A7D-6546-706D0AD3E47D}"/>
          </ac:graphicFrameMkLst>
        </pc:graphicFrameChg>
        <pc:graphicFrameChg chg="add mod modGraphic">
          <ac:chgData name="Kirsi Saastamoinen" userId="S::kirsi.saastamoinen@hollola.fi::7a486647-9cc4-445e-83ee-8205389a18d7" providerId="AD" clId="Web-{C2C6D665-8223-8DA2-83D7-31000D8994A0}" dt="2022-05-03T14:01:58.030" v="767" actId="14100"/>
          <ac:graphicFrameMkLst>
            <pc:docMk/>
            <pc:sldMk cId="4236136074" sldId="273"/>
            <ac:graphicFrameMk id="15" creationId="{1FEFF8FE-0F9F-7B1E-247D-493B69AA08A3}"/>
          </ac:graphicFrameMkLst>
        </pc:graphicFrameChg>
        <pc:picChg chg="add del mod">
          <ac:chgData name="Kirsi Saastamoinen" userId="S::kirsi.saastamoinen@hollola.fi::7a486647-9cc4-445e-83ee-8205389a18d7" providerId="AD" clId="Web-{C2C6D665-8223-8DA2-83D7-31000D8994A0}" dt="2022-05-03T13:59:26.981" v="727"/>
          <ac:picMkLst>
            <pc:docMk/>
            <pc:sldMk cId="4236136074" sldId="273"/>
            <ac:picMk id="5" creationId="{D3D2B878-3609-60AC-6B8C-1814678EBF66}"/>
          </ac:picMkLst>
        </pc:picChg>
        <pc:picChg chg="add mod">
          <ac:chgData name="Kirsi Saastamoinen" userId="S::kirsi.saastamoinen@hollola.fi::7a486647-9cc4-445e-83ee-8205389a18d7" providerId="AD" clId="Web-{C2C6D665-8223-8DA2-83D7-31000D8994A0}" dt="2022-05-03T14:02:03.718" v="768" actId="1076"/>
          <ac:picMkLst>
            <pc:docMk/>
            <pc:sldMk cId="4236136074" sldId="273"/>
            <ac:picMk id="8" creationId="{7F8A0E55-951F-F2A2-FDDE-B7EE16200D98}"/>
          </ac:picMkLst>
        </pc:picChg>
      </pc:sldChg>
      <pc:sldChg chg="addSp delSp modSp new mod setBg setClrOvrMap">
        <pc:chgData name="Kirsi Saastamoinen" userId="S::kirsi.saastamoinen@hollola.fi::7a486647-9cc4-445e-83ee-8205389a18d7" providerId="AD" clId="Web-{C2C6D665-8223-8DA2-83D7-31000D8994A0}" dt="2022-05-03T14:23:13.337" v="1098" actId="20577"/>
        <pc:sldMkLst>
          <pc:docMk/>
          <pc:sldMk cId="795143290" sldId="274"/>
        </pc:sldMkLst>
        <pc:spChg chg="mod ord">
          <ac:chgData name="Kirsi Saastamoinen" userId="S::kirsi.saastamoinen@hollola.fi::7a486647-9cc4-445e-83ee-8205389a18d7" providerId="AD" clId="Web-{C2C6D665-8223-8DA2-83D7-31000D8994A0}" dt="2022-05-03T14:23:13.337" v="1098" actId="20577"/>
          <ac:spMkLst>
            <pc:docMk/>
            <pc:sldMk cId="795143290" sldId="274"/>
            <ac:spMk id="2" creationId="{539DA3E3-6744-F942-DBE4-F23BECC97E7E}"/>
          </ac:spMkLst>
        </pc:spChg>
        <pc:spChg chg="del">
          <ac:chgData name="Kirsi Saastamoinen" userId="S::kirsi.saastamoinen@hollola.fi::7a486647-9cc4-445e-83ee-8205389a18d7" providerId="AD" clId="Web-{C2C6D665-8223-8DA2-83D7-31000D8994A0}" dt="2022-05-03T14:04:20.768" v="783"/>
          <ac:spMkLst>
            <pc:docMk/>
            <pc:sldMk cId="795143290" sldId="274"/>
            <ac:spMk id="3" creationId="{AA65552D-D91C-84D2-9074-4A3C396388EA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4:04:41.549" v="786"/>
          <ac:spMkLst>
            <pc:docMk/>
            <pc:sldMk cId="795143290" sldId="274"/>
            <ac:spMk id="8" creationId="{2A8AA5BC-4F7A-4226-8F99-6D824B226A97}"/>
          </ac:spMkLst>
        </pc:spChg>
        <pc:spChg chg="add del">
          <ac:chgData name="Kirsi Saastamoinen" userId="S::kirsi.saastamoinen@hollola.fi::7a486647-9cc4-445e-83ee-8205389a18d7" providerId="AD" clId="Web-{C2C6D665-8223-8DA2-83D7-31000D8994A0}" dt="2022-05-03T14:04:41.549" v="786"/>
          <ac:spMkLst>
            <pc:docMk/>
            <pc:sldMk cId="795143290" sldId="274"/>
            <ac:spMk id="10" creationId="{3E5445C6-DD42-4979-86FF-03730E8C6DB0}"/>
          </ac:spMkLst>
        </pc:spChg>
        <pc:spChg chg="add">
          <ac:chgData name="Kirsi Saastamoinen" userId="S::kirsi.saastamoinen@hollola.fi::7a486647-9cc4-445e-83ee-8205389a18d7" providerId="AD" clId="Web-{C2C6D665-8223-8DA2-83D7-31000D8994A0}" dt="2022-05-03T14:04:41.549" v="786"/>
          <ac:spMkLst>
            <pc:docMk/>
            <pc:sldMk cId="795143290" sldId="274"/>
            <ac:spMk id="17" creationId="{71B2258F-86CA-4D4D-8270-BC05FCDEBFB3}"/>
          </ac:spMkLst>
        </pc:spChg>
        <pc:picChg chg="add mod">
          <ac:chgData name="Kirsi Saastamoinen" userId="S::kirsi.saastamoinen@hollola.fi::7a486647-9cc4-445e-83ee-8205389a18d7" providerId="AD" clId="Web-{C2C6D665-8223-8DA2-83D7-31000D8994A0}" dt="2022-05-03T14:04:41.549" v="786"/>
          <ac:picMkLst>
            <pc:docMk/>
            <pc:sldMk cId="795143290" sldId="274"/>
            <ac:picMk id="4" creationId="{A2652FB4-419F-431D-784F-7D6ACBA83E90}"/>
          </ac:picMkLst>
        </pc:picChg>
        <pc:cxnChg chg="add del">
          <ac:chgData name="Kirsi Saastamoinen" userId="S::kirsi.saastamoinen@hollola.fi::7a486647-9cc4-445e-83ee-8205389a18d7" providerId="AD" clId="Web-{C2C6D665-8223-8DA2-83D7-31000D8994A0}" dt="2022-05-03T14:04:41.549" v="786"/>
          <ac:cxnSpMkLst>
            <pc:docMk/>
            <pc:sldMk cId="795143290" sldId="274"/>
            <ac:cxnSpMk id="12" creationId="{45000665-DFC7-417E-8FD7-516A0F15C975}"/>
          </ac:cxnSpMkLst>
        </pc:cxnChg>
      </pc:sldChg>
      <pc:sldChg chg="new">
        <pc:chgData name="Kirsi Saastamoinen" userId="S::kirsi.saastamoinen@hollola.fi::7a486647-9cc4-445e-83ee-8205389a18d7" providerId="AD" clId="Web-{C2C6D665-8223-8DA2-83D7-31000D8994A0}" dt="2022-05-03T14:28:34.515" v="1111"/>
        <pc:sldMkLst>
          <pc:docMk/>
          <pc:sldMk cId="2350955385" sldId="275"/>
        </pc:sldMkLst>
      </pc:sldChg>
      <pc:sldChg chg="modSp new">
        <pc:chgData name="Kirsi Saastamoinen" userId="S::kirsi.saastamoinen@hollola.fi::7a486647-9cc4-445e-83ee-8205389a18d7" providerId="AD" clId="Web-{C2C6D665-8223-8DA2-83D7-31000D8994A0}" dt="2022-05-03T14:29:52.641" v="1117" actId="20577"/>
        <pc:sldMkLst>
          <pc:docMk/>
          <pc:sldMk cId="1740745245" sldId="276"/>
        </pc:sldMkLst>
        <pc:spChg chg="mod">
          <ac:chgData name="Kirsi Saastamoinen" userId="S::kirsi.saastamoinen@hollola.fi::7a486647-9cc4-445e-83ee-8205389a18d7" providerId="AD" clId="Web-{C2C6D665-8223-8DA2-83D7-31000D8994A0}" dt="2022-05-03T14:29:42.110" v="1116" actId="20577"/>
          <ac:spMkLst>
            <pc:docMk/>
            <pc:sldMk cId="1740745245" sldId="276"/>
            <ac:spMk id="3" creationId="{F380BB74-80D2-CEFE-738B-FACEF30A844A}"/>
          </ac:spMkLst>
        </pc:spChg>
        <pc:spChg chg="mod">
          <ac:chgData name="Kirsi Saastamoinen" userId="S::kirsi.saastamoinen@hollola.fi::7a486647-9cc4-445e-83ee-8205389a18d7" providerId="AD" clId="Web-{C2C6D665-8223-8DA2-83D7-31000D8994A0}" dt="2022-05-03T14:29:52.641" v="1117" actId="20577"/>
          <ac:spMkLst>
            <pc:docMk/>
            <pc:sldMk cId="1740745245" sldId="276"/>
            <ac:spMk id="4" creationId="{1797EAB1-62DB-475A-EBE7-995F78FA1A7C}"/>
          </ac:spMkLst>
        </pc:spChg>
      </pc:sldChg>
      <pc:sldMasterChg chg="mod setBg modSldLayout">
        <pc:chgData name="Kirsi Saastamoinen" userId="S::kirsi.saastamoinen@hollola.fi::7a486647-9cc4-445e-83ee-8205389a18d7" providerId="AD" clId="Web-{C2C6D665-8223-8DA2-83D7-31000D8994A0}" dt="2022-05-03T13:59:14.824" v="725"/>
        <pc:sldMasterMkLst>
          <pc:docMk/>
          <pc:sldMasterMk cId="1034520112" sldId="2147483648"/>
        </pc:sldMasterMkLst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2822443542" sldId="2147483649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191875738" sldId="2147483650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625772058" sldId="2147483651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1368371511" sldId="2147483652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4234365057" sldId="2147483653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323876409" sldId="2147483654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1583615748" sldId="2147483655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3827074677" sldId="2147483656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3139981579" sldId="2147483657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1012034331" sldId="2147483658"/>
          </pc:sldLayoutMkLst>
        </pc:sldLayoutChg>
        <pc:sldLayoutChg chg="mod">
          <pc:chgData name="Kirsi Saastamoinen" userId="S::kirsi.saastamoinen@hollola.fi::7a486647-9cc4-445e-83ee-8205389a18d7" providerId="AD" clId="Web-{C2C6D665-8223-8DA2-83D7-31000D8994A0}" dt="2022-05-03T13:59:14.824" v="725"/>
          <pc:sldLayoutMkLst>
            <pc:docMk/>
            <pc:sldMasterMk cId="1034520112" sldId="2147483648"/>
            <pc:sldLayoutMk cId="3406455356" sldId="2147483659"/>
          </pc:sldLayoutMkLst>
        </pc:sldLayoutChg>
      </pc:sldMasterChg>
    </pc:docChg>
  </pc:docChgLst>
  <pc:docChgLst>
    <pc:chgData name="Kirsi Saastamoinen" userId="S::kirsi.saastamoinen@hollola.fi::7a486647-9cc4-445e-83ee-8205389a18d7" providerId="AD" clId="Web-{0427652D-C613-79B9-6FDD-DF5F942BBBD1}"/>
    <pc:docChg chg="modSld">
      <pc:chgData name="Kirsi Saastamoinen" userId="S::kirsi.saastamoinen@hollola.fi::7a486647-9cc4-445e-83ee-8205389a18d7" providerId="AD" clId="Web-{0427652D-C613-79B9-6FDD-DF5F942BBBD1}" dt="2022-05-11T15:54:06.672" v="21" actId="20577"/>
      <pc:docMkLst>
        <pc:docMk/>
      </pc:docMkLst>
      <pc:sldChg chg="modSp">
        <pc:chgData name="Kirsi Saastamoinen" userId="S::kirsi.saastamoinen@hollola.fi::7a486647-9cc4-445e-83ee-8205389a18d7" providerId="AD" clId="Web-{0427652D-C613-79B9-6FDD-DF5F942BBBD1}" dt="2022-05-11T15:53:42.093" v="7" actId="14100"/>
        <pc:sldMkLst>
          <pc:docMk/>
          <pc:sldMk cId="4236136074" sldId="273"/>
        </pc:sldMkLst>
        <pc:spChg chg="mod">
          <ac:chgData name="Kirsi Saastamoinen" userId="S::kirsi.saastamoinen@hollola.fi::7a486647-9cc4-445e-83ee-8205389a18d7" providerId="AD" clId="Web-{0427652D-C613-79B9-6FDD-DF5F942BBBD1}" dt="2022-05-11T15:53:26.609" v="5" actId="20577"/>
          <ac:spMkLst>
            <pc:docMk/>
            <pc:sldMk cId="4236136074" sldId="273"/>
            <ac:spMk id="4" creationId="{4AA23661-807D-6E53-29BF-255DF7FF9771}"/>
          </ac:spMkLst>
        </pc:spChg>
        <pc:picChg chg="mod">
          <ac:chgData name="Kirsi Saastamoinen" userId="S::kirsi.saastamoinen@hollola.fi::7a486647-9cc4-445e-83ee-8205389a18d7" providerId="AD" clId="Web-{0427652D-C613-79B9-6FDD-DF5F942BBBD1}" dt="2022-05-11T15:53:42.093" v="7" actId="14100"/>
          <ac:picMkLst>
            <pc:docMk/>
            <pc:sldMk cId="4236136074" sldId="273"/>
            <ac:picMk id="8" creationId="{7F8A0E55-951F-F2A2-FDDE-B7EE16200D98}"/>
          </ac:picMkLst>
        </pc:picChg>
      </pc:sldChg>
      <pc:sldChg chg="modSp">
        <pc:chgData name="Kirsi Saastamoinen" userId="S::kirsi.saastamoinen@hollola.fi::7a486647-9cc4-445e-83ee-8205389a18d7" providerId="AD" clId="Web-{0427652D-C613-79B9-6FDD-DF5F942BBBD1}" dt="2022-05-11T15:54:06.672" v="21" actId="20577"/>
        <pc:sldMkLst>
          <pc:docMk/>
          <pc:sldMk cId="795143290" sldId="274"/>
        </pc:sldMkLst>
        <pc:spChg chg="mod">
          <ac:chgData name="Kirsi Saastamoinen" userId="S::kirsi.saastamoinen@hollola.fi::7a486647-9cc4-445e-83ee-8205389a18d7" providerId="AD" clId="Web-{0427652D-C613-79B9-6FDD-DF5F942BBBD1}" dt="2022-05-11T15:54:06.672" v="21" actId="20577"/>
          <ac:spMkLst>
            <pc:docMk/>
            <pc:sldMk cId="795143290" sldId="274"/>
            <ac:spMk id="2" creationId="{539DA3E3-6744-F942-DBE4-F23BECC97E7E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L&#228;https:/kalevalankankahilla.kalevalaseura.fi/nv/f.php" TargetMode="Externa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://www03.edu.fi/oppimateriaalit/sammon_salat/characterindex.html" TargetMode="External"/><Relationship Id="rId1" Type="http://schemas.openxmlformats.org/officeDocument/2006/relationships/hyperlink" Target="https://kalevalankankahilla.kalevalaseura.fi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L&#228;https:/kalevalankankahilla.kalevalaseura.fi/nv/f.php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://www03.edu.fi/oppimateriaalit/sammon_salat/characterindex.html" TargetMode="External"/><Relationship Id="rId1" Type="http://schemas.openxmlformats.org/officeDocument/2006/relationships/hyperlink" Target="https://kalevalankankahilla.kalevalaseura.fi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3BF3-603A-4E16-A40D-427C99459B0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C7C5E79-C39C-4ACE-A53C-DF1EB57FF1AE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  <a:hlinkClick xmlns:r="http://schemas.openxmlformats.org/officeDocument/2006/relationships" r:id="rId1"/>
            </a:rPr>
            <a:t>Lähde: https</a:t>
          </a:r>
          <a:r>
            <a:rPr lang="en-US" dirty="0">
              <a:hlinkClick xmlns:r="http://schemas.openxmlformats.org/officeDocument/2006/relationships" r:id="rId1"/>
            </a:rPr>
            <a:t>://kalevalankankahilla.kalevalaseura.fi/nv/f.php</a:t>
          </a:r>
        </a:p>
      </dgm:t>
    </dgm:pt>
    <dgm:pt modelId="{398F0ED7-EF02-4E2F-8837-D455D5BBB77D}" type="parTrans" cxnId="{373E3837-9D33-41E8-AA40-DCCE37F9596B}">
      <dgm:prSet/>
      <dgm:spPr/>
      <dgm:t>
        <a:bodyPr/>
        <a:lstStyle/>
        <a:p>
          <a:endParaRPr lang="en-US"/>
        </a:p>
      </dgm:t>
    </dgm:pt>
    <dgm:pt modelId="{489096B0-8B0E-4ABF-B768-CC3EFB303650}" type="sibTrans" cxnId="{373E3837-9D33-41E8-AA40-DCCE37F9596B}">
      <dgm:prSet/>
      <dgm:spPr/>
      <dgm:t>
        <a:bodyPr/>
        <a:lstStyle/>
        <a:p>
          <a:endParaRPr lang="en-US"/>
        </a:p>
      </dgm:t>
    </dgm:pt>
    <dgm:pt modelId="{A87AC31A-BB04-45D5-B46D-1EA0BBE83831}">
      <dgm:prSet/>
      <dgm:spPr/>
      <dgm:t>
        <a:bodyPr/>
        <a:lstStyle/>
        <a:p>
          <a:pPr rtl="0"/>
          <a:r>
            <a:rPr lang="fi-FI" b="1" dirty="0"/>
            <a:t>Kalevalan runot on kirjoitettu kalevalamittaan.</a:t>
          </a:r>
          <a:r>
            <a:rPr lang="fi-FI" b="1" dirty="0">
              <a:latin typeface="Calibri Light" panose="020F0302020204030204"/>
            </a:rPr>
            <a:t> </a:t>
          </a:r>
          <a:endParaRPr lang="en-US"/>
        </a:p>
      </dgm:t>
    </dgm:pt>
    <dgm:pt modelId="{2325C600-F4F7-4A18-B2A0-7C3374B3083C}" type="parTrans" cxnId="{308CD427-FE21-4CC9-805F-5E93F46BC643}">
      <dgm:prSet/>
      <dgm:spPr/>
      <dgm:t>
        <a:bodyPr/>
        <a:lstStyle/>
        <a:p>
          <a:endParaRPr lang="en-US"/>
        </a:p>
      </dgm:t>
    </dgm:pt>
    <dgm:pt modelId="{CDCFE579-41F6-434F-9A48-B49C0B07ABC3}" type="sibTrans" cxnId="{308CD427-FE21-4CC9-805F-5E93F46BC643}">
      <dgm:prSet/>
      <dgm:spPr/>
      <dgm:t>
        <a:bodyPr/>
        <a:lstStyle/>
        <a:p>
          <a:endParaRPr lang="en-US"/>
        </a:p>
      </dgm:t>
    </dgm:pt>
    <dgm:pt modelId="{C0CBA47B-D0F0-4DA4-879F-4CD2EBB1E2FA}">
      <dgm:prSet/>
      <dgm:spPr/>
      <dgm:t>
        <a:bodyPr/>
        <a:lstStyle/>
        <a:p>
          <a:r>
            <a:rPr lang="fi-FI" b="1" dirty="0"/>
            <a:t>Mitta auttoi runonlaulajia muistamaan pitkiä runoja ulkoa.</a:t>
          </a:r>
          <a:endParaRPr lang="en-US" dirty="0"/>
        </a:p>
      </dgm:t>
    </dgm:pt>
    <dgm:pt modelId="{16CD076D-84D0-480C-8617-A784E5A837AD}" type="parTrans" cxnId="{F0E3821C-0AC8-49F1-9FBA-DC8A08597C7D}">
      <dgm:prSet/>
      <dgm:spPr/>
      <dgm:t>
        <a:bodyPr/>
        <a:lstStyle/>
        <a:p>
          <a:endParaRPr lang="en-US"/>
        </a:p>
      </dgm:t>
    </dgm:pt>
    <dgm:pt modelId="{BACDD41C-F68D-4F23-B2E2-8A4160C90BF6}" type="sibTrans" cxnId="{F0E3821C-0AC8-49F1-9FBA-DC8A08597C7D}">
      <dgm:prSet/>
      <dgm:spPr/>
      <dgm:t>
        <a:bodyPr/>
        <a:lstStyle/>
        <a:p>
          <a:endParaRPr lang="en-US"/>
        </a:p>
      </dgm:t>
    </dgm:pt>
    <dgm:pt modelId="{010E3B4D-FC83-44E9-9A97-196E5D6D4F8C}">
      <dgm:prSet/>
      <dgm:spPr/>
      <dgm:t>
        <a:bodyPr/>
        <a:lstStyle/>
        <a:p>
          <a:r>
            <a:rPr lang="fi-FI" b="1" dirty="0"/>
            <a:t>Mitan lisäksi muistia tukivat Kalevalan runoille tyypilliset toisto ja alkusointu. </a:t>
          </a:r>
          <a:endParaRPr lang="en-US" dirty="0"/>
        </a:p>
      </dgm:t>
    </dgm:pt>
    <dgm:pt modelId="{3EC03651-F0AE-4CAF-84FC-DCEB2F8707CA}" type="parTrans" cxnId="{D37A74E0-0E12-4075-9502-2D523D6A19E4}">
      <dgm:prSet/>
      <dgm:spPr/>
      <dgm:t>
        <a:bodyPr/>
        <a:lstStyle/>
        <a:p>
          <a:endParaRPr lang="en-US"/>
        </a:p>
      </dgm:t>
    </dgm:pt>
    <dgm:pt modelId="{D523CC12-4E95-45B8-BA9A-354AAF61FCC7}" type="sibTrans" cxnId="{D37A74E0-0E12-4075-9502-2D523D6A19E4}">
      <dgm:prSet/>
      <dgm:spPr/>
      <dgm:t>
        <a:bodyPr/>
        <a:lstStyle/>
        <a:p>
          <a:endParaRPr lang="en-US"/>
        </a:p>
      </dgm:t>
    </dgm:pt>
    <dgm:pt modelId="{E05DA2FA-87D1-47D1-933C-D2027551C4A7}">
      <dgm:prSet/>
      <dgm:spPr/>
      <dgm:t>
        <a:bodyPr/>
        <a:lstStyle/>
        <a:p>
          <a:pPr rtl="0"/>
          <a:r>
            <a:rPr lang="fi-FI" b="1" dirty="0"/>
            <a:t>Kalevalaista laulutapaa kutsutaan nelipolviseksi trokeeksi.</a:t>
          </a:r>
          <a:r>
            <a:rPr lang="fi-FI" b="1" dirty="0">
              <a:latin typeface="Calibri Light" panose="020F0302020204030204"/>
            </a:rPr>
            <a:t> </a:t>
          </a:r>
          <a:endParaRPr lang="en-US"/>
        </a:p>
      </dgm:t>
    </dgm:pt>
    <dgm:pt modelId="{3870F2CD-274A-4D6B-98A7-B7C8728A9BE0}" type="parTrans" cxnId="{704CB672-4590-48B0-BC2D-0EEA820F12EC}">
      <dgm:prSet/>
      <dgm:spPr/>
      <dgm:t>
        <a:bodyPr/>
        <a:lstStyle/>
        <a:p>
          <a:endParaRPr lang="en-US"/>
        </a:p>
      </dgm:t>
    </dgm:pt>
    <dgm:pt modelId="{B3C75A84-83E1-4748-B5A7-FA860857C1E7}" type="sibTrans" cxnId="{704CB672-4590-48B0-BC2D-0EEA820F12EC}">
      <dgm:prSet/>
      <dgm:spPr/>
      <dgm:t>
        <a:bodyPr/>
        <a:lstStyle/>
        <a:p>
          <a:endParaRPr lang="en-US"/>
        </a:p>
      </dgm:t>
    </dgm:pt>
    <dgm:pt modelId="{140F0D0A-B85E-42B2-A51E-47E929CF920C}">
      <dgm:prSet/>
      <dgm:spPr/>
      <dgm:t>
        <a:bodyPr/>
        <a:lstStyle/>
        <a:p>
          <a:r>
            <a:rPr lang="fi-FI" b="1" dirty="0"/>
            <a:t>Voit testata trokeita laskemalla niiden tavuja. Mikäli säkeessä on kahdeksan tavua, toteutuu siinä yleensä myös kalevalamitta.</a:t>
          </a:r>
          <a:endParaRPr lang="en-US" dirty="0"/>
        </a:p>
      </dgm:t>
    </dgm:pt>
    <dgm:pt modelId="{E3186AB4-CC62-44FF-AEC1-3231985019E3}" type="parTrans" cxnId="{30074EC5-4DC1-41AA-AEE4-CE533E718B90}">
      <dgm:prSet/>
      <dgm:spPr/>
      <dgm:t>
        <a:bodyPr/>
        <a:lstStyle/>
        <a:p>
          <a:endParaRPr lang="en-US"/>
        </a:p>
      </dgm:t>
    </dgm:pt>
    <dgm:pt modelId="{56C1F3BB-8CB9-4415-9A06-314D0F31AE86}" type="sibTrans" cxnId="{30074EC5-4DC1-41AA-AEE4-CE533E718B90}">
      <dgm:prSet/>
      <dgm:spPr/>
      <dgm:t>
        <a:bodyPr/>
        <a:lstStyle/>
        <a:p>
          <a:endParaRPr lang="en-US"/>
        </a:p>
      </dgm:t>
    </dgm:pt>
    <dgm:pt modelId="{21CB4022-0CF2-4AE6-8D27-70FD32E44D1E}" type="pres">
      <dgm:prSet presAssocID="{4C2C3BF3-603A-4E16-A40D-427C99459B06}" presName="vert0" presStyleCnt="0">
        <dgm:presLayoutVars>
          <dgm:dir/>
          <dgm:animOne val="branch"/>
          <dgm:animLvl val="lvl"/>
        </dgm:presLayoutVars>
      </dgm:prSet>
      <dgm:spPr/>
    </dgm:pt>
    <dgm:pt modelId="{4F77EDE2-C5A1-4712-89E2-75725455A72F}" type="pres">
      <dgm:prSet presAssocID="{BC7C5E79-C39C-4ACE-A53C-DF1EB57FF1AE}" presName="thickLine" presStyleLbl="alignNode1" presStyleIdx="0" presStyleCnt="6"/>
      <dgm:spPr/>
    </dgm:pt>
    <dgm:pt modelId="{77059C6C-25A8-4CA4-B8BC-D49AC82292D5}" type="pres">
      <dgm:prSet presAssocID="{BC7C5E79-C39C-4ACE-A53C-DF1EB57FF1AE}" presName="horz1" presStyleCnt="0"/>
      <dgm:spPr/>
    </dgm:pt>
    <dgm:pt modelId="{DBFF72F3-E2C0-4CE3-8F04-DC606586C36D}" type="pres">
      <dgm:prSet presAssocID="{BC7C5E79-C39C-4ACE-A53C-DF1EB57FF1AE}" presName="tx1" presStyleLbl="revTx" presStyleIdx="0" presStyleCnt="6"/>
      <dgm:spPr/>
    </dgm:pt>
    <dgm:pt modelId="{218A566E-6671-4D66-BBE0-A51873019756}" type="pres">
      <dgm:prSet presAssocID="{BC7C5E79-C39C-4ACE-A53C-DF1EB57FF1AE}" presName="vert1" presStyleCnt="0"/>
      <dgm:spPr/>
    </dgm:pt>
    <dgm:pt modelId="{84DE662F-72DF-4684-806D-0E45D6055EF8}" type="pres">
      <dgm:prSet presAssocID="{A87AC31A-BB04-45D5-B46D-1EA0BBE83831}" presName="thickLine" presStyleLbl="alignNode1" presStyleIdx="1" presStyleCnt="6"/>
      <dgm:spPr/>
    </dgm:pt>
    <dgm:pt modelId="{1875DAFD-4485-49F9-BDD2-A53ECDA6998A}" type="pres">
      <dgm:prSet presAssocID="{A87AC31A-BB04-45D5-B46D-1EA0BBE83831}" presName="horz1" presStyleCnt="0"/>
      <dgm:spPr/>
    </dgm:pt>
    <dgm:pt modelId="{71EB4313-18E4-43CE-9F9B-4693BDBDCC3C}" type="pres">
      <dgm:prSet presAssocID="{A87AC31A-BB04-45D5-B46D-1EA0BBE83831}" presName="tx1" presStyleLbl="revTx" presStyleIdx="1" presStyleCnt="6"/>
      <dgm:spPr/>
    </dgm:pt>
    <dgm:pt modelId="{049D557A-31FA-4786-8E34-BDF77ECD269B}" type="pres">
      <dgm:prSet presAssocID="{A87AC31A-BB04-45D5-B46D-1EA0BBE83831}" presName="vert1" presStyleCnt="0"/>
      <dgm:spPr/>
    </dgm:pt>
    <dgm:pt modelId="{6D46BFDE-CB9E-4EDF-A10B-323F2CA7680E}" type="pres">
      <dgm:prSet presAssocID="{C0CBA47B-D0F0-4DA4-879F-4CD2EBB1E2FA}" presName="thickLine" presStyleLbl="alignNode1" presStyleIdx="2" presStyleCnt="6"/>
      <dgm:spPr/>
    </dgm:pt>
    <dgm:pt modelId="{DDC78FD8-B0BE-4FD8-A756-2F8A3D85B3DF}" type="pres">
      <dgm:prSet presAssocID="{C0CBA47B-D0F0-4DA4-879F-4CD2EBB1E2FA}" presName="horz1" presStyleCnt="0"/>
      <dgm:spPr/>
    </dgm:pt>
    <dgm:pt modelId="{92D1E1AA-2408-44C9-A0A7-BAA41814CCAE}" type="pres">
      <dgm:prSet presAssocID="{C0CBA47B-D0F0-4DA4-879F-4CD2EBB1E2FA}" presName="tx1" presStyleLbl="revTx" presStyleIdx="2" presStyleCnt="6"/>
      <dgm:spPr/>
    </dgm:pt>
    <dgm:pt modelId="{368A9600-759D-4829-927D-7B929F145A14}" type="pres">
      <dgm:prSet presAssocID="{C0CBA47B-D0F0-4DA4-879F-4CD2EBB1E2FA}" presName="vert1" presStyleCnt="0"/>
      <dgm:spPr/>
    </dgm:pt>
    <dgm:pt modelId="{C39CA46D-AAFF-4924-9F8C-3CF63E2801D8}" type="pres">
      <dgm:prSet presAssocID="{010E3B4D-FC83-44E9-9A97-196E5D6D4F8C}" presName="thickLine" presStyleLbl="alignNode1" presStyleIdx="3" presStyleCnt="6"/>
      <dgm:spPr/>
    </dgm:pt>
    <dgm:pt modelId="{9ED98D87-2C81-4097-B4F4-02D9C039D55E}" type="pres">
      <dgm:prSet presAssocID="{010E3B4D-FC83-44E9-9A97-196E5D6D4F8C}" presName="horz1" presStyleCnt="0"/>
      <dgm:spPr/>
    </dgm:pt>
    <dgm:pt modelId="{BAB08A85-30A6-49CC-A431-132565E42258}" type="pres">
      <dgm:prSet presAssocID="{010E3B4D-FC83-44E9-9A97-196E5D6D4F8C}" presName="tx1" presStyleLbl="revTx" presStyleIdx="3" presStyleCnt="6"/>
      <dgm:spPr/>
    </dgm:pt>
    <dgm:pt modelId="{E141C597-6C9F-423B-AEF9-6982B99C8CD5}" type="pres">
      <dgm:prSet presAssocID="{010E3B4D-FC83-44E9-9A97-196E5D6D4F8C}" presName="vert1" presStyleCnt="0"/>
      <dgm:spPr/>
    </dgm:pt>
    <dgm:pt modelId="{8D4E745D-8DA8-4E9D-9DD2-5F4D3A733607}" type="pres">
      <dgm:prSet presAssocID="{E05DA2FA-87D1-47D1-933C-D2027551C4A7}" presName="thickLine" presStyleLbl="alignNode1" presStyleIdx="4" presStyleCnt="6"/>
      <dgm:spPr/>
    </dgm:pt>
    <dgm:pt modelId="{CD24C1DE-38B4-44C8-BF5F-83C78E9FF9BF}" type="pres">
      <dgm:prSet presAssocID="{E05DA2FA-87D1-47D1-933C-D2027551C4A7}" presName="horz1" presStyleCnt="0"/>
      <dgm:spPr/>
    </dgm:pt>
    <dgm:pt modelId="{A8316073-EAFD-4756-A2A9-CC1F73789C64}" type="pres">
      <dgm:prSet presAssocID="{E05DA2FA-87D1-47D1-933C-D2027551C4A7}" presName="tx1" presStyleLbl="revTx" presStyleIdx="4" presStyleCnt="6"/>
      <dgm:spPr/>
    </dgm:pt>
    <dgm:pt modelId="{7836FC93-AA60-4D6F-9BF6-F73A43EA4508}" type="pres">
      <dgm:prSet presAssocID="{E05DA2FA-87D1-47D1-933C-D2027551C4A7}" presName="vert1" presStyleCnt="0"/>
      <dgm:spPr/>
    </dgm:pt>
    <dgm:pt modelId="{4C0BA76D-1FDC-4277-9B51-0BC790D404A0}" type="pres">
      <dgm:prSet presAssocID="{140F0D0A-B85E-42B2-A51E-47E929CF920C}" presName="thickLine" presStyleLbl="alignNode1" presStyleIdx="5" presStyleCnt="6"/>
      <dgm:spPr/>
    </dgm:pt>
    <dgm:pt modelId="{A9EFE753-71C5-4004-94D7-4B2A6E0E1213}" type="pres">
      <dgm:prSet presAssocID="{140F0D0A-B85E-42B2-A51E-47E929CF920C}" presName="horz1" presStyleCnt="0"/>
      <dgm:spPr/>
    </dgm:pt>
    <dgm:pt modelId="{BF467EB4-E0E9-4F0A-B2E5-48A0E8481BCE}" type="pres">
      <dgm:prSet presAssocID="{140F0D0A-B85E-42B2-A51E-47E929CF920C}" presName="tx1" presStyleLbl="revTx" presStyleIdx="5" presStyleCnt="6"/>
      <dgm:spPr/>
    </dgm:pt>
    <dgm:pt modelId="{80C8ED35-E4AE-42B9-8DDF-1EBD303F9C64}" type="pres">
      <dgm:prSet presAssocID="{140F0D0A-B85E-42B2-A51E-47E929CF920C}" presName="vert1" presStyleCnt="0"/>
      <dgm:spPr/>
    </dgm:pt>
  </dgm:ptLst>
  <dgm:cxnLst>
    <dgm:cxn modelId="{DC816D12-FAA4-4154-B66A-13C1A879B821}" type="presOf" srcId="{010E3B4D-FC83-44E9-9A97-196E5D6D4F8C}" destId="{BAB08A85-30A6-49CC-A431-132565E42258}" srcOrd="0" destOrd="0" presId="urn:microsoft.com/office/officeart/2008/layout/LinedList"/>
    <dgm:cxn modelId="{F0E3821C-0AC8-49F1-9FBA-DC8A08597C7D}" srcId="{4C2C3BF3-603A-4E16-A40D-427C99459B06}" destId="{C0CBA47B-D0F0-4DA4-879F-4CD2EBB1E2FA}" srcOrd="2" destOrd="0" parTransId="{16CD076D-84D0-480C-8617-A784E5A837AD}" sibTransId="{BACDD41C-F68D-4F23-B2E2-8A4160C90BF6}"/>
    <dgm:cxn modelId="{308CD427-FE21-4CC9-805F-5E93F46BC643}" srcId="{4C2C3BF3-603A-4E16-A40D-427C99459B06}" destId="{A87AC31A-BB04-45D5-B46D-1EA0BBE83831}" srcOrd="1" destOrd="0" parTransId="{2325C600-F4F7-4A18-B2A0-7C3374B3083C}" sibTransId="{CDCFE579-41F6-434F-9A48-B49C0B07ABC3}"/>
    <dgm:cxn modelId="{03056E2B-DA2F-4CE3-89D0-B4D8F096DF09}" type="presOf" srcId="{4C2C3BF3-603A-4E16-A40D-427C99459B06}" destId="{21CB4022-0CF2-4AE6-8D27-70FD32E44D1E}" srcOrd="0" destOrd="0" presId="urn:microsoft.com/office/officeart/2008/layout/LinedList"/>
    <dgm:cxn modelId="{373E3837-9D33-41E8-AA40-DCCE37F9596B}" srcId="{4C2C3BF3-603A-4E16-A40D-427C99459B06}" destId="{BC7C5E79-C39C-4ACE-A53C-DF1EB57FF1AE}" srcOrd="0" destOrd="0" parTransId="{398F0ED7-EF02-4E2F-8837-D455D5BBB77D}" sibTransId="{489096B0-8B0E-4ABF-B768-CC3EFB303650}"/>
    <dgm:cxn modelId="{D3812842-587E-46DB-ACEB-319788396901}" type="presOf" srcId="{140F0D0A-B85E-42B2-A51E-47E929CF920C}" destId="{BF467EB4-E0E9-4F0A-B2E5-48A0E8481BCE}" srcOrd="0" destOrd="0" presId="urn:microsoft.com/office/officeart/2008/layout/LinedList"/>
    <dgm:cxn modelId="{94F4B271-EA8D-4747-A3EB-B6AE2841F3B2}" type="presOf" srcId="{A87AC31A-BB04-45D5-B46D-1EA0BBE83831}" destId="{71EB4313-18E4-43CE-9F9B-4693BDBDCC3C}" srcOrd="0" destOrd="0" presId="urn:microsoft.com/office/officeart/2008/layout/LinedList"/>
    <dgm:cxn modelId="{704CB672-4590-48B0-BC2D-0EEA820F12EC}" srcId="{4C2C3BF3-603A-4E16-A40D-427C99459B06}" destId="{E05DA2FA-87D1-47D1-933C-D2027551C4A7}" srcOrd="4" destOrd="0" parTransId="{3870F2CD-274A-4D6B-98A7-B7C8728A9BE0}" sibTransId="{B3C75A84-83E1-4748-B5A7-FA860857C1E7}"/>
    <dgm:cxn modelId="{5C1C427C-8D5E-4A79-9A8F-5170D54470CA}" type="presOf" srcId="{BC7C5E79-C39C-4ACE-A53C-DF1EB57FF1AE}" destId="{DBFF72F3-E2C0-4CE3-8F04-DC606586C36D}" srcOrd="0" destOrd="0" presId="urn:microsoft.com/office/officeart/2008/layout/LinedList"/>
    <dgm:cxn modelId="{5690F5B3-2EEF-4482-9F70-6390915AE627}" type="presOf" srcId="{C0CBA47B-D0F0-4DA4-879F-4CD2EBB1E2FA}" destId="{92D1E1AA-2408-44C9-A0A7-BAA41814CCAE}" srcOrd="0" destOrd="0" presId="urn:microsoft.com/office/officeart/2008/layout/LinedList"/>
    <dgm:cxn modelId="{7162C1C4-F4CC-42AC-83A8-D4B23B64DAAA}" type="presOf" srcId="{E05DA2FA-87D1-47D1-933C-D2027551C4A7}" destId="{A8316073-EAFD-4756-A2A9-CC1F73789C64}" srcOrd="0" destOrd="0" presId="urn:microsoft.com/office/officeart/2008/layout/LinedList"/>
    <dgm:cxn modelId="{30074EC5-4DC1-41AA-AEE4-CE533E718B90}" srcId="{4C2C3BF3-603A-4E16-A40D-427C99459B06}" destId="{140F0D0A-B85E-42B2-A51E-47E929CF920C}" srcOrd="5" destOrd="0" parTransId="{E3186AB4-CC62-44FF-AEC1-3231985019E3}" sibTransId="{56C1F3BB-8CB9-4415-9A06-314D0F31AE86}"/>
    <dgm:cxn modelId="{D37A74E0-0E12-4075-9502-2D523D6A19E4}" srcId="{4C2C3BF3-603A-4E16-A40D-427C99459B06}" destId="{010E3B4D-FC83-44E9-9A97-196E5D6D4F8C}" srcOrd="3" destOrd="0" parTransId="{3EC03651-F0AE-4CAF-84FC-DCEB2F8707CA}" sibTransId="{D523CC12-4E95-45B8-BA9A-354AAF61FCC7}"/>
    <dgm:cxn modelId="{5A241D9E-EB88-41F0-805F-103194406665}" type="presParOf" srcId="{21CB4022-0CF2-4AE6-8D27-70FD32E44D1E}" destId="{4F77EDE2-C5A1-4712-89E2-75725455A72F}" srcOrd="0" destOrd="0" presId="urn:microsoft.com/office/officeart/2008/layout/LinedList"/>
    <dgm:cxn modelId="{FCF1BEA1-2D26-4CCF-A384-1BA7552217D6}" type="presParOf" srcId="{21CB4022-0CF2-4AE6-8D27-70FD32E44D1E}" destId="{77059C6C-25A8-4CA4-B8BC-D49AC82292D5}" srcOrd="1" destOrd="0" presId="urn:microsoft.com/office/officeart/2008/layout/LinedList"/>
    <dgm:cxn modelId="{644697F5-AD38-42AC-8534-6C37A215337D}" type="presParOf" srcId="{77059C6C-25A8-4CA4-B8BC-D49AC82292D5}" destId="{DBFF72F3-E2C0-4CE3-8F04-DC606586C36D}" srcOrd="0" destOrd="0" presId="urn:microsoft.com/office/officeart/2008/layout/LinedList"/>
    <dgm:cxn modelId="{2115DC99-4138-4D78-A830-D4FB12C869AB}" type="presParOf" srcId="{77059C6C-25A8-4CA4-B8BC-D49AC82292D5}" destId="{218A566E-6671-4D66-BBE0-A51873019756}" srcOrd="1" destOrd="0" presId="urn:microsoft.com/office/officeart/2008/layout/LinedList"/>
    <dgm:cxn modelId="{400E2D57-8500-44E1-B924-9E7EFA9D9C17}" type="presParOf" srcId="{21CB4022-0CF2-4AE6-8D27-70FD32E44D1E}" destId="{84DE662F-72DF-4684-806D-0E45D6055EF8}" srcOrd="2" destOrd="0" presId="urn:microsoft.com/office/officeart/2008/layout/LinedList"/>
    <dgm:cxn modelId="{BE77480E-5258-42E6-9D55-5AFB4758E7E2}" type="presParOf" srcId="{21CB4022-0CF2-4AE6-8D27-70FD32E44D1E}" destId="{1875DAFD-4485-49F9-BDD2-A53ECDA6998A}" srcOrd="3" destOrd="0" presId="urn:microsoft.com/office/officeart/2008/layout/LinedList"/>
    <dgm:cxn modelId="{BBA5E1F2-9EA3-4618-9AE6-D68A992401E5}" type="presParOf" srcId="{1875DAFD-4485-49F9-BDD2-A53ECDA6998A}" destId="{71EB4313-18E4-43CE-9F9B-4693BDBDCC3C}" srcOrd="0" destOrd="0" presId="urn:microsoft.com/office/officeart/2008/layout/LinedList"/>
    <dgm:cxn modelId="{B73FDF5D-BEBB-4747-B17B-96D95A0119E7}" type="presParOf" srcId="{1875DAFD-4485-49F9-BDD2-A53ECDA6998A}" destId="{049D557A-31FA-4786-8E34-BDF77ECD269B}" srcOrd="1" destOrd="0" presId="urn:microsoft.com/office/officeart/2008/layout/LinedList"/>
    <dgm:cxn modelId="{988C79C0-C5FA-4823-9926-9A7A072B903F}" type="presParOf" srcId="{21CB4022-0CF2-4AE6-8D27-70FD32E44D1E}" destId="{6D46BFDE-CB9E-4EDF-A10B-323F2CA7680E}" srcOrd="4" destOrd="0" presId="urn:microsoft.com/office/officeart/2008/layout/LinedList"/>
    <dgm:cxn modelId="{F8FDC440-F68F-4E65-9E41-BA40E842D38B}" type="presParOf" srcId="{21CB4022-0CF2-4AE6-8D27-70FD32E44D1E}" destId="{DDC78FD8-B0BE-4FD8-A756-2F8A3D85B3DF}" srcOrd="5" destOrd="0" presId="urn:microsoft.com/office/officeart/2008/layout/LinedList"/>
    <dgm:cxn modelId="{3A8C3035-67AD-4FFA-91BF-C992797A5E6C}" type="presParOf" srcId="{DDC78FD8-B0BE-4FD8-A756-2F8A3D85B3DF}" destId="{92D1E1AA-2408-44C9-A0A7-BAA41814CCAE}" srcOrd="0" destOrd="0" presId="urn:microsoft.com/office/officeart/2008/layout/LinedList"/>
    <dgm:cxn modelId="{19A04D04-5139-46B1-82E8-28AFD1051431}" type="presParOf" srcId="{DDC78FD8-B0BE-4FD8-A756-2F8A3D85B3DF}" destId="{368A9600-759D-4829-927D-7B929F145A14}" srcOrd="1" destOrd="0" presId="urn:microsoft.com/office/officeart/2008/layout/LinedList"/>
    <dgm:cxn modelId="{C4D718B8-7BC4-4B9F-A632-0CD07566A547}" type="presParOf" srcId="{21CB4022-0CF2-4AE6-8D27-70FD32E44D1E}" destId="{C39CA46D-AAFF-4924-9F8C-3CF63E2801D8}" srcOrd="6" destOrd="0" presId="urn:microsoft.com/office/officeart/2008/layout/LinedList"/>
    <dgm:cxn modelId="{3D81CAD4-F5F8-4886-931A-610A155D9070}" type="presParOf" srcId="{21CB4022-0CF2-4AE6-8D27-70FD32E44D1E}" destId="{9ED98D87-2C81-4097-B4F4-02D9C039D55E}" srcOrd="7" destOrd="0" presId="urn:microsoft.com/office/officeart/2008/layout/LinedList"/>
    <dgm:cxn modelId="{4EE6C5F9-6A71-46F6-B1FF-BCFC87C8C364}" type="presParOf" srcId="{9ED98D87-2C81-4097-B4F4-02D9C039D55E}" destId="{BAB08A85-30A6-49CC-A431-132565E42258}" srcOrd="0" destOrd="0" presId="urn:microsoft.com/office/officeart/2008/layout/LinedList"/>
    <dgm:cxn modelId="{34247E04-EDEC-4BF7-8AD9-0F1F6AA9BAEE}" type="presParOf" srcId="{9ED98D87-2C81-4097-B4F4-02D9C039D55E}" destId="{E141C597-6C9F-423B-AEF9-6982B99C8CD5}" srcOrd="1" destOrd="0" presId="urn:microsoft.com/office/officeart/2008/layout/LinedList"/>
    <dgm:cxn modelId="{107B57F7-6011-4616-8DEE-F9ED8B86A843}" type="presParOf" srcId="{21CB4022-0CF2-4AE6-8D27-70FD32E44D1E}" destId="{8D4E745D-8DA8-4E9D-9DD2-5F4D3A733607}" srcOrd="8" destOrd="0" presId="urn:microsoft.com/office/officeart/2008/layout/LinedList"/>
    <dgm:cxn modelId="{413D3591-237A-4ECE-9667-7284796DF38F}" type="presParOf" srcId="{21CB4022-0CF2-4AE6-8D27-70FD32E44D1E}" destId="{CD24C1DE-38B4-44C8-BF5F-83C78E9FF9BF}" srcOrd="9" destOrd="0" presId="urn:microsoft.com/office/officeart/2008/layout/LinedList"/>
    <dgm:cxn modelId="{1D36B324-80DA-4238-A0D1-4D478236C686}" type="presParOf" srcId="{CD24C1DE-38B4-44C8-BF5F-83C78E9FF9BF}" destId="{A8316073-EAFD-4756-A2A9-CC1F73789C64}" srcOrd="0" destOrd="0" presId="urn:microsoft.com/office/officeart/2008/layout/LinedList"/>
    <dgm:cxn modelId="{1F3A7574-14C7-494E-9738-7B7879E799D6}" type="presParOf" srcId="{CD24C1DE-38B4-44C8-BF5F-83C78E9FF9BF}" destId="{7836FC93-AA60-4D6F-9BF6-F73A43EA4508}" srcOrd="1" destOrd="0" presId="urn:microsoft.com/office/officeart/2008/layout/LinedList"/>
    <dgm:cxn modelId="{4A921E0A-E643-4C9D-ACE7-9935EA2FC94E}" type="presParOf" srcId="{21CB4022-0CF2-4AE6-8D27-70FD32E44D1E}" destId="{4C0BA76D-1FDC-4277-9B51-0BC790D404A0}" srcOrd="10" destOrd="0" presId="urn:microsoft.com/office/officeart/2008/layout/LinedList"/>
    <dgm:cxn modelId="{934222CD-5E1A-48AB-B05E-DABEFFA80566}" type="presParOf" srcId="{21CB4022-0CF2-4AE6-8D27-70FD32E44D1E}" destId="{A9EFE753-71C5-4004-94D7-4B2A6E0E1213}" srcOrd="11" destOrd="0" presId="urn:microsoft.com/office/officeart/2008/layout/LinedList"/>
    <dgm:cxn modelId="{1DB18FC0-3AC4-4160-B761-80E4EE17CB27}" type="presParOf" srcId="{A9EFE753-71C5-4004-94D7-4B2A6E0E1213}" destId="{BF467EB4-E0E9-4F0A-B2E5-48A0E8481BCE}" srcOrd="0" destOrd="0" presId="urn:microsoft.com/office/officeart/2008/layout/LinedList"/>
    <dgm:cxn modelId="{741E4402-FBDA-4A8C-82CF-65ABB61CE53A}" type="presParOf" srcId="{A9EFE753-71C5-4004-94D7-4B2A6E0E1213}" destId="{80C8ED35-E4AE-42B9-8DDF-1EBD303F9C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51FA1B-CFA2-46E5-86BA-B750F413B9C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6982938-677B-4A7D-BA91-77F924DCDFFC}">
      <dgm:prSet/>
      <dgm:spPr/>
      <dgm:t>
        <a:bodyPr/>
        <a:lstStyle/>
        <a:p>
          <a:r>
            <a:rPr lang="fi-FI">
              <a:hlinkClick xmlns:r="http://schemas.openxmlformats.org/officeDocument/2006/relationships" r:id="rId1"/>
            </a:rPr>
            <a:t>Kalevan kankahilla, testaa tietosi</a:t>
          </a:r>
          <a:endParaRPr lang="en-US"/>
        </a:p>
      </dgm:t>
    </dgm:pt>
    <dgm:pt modelId="{ECBAFA72-AD7A-41B9-A998-80FE829F9DD1}" type="parTrans" cxnId="{8BD9DB6D-F9C1-471E-A6B1-9C2742F25837}">
      <dgm:prSet/>
      <dgm:spPr/>
      <dgm:t>
        <a:bodyPr/>
        <a:lstStyle/>
        <a:p>
          <a:endParaRPr lang="en-US"/>
        </a:p>
      </dgm:t>
    </dgm:pt>
    <dgm:pt modelId="{1977140F-AF67-4BFD-9CF2-FB4417FED54F}" type="sibTrans" cxnId="{8BD9DB6D-F9C1-471E-A6B1-9C2742F25837}">
      <dgm:prSet/>
      <dgm:spPr/>
      <dgm:t>
        <a:bodyPr/>
        <a:lstStyle/>
        <a:p>
          <a:endParaRPr lang="en-US"/>
        </a:p>
      </dgm:t>
    </dgm:pt>
    <dgm:pt modelId="{5157854C-AA2F-441E-9E46-56F3811758E7}">
      <dgm:prSet/>
      <dgm:spPr/>
      <dgm:t>
        <a:bodyPr/>
        <a:lstStyle/>
        <a:p>
          <a:r>
            <a:rPr lang="fi-FI">
              <a:hlinkClick xmlns:r="http://schemas.openxmlformats.org/officeDocument/2006/relationships" r:id="rId2"/>
            </a:rPr>
            <a:t>Kalevalan henkilöistä</a:t>
          </a:r>
          <a:endParaRPr lang="en-US"/>
        </a:p>
      </dgm:t>
    </dgm:pt>
    <dgm:pt modelId="{4E565B72-E836-49D9-833A-8F6AB2FA2F75}" type="parTrans" cxnId="{651DD02B-D281-4712-9B4E-7DA504D6BB30}">
      <dgm:prSet/>
      <dgm:spPr/>
      <dgm:t>
        <a:bodyPr/>
        <a:lstStyle/>
        <a:p>
          <a:endParaRPr lang="en-US"/>
        </a:p>
      </dgm:t>
    </dgm:pt>
    <dgm:pt modelId="{312F6CC1-C185-4934-AE56-F19EB32867F8}" type="sibTrans" cxnId="{651DD02B-D281-4712-9B4E-7DA504D6BB30}">
      <dgm:prSet/>
      <dgm:spPr/>
      <dgm:t>
        <a:bodyPr/>
        <a:lstStyle/>
        <a:p>
          <a:endParaRPr lang="en-US"/>
        </a:p>
      </dgm:t>
    </dgm:pt>
    <dgm:pt modelId="{EE3F66A9-2DE1-44E5-9609-3B860F12B76C}" type="pres">
      <dgm:prSet presAssocID="{3451FA1B-CFA2-46E5-86BA-B750F413B9CC}" presName="linear" presStyleCnt="0">
        <dgm:presLayoutVars>
          <dgm:animLvl val="lvl"/>
          <dgm:resizeHandles val="exact"/>
        </dgm:presLayoutVars>
      </dgm:prSet>
      <dgm:spPr/>
    </dgm:pt>
    <dgm:pt modelId="{968BC394-751A-45BE-8161-EAF35B2CC141}" type="pres">
      <dgm:prSet presAssocID="{F6982938-677B-4A7D-BA91-77F924DCDFF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B1EF816-023B-4898-A6D4-3DE21642A39A}" type="pres">
      <dgm:prSet presAssocID="{1977140F-AF67-4BFD-9CF2-FB4417FED54F}" presName="spacer" presStyleCnt="0"/>
      <dgm:spPr/>
    </dgm:pt>
    <dgm:pt modelId="{A079CE5E-F1C3-476F-9A47-B29C7612F75C}" type="pres">
      <dgm:prSet presAssocID="{5157854C-AA2F-441E-9E46-56F3811758E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51DD02B-D281-4712-9B4E-7DA504D6BB30}" srcId="{3451FA1B-CFA2-46E5-86BA-B750F413B9CC}" destId="{5157854C-AA2F-441E-9E46-56F3811758E7}" srcOrd="1" destOrd="0" parTransId="{4E565B72-E836-49D9-833A-8F6AB2FA2F75}" sibTransId="{312F6CC1-C185-4934-AE56-F19EB32867F8}"/>
    <dgm:cxn modelId="{1E40352F-4FEE-4375-99B4-B8E43E440878}" type="presOf" srcId="{F6982938-677B-4A7D-BA91-77F924DCDFFC}" destId="{968BC394-751A-45BE-8161-EAF35B2CC141}" srcOrd="0" destOrd="0" presId="urn:microsoft.com/office/officeart/2005/8/layout/vList2"/>
    <dgm:cxn modelId="{98AC4E61-F78A-4514-ACE0-30AEF222959C}" type="presOf" srcId="{5157854C-AA2F-441E-9E46-56F3811758E7}" destId="{A079CE5E-F1C3-476F-9A47-B29C7612F75C}" srcOrd="0" destOrd="0" presId="urn:microsoft.com/office/officeart/2005/8/layout/vList2"/>
    <dgm:cxn modelId="{8BD9DB6D-F9C1-471E-A6B1-9C2742F25837}" srcId="{3451FA1B-CFA2-46E5-86BA-B750F413B9CC}" destId="{F6982938-677B-4A7D-BA91-77F924DCDFFC}" srcOrd="0" destOrd="0" parTransId="{ECBAFA72-AD7A-41B9-A998-80FE829F9DD1}" sibTransId="{1977140F-AF67-4BFD-9CF2-FB4417FED54F}"/>
    <dgm:cxn modelId="{5DA4EC70-CDC4-4689-AC5A-A8D6462FC354}" type="presOf" srcId="{3451FA1B-CFA2-46E5-86BA-B750F413B9CC}" destId="{EE3F66A9-2DE1-44E5-9609-3B860F12B76C}" srcOrd="0" destOrd="0" presId="urn:microsoft.com/office/officeart/2005/8/layout/vList2"/>
    <dgm:cxn modelId="{627E513F-85CE-4426-9B7E-3E7F7582E2D0}" type="presParOf" srcId="{EE3F66A9-2DE1-44E5-9609-3B860F12B76C}" destId="{968BC394-751A-45BE-8161-EAF35B2CC141}" srcOrd="0" destOrd="0" presId="urn:microsoft.com/office/officeart/2005/8/layout/vList2"/>
    <dgm:cxn modelId="{86C5AB7B-A5F4-4525-8951-CD92B12D6183}" type="presParOf" srcId="{EE3F66A9-2DE1-44E5-9609-3B860F12B76C}" destId="{0B1EF816-023B-4898-A6D4-3DE21642A39A}" srcOrd="1" destOrd="0" presId="urn:microsoft.com/office/officeart/2005/8/layout/vList2"/>
    <dgm:cxn modelId="{B7C38165-125C-49D9-8DBC-871FD2FC626B}" type="presParOf" srcId="{EE3F66A9-2DE1-44E5-9609-3B860F12B76C}" destId="{A079CE5E-F1C3-476F-9A47-B29C7612F7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7EDE2-C5A1-4712-89E2-75725455A72F}">
      <dsp:nvSpPr>
        <dsp:cNvPr id="0" name=""/>
        <dsp:cNvSpPr/>
      </dsp:nvSpPr>
      <dsp:spPr>
        <a:xfrm>
          <a:off x="0" y="2635"/>
          <a:ext cx="6751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F72F3-E2C0-4CE3-8F04-DC606586C36D}">
      <dsp:nvSpPr>
        <dsp:cNvPr id="0" name=""/>
        <dsp:cNvSpPr/>
      </dsp:nvSpPr>
      <dsp:spPr>
        <a:xfrm>
          <a:off x="0" y="2635"/>
          <a:ext cx="6751091" cy="898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/>
              <a:hlinkClick xmlns:r="http://schemas.openxmlformats.org/officeDocument/2006/relationships" r:id="rId1"/>
            </a:rPr>
            <a:t>Lähde: https</a:t>
          </a:r>
          <a:r>
            <a:rPr lang="en-US" sz="1900" kern="1200" dirty="0">
              <a:hlinkClick xmlns:r="http://schemas.openxmlformats.org/officeDocument/2006/relationships" r:id="rId1"/>
            </a:rPr>
            <a:t>://kalevalankankahilla.kalevalaseura.fi/nv/f.php</a:t>
          </a:r>
        </a:p>
      </dsp:txBody>
      <dsp:txXfrm>
        <a:off x="0" y="2635"/>
        <a:ext cx="6751091" cy="898732"/>
      </dsp:txXfrm>
    </dsp:sp>
    <dsp:sp modelId="{84DE662F-72DF-4684-806D-0E45D6055EF8}">
      <dsp:nvSpPr>
        <dsp:cNvPr id="0" name=""/>
        <dsp:cNvSpPr/>
      </dsp:nvSpPr>
      <dsp:spPr>
        <a:xfrm>
          <a:off x="0" y="901367"/>
          <a:ext cx="6751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B4313-18E4-43CE-9F9B-4693BDBDCC3C}">
      <dsp:nvSpPr>
        <dsp:cNvPr id="0" name=""/>
        <dsp:cNvSpPr/>
      </dsp:nvSpPr>
      <dsp:spPr>
        <a:xfrm>
          <a:off x="0" y="901367"/>
          <a:ext cx="6751091" cy="898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Kalevalan runot on kirjoitettu kalevalamittaan.</a:t>
          </a:r>
          <a:r>
            <a:rPr lang="fi-FI" sz="1900" b="1" kern="1200" dirty="0">
              <a:latin typeface="Calibri Light" panose="020F0302020204030204"/>
            </a:rPr>
            <a:t> </a:t>
          </a:r>
          <a:endParaRPr lang="en-US" sz="1900" kern="1200"/>
        </a:p>
      </dsp:txBody>
      <dsp:txXfrm>
        <a:off x="0" y="901367"/>
        <a:ext cx="6751091" cy="898732"/>
      </dsp:txXfrm>
    </dsp:sp>
    <dsp:sp modelId="{6D46BFDE-CB9E-4EDF-A10B-323F2CA7680E}">
      <dsp:nvSpPr>
        <dsp:cNvPr id="0" name=""/>
        <dsp:cNvSpPr/>
      </dsp:nvSpPr>
      <dsp:spPr>
        <a:xfrm>
          <a:off x="0" y="1800100"/>
          <a:ext cx="6751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1E1AA-2408-44C9-A0A7-BAA41814CCAE}">
      <dsp:nvSpPr>
        <dsp:cNvPr id="0" name=""/>
        <dsp:cNvSpPr/>
      </dsp:nvSpPr>
      <dsp:spPr>
        <a:xfrm>
          <a:off x="0" y="1800100"/>
          <a:ext cx="6751091" cy="898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Mitta auttoi runonlaulajia muistamaan pitkiä runoja ulkoa.</a:t>
          </a:r>
          <a:endParaRPr lang="en-US" sz="1900" kern="1200" dirty="0"/>
        </a:p>
      </dsp:txBody>
      <dsp:txXfrm>
        <a:off x="0" y="1800100"/>
        <a:ext cx="6751091" cy="898732"/>
      </dsp:txXfrm>
    </dsp:sp>
    <dsp:sp modelId="{C39CA46D-AAFF-4924-9F8C-3CF63E2801D8}">
      <dsp:nvSpPr>
        <dsp:cNvPr id="0" name=""/>
        <dsp:cNvSpPr/>
      </dsp:nvSpPr>
      <dsp:spPr>
        <a:xfrm>
          <a:off x="0" y="2698832"/>
          <a:ext cx="6751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08A85-30A6-49CC-A431-132565E42258}">
      <dsp:nvSpPr>
        <dsp:cNvPr id="0" name=""/>
        <dsp:cNvSpPr/>
      </dsp:nvSpPr>
      <dsp:spPr>
        <a:xfrm>
          <a:off x="0" y="2698832"/>
          <a:ext cx="6751091" cy="898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Mitan lisäksi muistia tukivat Kalevalan runoille tyypilliset toisto ja alkusointu. </a:t>
          </a:r>
          <a:endParaRPr lang="en-US" sz="1900" kern="1200" dirty="0"/>
        </a:p>
      </dsp:txBody>
      <dsp:txXfrm>
        <a:off x="0" y="2698832"/>
        <a:ext cx="6751091" cy="898732"/>
      </dsp:txXfrm>
    </dsp:sp>
    <dsp:sp modelId="{8D4E745D-8DA8-4E9D-9DD2-5F4D3A733607}">
      <dsp:nvSpPr>
        <dsp:cNvPr id="0" name=""/>
        <dsp:cNvSpPr/>
      </dsp:nvSpPr>
      <dsp:spPr>
        <a:xfrm>
          <a:off x="0" y="3597564"/>
          <a:ext cx="6751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16073-EAFD-4756-A2A9-CC1F73789C64}">
      <dsp:nvSpPr>
        <dsp:cNvPr id="0" name=""/>
        <dsp:cNvSpPr/>
      </dsp:nvSpPr>
      <dsp:spPr>
        <a:xfrm>
          <a:off x="0" y="3597564"/>
          <a:ext cx="6751091" cy="898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Kalevalaista laulutapaa kutsutaan nelipolviseksi trokeeksi.</a:t>
          </a:r>
          <a:r>
            <a:rPr lang="fi-FI" sz="1900" b="1" kern="1200" dirty="0">
              <a:latin typeface="Calibri Light" panose="020F0302020204030204"/>
            </a:rPr>
            <a:t> </a:t>
          </a:r>
          <a:endParaRPr lang="en-US" sz="1900" kern="1200"/>
        </a:p>
      </dsp:txBody>
      <dsp:txXfrm>
        <a:off x="0" y="3597564"/>
        <a:ext cx="6751091" cy="898732"/>
      </dsp:txXfrm>
    </dsp:sp>
    <dsp:sp modelId="{4C0BA76D-1FDC-4277-9B51-0BC790D404A0}">
      <dsp:nvSpPr>
        <dsp:cNvPr id="0" name=""/>
        <dsp:cNvSpPr/>
      </dsp:nvSpPr>
      <dsp:spPr>
        <a:xfrm>
          <a:off x="0" y="4496297"/>
          <a:ext cx="67510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67EB4-E0E9-4F0A-B2E5-48A0E8481BCE}">
      <dsp:nvSpPr>
        <dsp:cNvPr id="0" name=""/>
        <dsp:cNvSpPr/>
      </dsp:nvSpPr>
      <dsp:spPr>
        <a:xfrm>
          <a:off x="0" y="4496297"/>
          <a:ext cx="6751091" cy="898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Voit testata trokeita laskemalla niiden tavuja. Mikäli säkeessä on kahdeksan tavua, toteutuu siinä yleensä myös kalevalamitta.</a:t>
          </a:r>
          <a:endParaRPr lang="en-US" sz="1900" kern="1200" dirty="0"/>
        </a:p>
      </dsp:txBody>
      <dsp:txXfrm>
        <a:off x="0" y="4496297"/>
        <a:ext cx="6751091" cy="898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BC394-751A-45BE-8161-EAF35B2CC141}">
      <dsp:nvSpPr>
        <dsp:cNvPr id="0" name=""/>
        <dsp:cNvSpPr/>
      </dsp:nvSpPr>
      <dsp:spPr>
        <a:xfrm>
          <a:off x="0" y="402803"/>
          <a:ext cx="6263640" cy="22674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5700" kern="1200">
              <a:hlinkClick xmlns:r="http://schemas.openxmlformats.org/officeDocument/2006/relationships" r:id="rId1"/>
            </a:rPr>
            <a:t>Kalevan kankahilla, testaa tietosi</a:t>
          </a:r>
          <a:endParaRPr lang="en-US" sz="5700" kern="1200"/>
        </a:p>
      </dsp:txBody>
      <dsp:txXfrm>
        <a:off x="110688" y="513491"/>
        <a:ext cx="6042264" cy="2046084"/>
      </dsp:txXfrm>
    </dsp:sp>
    <dsp:sp modelId="{A079CE5E-F1C3-476F-9A47-B29C7612F75C}">
      <dsp:nvSpPr>
        <dsp:cNvPr id="0" name=""/>
        <dsp:cNvSpPr/>
      </dsp:nvSpPr>
      <dsp:spPr>
        <a:xfrm>
          <a:off x="0" y="2834423"/>
          <a:ext cx="6263640" cy="22674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5700" kern="1200">
              <a:hlinkClick xmlns:r="http://schemas.openxmlformats.org/officeDocument/2006/relationships" r:id="rId2"/>
            </a:rPr>
            <a:t>Kalevalan henkilöistä</a:t>
          </a:r>
          <a:endParaRPr lang="en-US" sz="5700" kern="1200"/>
        </a:p>
      </dsp:txBody>
      <dsp:txXfrm>
        <a:off x="110688" y="2945111"/>
        <a:ext cx="6042264" cy="2046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11.5.2022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tkallakalevalaan.finlit.fi/node/205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eV2USkEZzis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ihe/artikkeli/2012/11/07/kalevalan-paiva-28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-aM-gkwfU8&amp;t=106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74bPt4xRNE&amp;t=10s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www.youtube.com/watch?v=t74bPt4xRNE&amp;t=9s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iWE-HkCUMc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0ittziRdu-4&amp;t=11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ulko, taivas, vesi, maa&#10;&#10;Kuvaus luotu automaattisesti">
            <a:extLst>
              <a:ext uri="{FF2B5EF4-FFF2-40B4-BE49-F238E27FC236}">
                <a16:creationId xmlns:a16="http://schemas.microsoft.com/office/drawing/2014/main" id="{681B0932-1793-47F7-9957-2C6585C88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131" b="6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ea typeface="Calibri Light"/>
                <a:cs typeface="Calibri Light"/>
              </a:rPr>
              <a:t>Kalevala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cs typeface="Calibri"/>
              </a:rPr>
              <a:t>Tutustutaan Kalevalaan, Suomen kansalliseepokseen.</a:t>
            </a:r>
            <a:endParaRPr lang="fi-FI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Abstrakti perutaan metalli kortti">
            <a:extLst>
              <a:ext uri="{FF2B5EF4-FFF2-40B4-BE49-F238E27FC236}">
                <a16:creationId xmlns:a16="http://schemas.microsoft.com/office/drawing/2014/main" id="{0734F847-8B05-4823-3A3A-BDBC9BD48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AA236E7-7C01-21ED-8C85-4FC48ACF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Sampo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F84741-48EC-0438-D048-4A068C3B6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692" y="1717694"/>
            <a:ext cx="3776697" cy="4459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1600" dirty="0">
                <a:ea typeface="+mn-lt"/>
                <a:cs typeface="+mn-lt"/>
              </a:rPr>
              <a:t>Sampo eli kirjokansi on ihmekone, joka tekee eli jauhaa rahaa, viljaa ja suolaa. </a:t>
            </a:r>
            <a:endParaRPr lang="fi-FI" dirty="0"/>
          </a:p>
          <a:p>
            <a:pPr marL="0" indent="0">
              <a:buNone/>
            </a:pPr>
            <a:r>
              <a:rPr lang="fi-FI" sz="1600" dirty="0">
                <a:ea typeface="+mn-lt"/>
                <a:cs typeface="+mn-lt"/>
              </a:rPr>
              <a:t>Koska sampo on Kalevalassa selvästi esine, joka valmistetaan, jota liikutellaan ja joka voi myös särkyä, useimmat teoriat yrittivät tulkita millainen esine sampo oikeastaan on. </a:t>
            </a:r>
            <a:endParaRPr lang="fi-FI" sz="1600" dirty="0">
              <a:cs typeface="Calibri" panose="020F0502020204030204"/>
            </a:endParaRPr>
          </a:p>
          <a:p>
            <a:pPr marL="0" indent="0">
              <a:buNone/>
            </a:pPr>
            <a:r>
              <a:rPr lang="fi-FI" sz="1400" dirty="0">
                <a:ea typeface="+mn-lt"/>
                <a:cs typeface="+mn-lt"/>
              </a:rPr>
              <a:t>Sampoa oli arveltu muun muassa</a:t>
            </a:r>
            <a:endParaRPr lang="fi-FI" sz="1400" dirty="0">
              <a:cs typeface="Calibri"/>
            </a:endParaRPr>
          </a:p>
          <a:p>
            <a:r>
              <a:rPr lang="fi-FI" sz="1400" dirty="0">
                <a:ea typeface="+mn-lt"/>
                <a:cs typeface="+mn-lt"/>
              </a:rPr>
              <a:t>soittimeksi</a:t>
            </a:r>
            <a:endParaRPr lang="fi-FI" sz="1400" dirty="0"/>
          </a:p>
          <a:p>
            <a:r>
              <a:rPr lang="fi-FI" sz="1400" dirty="0">
                <a:ea typeface="+mn-lt"/>
                <a:cs typeface="+mn-lt"/>
              </a:rPr>
              <a:t>myllyksi</a:t>
            </a:r>
            <a:endParaRPr lang="fi-FI" sz="1400" dirty="0"/>
          </a:p>
          <a:p>
            <a:r>
              <a:rPr lang="fi-FI" sz="1400" dirty="0">
                <a:ea typeface="+mn-lt"/>
                <a:cs typeface="+mn-lt"/>
              </a:rPr>
              <a:t>veneeksi </a:t>
            </a:r>
            <a:endParaRPr lang="fi-FI" sz="1400" dirty="0"/>
          </a:p>
          <a:p>
            <a:r>
              <a:rPr lang="fi-FI" sz="1400" dirty="0">
                <a:ea typeface="+mn-lt"/>
                <a:cs typeface="+mn-lt"/>
              </a:rPr>
              <a:t>talismaaniksi</a:t>
            </a:r>
            <a:endParaRPr lang="fi-FI" sz="1400" dirty="0"/>
          </a:p>
          <a:p>
            <a:r>
              <a:rPr lang="fi-FI" sz="1400" dirty="0">
                <a:ea typeface="+mn-lt"/>
                <a:cs typeface="+mn-lt"/>
              </a:rPr>
              <a:t>maa-alueeksi</a:t>
            </a:r>
            <a:endParaRPr lang="fi-FI" sz="1400" dirty="0"/>
          </a:p>
          <a:p>
            <a:r>
              <a:rPr lang="fi-FI" sz="1400" dirty="0">
                <a:ea typeface="+mn-lt"/>
                <a:cs typeface="+mn-lt"/>
                <a:hlinkClick r:id="rId3"/>
              </a:rPr>
              <a:t>https://matkallakalevalaan.finlit.fi/node/205</a:t>
            </a:r>
            <a:endParaRPr lang="fi-FI" sz="1400" dirty="0">
              <a:cs typeface="Calibri"/>
            </a:endParaRPr>
          </a:p>
          <a:p>
            <a:endParaRPr lang="fi-FI" sz="1400" dirty="0">
              <a:cs typeface="Calibri"/>
            </a:endParaRPr>
          </a:p>
          <a:p>
            <a:endParaRPr lang="fi-FI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873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Maisema, jossa on lumisia puita lumisen taivaan alla">
            <a:extLst>
              <a:ext uri="{FF2B5EF4-FFF2-40B4-BE49-F238E27FC236}">
                <a16:creationId xmlns:a16="http://schemas.microsoft.com/office/drawing/2014/main" id="{A2652FB4-419F-431D-784F-7D6ACBA83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39DA3E3-6744-F942-DBE4-F23BECC9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432" y="1258840"/>
            <a:ext cx="9166746" cy="43299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cs typeface="Calibri Light"/>
              </a:rPr>
              <a:t>*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Kauppias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on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saanut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 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myyntiin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aitoja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Sampoja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.</a:t>
            </a:r>
            <a:br>
              <a:rPr lang="en-US" sz="2400" dirty="0">
                <a:cs typeface="Calibri Light"/>
              </a:rPr>
            </a:br>
            <a:r>
              <a:rPr lang="en-US" sz="2400" dirty="0">
                <a:solidFill>
                  <a:srgbClr val="FFFFFF"/>
                </a:solidFill>
                <a:cs typeface="Calibri Light"/>
              </a:rPr>
              <a:t>* 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Mikä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 Sampo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siis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on?</a:t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>* </a:t>
            </a:r>
            <a:r>
              <a:rPr lang="en-US" sz="2400" dirty="0" err="1">
                <a:cs typeface="Calibri Light"/>
              </a:rPr>
              <a:t>Miettikää</a:t>
            </a:r>
            <a:r>
              <a:rPr lang="en-US" sz="2400" dirty="0">
                <a:cs typeface="Calibri Light"/>
              </a:rPr>
              <a:t>, </a:t>
            </a:r>
            <a:r>
              <a:rPr lang="en-US" sz="2400" dirty="0" err="1">
                <a:cs typeface="Calibri Light"/>
              </a:rPr>
              <a:t>millainen</a:t>
            </a:r>
            <a:r>
              <a:rPr lang="en-US" sz="2400" dirty="0">
                <a:cs typeface="Calibri Light"/>
              </a:rPr>
              <a:t> on </a:t>
            </a:r>
            <a:r>
              <a:rPr lang="en-US" sz="2400" dirty="0" err="1">
                <a:cs typeface="Calibri Light"/>
              </a:rPr>
              <a:t>hyvä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mainos</a:t>
            </a:r>
            <a:r>
              <a:rPr lang="en-US" sz="2400" dirty="0">
                <a:cs typeface="Calibri Light"/>
              </a:rPr>
              <a:t>.</a:t>
            </a:r>
            <a:br>
              <a:rPr lang="en-US" dirty="0"/>
            </a:br>
            <a:r>
              <a:rPr lang="en-US" sz="2400" dirty="0">
                <a:cs typeface="Calibri Light"/>
              </a:rPr>
              <a:t>* </a:t>
            </a:r>
            <a:r>
              <a:rPr lang="en-US" sz="2400" dirty="0" err="1">
                <a:cs typeface="Calibri Light"/>
              </a:rPr>
              <a:t>Kirjoittakaa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ajatuskartta</a:t>
            </a:r>
            <a:r>
              <a:rPr lang="en-US" sz="2400" dirty="0">
                <a:cs typeface="Calibri Light"/>
              </a:rPr>
              <a:t>. </a:t>
            </a:r>
            <a:br>
              <a:rPr lang="en-US" sz="2400" dirty="0">
                <a:cs typeface="Calibri Light"/>
              </a:rPr>
            </a:br>
            <a:r>
              <a:rPr lang="en-US" sz="2400" dirty="0">
                <a:solidFill>
                  <a:srgbClr val="FFFFFF"/>
                </a:solidFill>
                <a:cs typeface="Calibri Light"/>
              </a:rPr>
              <a:t>*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Tehkää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mahdollisimman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myyvä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mainos,josta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käy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ilmi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 mm. Sammon</a:t>
            </a:r>
            <a:br>
              <a:rPr lang="en-US" sz="2400" dirty="0">
                <a:solidFill>
                  <a:srgbClr val="FFFFFF"/>
                </a:solidFill>
                <a:cs typeface="Calibri Light"/>
              </a:rPr>
            </a:br>
            <a:r>
              <a:rPr lang="en-US" sz="2400" dirty="0">
                <a:solidFill>
                  <a:srgbClr val="FFFFFF"/>
                </a:solidFill>
                <a:cs typeface="Calibri Light"/>
              </a:rPr>
              <a:t>- 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käyttötarkoitus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 </a:t>
            </a:r>
            <a:br>
              <a:rPr lang="en-US" sz="2400" dirty="0">
                <a:solidFill>
                  <a:srgbClr val="FFFFFF"/>
                </a:solidFill>
                <a:cs typeface="Calibri Light"/>
              </a:rPr>
            </a:br>
            <a:r>
              <a:rPr lang="en-US" sz="2400" dirty="0">
                <a:solidFill>
                  <a:srgbClr val="FFFFFF"/>
                </a:solidFill>
                <a:cs typeface="Calibri Light"/>
              </a:rPr>
              <a:t>- 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ulkomuoto</a:t>
            </a:r>
            <a:r>
              <a:rPr lang="en-US" sz="2400" dirty="0">
                <a:solidFill>
                  <a:srgbClr val="FFFFFF"/>
                </a:solidFill>
                <a:cs typeface="Calibri Light"/>
              </a:rPr>
              <a:t> </a:t>
            </a:r>
            <a:br>
              <a:rPr lang="en-US" sz="2400" dirty="0">
                <a:solidFill>
                  <a:srgbClr val="FFFFFF"/>
                </a:solidFill>
                <a:cs typeface="Calibri Light"/>
              </a:rPr>
            </a:br>
            <a:r>
              <a:rPr lang="en-US" sz="2400" dirty="0">
                <a:solidFill>
                  <a:srgbClr val="FFFFFF"/>
                </a:solidFill>
                <a:cs typeface="Calibri Light"/>
              </a:rPr>
              <a:t>- </a:t>
            </a:r>
            <a:r>
              <a:rPr lang="en-US" sz="2400" dirty="0" err="1">
                <a:solidFill>
                  <a:srgbClr val="FFFFFF"/>
                </a:solidFill>
                <a:cs typeface="Calibri Light"/>
              </a:rPr>
              <a:t>hinta</a:t>
            </a:r>
            <a:br>
              <a:rPr lang="en-US" dirty="0"/>
            </a:br>
            <a:r>
              <a:rPr lang="en-US" sz="2400" dirty="0">
                <a:cs typeface="Calibri Light"/>
              </a:rPr>
              <a:t>* </a:t>
            </a:r>
            <a:r>
              <a:rPr lang="en-US" sz="2400" dirty="0" err="1">
                <a:cs typeface="Calibri Light"/>
              </a:rPr>
              <a:t>Tehkää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mainos</a:t>
            </a:r>
            <a:r>
              <a:rPr lang="en-US" sz="2400" dirty="0">
                <a:cs typeface="Calibri Light"/>
              </a:rPr>
              <a:t> Pages, Canva </a:t>
            </a:r>
            <a:r>
              <a:rPr lang="en-US" sz="2400" dirty="0" err="1">
                <a:cs typeface="Calibri Light"/>
              </a:rPr>
              <a:t>tms</a:t>
            </a:r>
            <a:r>
              <a:rPr lang="en-US" sz="2400" dirty="0">
                <a:cs typeface="Calibri Light"/>
              </a:rPr>
              <a:t>. </a:t>
            </a:r>
            <a:r>
              <a:rPr lang="en-US" sz="2400" dirty="0" err="1">
                <a:cs typeface="Calibri Light"/>
              </a:rPr>
              <a:t>ohjelmalla</a:t>
            </a:r>
            <a:r>
              <a:rPr lang="en-US" sz="2400" dirty="0">
                <a:cs typeface="Calibri Light"/>
              </a:rPr>
              <a:t>.</a:t>
            </a:r>
            <a:br>
              <a:rPr lang="en-US" sz="2400" dirty="0">
                <a:cs typeface="Calibri Light"/>
              </a:rPr>
            </a:br>
            <a:endParaRPr lang="en-US" sz="2400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95143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47F7A68-5907-5BCD-14C3-4C6B288E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fi-FI" sz="6000">
                <a:solidFill>
                  <a:schemeClr val="bg1"/>
                </a:solidFill>
                <a:cs typeface="Calibri Light"/>
              </a:rPr>
              <a:t>Linkkejä:</a:t>
            </a:r>
            <a:endParaRPr lang="fi-FI" sz="6000">
              <a:solidFill>
                <a:schemeClr val="bg1"/>
              </a:solidFill>
            </a:endParaRP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4BC51228-7261-455D-69C0-324492CE9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03448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474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4736EE-B2C6-4DF7-ECB9-8380D6EC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2970592"/>
            <a:ext cx="6053558" cy="369067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FFFF"/>
                </a:solidFill>
                <a:cs typeface="Calibri Light"/>
              </a:rPr>
              <a:t>* Kalevala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päivä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28.helmikuuta on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suomalaisen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kulttuurin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päivä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.</a:t>
            </a:r>
            <a:br>
              <a:rPr lang="en-US" sz="2000" b="1" dirty="0">
                <a:cs typeface="Calibri Light"/>
              </a:rPr>
            </a:br>
            <a:br>
              <a:rPr lang="en-US" sz="2000" b="1" dirty="0">
                <a:cs typeface="Calibri Light"/>
              </a:rPr>
            </a:br>
            <a:r>
              <a:rPr lang="en-US" sz="2000" b="1" dirty="0">
                <a:solidFill>
                  <a:srgbClr val="FFFFFF"/>
                </a:solidFill>
                <a:cs typeface="Calibri Light"/>
              </a:rPr>
              <a:t>* Elias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Lönnrot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kokosi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Kalevalan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. </a:t>
            </a:r>
            <a:br>
              <a:rPr lang="en-US" sz="2000" b="1" dirty="0">
                <a:cs typeface="Calibri Light"/>
              </a:rPr>
            </a:br>
            <a:r>
              <a:rPr lang="en-US" sz="2000" b="1" dirty="0">
                <a:solidFill>
                  <a:srgbClr val="FFFFFF"/>
                </a:solidFill>
                <a:cs typeface="Calibri Light"/>
              </a:rPr>
              <a:t>*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Kalevalaa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kutsutaan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Suomen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kansalliseepokseksi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.</a:t>
            </a:r>
            <a:br>
              <a:rPr lang="en-US" sz="2000" dirty="0"/>
            </a:br>
            <a:br>
              <a:rPr lang="en-US" sz="2000" b="1" dirty="0">
                <a:cs typeface="Calibri Light"/>
              </a:rPr>
            </a:br>
            <a:r>
              <a:rPr lang="en-US" sz="2000" b="1" dirty="0">
                <a:solidFill>
                  <a:srgbClr val="FFFFFF"/>
                </a:solidFill>
                <a:cs typeface="Calibri Light"/>
              </a:rPr>
              <a:t>*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Kalevalan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katsotaan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kuuluvan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koko</a:t>
            </a:r>
            <a:br>
              <a:rPr lang="en-US" sz="2000" b="1" dirty="0">
                <a:cs typeface="Calibri Light"/>
              </a:rPr>
            </a:b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maailmalle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tärkeään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kirjalliseen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perin-töön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,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maailmankirjallisuuteen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. </a:t>
            </a:r>
            <a:br>
              <a:rPr lang="en-US" sz="2000" b="1" dirty="0">
                <a:cs typeface="Calibri Light"/>
              </a:rPr>
            </a:br>
            <a:br>
              <a:rPr lang="en-US" sz="2000" b="1" dirty="0">
                <a:cs typeface="Calibri Light"/>
              </a:rPr>
            </a:br>
            <a:r>
              <a:rPr lang="en-US" sz="2000" b="1" dirty="0">
                <a:solidFill>
                  <a:srgbClr val="FFFFFF"/>
                </a:solidFill>
                <a:cs typeface="Calibri Light"/>
              </a:rPr>
              <a:t>*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Kalevalan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päivä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on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myös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vakiintunut</a:t>
            </a:r>
            <a:br>
              <a:rPr lang="en-US" sz="2000" b="1" dirty="0">
                <a:cs typeface="Calibri Light"/>
              </a:rPr>
            </a:br>
            <a:r>
              <a:rPr lang="en-US" sz="2000" b="1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cs typeface="Calibri Light"/>
              </a:rPr>
              <a:t>liputuspäivä</a:t>
            </a:r>
            <a:r>
              <a:rPr lang="en-US" sz="2000" b="1" dirty="0">
                <a:solidFill>
                  <a:srgbClr val="FFFFFF"/>
                </a:solidFill>
                <a:cs typeface="Calibri Light"/>
              </a:rPr>
              <a:t>.</a:t>
            </a:r>
            <a:br>
              <a:rPr lang="en-US" sz="2000" b="1" dirty="0">
                <a:cs typeface="Calibri Light"/>
              </a:rPr>
            </a:br>
            <a:br>
              <a:rPr lang="en-US" sz="1600" b="1" dirty="0">
                <a:cs typeface="Calibri Light"/>
              </a:rPr>
            </a:br>
            <a:r>
              <a:rPr lang="en-US" sz="1600" b="1" dirty="0">
                <a:solidFill>
                  <a:srgbClr val="FFFFFF"/>
                </a:solidFill>
                <a:cs typeface="Calibri Light"/>
              </a:rPr>
              <a:t>https://yle.fi/aihe/artikkeli/2012/11/07/kal</a:t>
            </a:r>
            <a:r>
              <a:rPr lang="en-US" sz="1600" dirty="0">
                <a:solidFill>
                  <a:srgbClr val="FFFFFF"/>
                </a:solidFill>
                <a:cs typeface="Calibri Light"/>
              </a:rPr>
              <a:t>evalan-paiva-282</a:t>
            </a:r>
            <a:endParaRPr lang="fi-FI" sz="1600" dirty="0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2B2B38-B4EF-0BC9-A712-50ED1D526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r>
              <a:rPr lang="fi-FI" sz="2000" dirty="0">
                <a:cs typeface="Calibri"/>
                <a:hlinkClick r:id="rId2"/>
              </a:rPr>
              <a:t>https://www.youtube.com/watch?v=eV2USkEZzis</a:t>
            </a:r>
            <a:endParaRPr lang="fi-FI" sz="20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5" descr="Sulje valkoinen puu toimi aluepuu ryhmässä">
            <a:extLst>
              <a:ext uri="{FF2B5EF4-FFF2-40B4-BE49-F238E27FC236}">
                <a16:creationId xmlns:a16="http://schemas.microsoft.com/office/drawing/2014/main" id="{077A05FF-6056-307A-4C1B-ABCC5C4459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86763" y="3371340"/>
            <a:ext cx="3473450" cy="2325119"/>
          </a:xfrm>
        </p:spPr>
      </p:pic>
    </p:spTree>
    <p:extLst>
      <p:ext uri="{BB962C8B-B14F-4D97-AF65-F5344CB8AC3E}">
        <p14:creationId xmlns:p14="http://schemas.microsoft.com/office/powerpoint/2010/main" val="116879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 descr="Kuva, joka sisältää kohteen ulko, taivas, puinen, luonto&#10;&#10;Kuvaus luotu automaattisesti">
            <a:extLst>
              <a:ext uri="{FF2B5EF4-FFF2-40B4-BE49-F238E27FC236}">
                <a16:creationId xmlns:a16="http://schemas.microsoft.com/office/drawing/2014/main" id="{A310B765-2D82-4EF7-7D56-7EDA5BB60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20E8971-B6FB-8A2F-088A-0B74CD6310DE}"/>
              </a:ext>
            </a:extLst>
          </p:cNvPr>
          <p:cNvSpPr txBox="1"/>
          <p:nvPr/>
        </p:nvSpPr>
        <p:spPr>
          <a:xfrm>
            <a:off x="378913" y="179050"/>
            <a:ext cx="6744148" cy="66770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u="sng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i="1" u="sng" dirty="0" err="1">
                <a:ea typeface="+mn-lt"/>
                <a:cs typeface="+mn-lt"/>
              </a:rPr>
              <a:t>Kalevalan</a:t>
            </a:r>
            <a:r>
              <a:rPr lang="en-US" sz="2400" b="1" i="1" u="sng" dirty="0">
                <a:ea typeface="+mn-lt"/>
                <a:cs typeface="+mn-lt"/>
              </a:rPr>
              <a:t> </a:t>
            </a:r>
            <a:r>
              <a:rPr lang="en-US" sz="2400" b="1" i="1" u="sng" dirty="0" err="1">
                <a:ea typeface="+mn-lt"/>
                <a:cs typeface="+mn-lt"/>
              </a:rPr>
              <a:t>synty</a:t>
            </a:r>
            <a:endParaRPr lang="en-US" sz="2400" b="1" i="1" u="sng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i="1" u="sng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Elias </a:t>
            </a:r>
            <a:r>
              <a:rPr lang="en-US" sz="2000" b="1" dirty="0" err="1">
                <a:ea typeface="+mn-lt"/>
                <a:cs typeface="+mn-lt"/>
              </a:rPr>
              <a:t>Lönnrot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kokosi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Kalevalan</a:t>
            </a:r>
            <a:r>
              <a:rPr lang="en-US" sz="2000" b="1" dirty="0">
                <a:ea typeface="+mn-lt"/>
                <a:cs typeface="+mn-lt"/>
              </a:rPr>
              <a:t> 1800-luvulla.</a:t>
            </a:r>
            <a:endParaRPr lang="en-US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Hän </a:t>
            </a:r>
            <a:r>
              <a:rPr lang="en-US" sz="2000" b="1" dirty="0" err="1">
                <a:ea typeface="+mn-lt"/>
                <a:cs typeface="+mn-lt"/>
              </a:rPr>
              <a:t>teki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useita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runonkeruumatkoja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Suomessa</a:t>
            </a:r>
            <a:r>
              <a:rPr lang="en-US" sz="2000" b="1" dirty="0">
                <a:ea typeface="+mn-lt"/>
                <a:cs typeface="+mn-lt"/>
              </a:rPr>
              <a:t> ja </a:t>
            </a:r>
            <a:r>
              <a:rPr lang="en-US" sz="2000" b="1" dirty="0" err="1">
                <a:ea typeface="+mn-lt"/>
                <a:cs typeface="+mn-lt"/>
              </a:rPr>
              <a:t>suomensu-kuisten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kansojen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asuinalueilla</a:t>
            </a:r>
            <a:r>
              <a:rPr lang="en-US" sz="2000" b="1" dirty="0">
                <a:ea typeface="+mn-lt"/>
                <a:cs typeface="+mn-lt"/>
              </a:rPr>
              <a:t>. </a:t>
            </a:r>
            <a:endParaRPr lang="en-US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err="1">
                <a:ea typeface="+mn-lt"/>
                <a:cs typeface="+mn-lt"/>
              </a:rPr>
              <a:t>Matkojen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tuloksena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syntyivät</a:t>
            </a:r>
            <a:r>
              <a:rPr lang="en-US" sz="2000" b="1" dirty="0">
                <a:ea typeface="+mn-lt"/>
                <a:cs typeface="+mn-lt"/>
              </a:rPr>
              <a:t> 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 err="1">
                <a:ea typeface="+mn-lt"/>
                <a:cs typeface="+mn-lt"/>
              </a:rPr>
              <a:t>Lönnrotin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pääteokset</a:t>
            </a:r>
            <a:r>
              <a:rPr lang="en-US" sz="2000" b="1" dirty="0">
                <a:ea typeface="+mn-lt"/>
                <a:cs typeface="+mn-lt"/>
              </a:rPr>
              <a:t> Kalevala ja </a:t>
            </a:r>
            <a:r>
              <a:rPr lang="en-US" sz="2000" b="1" dirty="0" err="1">
                <a:ea typeface="+mn-lt"/>
                <a:cs typeface="+mn-lt"/>
              </a:rPr>
              <a:t>Kanteletar</a:t>
            </a:r>
            <a:r>
              <a:rPr lang="en-US" sz="2000" b="1" dirty="0">
                <a:ea typeface="+mn-lt"/>
                <a:cs typeface="+mn-lt"/>
              </a:rPr>
              <a:t>. </a:t>
            </a:r>
            <a:endParaRPr lang="en-US" sz="2000" dirty="0">
              <a:ea typeface="+mn-lt"/>
              <a:cs typeface="+mn-lt"/>
            </a:endParaRPr>
          </a:p>
          <a:p>
            <a:endParaRPr lang="en-US" sz="2000" b="1" dirty="0">
              <a:ea typeface="+mn-lt"/>
              <a:cs typeface="+mn-lt"/>
            </a:endParaRPr>
          </a:p>
          <a:p>
            <a:r>
              <a:rPr lang="en-US" sz="2000" b="1" dirty="0" err="1">
                <a:ea typeface="+mn-lt"/>
                <a:cs typeface="+mn-lt"/>
              </a:rPr>
              <a:t>Lisäksi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hän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keräsi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outoja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sanoja</a:t>
            </a:r>
            <a:r>
              <a:rPr lang="en-US" sz="2000" b="1" dirty="0">
                <a:ea typeface="+mn-lt"/>
                <a:cs typeface="+mn-lt"/>
              </a:rPr>
              <a:t>, </a:t>
            </a:r>
            <a:r>
              <a:rPr lang="en-US" sz="2000" b="1" dirty="0" err="1">
                <a:ea typeface="+mn-lt"/>
                <a:cs typeface="+mn-lt"/>
              </a:rPr>
              <a:t>kasvien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nimiä</a:t>
            </a:r>
            <a:r>
              <a:rPr lang="en-US" sz="2000" b="1" dirty="0">
                <a:ea typeface="+mn-lt"/>
                <a:cs typeface="+mn-lt"/>
              </a:rPr>
              <a:t>, </a:t>
            </a:r>
            <a:r>
              <a:rPr lang="en-US" sz="2000" b="1" dirty="0" err="1">
                <a:ea typeface="+mn-lt"/>
                <a:cs typeface="+mn-lt"/>
              </a:rPr>
              <a:t>sananlaskuja</a:t>
            </a:r>
            <a:endParaRPr lang="en-US" sz="2000" dirty="0" err="1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 ja </a:t>
            </a:r>
            <a:r>
              <a:rPr lang="en-US" sz="2000" b="1" dirty="0" err="1">
                <a:ea typeface="+mn-lt"/>
                <a:cs typeface="+mn-lt"/>
              </a:rPr>
              <a:t>arvoituksia</a:t>
            </a:r>
            <a:r>
              <a:rPr lang="en-US" sz="2000" b="1" dirty="0">
                <a:ea typeface="+mn-lt"/>
                <a:cs typeface="+mn-lt"/>
              </a:rPr>
              <a:t>.</a:t>
            </a:r>
            <a:r>
              <a:rPr lang="en-US" sz="2000" dirty="0">
                <a:ea typeface="+mn-lt"/>
                <a:cs typeface="+mn-lt"/>
              </a:rPr>
              <a:t> </a:t>
            </a:r>
            <a:endParaRPr lang="en-US" sz="2000" dirty="0"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err="1">
                <a:ea typeface="+mn-lt"/>
                <a:cs typeface="+mn-lt"/>
              </a:rPr>
              <a:t>Kalevalainen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runous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perustuu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kalevalaiseen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runomittaan</a:t>
            </a:r>
            <a:r>
              <a:rPr lang="en-US" sz="2000" b="1" dirty="0">
                <a:ea typeface="+mn-lt"/>
                <a:cs typeface="+mn-lt"/>
              </a:rPr>
              <a:t>,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Kalevalamittaan</a:t>
            </a:r>
            <a:r>
              <a:rPr lang="en-US" sz="2000" b="1" dirty="0">
                <a:ea typeface="+mn-lt"/>
                <a:cs typeface="+mn-lt"/>
              </a:rPr>
              <a:t>. </a:t>
            </a:r>
            <a:endParaRPr lang="en-US" sz="2000" dirty="0">
              <a:ea typeface="+mn-lt"/>
              <a:cs typeface="+mn-lt"/>
            </a:endParaRPr>
          </a:p>
          <a:p>
            <a:endParaRPr lang="en-US" sz="2000" b="1" dirty="0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 Ennen </a:t>
            </a:r>
            <a:r>
              <a:rPr lang="en-US" sz="2000" b="1" dirty="0" err="1">
                <a:ea typeface="+mn-lt"/>
                <a:cs typeface="+mn-lt"/>
              </a:rPr>
              <a:t>runojen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taltioimista</a:t>
            </a:r>
            <a:r>
              <a:rPr lang="en-US" sz="2000" b="1" dirty="0">
                <a:ea typeface="+mn-lt"/>
                <a:cs typeface="+mn-lt"/>
              </a:rPr>
              <a:t> ne </a:t>
            </a:r>
            <a:r>
              <a:rPr lang="en-US" sz="2000" b="1" dirty="0" err="1">
                <a:ea typeface="+mn-lt"/>
                <a:cs typeface="+mn-lt"/>
              </a:rPr>
              <a:t>siirtyivät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sukupolvelta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toiselle</a:t>
            </a:r>
            <a:endParaRPr lang="en-US" sz="2000" dirty="0" err="1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suullisena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perintönä</a:t>
            </a:r>
            <a:r>
              <a:rPr lang="en-US" sz="2000" b="1" dirty="0">
                <a:ea typeface="+mn-lt"/>
                <a:cs typeface="+mn-lt"/>
              </a:rPr>
              <a:t>, </a:t>
            </a:r>
            <a:r>
              <a:rPr lang="en-US" sz="2000" b="1" dirty="0" err="1">
                <a:ea typeface="+mn-lt"/>
                <a:cs typeface="+mn-lt"/>
              </a:rPr>
              <a:t>yleensä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laulaen</a:t>
            </a:r>
            <a:r>
              <a:rPr lang="en-US" sz="2000" b="1" dirty="0">
                <a:ea typeface="+mn-lt"/>
                <a:cs typeface="+mn-lt"/>
              </a:rPr>
              <a:t>. </a:t>
            </a:r>
            <a:r>
              <a:rPr lang="en-US" sz="2000" b="1" dirty="0" err="1">
                <a:ea typeface="+mn-lt"/>
                <a:cs typeface="+mn-lt"/>
              </a:rPr>
              <a:t>Usein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laulua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säestettiin</a:t>
            </a:r>
            <a:endParaRPr lang="en-US" sz="2000" dirty="0" err="1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kanteleella</a:t>
            </a:r>
            <a:r>
              <a:rPr lang="en-US" sz="2000" b="1" dirty="0">
                <a:ea typeface="+mn-lt"/>
                <a:cs typeface="+mn-lt"/>
              </a:rPr>
              <a:t>.</a:t>
            </a:r>
            <a:r>
              <a:rPr lang="en-US" sz="2000" dirty="0">
                <a:ea typeface="+mn-lt"/>
                <a:cs typeface="+mn-lt"/>
              </a:rPr>
              <a:t> </a:t>
            </a:r>
            <a:endParaRPr lang="en-US" sz="2000" dirty="0"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err="1">
                <a:ea typeface="+mn-lt"/>
                <a:cs typeface="+mn-lt"/>
              </a:rPr>
              <a:t>Kalevalainen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runous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kertoo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elämän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koko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kirjosta</a:t>
            </a:r>
            <a:r>
              <a:rPr lang="en-US" sz="2000" b="1" dirty="0">
                <a:ea typeface="+mn-lt"/>
                <a:cs typeface="+mn-lt"/>
              </a:rPr>
              <a:t>, </a:t>
            </a:r>
            <a:r>
              <a:rPr lang="en-US" sz="2000" b="1" dirty="0" err="1">
                <a:ea typeface="+mn-lt"/>
                <a:cs typeface="+mn-lt"/>
              </a:rPr>
              <a:t>arjesta</a:t>
            </a:r>
            <a:r>
              <a:rPr lang="en-US" sz="2000" b="1" dirty="0">
                <a:ea typeface="+mn-lt"/>
                <a:cs typeface="+mn-lt"/>
              </a:rPr>
              <a:t>,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juhlasta</a:t>
            </a:r>
            <a:r>
              <a:rPr lang="en-US" sz="2000" b="1" dirty="0">
                <a:ea typeface="+mn-lt"/>
                <a:cs typeface="+mn-lt"/>
              </a:rPr>
              <a:t>, </a:t>
            </a:r>
            <a:r>
              <a:rPr lang="en-US" sz="2000" b="1" dirty="0" err="1">
                <a:ea typeface="+mn-lt"/>
                <a:cs typeface="+mn-lt"/>
              </a:rPr>
              <a:t>historiallisesta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tapahtumista</a:t>
            </a:r>
            <a:r>
              <a:rPr lang="en-US" sz="2000" b="1" dirty="0">
                <a:ea typeface="+mn-lt"/>
                <a:cs typeface="+mn-lt"/>
              </a:rPr>
              <a:t>. 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Siihen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kuuluu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myös</a:t>
            </a: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b="1" dirty="0" err="1">
                <a:ea typeface="+mn-lt"/>
                <a:cs typeface="+mn-lt"/>
              </a:rPr>
              <a:t>loitsuja</a:t>
            </a:r>
            <a:r>
              <a:rPr lang="en-US" sz="2000" b="1" dirty="0">
                <a:ea typeface="+mn-lt"/>
                <a:cs typeface="+mn-lt"/>
              </a:rPr>
              <a:t> ja </a:t>
            </a:r>
            <a:r>
              <a:rPr lang="en-US" sz="2000" b="1" dirty="0" err="1">
                <a:ea typeface="+mn-lt"/>
                <a:cs typeface="+mn-lt"/>
              </a:rPr>
              <a:t>rukouksia</a:t>
            </a:r>
            <a:r>
              <a:rPr lang="en-US" sz="2000" b="1" dirty="0">
                <a:ea typeface="+mn-lt"/>
                <a:cs typeface="+mn-lt"/>
              </a:rPr>
              <a:t>, </a:t>
            </a:r>
            <a:r>
              <a:rPr lang="en-US" sz="2000" b="1" dirty="0" err="1">
                <a:ea typeface="+mn-lt"/>
                <a:cs typeface="+mn-lt"/>
              </a:rPr>
              <a:t>tervetulotoivotuksia</a:t>
            </a:r>
            <a:r>
              <a:rPr lang="en-US" sz="2000" b="1" dirty="0">
                <a:ea typeface="+mn-lt"/>
                <a:cs typeface="+mn-lt"/>
              </a:rPr>
              <a:t> ja </a:t>
            </a:r>
            <a:r>
              <a:rPr lang="en-US" sz="2000" b="1" dirty="0" err="1">
                <a:ea typeface="+mn-lt"/>
                <a:cs typeface="+mn-lt"/>
              </a:rPr>
              <a:t>surunvalitteluja</a:t>
            </a:r>
            <a:r>
              <a:rPr lang="en-US" sz="2000" b="1" dirty="0">
                <a:ea typeface="+mn-lt"/>
                <a:cs typeface="+mn-lt"/>
              </a:rPr>
              <a:t>.</a:t>
            </a: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  </a:t>
            </a:r>
            <a:endParaRPr lang="en-US" sz="20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hlinkClick r:id="rId3"/>
              </a:rPr>
              <a:t>https://yle.fi/aihe/artikkeli/2012/11/07/kalevalan-paiva-282</a:t>
            </a:r>
            <a:endParaRPr lang="en-US" sz="1100" dirty="0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ttps://ryhmarenki.fi/kalevalan-paiva/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24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Lähikuva lehdellä olevasta vesipisarasta">
            <a:extLst>
              <a:ext uri="{FF2B5EF4-FFF2-40B4-BE49-F238E27FC236}">
                <a16:creationId xmlns:a16="http://schemas.microsoft.com/office/drawing/2014/main" id="{BE2E8871-1F99-D5FA-0515-E0E9F0961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EB2834-F572-2341-74AF-5BB3D288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005809" cy="65382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br>
              <a:rPr lang="fi-FI" sz="1700" b="1" dirty="0">
                <a:cs typeface="Calibri Light"/>
              </a:rPr>
            </a:br>
            <a:br>
              <a:rPr lang="fi-FI" sz="1700" b="1" dirty="0">
                <a:cs typeface="Calibri Light"/>
              </a:rPr>
            </a:br>
            <a:r>
              <a:rPr lang="fi-FI" sz="2400" b="1" i="1" u="sng" dirty="0">
                <a:cs typeface="Calibri Light"/>
              </a:rPr>
              <a:t>Lönnrot</a:t>
            </a:r>
            <a:r>
              <a:rPr lang="en-US" sz="2400" b="1" i="1" u="sng" dirty="0">
                <a:latin typeface="Calibri"/>
                <a:cs typeface="Calibri"/>
              </a:rPr>
              <a:t> </a:t>
            </a:r>
            <a:r>
              <a:rPr lang="en-US" sz="2400" i="1" u="sng" dirty="0" err="1">
                <a:latin typeface="Calibri"/>
                <a:cs typeface="Calibri"/>
              </a:rPr>
              <a:t>keräsi</a:t>
            </a:r>
            <a:r>
              <a:rPr lang="en-US" sz="2400" i="1" u="sng" dirty="0">
                <a:latin typeface="Calibri"/>
                <a:cs typeface="Calibri"/>
              </a:rPr>
              <a:t> </a:t>
            </a:r>
            <a:r>
              <a:rPr lang="en-US" sz="2400" i="1" u="sng" dirty="0" err="1">
                <a:latin typeface="Calibri"/>
                <a:cs typeface="Calibri"/>
              </a:rPr>
              <a:t>myös</a:t>
            </a:r>
            <a:r>
              <a:rPr lang="en-US" sz="2400" i="1" u="sng" dirty="0">
                <a:latin typeface="Calibri"/>
                <a:cs typeface="Calibri"/>
              </a:rPr>
              <a:t> </a:t>
            </a:r>
            <a:r>
              <a:rPr lang="en-US" sz="2400" i="1" u="sng" dirty="0" err="1">
                <a:latin typeface="Calibri"/>
                <a:cs typeface="Calibri"/>
              </a:rPr>
              <a:t>arvoituksia</a:t>
            </a:r>
            <a:r>
              <a:rPr lang="en-US" sz="2400" i="1" u="sng" dirty="0">
                <a:latin typeface="Calibri"/>
                <a:cs typeface="Calibri"/>
              </a:rPr>
              <a:t>. </a:t>
            </a:r>
            <a:br>
              <a:rPr lang="en-US" sz="1700" dirty="0">
                <a:latin typeface="Calibri"/>
                <a:cs typeface="Calibri"/>
              </a:rPr>
            </a:br>
            <a:br>
              <a:rPr lang="en-US" sz="1700" dirty="0">
                <a:latin typeface="Calibri"/>
                <a:cs typeface="Calibri"/>
              </a:rPr>
            </a:br>
            <a:endParaRPr lang="en-US" sz="1700">
              <a:ea typeface="+mj-lt"/>
              <a:cs typeface="+mj-lt"/>
            </a:endParaRPr>
          </a:p>
          <a:p>
            <a:pPr algn="ctr"/>
            <a:endParaRPr lang="fi-FI" sz="1700"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D02A3D-CDFD-0787-B60B-1FB60CE37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0" y="2572066"/>
            <a:ext cx="5772556" cy="35279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2000" dirty="0">
                <a:ea typeface="+mn-lt"/>
                <a:cs typeface="+mn-lt"/>
              </a:rPr>
              <a:t>Tehdään kaksi joukkuetta tai arvuutellaan parin kanssa.</a:t>
            </a:r>
          </a:p>
          <a:p>
            <a:r>
              <a:rPr lang="fi-FI" sz="2000" dirty="0">
                <a:ea typeface="+mn-lt"/>
                <a:cs typeface="+mn-lt"/>
              </a:rPr>
              <a:t>Vuoronperään näytellään sanoja, joita toinen yrittää arvata. </a:t>
            </a:r>
          </a:p>
          <a:p>
            <a:r>
              <a:rPr lang="fi-FI" sz="2000" dirty="0">
                <a:ea typeface="+mn-lt"/>
                <a:cs typeface="+mn-lt"/>
              </a:rPr>
              <a:t>Arvauksesta saa aina pisteen.</a:t>
            </a:r>
          </a:p>
          <a:p>
            <a:r>
              <a:rPr lang="fi-FI" sz="2000" dirty="0">
                <a:ea typeface="+mn-lt"/>
                <a:cs typeface="+mn-lt"/>
              </a:rPr>
              <a:t> Pelin loputtua enemmän pisteitä kerännyt joukkue voittaa. </a:t>
            </a:r>
            <a:endParaRPr lang="fi-FI" sz="2000" dirty="0">
              <a:cs typeface="Calibri" panose="020F0502020204030204"/>
            </a:endParaRPr>
          </a:p>
          <a:p>
            <a:r>
              <a:rPr lang="fi-FI" sz="2000" dirty="0">
                <a:ea typeface="+mn-lt"/>
                <a:cs typeface="+mn-lt"/>
              </a:rPr>
              <a:t>Ehdotuksia näyteltäväksi sanoiksi:</a:t>
            </a:r>
            <a:endParaRPr lang="fi-FI" sz="2000" dirty="0">
              <a:cs typeface="Calibri"/>
            </a:endParaRPr>
          </a:p>
          <a:p>
            <a:r>
              <a:rPr lang="fi-FI" sz="2000" dirty="0">
                <a:ea typeface="+mn-lt"/>
                <a:cs typeface="+mn-lt"/>
              </a:rPr>
              <a:t>soutaja, vaimo, sauna, onki, tuli, soutuvene, täysikuu, kannel, mato</a:t>
            </a:r>
            <a:endParaRPr lang="fi-FI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243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04A4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88A35F9-719A-DA02-30F2-162C5AA8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Kalevala 100 </a:t>
            </a:r>
            <a:r>
              <a:rPr lang="en-US" dirty="0" err="1">
                <a:solidFill>
                  <a:srgbClr val="FFFFFF"/>
                </a:solidFill>
              </a:rPr>
              <a:t>sekunnissa</a:t>
            </a:r>
            <a:endParaRPr lang="en-US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6" name="Kuva 6" descr="Kuva, joka sisältää kohteen puu, ruoho, ulko, kenttä&#10;&#10;Kuvaus luotu automaattisesti">
            <a:extLst>
              <a:ext uri="{FF2B5EF4-FFF2-40B4-BE49-F238E27FC236}">
                <a16:creationId xmlns:a16="http://schemas.microsoft.com/office/drawing/2014/main" id="{1728636B-1168-7E3E-C23B-E4946D5DFD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92" r="1" b="13106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45" name="Rectangle 2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isällön paikkamerkki 3">
            <a:extLst>
              <a:ext uri="{FF2B5EF4-FFF2-40B4-BE49-F238E27FC236}">
                <a16:creationId xmlns:a16="http://schemas.microsoft.com/office/drawing/2014/main" id="{45B9CD7F-A172-77AB-AF70-56CC95AD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cs typeface="Calibri"/>
                <a:hlinkClick r:id="rId3"/>
              </a:rPr>
              <a:t>https://www.youtube.com/watch?v=S-aM-gkwfU8&amp;t=106s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Avaa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linkki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ja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nauti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1186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69A20A-2C9D-91BB-B1A9-316F7BBB3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Kalevalamitta</a:t>
            </a:r>
            <a:endParaRPr lang="fi-FI" dirty="0"/>
          </a:p>
        </p:txBody>
      </p:sp>
      <p:graphicFrame>
        <p:nvGraphicFramePr>
          <p:cNvPr id="15" name="Sisällön paikkamerkki 2">
            <a:extLst>
              <a:ext uri="{FF2B5EF4-FFF2-40B4-BE49-F238E27FC236}">
                <a16:creationId xmlns:a16="http://schemas.microsoft.com/office/drawing/2014/main" id="{1FEFF8FE-0F9F-7B1E-247D-493B69AA08A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0000022"/>
              </p:ext>
            </p:extLst>
          </p:nvPr>
        </p:nvGraphicFramePr>
        <p:xfrm>
          <a:off x="7962" y="1347954"/>
          <a:ext cx="6751091" cy="5397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AA23661-807D-6E53-29BF-255DF7FF97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  <a:hlinkClick r:id="rId7"/>
              </a:rPr>
              <a:t>Kuuntele ja opi kalevalamitta</a:t>
            </a:r>
          </a:p>
          <a:p>
            <a:r>
              <a:rPr lang="fi-FI" dirty="0">
                <a:cs typeface="Calibri"/>
                <a:hlinkClick r:id="rId8"/>
              </a:rPr>
              <a:t>https://www.youtube.com/watch?v=t74bPt4xRNE&amp;t=10s</a:t>
            </a:r>
            <a:endParaRPr lang="fi-FI" dirty="0">
              <a:cs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5D13DCF-5579-32EE-117D-45E4A0B41FDF}"/>
              </a:ext>
            </a:extLst>
          </p:cNvPr>
          <p:cNvSpPr txBox="1"/>
          <p:nvPr/>
        </p:nvSpPr>
        <p:spPr>
          <a:xfrm flipV="1">
            <a:off x="8284190" y="3433254"/>
            <a:ext cx="93260" cy="1197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 dirty="0">
              <a:cs typeface="Calibri"/>
            </a:endParaRPr>
          </a:p>
        </p:txBody>
      </p:sp>
      <p:pic>
        <p:nvPicPr>
          <p:cNvPr id="8" name="Kuva 8" descr="Kirkas taivas yöllä">
            <a:extLst>
              <a:ext uri="{FF2B5EF4-FFF2-40B4-BE49-F238E27FC236}">
                <a16:creationId xmlns:a16="http://schemas.microsoft.com/office/drawing/2014/main" id="{7F8A0E55-951F-F2A2-FDDE-B7EE16200D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4498" y="3289367"/>
            <a:ext cx="3885677" cy="27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3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maa, puinen&#10;&#10;Kuvaus luotu automaattisesti">
            <a:extLst>
              <a:ext uri="{FF2B5EF4-FFF2-40B4-BE49-F238E27FC236}">
                <a16:creationId xmlns:a16="http://schemas.microsoft.com/office/drawing/2014/main" id="{34E33F9A-79DB-33E1-DF22-3665363D7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5BD9302-08F9-7776-CA8A-557B0AF0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Tehtävä: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DA9FD5-897C-D51E-6DAB-A911B1815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1712331"/>
            <a:ext cx="6461282" cy="41824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ea typeface="+mn-lt"/>
                <a:cs typeface="+mn-lt"/>
              </a:rPr>
              <a:t>Kalevalan ensimmäiset säkeet kuuluvat: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>
                <a:ea typeface="+mn-lt"/>
                <a:cs typeface="+mn-lt"/>
              </a:rPr>
              <a:t>"Mieleni minun </a:t>
            </a:r>
            <a:r>
              <a:rPr lang="fi-FI" sz="2000" dirty="0" err="1">
                <a:ea typeface="+mn-lt"/>
                <a:cs typeface="+mn-lt"/>
              </a:rPr>
              <a:t>tekevi</a:t>
            </a:r>
            <a:r>
              <a:rPr lang="fi-FI" sz="2000" dirty="0">
                <a:ea typeface="+mn-lt"/>
                <a:cs typeface="+mn-lt"/>
              </a:rPr>
              <a:t>, aivoni </a:t>
            </a:r>
            <a:r>
              <a:rPr lang="fi-FI" sz="2000" dirty="0" err="1">
                <a:ea typeface="+mn-lt"/>
                <a:cs typeface="+mn-lt"/>
              </a:rPr>
              <a:t>ajattelevi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 err="1">
                <a:ea typeface="+mn-lt"/>
                <a:cs typeface="+mn-lt"/>
              </a:rPr>
              <a:t>lähteäni</a:t>
            </a:r>
            <a:r>
              <a:rPr lang="fi-FI" sz="2000" dirty="0">
                <a:ea typeface="+mn-lt"/>
                <a:cs typeface="+mn-lt"/>
              </a:rPr>
              <a:t> laulamahan, </a:t>
            </a:r>
            <a:r>
              <a:rPr lang="fi-FI" sz="2000" dirty="0" err="1">
                <a:ea typeface="+mn-lt"/>
                <a:cs typeface="+mn-lt"/>
              </a:rPr>
              <a:t>saa´ani</a:t>
            </a:r>
            <a:r>
              <a:rPr lang="fi-FI" sz="2000" dirty="0">
                <a:ea typeface="+mn-lt"/>
                <a:cs typeface="+mn-lt"/>
              </a:rPr>
              <a:t> sanelemahan.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>
                <a:ea typeface="+mn-lt"/>
                <a:cs typeface="+mn-lt"/>
              </a:rPr>
              <a:t>sukuvirttä suoltamahan, lajivirttä laulamahan."</a:t>
            </a:r>
            <a:endParaRPr lang="fi-FI" sz="2000">
              <a:cs typeface="Calibri" panose="020F0502020204030204"/>
            </a:endParaRPr>
          </a:p>
          <a:p>
            <a:r>
              <a:rPr lang="fi-FI" sz="2000" dirty="0">
                <a:ea typeface="+mn-lt"/>
                <a:cs typeface="+mn-lt"/>
              </a:rPr>
              <a:t>Kirjoita nyt kalevalamitassa itse oma runosi halustasi lähteä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>
                <a:ea typeface="+mn-lt"/>
                <a:cs typeface="+mn-lt"/>
              </a:rPr>
              <a:t>joko kaverille,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>
                <a:ea typeface="+mn-lt"/>
                <a:cs typeface="+mn-lt"/>
              </a:rPr>
              <a:t>lomamatkalle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>
                <a:ea typeface="+mn-lt"/>
                <a:cs typeface="+mn-lt"/>
              </a:rPr>
              <a:t>tai huvipuistoon.</a:t>
            </a:r>
            <a:endParaRPr lang="fi-FI" sz="2000" dirty="0"/>
          </a:p>
          <a:p>
            <a:r>
              <a:rPr lang="fi-FI" sz="2000" dirty="0">
                <a:ea typeface="+mn-lt"/>
                <a:cs typeface="+mn-lt"/>
              </a:rPr>
              <a:t>Aloita kirjoittaminen Kalevalan ensimmäisillä säkeillä: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>
                <a:ea typeface="+mn-lt"/>
                <a:cs typeface="+mn-lt"/>
              </a:rPr>
              <a:t>Mieleni minun </a:t>
            </a:r>
            <a:r>
              <a:rPr lang="fi-FI" sz="2000" dirty="0" err="1">
                <a:ea typeface="+mn-lt"/>
                <a:cs typeface="+mn-lt"/>
              </a:rPr>
              <a:t>tekevi</a:t>
            </a:r>
            <a:r>
              <a:rPr lang="fi-FI" sz="2000" dirty="0">
                <a:ea typeface="+mn-lt"/>
                <a:cs typeface="+mn-lt"/>
              </a:rPr>
              <a:t>, aivoni </a:t>
            </a:r>
            <a:r>
              <a:rPr lang="fi-FI" sz="2000" dirty="0" err="1">
                <a:ea typeface="+mn-lt"/>
                <a:cs typeface="+mn-lt"/>
              </a:rPr>
              <a:t>ajattelevi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 err="1">
                <a:ea typeface="+mn-lt"/>
                <a:cs typeface="+mn-lt"/>
              </a:rPr>
              <a:t>lähteäni</a:t>
            </a:r>
            <a:endParaRPr lang="fi-FI" sz="2000">
              <a:ea typeface="+mn-lt"/>
              <a:cs typeface="+mn-lt"/>
            </a:endParaRPr>
          </a:p>
          <a:p>
            <a:r>
              <a:rPr lang="fi-FI" sz="2000" dirty="0">
                <a:ea typeface="+mn-lt"/>
                <a:cs typeface="+mn-lt"/>
              </a:rPr>
              <a:t>(https://kalevalankankahilla.kalevalaseura.fi/nv/f.php)</a:t>
            </a:r>
            <a:endParaRPr lang="fi-FI" sz="2000" dirty="0">
              <a:ea typeface="Calibri"/>
              <a:cs typeface="Calibri"/>
            </a:endParaRPr>
          </a:p>
          <a:p>
            <a:endParaRPr lang="fi-FI" sz="2000" dirty="0">
              <a:ea typeface="Calibri"/>
              <a:cs typeface="Calibri"/>
            </a:endParaRPr>
          </a:p>
          <a:p>
            <a:endParaRPr lang="fi-FI" sz="2000" dirty="0">
              <a:ea typeface="Calibri"/>
              <a:cs typeface="Calibri"/>
            </a:endParaRPr>
          </a:p>
          <a:p>
            <a:endParaRPr lang="fi-FI" sz="2000">
              <a:cs typeface="Calibri"/>
            </a:endParaRPr>
          </a:p>
          <a:p>
            <a:endParaRPr lang="fi-FI" sz="200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326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6" descr="Lähikuva voikukasta">
            <a:extLst>
              <a:ext uri="{FF2B5EF4-FFF2-40B4-BE49-F238E27FC236}">
                <a16:creationId xmlns:a16="http://schemas.microsoft.com/office/drawing/2014/main" id="{5293F0AD-65D3-1D28-DAAD-2D35F8CEE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3" b="1199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134447-3C6A-9727-8EE0-47CB976C6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i-FI" sz="3600">
                <a:cs typeface="Calibri Light"/>
              </a:rPr>
              <a:t>Tehtävä:</a:t>
            </a:r>
            <a:endParaRPr lang="fi-FI" sz="36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658B8A-C904-2169-295C-A43A3C70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1800" dirty="0">
                <a:cs typeface="Calibri"/>
              </a:rPr>
              <a:t>Kuvaa parin kanssa tekemästäsi runosta runovideo </a:t>
            </a:r>
            <a:r>
              <a:rPr lang="fi-FI" sz="1800" dirty="0" err="1">
                <a:cs typeface="Calibri"/>
              </a:rPr>
              <a:t>iMoviella</a:t>
            </a:r>
            <a:r>
              <a:rPr lang="fi-FI" sz="1800" dirty="0">
                <a:cs typeface="Calibri"/>
              </a:rPr>
              <a:t>. </a:t>
            </a:r>
            <a:endParaRPr lang="en-US" sz="1800" dirty="0">
              <a:ea typeface="+mn-lt"/>
              <a:cs typeface="+mn-lt"/>
            </a:endParaRPr>
          </a:p>
          <a:p>
            <a:r>
              <a:rPr lang="fi-FI" sz="1800" dirty="0">
                <a:cs typeface="Calibri"/>
              </a:rPr>
              <a:t>Mieti tausta, puvustus, kuvakulma</a:t>
            </a:r>
          </a:p>
          <a:p>
            <a:r>
              <a:rPr lang="fi-FI" sz="1800" dirty="0">
                <a:cs typeface="Calibri"/>
              </a:rPr>
              <a:t>Tee videoon musiikki </a:t>
            </a:r>
            <a:r>
              <a:rPr lang="fi-FI" sz="1800" dirty="0" err="1">
                <a:cs typeface="Calibri"/>
              </a:rPr>
              <a:t>Garage</a:t>
            </a:r>
            <a:r>
              <a:rPr lang="fi-FI" sz="1800" dirty="0">
                <a:cs typeface="Calibri"/>
              </a:rPr>
              <a:t> Band-ohjelmalla.</a:t>
            </a:r>
          </a:p>
          <a:p>
            <a:r>
              <a:rPr lang="fi-FI" sz="1800" dirty="0">
                <a:cs typeface="Calibri"/>
              </a:rPr>
              <a:t>Kurkkaa alla oleva runovideo inspiraation antajaksi:</a:t>
            </a:r>
          </a:p>
          <a:p>
            <a:r>
              <a:rPr lang="fi-FI" sz="1800" dirty="0">
                <a:cs typeface="Calibri"/>
                <a:hlinkClick r:id="rId3"/>
              </a:rPr>
              <a:t>Heli Laaksonen: Syrämien kirjois -runovideo</a:t>
            </a:r>
            <a:endParaRPr lang="fi-FI" sz="1800" dirty="0">
              <a:cs typeface="Calibri"/>
            </a:endParaRPr>
          </a:p>
          <a:p>
            <a:endParaRPr lang="fi-FI" sz="1800">
              <a:cs typeface="Calibri"/>
            </a:endParaRPr>
          </a:p>
          <a:p>
            <a:endParaRPr lang="fi-FI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095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B1EE1F-6738-485F-A620-2602F7683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7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C544FB-7860-4381-935B-43879C94F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86703" y="1257300"/>
            <a:ext cx="0" cy="56007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329D34F8-CE46-8A01-8B2F-F57BC265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48" y="1257300"/>
            <a:ext cx="3505240" cy="4254869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Kalevalan sankareita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DB17237-910A-7735-19A9-B2B5E6C4B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625" y="2073275"/>
            <a:ext cx="80962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  <a:hlinkClick r:id="rId2"/>
              </a:rPr>
              <a:t>https://www.youtube.com/watch?v=0ittziRdu-4&amp;t=11s</a:t>
            </a:r>
            <a:endParaRPr lang="fi-FI"/>
          </a:p>
        </p:txBody>
      </p:sp>
      <p:pic>
        <p:nvPicPr>
          <p:cNvPr id="6" name="Kuva 6" descr="Poika päällä Kap">
            <a:extLst>
              <a:ext uri="{FF2B5EF4-FFF2-40B4-BE49-F238E27FC236}">
                <a16:creationId xmlns:a16="http://schemas.microsoft.com/office/drawing/2014/main" id="{167D5F58-E3D0-D22C-6573-1B668B6F0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47900" y="2681288"/>
            <a:ext cx="19050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2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12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3" baseType="lpstr">
      <vt:lpstr>Office-teema</vt:lpstr>
      <vt:lpstr>Kalevala</vt:lpstr>
      <vt:lpstr>* Kalevala päivä 28.helmikuuta on suomalaisen kulttuurin päivä.  * Elias Lönnrot kokosi Kalevalan.  * Kalevalaa kutsutaan Suomen kansalliseepokseksi.  * Kalevalan katsotaan kuuluvan koko  maailmalle tärkeään kirjalliseen perin-töön, maailmankirjallisuuteen.   * Kalevalan päivä on myös vakiintunut  liputuspäivä.  https://yle.fi/aihe/artikkeli/2012/11/07/kalevalan-paiva-282</vt:lpstr>
      <vt:lpstr>PowerPoint-esitys</vt:lpstr>
      <vt:lpstr>  Lönnrot keräsi myös arvoituksia.    </vt:lpstr>
      <vt:lpstr>Kalevala 100 sekunnissa</vt:lpstr>
      <vt:lpstr>Kalevalamitta</vt:lpstr>
      <vt:lpstr>Tehtävä:</vt:lpstr>
      <vt:lpstr>Tehtävä:</vt:lpstr>
      <vt:lpstr>Kalevalan sankareita</vt:lpstr>
      <vt:lpstr>Sampo</vt:lpstr>
      <vt:lpstr>* Kauppias on saanut  myyntiin aitoja Sampoja. * Mikä Sampo siis on? * Miettikää, millainen on hyvä mainos. * Kirjoittakaa ajatuskartta.  * Tehkää mahdollisimman myyvä mainos,josta käy ilmi mm. Sammon - käyttötarkoitus  - ulkomuoto  - hinta * Tehkää mainos Pages, Canva tms. ohjelmalla. </vt:lpstr>
      <vt:lpstr>Linkkejä: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436</cp:revision>
  <dcterms:created xsi:type="dcterms:W3CDTF">2022-05-03T07:08:29Z</dcterms:created>
  <dcterms:modified xsi:type="dcterms:W3CDTF">2022-05-11T15:54:14Z</dcterms:modified>
</cp:coreProperties>
</file>