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8" r:id="rId16"/>
    <p:sldId id="270" r:id="rId17"/>
    <p:sldId id="267" r:id="rId18"/>
    <p:sldId id="265" r:id="rId19"/>
    <p:sldId id="26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B3294-3A59-4745-8D9F-051758A57B7C}" v="1" dt="2024-06-26T05:48:14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B02B3294-3A59-4745-8D9F-051758A57B7C}"/>
    <pc:docChg chg="delSld modSld">
      <pc:chgData name="Laitinen Merja" userId="814f4452-0b86-4d71-9b70-2e535e553236" providerId="ADAL" clId="{B02B3294-3A59-4745-8D9F-051758A57B7C}" dt="2024-06-26T05:49:34.963" v="50" actId="1076"/>
      <pc:docMkLst>
        <pc:docMk/>
      </pc:docMkLst>
      <pc:sldChg chg="modSp mod">
        <pc:chgData name="Laitinen Merja" userId="814f4452-0b86-4d71-9b70-2e535e553236" providerId="ADAL" clId="{B02B3294-3A59-4745-8D9F-051758A57B7C}" dt="2024-06-26T05:48:14.404" v="28"/>
        <pc:sldMkLst>
          <pc:docMk/>
          <pc:sldMk cId="1984044329" sldId="257"/>
        </pc:sldMkLst>
        <pc:spChg chg="mod">
          <ac:chgData name="Laitinen Merja" userId="814f4452-0b86-4d71-9b70-2e535e553236" providerId="ADAL" clId="{B02B3294-3A59-4745-8D9F-051758A57B7C}" dt="2024-06-26T05:48:14.404" v="28"/>
          <ac:spMkLst>
            <pc:docMk/>
            <pc:sldMk cId="1984044329" sldId="257"/>
            <ac:spMk id="2" creationId="{A5526CAC-D2F7-024D-22DC-CECD74340639}"/>
          </ac:spMkLst>
        </pc:spChg>
      </pc:sldChg>
      <pc:sldChg chg="modSp mod">
        <pc:chgData name="Laitinen Merja" userId="814f4452-0b86-4d71-9b70-2e535e553236" providerId="ADAL" clId="{B02B3294-3A59-4745-8D9F-051758A57B7C}" dt="2024-06-26T05:48:05.775" v="27" actId="1076"/>
        <pc:sldMkLst>
          <pc:docMk/>
          <pc:sldMk cId="3354045087" sldId="258"/>
        </pc:sldMkLst>
        <pc:spChg chg="mod">
          <ac:chgData name="Laitinen Merja" userId="814f4452-0b86-4d71-9b70-2e535e553236" providerId="ADAL" clId="{B02B3294-3A59-4745-8D9F-051758A57B7C}" dt="2024-06-26T05:48:05.775" v="27" actId="1076"/>
          <ac:spMkLst>
            <pc:docMk/>
            <pc:sldMk cId="3354045087" sldId="258"/>
            <ac:spMk id="2" creationId="{C1E66E9E-2B74-8744-D55D-8044E6527C89}"/>
          </ac:spMkLst>
        </pc:spChg>
        <pc:spChg chg="mod">
          <ac:chgData name="Laitinen Merja" userId="814f4452-0b86-4d71-9b70-2e535e553236" providerId="ADAL" clId="{B02B3294-3A59-4745-8D9F-051758A57B7C}" dt="2024-06-26T05:48:03.233" v="26" actId="1076"/>
          <ac:spMkLst>
            <pc:docMk/>
            <pc:sldMk cId="3354045087" sldId="258"/>
            <ac:spMk id="3" creationId="{913C6D72-C463-ECB4-73D2-04A6965873C0}"/>
          </ac:spMkLst>
        </pc:spChg>
      </pc:sldChg>
      <pc:sldChg chg="modSp mod">
        <pc:chgData name="Laitinen Merja" userId="814f4452-0b86-4d71-9b70-2e535e553236" providerId="ADAL" clId="{B02B3294-3A59-4745-8D9F-051758A57B7C}" dt="2024-06-26T05:48:28.064" v="30" actId="1076"/>
        <pc:sldMkLst>
          <pc:docMk/>
          <pc:sldMk cId="3113175751" sldId="259"/>
        </pc:sldMkLst>
        <pc:spChg chg="mod">
          <ac:chgData name="Laitinen Merja" userId="814f4452-0b86-4d71-9b70-2e535e553236" providerId="ADAL" clId="{B02B3294-3A59-4745-8D9F-051758A57B7C}" dt="2024-06-26T05:48:28.064" v="30" actId="1076"/>
          <ac:spMkLst>
            <pc:docMk/>
            <pc:sldMk cId="3113175751" sldId="259"/>
            <ac:spMk id="2" creationId="{756C006B-1390-DF24-FDD1-AA983BADAF29}"/>
          </ac:spMkLst>
        </pc:spChg>
        <pc:spChg chg="mod">
          <ac:chgData name="Laitinen Merja" userId="814f4452-0b86-4d71-9b70-2e535e553236" providerId="ADAL" clId="{B02B3294-3A59-4745-8D9F-051758A57B7C}" dt="2024-06-26T05:48:24.624" v="29" actId="1076"/>
          <ac:spMkLst>
            <pc:docMk/>
            <pc:sldMk cId="3113175751" sldId="259"/>
            <ac:spMk id="3" creationId="{9BB311C6-566B-7DA1-C579-F14E649EAC31}"/>
          </ac:spMkLst>
        </pc:spChg>
      </pc:sldChg>
      <pc:sldChg chg="modSp mod">
        <pc:chgData name="Laitinen Merja" userId="814f4452-0b86-4d71-9b70-2e535e553236" providerId="ADAL" clId="{B02B3294-3A59-4745-8D9F-051758A57B7C}" dt="2024-06-26T05:48:34.905" v="32" actId="1076"/>
        <pc:sldMkLst>
          <pc:docMk/>
          <pc:sldMk cId="1394820332" sldId="260"/>
        </pc:sldMkLst>
        <pc:spChg chg="mod">
          <ac:chgData name="Laitinen Merja" userId="814f4452-0b86-4d71-9b70-2e535e553236" providerId="ADAL" clId="{B02B3294-3A59-4745-8D9F-051758A57B7C}" dt="2024-06-26T05:48:34.905" v="32" actId="1076"/>
          <ac:spMkLst>
            <pc:docMk/>
            <pc:sldMk cId="1394820332" sldId="260"/>
            <ac:spMk id="2" creationId="{5377389A-CCBB-7C9D-EFD9-5A4E88290072}"/>
          </ac:spMkLst>
        </pc:spChg>
        <pc:spChg chg="mod">
          <ac:chgData name="Laitinen Merja" userId="814f4452-0b86-4d71-9b70-2e535e553236" providerId="ADAL" clId="{B02B3294-3A59-4745-8D9F-051758A57B7C}" dt="2024-06-26T05:48:32.215" v="31" actId="1076"/>
          <ac:spMkLst>
            <pc:docMk/>
            <pc:sldMk cId="1394820332" sldId="260"/>
            <ac:spMk id="3" creationId="{F33BB4CF-DEE2-513F-9820-0F42B0CFEFC0}"/>
          </ac:spMkLst>
        </pc:spChg>
      </pc:sldChg>
      <pc:sldChg chg="modSp mod">
        <pc:chgData name="Laitinen Merja" userId="814f4452-0b86-4d71-9b70-2e535e553236" providerId="ADAL" clId="{B02B3294-3A59-4745-8D9F-051758A57B7C}" dt="2024-06-26T05:48:41.790" v="34" actId="1076"/>
        <pc:sldMkLst>
          <pc:docMk/>
          <pc:sldMk cId="1135772433" sldId="261"/>
        </pc:sldMkLst>
        <pc:spChg chg="mod">
          <ac:chgData name="Laitinen Merja" userId="814f4452-0b86-4d71-9b70-2e535e553236" providerId="ADAL" clId="{B02B3294-3A59-4745-8D9F-051758A57B7C}" dt="2024-06-26T05:48:41.790" v="34" actId="1076"/>
          <ac:spMkLst>
            <pc:docMk/>
            <pc:sldMk cId="1135772433" sldId="261"/>
            <ac:spMk id="2" creationId="{48310E01-7818-DB77-1C1F-A8ED44682618}"/>
          </ac:spMkLst>
        </pc:spChg>
        <pc:spChg chg="mod">
          <ac:chgData name="Laitinen Merja" userId="814f4452-0b86-4d71-9b70-2e535e553236" providerId="ADAL" clId="{B02B3294-3A59-4745-8D9F-051758A57B7C}" dt="2024-06-26T05:48:38.713" v="33" actId="1076"/>
          <ac:spMkLst>
            <pc:docMk/>
            <pc:sldMk cId="1135772433" sldId="261"/>
            <ac:spMk id="3" creationId="{567D2DCF-4763-713C-3B0C-C43DCC50ACC5}"/>
          </ac:spMkLst>
        </pc:spChg>
      </pc:sldChg>
      <pc:sldChg chg="modSp mod">
        <pc:chgData name="Laitinen Merja" userId="814f4452-0b86-4d71-9b70-2e535e553236" providerId="ADAL" clId="{B02B3294-3A59-4745-8D9F-051758A57B7C}" dt="2024-06-26T05:48:49.235" v="36" actId="1076"/>
        <pc:sldMkLst>
          <pc:docMk/>
          <pc:sldMk cId="341600791" sldId="262"/>
        </pc:sldMkLst>
        <pc:spChg chg="mod">
          <ac:chgData name="Laitinen Merja" userId="814f4452-0b86-4d71-9b70-2e535e553236" providerId="ADAL" clId="{B02B3294-3A59-4745-8D9F-051758A57B7C}" dt="2024-06-26T05:48:49.235" v="36" actId="1076"/>
          <ac:spMkLst>
            <pc:docMk/>
            <pc:sldMk cId="341600791" sldId="262"/>
            <ac:spMk id="2" creationId="{8CAF2363-BD45-63A9-9310-6873DA423B2D}"/>
          </ac:spMkLst>
        </pc:spChg>
        <pc:spChg chg="mod">
          <ac:chgData name="Laitinen Merja" userId="814f4452-0b86-4d71-9b70-2e535e553236" providerId="ADAL" clId="{B02B3294-3A59-4745-8D9F-051758A57B7C}" dt="2024-06-26T05:48:46.666" v="35" actId="1076"/>
          <ac:spMkLst>
            <pc:docMk/>
            <pc:sldMk cId="341600791" sldId="262"/>
            <ac:spMk id="3" creationId="{DE38FAA6-A615-9656-6314-E1ED2DEBE761}"/>
          </ac:spMkLst>
        </pc:spChg>
      </pc:sldChg>
      <pc:sldChg chg="modSp mod">
        <pc:chgData name="Laitinen Merja" userId="814f4452-0b86-4d71-9b70-2e535e553236" providerId="ADAL" clId="{B02B3294-3A59-4745-8D9F-051758A57B7C}" dt="2024-06-26T05:48:56.325" v="38" actId="1076"/>
        <pc:sldMkLst>
          <pc:docMk/>
          <pc:sldMk cId="1415037166" sldId="263"/>
        </pc:sldMkLst>
        <pc:spChg chg="mod">
          <ac:chgData name="Laitinen Merja" userId="814f4452-0b86-4d71-9b70-2e535e553236" providerId="ADAL" clId="{B02B3294-3A59-4745-8D9F-051758A57B7C}" dt="2024-06-26T05:48:56.325" v="38" actId="1076"/>
          <ac:spMkLst>
            <pc:docMk/>
            <pc:sldMk cId="1415037166" sldId="263"/>
            <ac:spMk id="2" creationId="{3E88B416-490C-0CB7-DAE1-3D9B22818D07}"/>
          </ac:spMkLst>
        </pc:spChg>
        <pc:spChg chg="mod">
          <ac:chgData name="Laitinen Merja" userId="814f4452-0b86-4d71-9b70-2e535e553236" providerId="ADAL" clId="{B02B3294-3A59-4745-8D9F-051758A57B7C}" dt="2024-06-26T05:48:53.245" v="37" actId="1076"/>
          <ac:spMkLst>
            <pc:docMk/>
            <pc:sldMk cId="1415037166" sldId="263"/>
            <ac:spMk id="3" creationId="{AF3B0BEF-3A67-7198-12DD-59933CE54665}"/>
          </ac:spMkLst>
        </pc:spChg>
      </pc:sldChg>
      <pc:sldChg chg="modSp mod">
        <pc:chgData name="Laitinen Merja" userId="814f4452-0b86-4d71-9b70-2e535e553236" providerId="ADAL" clId="{B02B3294-3A59-4745-8D9F-051758A57B7C}" dt="2024-06-26T05:49:03.041" v="40" actId="1076"/>
        <pc:sldMkLst>
          <pc:docMk/>
          <pc:sldMk cId="2562238116" sldId="264"/>
        </pc:sldMkLst>
        <pc:spChg chg="mod">
          <ac:chgData name="Laitinen Merja" userId="814f4452-0b86-4d71-9b70-2e535e553236" providerId="ADAL" clId="{B02B3294-3A59-4745-8D9F-051758A57B7C}" dt="2024-06-26T05:49:03.041" v="40" actId="1076"/>
          <ac:spMkLst>
            <pc:docMk/>
            <pc:sldMk cId="2562238116" sldId="264"/>
            <ac:spMk id="2" creationId="{2C761E00-7B39-A875-B4AB-59E6948C3196}"/>
          </ac:spMkLst>
        </pc:spChg>
        <pc:spChg chg="mod">
          <ac:chgData name="Laitinen Merja" userId="814f4452-0b86-4d71-9b70-2e535e553236" providerId="ADAL" clId="{B02B3294-3A59-4745-8D9F-051758A57B7C}" dt="2024-06-26T05:49:00.954" v="39" actId="1076"/>
          <ac:spMkLst>
            <pc:docMk/>
            <pc:sldMk cId="2562238116" sldId="264"/>
            <ac:spMk id="3" creationId="{594A6086-F49C-E755-3552-FD86AFFD2F75}"/>
          </ac:spMkLst>
        </pc:spChg>
      </pc:sldChg>
      <pc:sldChg chg="modSp mod">
        <pc:chgData name="Laitinen Merja" userId="814f4452-0b86-4d71-9b70-2e535e553236" providerId="ADAL" clId="{B02B3294-3A59-4745-8D9F-051758A57B7C}" dt="2024-06-26T05:49:28.227" v="48" actId="1076"/>
        <pc:sldMkLst>
          <pc:docMk/>
          <pc:sldMk cId="904177695" sldId="265"/>
        </pc:sldMkLst>
        <pc:spChg chg="mod">
          <ac:chgData name="Laitinen Merja" userId="814f4452-0b86-4d71-9b70-2e535e553236" providerId="ADAL" clId="{B02B3294-3A59-4745-8D9F-051758A57B7C}" dt="2024-06-26T05:49:28.227" v="48" actId="1076"/>
          <ac:spMkLst>
            <pc:docMk/>
            <pc:sldMk cId="904177695" sldId="265"/>
            <ac:spMk id="2" creationId="{7DEC38C9-987F-17FB-1633-01FEFF98AE9D}"/>
          </ac:spMkLst>
        </pc:spChg>
        <pc:spChg chg="mod">
          <ac:chgData name="Laitinen Merja" userId="814f4452-0b86-4d71-9b70-2e535e553236" providerId="ADAL" clId="{B02B3294-3A59-4745-8D9F-051758A57B7C}" dt="2024-06-26T05:49:26.063" v="47" actId="1076"/>
          <ac:spMkLst>
            <pc:docMk/>
            <pc:sldMk cId="904177695" sldId="265"/>
            <ac:spMk id="3" creationId="{0DA61352-BF61-E9BD-175D-104748AE0079}"/>
          </ac:spMkLst>
        </pc:spChg>
      </pc:sldChg>
      <pc:sldChg chg="modSp mod">
        <pc:chgData name="Laitinen Merja" userId="814f4452-0b86-4d71-9b70-2e535e553236" providerId="ADAL" clId="{B02B3294-3A59-4745-8D9F-051758A57B7C}" dt="2024-06-26T05:49:34.963" v="50" actId="1076"/>
        <pc:sldMkLst>
          <pc:docMk/>
          <pc:sldMk cId="2152973881" sldId="266"/>
        </pc:sldMkLst>
        <pc:spChg chg="mod">
          <ac:chgData name="Laitinen Merja" userId="814f4452-0b86-4d71-9b70-2e535e553236" providerId="ADAL" clId="{B02B3294-3A59-4745-8D9F-051758A57B7C}" dt="2024-06-26T05:49:34.963" v="50" actId="1076"/>
          <ac:spMkLst>
            <pc:docMk/>
            <pc:sldMk cId="2152973881" sldId="266"/>
            <ac:spMk id="2" creationId="{562A2787-FBF1-6BF6-1F93-EFB49597BABC}"/>
          </ac:spMkLst>
        </pc:spChg>
        <pc:spChg chg="mod">
          <ac:chgData name="Laitinen Merja" userId="814f4452-0b86-4d71-9b70-2e535e553236" providerId="ADAL" clId="{B02B3294-3A59-4745-8D9F-051758A57B7C}" dt="2024-06-26T05:49:31.974" v="49" actId="1076"/>
          <ac:spMkLst>
            <pc:docMk/>
            <pc:sldMk cId="2152973881" sldId="266"/>
            <ac:spMk id="3" creationId="{BBD3B5B2-9036-3CBC-214C-B00C34F4268C}"/>
          </ac:spMkLst>
        </pc:spChg>
      </pc:sldChg>
      <pc:sldChg chg="modSp mod">
        <pc:chgData name="Laitinen Merja" userId="814f4452-0b86-4d71-9b70-2e535e553236" providerId="ADAL" clId="{B02B3294-3A59-4745-8D9F-051758A57B7C}" dt="2024-06-26T05:49:22.113" v="46" actId="1076"/>
        <pc:sldMkLst>
          <pc:docMk/>
          <pc:sldMk cId="2345413905" sldId="267"/>
        </pc:sldMkLst>
        <pc:spChg chg="mod">
          <ac:chgData name="Laitinen Merja" userId="814f4452-0b86-4d71-9b70-2e535e553236" providerId="ADAL" clId="{B02B3294-3A59-4745-8D9F-051758A57B7C}" dt="2024-06-26T05:49:22.113" v="46" actId="1076"/>
          <ac:spMkLst>
            <pc:docMk/>
            <pc:sldMk cId="2345413905" sldId="267"/>
            <ac:spMk id="2" creationId="{83588978-CB2C-C6D3-49A1-CF2BC2574129}"/>
          </ac:spMkLst>
        </pc:spChg>
        <pc:spChg chg="mod">
          <ac:chgData name="Laitinen Merja" userId="814f4452-0b86-4d71-9b70-2e535e553236" providerId="ADAL" clId="{B02B3294-3A59-4745-8D9F-051758A57B7C}" dt="2024-06-26T05:49:19.491" v="45" actId="1076"/>
          <ac:spMkLst>
            <pc:docMk/>
            <pc:sldMk cId="2345413905" sldId="267"/>
            <ac:spMk id="3" creationId="{B59A3D6A-F405-721F-B22F-6F92550CFFAB}"/>
          </ac:spMkLst>
        </pc:spChg>
      </pc:sldChg>
      <pc:sldChg chg="modSp mod">
        <pc:chgData name="Laitinen Merja" userId="814f4452-0b86-4d71-9b70-2e535e553236" providerId="ADAL" clId="{B02B3294-3A59-4745-8D9F-051758A57B7C}" dt="2024-06-26T05:49:09.165" v="42" actId="1076"/>
        <pc:sldMkLst>
          <pc:docMk/>
          <pc:sldMk cId="3140312464" sldId="268"/>
        </pc:sldMkLst>
        <pc:spChg chg="mod">
          <ac:chgData name="Laitinen Merja" userId="814f4452-0b86-4d71-9b70-2e535e553236" providerId="ADAL" clId="{B02B3294-3A59-4745-8D9F-051758A57B7C}" dt="2024-06-26T05:49:09.165" v="42" actId="1076"/>
          <ac:spMkLst>
            <pc:docMk/>
            <pc:sldMk cId="3140312464" sldId="268"/>
            <ac:spMk id="2" creationId="{E58AD391-B348-368A-A41D-0E7776A09FEA}"/>
          </ac:spMkLst>
        </pc:spChg>
        <pc:spChg chg="mod">
          <ac:chgData name="Laitinen Merja" userId="814f4452-0b86-4d71-9b70-2e535e553236" providerId="ADAL" clId="{B02B3294-3A59-4745-8D9F-051758A57B7C}" dt="2024-06-26T05:49:06.444" v="41" actId="1076"/>
          <ac:spMkLst>
            <pc:docMk/>
            <pc:sldMk cId="3140312464" sldId="268"/>
            <ac:spMk id="3" creationId="{E6FB63E7-E2F4-B986-5EC2-27C273E3F577}"/>
          </ac:spMkLst>
        </pc:spChg>
      </pc:sldChg>
      <pc:sldChg chg="del">
        <pc:chgData name="Laitinen Merja" userId="814f4452-0b86-4d71-9b70-2e535e553236" providerId="ADAL" clId="{B02B3294-3A59-4745-8D9F-051758A57B7C}" dt="2024-06-19T05:58:37.868" v="14" actId="2696"/>
        <pc:sldMkLst>
          <pc:docMk/>
          <pc:sldMk cId="2474218064" sldId="269"/>
        </pc:sldMkLst>
      </pc:sldChg>
      <pc:sldChg chg="modSp mod">
        <pc:chgData name="Laitinen Merja" userId="814f4452-0b86-4d71-9b70-2e535e553236" providerId="ADAL" clId="{B02B3294-3A59-4745-8D9F-051758A57B7C}" dt="2024-06-26T05:49:15.563" v="44" actId="1076"/>
        <pc:sldMkLst>
          <pc:docMk/>
          <pc:sldMk cId="3359203838" sldId="270"/>
        </pc:sldMkLst>
        <pc:spChg chg="mod">
          <ac:chgData name="Laitinen Merja" userId="814f4452-0b86-4d71-9b70-2e535e553236" providerId="ADAL" clId="{B02B3294-3A59-4745-8D9F-051758A57B7C}" dt="2024-06-26T05:49:15.563" v="44" actId="1076"/>
          <ac:spMkLst>
            <pc:docMk/>
            <pc:sldMk cId="3359203838" sldId="270"/>
            <ac:spMk id="2" creationId="{72BA35F7-D6AF-D7DA-66A1-35FC05A10B8E}"/>
          </ac:spMkLst>
        </pc:spChg>
        <pc:spChg chg="mod">
          <ac:chgData name="Laitinen Merja" userId="814f4452-0b86-4d71-9b70-2e535e553236" providerId="ADAL" clId="{B02B3294-3A59-4745-8D9F-051758A57B7C}" dt="2024-06-26T05:49:13.226" v="43" actId="1076"/>
          <ac:spMkLst>
            <pc:docMk/>
            <pc:sldMk cId="3359203838" sldId="270"/>
            <ac:spMk id="3" creationId="{C78F6CEB-3FF2-DAD2-2F63-A4C60A9AB2CE}"/>
          </ac:spMkLst>
        </pc:spChg>
      </pc:sldChg>
      <pc:sldChg chg="modSp mod">
        <pc:chgData name="Laitinen Merja" userId="814f4452-0b86-4d71-9b70-2e535e553236" providerId="ADAL" clId="{B02B3294-3A59-4745-8D9F-051758A57B7C}" dt="2024-06-19T06:03:08.620" v="25" actId="20577"/>
        <pc:sldMkLst>
          <pc:docMk/>
          <pc:sldMk cId="1852936443" sldId="271"/>
        </pc:sldMkLst>
        <pc:spChg chg="mod">
          <ac:chgData name="Laitinen Merja" userId="814f4452-0b86-4d71-9b70-2e535e553236" providerId="ADAL" clId="{B02B3294-3A59-4745-8D9F-051758A57B7C}" dt="2024-06-19T06:03:08.620" v="25" actId="20577"/>
          <ac:spMkLst>
            <pc:docMk/>
            <pc:sldMk cId="1852936443" sldId="271"/>
            <ac:spMk id="3" creationId="{51C58705-4F87-D530-2F48-58CC99C2A5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62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3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802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777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67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99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24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59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15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53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42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595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335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89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77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210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643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19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219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513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0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49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450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43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712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813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9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27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723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904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550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56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902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358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476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30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2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874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5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45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48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844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23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062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393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145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922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518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513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020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148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396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72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6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921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074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325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072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684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4548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404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491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936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42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2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4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596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04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85DB-3800-4749-8F70-1F092F56EAA4}" type="datetimeFigureOut">
              <a:rPr lang="fi-FI" smtClean="0"/>
              <a:t>26.6.2024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065C-F10B-4068-A9A0-7D96F3D1652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5B9BA6-0744-A30E-9EF4-6A26A8A0EB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D10ED4A-5071-462F-698C-F5DCBCC2F1AF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69097DA-C43E-23FB-0E36-A958E333D4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1300" y="20066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8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CB856-D01D-3DC4-DCBC-7FFD5BB06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KALTOINKOHTELU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55109B-F2CE-B637-C871-8E0C7668C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14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AD391-B348-368A-A41D-0E7776A0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136"/>
            <a:ext cx="10515600" cy="1325563"/>
          </a:xfrm>
        </p:spPr>
        <p:txBody>
          <a:bodyPr/>
          <a:lstStyle/>
          <a:p>
            <a:r>
              <a:rPr lang="fi-FI" dirty="0"/>
              <a:t>Ikäihmisten kaltoinkohtelun riskit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FB63E7-E2F4-B986-5EC2-27C273E3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9750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2800" dirty="0"/>
              <a:t>Toimintakykyä ja elämänhallintaa heikentävät fyysiset ja psyykkiset sairaudet</a:t>
            </a:r>
          </a:p>
          <a:p>
            <a:pPr eaLnBrk="1" hangingPunct="1">
              <a:defRPr/>
            </a:pPr>
            <a:r>
              <a:rPr lang="fi-FI" sz="2800" dirty="0"/>
              <a:t>Ikääntyneen, hänen puolisonsa tai muun läheisen päihteidenkäyttö</a:t>
            </a:r>
          </a:p>
          <a:p>
            <a:pPr eaLnBrk="1" hangingPunct="1">
              <a:defRPr/>
            </a:pPr>
            <a:r>
              <a:rPr lang="fi-FI" sz="2800" dirty="0"/>
              <a:t>Mustasukkaisuus</a:t>
            </a:r>
          </a:p>
          <a:p>
            <a:pPr eaLnBrk="1" hangingPunct="1">
              <a:defRPr/>
            </a:pPr>
            <a:r>
              <a:rPr lang="fi-FI" sz="2800" dirty="0"/>
              <a:t>Mielenterveysongelmat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031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A35F7-D6AF-D7DA-66A1-35FC05A1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15"/>
            <a:ext cx="10515600" cy="1325563"/>
          </a:xfrm>
        </p:spPr>
        <p:txBody>
          <a:bodyPr/>
          <a:lstStyle/>
          <a:p>
            <a:r>
              <a:rPr lang="fi-FI" dirty="0"/>
              <a:t>Ikäihmisten kaltoinkohtelun riskit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8F6CEB-3FF2-DAD2-2F63-A4C60A9AB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7530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fi-FI" sz="2800" dirty="0"/>
              <a:t>Hoitovastuussa olevan väsyminen, osaamattomuus, koulutuksen tai tiedon puute</a:t>
            </a:r>
          </a:p>
          <a:p>
            <a:pPr eaLnBrk="1" hangingPunct="1">
              <a:defRPr/>
            </a:pPr>
            <a:r>
              <a:rPr lang="fi-FI" sz="2800" dirty="0"/>
              <a:t>Sosiaalisten kontaktien puute, yksinäisyys, eristäytyminen</a:t>
            </a:r>
          </a:p>
          <a:p>
            <a:pPr eaLnBrk="1" hangingPunct="1">
              <a:defRPr/>
            </a:pPr>
            <a:r>
              <a:rPr lang="fi-FI" sz="2800" dirty="0"/>
              <a:t>Läheisen taloudellinen tai muu riippuvuus vanhuksesta</a:t>
            </a:r>
          </a:p>
          <a:p>
            <a:pPr eaLnBrk="1" hangingPunct="1">
              <a:defRPr/>
            </a:pPr>
            <a:r>
              <a:rPr lang="fi-FI" sz="2800" dirty="0"/>
              <a:t>Perhe- tai parisuhteen selvittämättömät ristiriidat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920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88978-CB2C-C6D3-49A1-CF2BC257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413"/>
            <a:ext cx="10515600" cy="1325563"/>
          </a:xfrm>
        </p:spPr>
        <p:txBody>
          <a:bodyPr/>
          <a:lstStyle/>
          <a:p>
            <a:r>
              <a:rPr lang="fi-FI" dirty="0"/>
              <a:t>Mistä tunnistaa kaltoinkohtelun, jatkuu...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9A3D6A-F405-721F-B22F-6F92550CF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693"/>
            <a:ext cx="10515600" cy="4351338"/>
          </a:xfrm>
        </p:spPr>
        <p:txBody>
          <a:bodyPr/>
          <a:lstStyle/>
          <a:p>
            <a:pPr lvl="1" eaLnBrk="1" hangingPunct="1">
              <a:defRPr/>
            </a:pPr>
            <a:r>
              <a:rPr lang="fi-FI" sz="2800" dirty="0"/>
              <a:t>Perhe- ja parisuhteisiin</a:t>
            </a:r>
          </a:p>
          <a:p>
            <a:pPr lvl="1" eaLnBrk="1" hangingPunct="1">
              <a:defRPr/>
            </a:pPr>
            <a:r>
              <a:rPr lang="fi-FI" sz="2800" dirty="0"/>
              <a:t>Sosiaaliseen verkostoon ja kontakteihin</a:t>
            </a:r>
          </a:p>
          <a:p>
            <a:pPr lvl="1" eaLnBrk="1" hangingPunct="1">
              <a:defRPr/>
            </a:pPr>
            <a:r>
              <a:rPr lang="fi-FI" sz="2800" dirty="0"/>
              <a:t>Yksinäisyyteen, eristäytyneisyyteen</a:t>
            </a:r>
          </a:p>
          <a:p>
            <a:pPr lvl="1" eaLnBrk="1" hangingPunct="1">
              <a:defRPr/>
            </a:pPr>
            <a:r>
              <a:rPr lang="fi-FI" sz="2800" dirty="0"/>
              <a:t>Omaishoitajan jaksamiseen</a:t>
            </a:r>
          </a:p>
          <a:p>
            <a:pPr lvl="1" eaLnBrk="1" hangingPunct="1">
              <a:defRPr/>
            </a:pPr>
            <a:r>
              <a:rPr lang="fi-FI" sz="2800" dirty="0"/>
              <a:t>Turvattomuuden ja tyytymättömyyden kokemiseen</a:t>
            </a:r>
          </a:p>
          <a:p>
            <a:pPr lvl="1" eaLnBrk="1" hangingPunct="1">
              <a:defRPr/>
            </a:pPr>
            <a:r>
              <a:rPr lang="fi-FI" sz="2800" dirty="0"/>
              <a:t>Avun hakemiseen / hoidosta kieltäytymiseen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41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C38C9-987F-17FB-1633-01FEFF98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022"/>
            <a:ext cx="10515600" cy="1325563"/>
          </a:xfrm>
        </p:spPr>
        <p:txBody>
          <a:bodyPr/>
          <a:lstStyle/>
          <a:p>
            <a:r>
              <a:rPr lang="fi-FI" dirty="0"/>
              <a:t>Mistä tunnistaa kaltoinkohtelun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A61352-BF61-E9BD-175D-104748AE0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/>
              <a:t>Muutosten huomiointi!! hitaat / nopeat muutokset</a:t>
            </a:r>
          </a:p>
          <a:p>
            <a:pPr eaLnBrk="1" hangingPunct="1">
              <a:defRPr/>
            </a:pPr>
            <a:r>
              <a:rPr lang="fi-FI" dirty="0"/>
              <a:t>Havaintojen kirjaamisen ja raportoinnin (suullinen, kirjallinen) merkitys; hoito- ja palvelusuunnitelma</a:t>
            </a:r>
          </a:p>
          <a:p>
            <a:pPr eaLnBrk="1" hangingPunct="1">
              <a:defRPr/>
            </a:pPr>
            <a:r>
              <a:rPr lang="fi-FI" dirty="0"/>
              <a:t>Peittely ja vähättely tavallista; uskalluksen puute asioiden tiedostamisessa</a:t>
            </a:r>
          </a:p>
          <a:p>
            <a:pPr eaLnBrk="1" hangingPunct="1">
              <a:defRPr/>
            </a:pPr>
            <a:r>
              <a:rPr lang="fi-FI" dirty="0"/>
              <a:t>Varhainen puuttuminen!!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17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A2787-FBF1-6BF6-1F93-EFB49597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747"/>
            <a:ext cx="10515600" cy="1325563"/>
          </a:xfrm>
        </p:spPr>
        <p:txBody>
          <a:bodyPr/>
          <a:lstStyle/>
          <a:p>
            <a:r>
              <a:rPr lang="fi-FI" sz="4400" dirty="0"/>
              <a:t>Tunnistamisen vaikeus, koska</a:t>
            </a:r>
            <a:br>
              <a:rPr lang="fi-FI" sz="44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D3B5B2-9036-3CBC-214C-B00C34F4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3302087"/>
            <a:ext cx="10515600" cy="4351338"/>
          </a:xfrm>
        </p:spPr>
        <p:txBody>
          <a:bodyPr/>
          <a:lstStyle/>
          <a:p>
            <a:pPr lvl="1" eaLnBrk="1" hangingPunct="1">
              <a:defRPr/>
            </a:pPr>
            <a:r>
              <a:rPr lang="fi-FI" sz="2800" dirty="0"/>
              <a:t>Tunnusmerkit voivat sekoittua esim. dementiaan</a:t>
            </a:r>
          </a:p>
          <a:p>
            <a:pPr lvl="1" eaLnBrk="1" hangingPunct="1">
              <a:defRPr/>
            </a:pPr>
            <a:r>
              <a:rPr lang="fi-FI" sz="2800" dirty="0"/>
              <a:t>Vanhuksen ja kaltoinkohtelijan läheinen suhde</a:t>
            </a:r>
          </a:p>
          <a:p>
            <a:pPr lvl="1" eaLnBrk="1" hangingPunct="1">
              <a:defRPr/>
            </a:pPr>
            <a:r>
              <a:rPr lang="fi-FI" sz="2800" dirty="0"/>
              <a:t>Ympäristön kyvyttömyys / haluttomuus nähdä tilanne</a:t>
            </a:r>
          </a:p>
          <a:p>
            <a:pPr lvl="1" eaLnBrk="1" hangingPunct="1">
              <a:defRPr/>
            </a:pPr>
            <a:r>
              <a:rPr lang="fi-FI" sz="2800" dirty="0"/>
              <a:t>Yhteistyö eri ammattiryhmien välillä joskus ontuvaa</a:t>
            </a:r>
          </a:p>
          <a:p>
            <a:pPr lvl="1" eaLnBrk="1" hangingPunct="1">
              <a:defRPr/>
            </a:pPr>
            <a:r>
              <a:rPr lang="fi-FI" sz="2800" dirty="0"/>
              <a:t>Salassapito- ja vaitiolovelvollisuus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297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42469-23A1-8F3A-203B-9EE6882A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C58705-4F87-D530-2F48-58CC99C2A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Kan</a:t>
            </a:r>
            <a:r>
              <a:rPr lang="fi-FI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Suvi. 2022. Ikääntyneiden osallisuus ja kuntoutuminen.  Sanoma Pro. 1. painos.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93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526CAC-D2F7-024D-22DC-CECD7434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KALTOINKOHTELU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6F3A10-6DD9-E70D-C395-CD6FE9024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i-FI" sz="2800" dirty="0"/>
              <a:t>vanhuksiin kohdistuva fyysinen ja psyykkinen väkivalta</a:t>
            </a:r>
          </a:p>
          <a:p>
            <a:pPr eaLnBrk="1" hangingPunct="1">
              <a:defRPr/>
            </a:pPr>
            <a:r>
              <a:rPr lang="fi-FI" sz="2800" dirty="0"/>
              <a:t>seksuaalinen hyväksikäyttö</a:t>
            </a:r>
          </a:p>
          <a:p>
            <a:pPr eaLnBrk="1" hangingPunct="1">
              <a:defRPr/>
            </a:pPr>
            <a:r>
              <a:rPr lang="fi-FI" sz="2800" dirty="0"/>
              <a:t>taloudellinen hyväksikäyttö</a:t>
            </a:r>
          </a:p>
          <a:p>
            <a:pPr eaLnBrk="1" hangingPunct="1">
              <a:defRPr/>
            </a:pPr>
            <a:r>
              <a:rPr lang="fi-FI" sz="2800" dirty="0"/>
              <a:t>hoidon laiminlyönti</a:t>
            </a:r>
          </a:p>
          <a:p>
            <a:pPr eaLnBrk="1" hangingPunct="1">
              <a:defRPr/>
            </a:pPr>
            <a:r>
              <a:rPr lang="fi-FI" sz="2800" dirty="0"/>
              <a:t>oikeuksien rajoittaminen loukkaaminen</a:t>
            </a:r>
          </a:p>
          <a:p>
            <a:pPr eaLnBrk="1" hangingPunct="1">
              <a:defRPr/>
            </a:pPr>
            <a:r>
              <a:rPr lang="fi-FI" sz="2800" dirty="0"/>
              <a:t>alentava, välinpitämätön kohtelu</a:t>
            </a:r>
          </a:p>
          <a:p>
            <a:pPr eaLnBrk="1" hangingPunct="1">
              <a:defRPr/>
            </a:pPr>
            <a:endParaRPr lang="fi-FI" sz="2800" dirty="0"/>
          </a:p>
          <a:p>
            <a:pPr eaLnBrk="1" hangingPunct="1">
              <a:defRPr/>
            </a:pPr>
            <a:endParaRPr lang="fi-FI" sz="2800" dirty="0"/>
          </a:p>
          <a:p>
            <a:pPr eaLnBrk="1" hangingPunct="1">
              <a:defRPr/>
            </a:pPr>
            <a:r>
              <a:rPr lang="fi-FI" sz="2800" dirty="0"/>
              <a:t>Piilevä ongelma =&gt; vain pieni osa näkyy tilastoissa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E66E9E-2B74-8744-D55D-8044E652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407"/>
            <a:ext cx="10515600" cy="1325563"/>
          </a:xfrm>
        </p:spPr>
        <p:txBody>
          <a:bodyPr/>
          <a:lstStyle/>
          <a:p>
            <a:r>
              <a:rPr lang="fi-FI" sz="4400" dirty="0"/>
              <a:t>PSYYKKINEN KALTOINKOHTELU</a:t>
            </a:r>
            <a:br>
              <a:rPr lang="fi-FI" sz="44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3C6D72-C463-ECB4-73D2-04A69658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1970"/>
            <a:ext cx="105156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= henkisen ahdistuksen, tuskan aiheuttaminen vanhukselle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*Nimittely, nöyryyttäminen, kiusaaminen, syyttely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*Ihmissuhteista eristäminen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*Perusoikeuksien kieltäminen ; mielipiteet, valinnat, yksityisyys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*Palvelujen saannin estäminen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40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C006B-1390-DF24-FDD1-AA983BAD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470"/>
            <a:ext cx="10515600" cy="1325563"/>
          </a:xfrm>
        </p:spPr>
        <p:txBody>
          <a:bodyPr/>
          <a:lstStyle/>
          <a:p>
            <a:r>
              <a:rPr lang="fi-FI" sz="4400" dirty="0"/>
              <a:t>FYYSINEN KALTOINKOHTELU</a:t>
            </a:r>
            <a:br>
              <a:rPr lang="fi-FI" sz="44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B311C6-566B-7DA1-C579-F14E649E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5860"/>
            <a:ext cx="105156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= fyysisen kivun ja vahingon aiheuttaminen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*Töniminen, sitominen, puristaminen, lyöminen ym. rajut otteet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17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77389A-CCBB-7C9D-EFD9-5A4E8829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526"/>
            <a:ext cx="10515600" cy="1325563"/>
          </a:xfrm>
        </p:spPr>
        <p:txBody>
          <a:bodyPr/>
          <a:lstStyle/>
          <a:p>
            <a:r>
              <a:rPr lang="fi-FI" sz="4400" dirty="0"/>
              <a:t>SEKSUAALINEN KALTOINKOHTELU</a:t>
            </a:r>
            <a:br>
              <a:rPr lang="fi-FI" sz="44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3BB4CF-DEE2-513F-9820-0F42B0C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3640"/>
            <a:ext cx="105156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= seksuaalinen alistaminen, sukupuolinen häirintä, ahdistelu, sukupuoliyhteyteen pakottaminen l. raiskaus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482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10E01-7818-DB77-1C1F-A8ED4468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4416"/>
            <a:ext cx="10515600" cy="1325563"/>
          </a:xfrm>
        </p:spPr>
        <p:txBody>
          <a:bodyPr/>
          <a:lstStyle/>
          <a:p>
            <a:r>
              <a:rPr lang="fi-FI" sz="4400" dirty="0"/>
              <a:t>TALOUDELLINEN KALTOINKOHTELU</a:t>
            </a:r>
            <a:br>
              <a:rPr lang="fi-FI" sz="44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7D2DCF-4763-713C-3B0C-C43DCC50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418"/>
            <a:ext cx="105156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= rahojen ja muun omaisuuden käyttäminen, myyminen, hävittäminen ilman vanhuksen lupaa; kiristäminen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77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F2363-BD45-63A9-9310-6873DA42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686"/>
            <a:ext cx="10515600" cy="1325563"/>
          </a:xfrm>
        </p:spPr>
        <p:txBody>
          <a:bodyPr/>
          <a:lstStyle/>
          <a:p>
            <a:r>
              <a:rPr lang="fi-FI" sz="4400" dirty="0"/>
              <a:t>HOIDON LAIMINLYÖNTI</a:t>
            </a:r>
            <a:br>
              <a:rPr lang="fi-FI" sz="44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38FAA6-A615-9656-6314-E1ED2DEB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249"/>
            <a:ext cx="105156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fi-FI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800" dirty="0"/>
              <a:t>= tahallinen hoitamatta jättäminen; perustarpeiden väheksyminen; tahaton hoidon epäonnistuminen; (hygienian hoidon, ravinnonsaannin, lääkityksen laiminlyönti, valvomatta jättäminen)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0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8B416-490C-0CB7-DAE1-3D9B2281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745"/>
            <a:ext cx="10515600" cy="1325563"/>
          </a:xfrm>
        </p:spPr>
        <p:txBody>
          <a:bodyPr/>
          <a:lstStyle/>
          <a:p>
            <a:r>
              <a:rPr lang="fi-FI" dirty="0"/>
              <a:t>Kuka voi kaltoinkohdella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3B0BEF-3A67-7198-12DD-59933CE5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909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fi-FI" sz="2800" dirty="0"/>
              <a:t>Puoliso</a:t>
            </a:r>
          </a:p>
          <a:p>
            <a:pPr eaLnBrk="1" hangingPunct="1">
              <a:defRPr/>
            </a:pPr>
            <a:r>
              <a:rPr lang="fi-FI" sz="2800" dirty="0"/>
              <a:t>Aikuinen lapsi tai lapsenlapsi</a:t>
            </a:r>
          </a:p>
          <a:p>
            <a:pPr eaLnBrk="1" hangingPunct="1">
              <a:defRPr/>
            </a:pPr>
            <a:r>
              <a:rPr lang="fi-FI" sz="2800" dirty="0"/>
              <a:t>Muu sukulainen tai tuttava</a:t>
            </a:r>
          </a:p>
          <a:p>
            <a:pPr eaLnBrk="1" hangingPunct="1">
              <a:defRPr/>
            </a:pPr>
            <a:r>
              <a:rPr lang="fi-FI" sz="2800" dirty="0"/>
              <a:t>Tuntematon henkilö</a:t>
            </a:r>
          </a:p>
          <a:p>
            <a:pPr eaLnBrk="1" hangingPunct="1">
              <a:defRPr/>
            </a:pPr>
            <a:r>
              <a:rPr lang="fi-FI" sz="2800" dirty="0"/>
              <a:t>Hoitovastuussa oleva henkilö</a:t>
            </a:r>
          </a:p>
          <a:p>
            <a:pPr eaLnBrk="1" hangingPunct="1">
              <a:defRPr/>
            </a:pPr>
            <a:r>
              <a:rPr lang="fi-FI" sz="2800" dirty="0"/>
              <a:t>Hoitolaitos tai muu palveluverkosto</a:t>
            </a:r>
          </a:p>
          <a:p>
            <a:pPr eaLnBrk="1" hangingPunct="1">
              <a:defRPr/>
            </a:pPr>
            <a:r>
              <a:rPr lang="fi-FI" sz="2800" dirty="0"/>
              <a:t>Yhteiskunta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503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61E00-7B39-A875-B4AB-59E6948C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1044633"/>
            <a:ext cx="10515600" cy="1325563"/>
          </a:xfrm>
        </p:spPr>
        <p:txBody>
          <a:bodyPr/>
          <a:lstStyle/>
          <a:p>
            <a:r>
              <a:rPr lang="fi-FI" dirty="0"/>
              <a:t>Mistä tunnistaa kaltoinkohtelun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4A6086-F49C-E755-3552-FD86AFFD2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2790359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/>
              <a:t>Huolen herääminen =&gt; huoli liittyy usein vanhuksen</a:t>
            </a:r>
          </a:p>
          <a:p>
            <a:pPr lvl="1" eaLnBrk="1" hangingPunct="1">
              <a:defRPr/>
            </a:pPr>
            <a:r>
              <a:rPr lang="fi-FI" sz="2800" dirty="0"/>
              <a:t>Elämänhallintaan</a:t>
            </a:r>
          </a:p>
          <a:p>
            <a:pPr lvl="1" eaLnBrk="1" hangingPunct="1">
              <a:defRPr/>
            </a:pPr>
            <a:r>
              <a:rPr lang="fi-FI" sz="2800" dirty="0"/>
              <a:t>Ulkoiseen olemukseen – sen muutoksiin</a:t>
            </a:r>
          </a:p>
          <a:p>
            <a:pPr lvl="1" eaLnBrk="1" hangingPunct="1">
              <a:defRPr/>
            </a:pPr>
            <a:r>
              <a:rPr lang="fi-FI" sz="2800" dirty="0"/>
              <a:t>Terveydentilaan</a:t>
            </a:r>
          </a:p>
          <a:p>
            <a:pPr lvl="1" eaLnBrk="1" hangingPunct="1">
              <a:defRPr/>
            </a:pPr>
            <a:r>
              <a:rPr lang="fi-FI" sz="2800" dirty="0"/>
              <a:t>Asumisoloihin</a:t>
            </a:r>
          </a:p>
          <a:p>
            <a:pPr lvl="1" eaLnBrk="1" hangingPunct="1">
              <a:defRPr/>
            </a:pPr>
            <a:r>
              <a:rPr lang="fi-FI" sz="2800" dirty="0"/>
              <a:t>Taloudelliseen tilanteeseen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2238116"/>
      </p:ext>
    </p:extLst>
  </p:cSld>
  <p:clrMapOvr>
    <a:masterClrMapping/>
  </p:clrMapOvr>
</p:sld>
</file>

<file path=ppt/theme/theme1.xml><?xml version="1.0" encoding="utf-8"?>
<a:theme xmlns:a="http://schemas.openxmlformats.org/drawingml/2006/main" name="Mallipohja_ Sakky_Jotpa2022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llipohja_ Sakky_Jotpa2022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F7E06621-CA70-489F-AFC5-810E65ADF361}"/>
    </a:ext>
  </a:extLst>
</a:theme>
</file>

<file path=ppt/theme/theme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AF495501-B115-4D73-AF9D-4A1B06B746E4}"/>
    </a:ext>
  </a:extLst>
</a:theme>
</file>

<file path=ppt/theme/theme6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B14BCD0E-2C45-4E4C-8427-6E751D97B2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Mallipohja_ Sakky_Jotpa2022</Template>
  <TotalTime>20</TotalTime>
  <Words>353</Words>
  <Application>Microsoft Office PowerPoint</Application>
  <PresentationFormat>Laajakuva</PresentationFormat>
  <Paragraphs>72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Wingdings</vt:lpstr>
      <vt:lpstr>Mallipohja_ Sakky_Jotpa2022</vt:lpstr>
      <vt:lpstr>Mukautettu suunnittelumalli</vt:lpstr>
      <vt:lpstr>1_Mukautettu suunnittelumalli</vt:lpstr>
      <vt:lpstr>1_Mallipohja_ Sakky_Jotpa2022</vt:lpstr>
      <vt:lpstr>2_Mukautettu suunnittelumalli</vt:lpstr>
      <vt:lpstr>3_Mukautettu suunnittelumalli</vt:lpstr>
      <vt:lpstr>KALTOINKOHTELU</vt:lpstr>
      <vt:lpstr>KALTOINKOHTELU</vt:lpstr>
      <vt:lpstr>PSYYKKINEN KALTOINKOHTELU </vt:lpstr>
      <vt:lpstr>FYYSINEN KALTOINKOHTELU </vt:lpstr>
      <vt:lpstr>SEKSUAALINEN KALTOINKOHTELU </vt:lpstr>
      <vt:lpstr>TALOUDELLINEN KALTOINKOHTELU </vt:lpstr>
      <vt:lpstr>HOIDON LAIMINLYÖNTI </vt:lpstr>
      <vt:lpstr>Kuka voi kaltoinkohdella</vt:lpstr>
      <vt:lpstr>Mistä tunnistaa kaltoinkohtelun</vt:lpstr>
      <vt:lpstr>Ikäihmisten kaltoinkohtelun riskit</vt:lpstr>
      <vt:lpstr>Ikäihmisten kaltoinkohtelun riskit</vt:lpstr>
      <vt:lpstr>Mistä tunnistaa kaltoinkohtelun, jatkuu...</vt:lpstr>
      <vt:lpstr>Mistä tunnistaa kaltoinkohtelun</vt:lpstr>
      <vt:lpstr>Tunnistamisen vaikeus, koska 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KALTOINKOHTELU</dc:title>
  <dc:creator>Käyhkö Helena</dc:creator>
  <cp:lastModifiedBy>Laitinen Merja</cp:lastModifiedBy>
  <cp:revision>2</cp:revision>
  <dcterms:created xsi:type="dcterms:W3CDTF">2023-03-14T08:42:06Z</dcterms:created>
  <dcterms:modified xsi:type="dcterms:W3CDTF">2024-06-26T05:49:40Z</dcterms:modified>
</cp:coreProperties>
</file>