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4" r:id="rId5"/>
    <p:sldMasterId id="2147483670" r:id="rId6"/>
    <p:sldMasterId id="2147483674" r:id="rId7"/>
  </p:sldMasterIdLst>
  <p:sldIdLst>
    <p:sldId id="407" r:id="rId8"/>
    <p:sldId id="408" r:id="rId9"/>
    <p:sldId id="410" r:id="rId10"/>
    <p:sldId id="411" r:id="rId11"/>
    <p:sldId id="412" r:id="rId12"/>
    <p:sldId id="413" r:id="rId13"/>
    <p:sldId id="414" r:id="rId14"/>
    <p:sldId id="409" r:id="rId15"/>
    <p:sldId id="257" r:id="rId16"/>
    <p:sldId id="295" r:id="rId17"/>
    <p:sldId id="415" r:id="rId18"/>
    <p:sldId id="416" r:id="rId19"/>
    <p:sldId id="418" r:id="rId20"/>
    <p:sldId id="419" r:id="rId21"/>
    <p:sldId id="417" r:id="rId22"/>
    <p:sldId id="406" r:id="rId23"/>
  </p:sldIdLst>
  <p:sldSz cx="12192000" cy="6858000"/>
  <p:notesSz cx="6858000" cy="9144000"/>
  <p:defaultTextStyle>
    <a:defPPr>
      <a:defRPr lang="en-GB"/>
    </a:defPPr>
    <a:lvl1pPr algn="l" rtl="0" fontAlgn="base">
      <a:spcBef>
        <a:spcPct val="0"/>
      </a:spcBef>
      <a:spcAft>
        <a:spcPct val="0"/>
      </a:spcAft>
      <a:defRPr sz="1867" kern="1200">
        <a:solidFill>
          <a:schemeClr val="tx1"/>
        </a:solidFill>
        <a:latin typeface="Palatino Linotype" pitchFamily="18" charset="0"/>
        <a:ea typeface="+mn-ea"/>
        <a:cs typeface="+mn-cs"/>
      </a:defRPr>
    </a:lvl1pPr>
    <a:lvl2pPr marL="609585" algn="l" rtl="0" fontAlgn="base">
      <a:spcBef>
        <a:spcPct val="0"/>
      </a:spcBef>
      <a:spcAft>
        <a:spcPct val="0"/>
      </a:spcAft>
      <a:defRPr sz="1867" kern="1200">
        <a:solidFill>
          <a:schemeClr val="tx1"/>
        </a:solidFill>
        <a:latin typeface="Palatino Linotype" pitchFamily="18" charset="0"/>
        <a:ea typeface="+mn-ea"/>
        <a:cs typeface="+mn-cs"/>
      </a:defRPr>
    </a:lvl2pPr>
    <a:lvl3pPr marL="1219170" algn="l" rtl="0" fontAlgn="base">
      <a:spcBef>
        <a:spcPct val="0"/>
      </a:spcBef>
      <a:spcAft>
        <a:spcPct val="0"/>
      </a:spcAft>
      <a:defRPr sz="1867" kern="1200">
        <a:solidFill>
          <a:schemeClr val="tx1"/>
        </a:solidFill>
        <a:latin typeface="Palatino Linotype" pitchFamily="18" charset="0"/>
        <a:ea typeface="+mn-ea"/>
        <a:cs typeface="+mn-cs"/>
      </a:defRPr>
    </a:lvl3pPr>
    <a:lvl4pPr marL="1828754" algn="l" rtl="0" fontAlgn="base">
      <a:spcBef>
        <a:spcPct val="0"/>
      </a:spcBef>
      <a:spcAft>
        <a:spcPct val="0"/>
      </a:spcAft>
      <a:defRPr sz="1867" kern="1200">
        <a:solidFill>
          <a:schemeClr val="tx1"/>
        </a:solidFill>
        <a:latin typeface="Palatino Linotype" pitchFamily="18" charset="0"/>
        <a:ea typeface="+mn-ea"/>
        <a:cs typeface="+mn-cs"/>
      </a:defRPr>
    </a:lvl4pPr>
    <a:lvl5pPr marL="2438339" algn="l" rtl="0" fontAlgn="base">
      <a:spcBef>
        <a:spcPct val="0"/>
      </a:spcBef>
      <a:spcAft>
        <a:spcPct val="0"/>
      </a:spcAft>
      <a:defRPr sz="1867" kern="1200">
        <a:solidFill>
          <a:schemeClr val="tx1"/>
        </a:solidFill>
        <a:latin typeface="Palatino Linotype" pitchFamily="18" charset="0"/>
        <a:ea typeface="+mn-ea"/>
        <a:cs typeface="+mn-cs"/>
      </a:defRPr>
    </a:lvl5pPr>
    <a:lvl6pPr marL="3047924" algn="l" defTabSz="1219170" rtl="0" eaLnBrk="1" latinLnBrk="0" hangingPunct="1">
      <a:defRPr sz="1867" kern="1200">
        <a:solidFill>
          <a:schemeClr val="tx1"/>
        </a:solidFill>
        <a:latin typeface="Palatino Linotype" pitchFamily="18" charset="0"/>
        <a:ea typeface="+mn-ea"/>
        <a:cs typeface="+mn-cs"/>
      </a:defRPr>
    </a:lvl6pPr>
    <a:lvl7pPr marL="3657509" algn="l" defTabSz="1219170" rtl="0" eaLnBrk="1" latinLnBrk="0" hangingPunct="1">
      <a:defRPr sz="1867" kern="1200">
        <a:solidFill>
          <a:schemeClr val="tx1"/>
        </a:solidFill>
        <a:latin typeface="Palatino Linotype" pitchFamily="18" charset="0"/>
        <a:ea typeface="+mn-ea"/>
        <a:cs typeface="+mn-cs"/>
      </a:defRPr>
    </a:lvl7pPr>
    <a:lvl8pPr marL="4267093" algn="l" defTabSz="1219170" rtl="0" eaLnBrk="1" latinLnBrk="0" hangingPunct="1">
      <a:defRPr sz="1867" kern="1200">
        <a:solidFill>
          <a:schemeClr val="tx1"/>
        </a:solidFill>
        <a:latin typeface="Palatino Linotype" pitchFamily="18" charset="0"/>
        <a:ea typeface="+mn-ea"/>
        <a:cs typeface="+mn-cs"/>
      </a:defRPr>
    </a:lvl8pPr>
    <a:lvl9pPr marL="4876678" algn="l" defTabSz="1219170" rtl="0" eaLnBrk="1" latinLnBrk="0" hangingPunct="1">
      <a:defRPr sz="1867" kern="1200">
        <a:solidFill>
          <a:schemeClr val="tx1"/>
        </a:solidFill>
        <a:latin typeface="Palatino Linotype" pitchFamily="18"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490FC6-B1B3-4668-88C7-A9D5B0C906F5}" type="doc">
      <dgm:prSet loTypeId="urn:microsoft.com/office/officeart/2005/8/layout/venn1" loCatId="relationship" qsTypeId="urn:microsoft.com/office/officeart/2005/8/quickstyle/simple1" qsCatId="simple" csTypeId="urn:microsoft.com/office/officeart/2005/8/colors/accent1_2" csCatId="accent1" phldr="1"/>
      <dgm:spPr/>
    </dgm:pt>
    <dgm:pt modelId="{6FC355BC-4CC6-4FAA-A19D-C5E5EF2AAF0D}">
      <dgm:prSet phldrT="[Teksti]" custT="1"/>
      <dgm:spPr/>
      <dgm:t>
        <a:bodyPr/>
        <a:lstStyle/>
        <a:p>
          <a:pPr algn="l"/>
          <a:r>
            <a:rPr lang="fi-FI" sz="1800" i="1" dirty="0"/>
            <a:t>Arjen vertaiskohtaamiset</a:t>
          </a:r>
        </a:p>
      </dgm:t>
    </dgm:pt>
    <dgm:pt modelId="{2C116E17-F82E-4F5A-B0C1-D94EE63AA74C}" type="parTrans" cxnId="{20C903E5-D941-4531-8501-7607078C82D6}">
      <dgm:prSet/>
      <dgm:spPr/>
      <dgm:t>
        <a:bodyPr/>
        <a:lstStyle/>
        <a:p>
          <a:endParaRPr lang="fi-FI"/>
        </a:p>
      </dgm:t>
    </dgm:pt>
    <dgm:pt modelId="{0358661E-7087-45DB-A1DA-D9175794EF7E}" type="sibTrans" cxnId="{20C903E5-D941-4531-8501-7607078C82D6}">
      <dgm:prSet/>
      <dgm:spPr/>
      <dgm:t>
        <a:bodyPr/>
        <a:lstStyle/>
        <a:p>
          <a:endParaRPr lang="fi-FI"/>
        </a:p>
      </dgm:t>
    </dgm:pt>
    <dgm:pt modelId="{131D3CFC-D622-46E6-88C1-BC1EE5D65B03}">
      <dgm:prSet phldrT="[Teksti]" custT="1"/>
      <dgm:spPr/>
      <dgm:t>
        <a:bodyPr/>
        <a:lstStyle/>
        <a:p>
          <a:pPr algn="r"/>
          <a:r>
            <a:rPr lang="fi-FI" sz="1800" i="1" dirty="0"/>
            <a:t>Ammattimainen ohjaus</a:t>
          </a:r>
        </a:p>
      </dgm:t>
    </dgm:pt>
    <dgm:pt modelId="{8214196C-CBB0-4E90-AC40-8AAEEB7B39B0}" type="parTrans" cxnId="{8AD37DBA-CE96-4A86-A0F9-2550EE278A10}">
      <dgm:prSet/>
      <dgm:spPr/>
      <dgm:t>
        <a:bodyPr/>
        <a:lstStyle/>
        <a:p>
          <a:endParaRPr lang="fi-FI"/>
        </a:p>
      </dgm:t>
    </dgm:pt>
    <dgm:pt modelId="{7D5267E3-8A05-4DA4-8430-4BE68E8EEA68}" type="sibTrans" cxnId="{8AD37DBA-CE96-4A86-A0F9-2550EE278A10}">
      <dgm:prSet/>
      <dgm:spPr/>
      <dgm:t>
        <a:bodyPr/>
        <a:lstStyle/>
        <a:p>
          <a:endParaRPr lang="fi-FI"/>
        </a:p>
      </dgm:t>
    </dgm:pt>
    <dgm:pt modelId="{4077257F-609B-4EC1-8678-6085DF2A47A6}" type="pres">
      <dgm:prSet presAssocID="{38490FC6-B1B3-4668-88C7-A9D5B0C906F5}" presName="compositeShape" presStyleCnt="0">
        <dgm:presLayoutVars>
          <dgm:chMax val="7"/>
          <dgm:dir/>
          <dgm:resizeHandles val="exact"/>
        </dgm:presLayoutVars>
      </dgm:prSet>
      <dgm:spPr/>
    </dgm:pt>
    <dgm:pt modelId="{8D137575-4F15-4D39-AE86-1877A8BDE9A3}" type="pres">
      <dgm:prSet presAssocID="{6FC355BC-4CC6-4FAA-A19D-C5E5EF2AAF0D}" presName="circ1" presStyleLbl="vennNode1" presStyleIdx="0" presStyleCnt="2" custScaleX="164526" custLinFactNeighborX="-9273" custLinFactNeighborY="-739"/>
      <dgm:spPr/>
    </dgm:pt>
    <dgm:pt modelId="{65E81DE4-151D-4E0F-9706-3A74FF0A9F7A}" type="pres">
      <dgm:prSet presAssocID="{6FC355BC-4CC6-4FAA-A19D-C5E5EF2AAF0D}" presName="circ1Tx" presStyleLbl="revTx" presStyleIdx="0" presStyleCnt="0">
        <dgm:presLayoutVars>
          <dgm:chMax val="0"/>
          <dgm:chPref val="0"/>
          <dgm:bulletEnabled val="1"/>
        </dgm:presLayoutVars>
      </dgm:prSet>
      <dgm:spPr/>
    </dgm:pt>
    <dgm:pt modelId="{862194B8-AD13-4949-B4E9-92C9D7404DDD}" type="pres">
      <dgm:prSet presAssocID="{131D3CFC-D622-46E6-88C1-BC1EE5D65B03}" presName="circ2" presStyleLbl="vennNode1" presStyleIdx="1" presStyleCnt="2" custScaleX="155444" custLinFactNeighborX="15597" custLinFactNeighborY="0"/>
      <dgm:spPr/>
    </dgm:pt>
    <dgm:pt modelId="{DA2E22A6-5661-49BC-BA85-00404664B577}" type="pres">
      <dgm:prSet presAssocID="{131D3CFC-D622-46E6-88C1-BC1EE5D65B03}" presName="circ2Tx" presStyleLbl="revTx" presStyleIdx="0" presStyleCnt="0">
        <dgm:presLayoutVars>
          <dgm:chMax val="0"/>
          <dgm:chPref val="0"/>
          <dgm:bulletEnabled val="1"/>
        </dgm:presLayoutVars>
      </dgm:prSet>
      <dgm:spPr/>
    </dgm:pt>
  </dgm:ptLst>
  <dgm:cxnLst>
    <dgm:cxn modelId="{B432031C-8CFD-4210-883D-10E5A9E02B30}" type="presOf" srcId="{6FC355BC-4CC6-4FAA-A19D-C5E5EF2AAF0D}" destId="{8D137575-4F15-4D39-AE86-1877A8BDE9A3}" srcOrd="0" destOrd="0" presId="urn:microsoft.com/office/officeart/2005/8/layout/venn1"/>
    <dgm:cxn modelId="{92AAB766-221E-4197-B05D-ADFFAE31BA0E}" type="presOf" srcId="{131D3CFC-D622-46E6-88C1-BC1EE5D65B03}" destId="{DA2E22A6-5661-49BC-BA85-00404664B577}" srcOrd="1" destOrd="0" presId="urn:microsoft.com/office/officeart/2005/8/layout/venn1"/>
    <dgm:cxn modelId="{E53E7247-A4C1-456C-88C2-B65F6B4F7AAD}" type="presOf" srcId="{131D3CFC-D622-46E6-88C1-BC1EE5D65B03}" destId="{862194B8-AD13-4949-B4E9-92C9D7404DDD}" srcOrd="0" destOrd="0" presId="urn:microsoft.com/office/officeart/2005/8/layout/venn1"/>
    <dgm:cxn modelId="{8F24807B-6EED-4364-A717-287A4F01270E}" type="presOf" srcId="{6FC355BC-4CC6-4FAA-A19D-C5E5EF2AAF0D}" destId="{65E81DE4-151D-4E0F-9706-3A74FF0A9F7A}" srcOrd="1" destOrd="0" presId="urn:microsoft.com/office/officeart/2005/8/layout/venn1"/>
    <dgm:cxn modelId="{E03E87AD-0D3B-4F56-889C-6917F8862AE7}" type="presOf" srcId="{38490FC6-B1B3-4668-88C7-A9D5B0C906F5}" destId="{4077257F-609B-4EC1-8678-6085DF2A47A6}" srcOrd="0" destOrd="0" presId="urn:microsoft.com/office/officeart/2005/8/layout/venn1"/>
    <dgm:cxn modelId="{8AD37DBA-CE96-4A86-A0F9-2550EE278A10}" srcId="{38490FC6-B1B3-4668-88C7-A9D5B0C906F5}" destId="{131D3CFC-D622-46E6-88C1-BC1EE5D65B03}" srcOrd="1" destOrd="0" parTransId="{8214196C-CBB0-4E90-AC40-8AAEEB7B39B0}" sibTransId="{7D5267E3-8A05-4DA4-8430-4BE68E8EEA68}"/>
    <dgm:cxn modelId="{20C903E5-D941-4531-8501-7607078C82D6}" srcId="{38490FC6-B1B3-4668-88C7-A9D5B0C906F5}" destId="{6FC355BC-4CC6-4FAA-A19D-C5E5EF2AAF0D}" srcOrd="0" destOrd="0" parTransId="{2C116E17-F82E-4F5A-B0C1-D94EE63AA74C}" sibTransId="{0358661E-7087-45DB-A1DA-D9175794EF7E}"/>
    <dgm:cxn modelId="{E60743DD-DE09-4B0A-8FE2-8C127FF3C3F6}" type="presParOf" srcId="{4077257F-609B-4EC1-8678-6085DF2A47A6}" destId="{8D137575-4F15-4D39-AE86-1877A8BDE9A3}" srcOrd="0" destOrd="0" presId="urn:microsoft.com/office/officeart/2005/8/layout/venn1"/>
    <dgm:cxn modelId="{19C7FC27-CB50-4342-B3B3-C4C0BA6A20C1}" type="presParOf" srcId="{4077257F-609B-4EC1-8678-6085DF2A47A6}" destId="{65E81DE4-151D-4E0F-9706-3A74FF0A9F7A}" srcOrd="1" destOrd="0" presId="urn:microsoft.com/office/officeart/2005/8/layout/venn1"/>
    <dgm:cxn modelId="{C26E781B-0F6B-423C-B77F-7E60155D3074}" type="presParOf" srcId="{4077257F-609B-4EC1-8678-6085DF2A47A6}" destId="{862194B8-AD13-4949-B4E9-92C9D7404DDD}" srcOrd="2" destOrd="0" presId="urn:microsoft.com/office/officeart/2005/8/layout/venn1"/>
    <dgm:cxn modelId="{85AFB2CE-AEAC-4FAE-8651-CCD55516C80D}" type="presParOf" srcId="{4077257F-609B-4EC1-8678-6085DF2A47A6}" destId="{DA2E22A6-5661-49BC-BA85-00404664B577}"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137575-4F15-4D39-AE86-1877A8BDE9A3}">
      <dsp:nvSpPr>
        <dsp:cNvPr id="0" name=""/>
        <dsp:cNvSpPr/>
      </dsp:nvSpPr>
      <dsp:spPr>
        <a:xfrm>
          <a:off x="581276" y="0"/>
          <a:ext cx="6100994" cy="370822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fi-FI" sz="1800" i="1" kern="1200" dirty="0"/>
            <a:t>Arjen vertaiskohtaamiset</a:t>
          </a:r>
        </a:p>
      </dsp:txBody>
      <dsp:txXfrm>
        <a:off x="1433217" y="437279"/>
        <a:ext cx="3517690" cy="2833666"/>
      </dsp:txXfrm>
    </dsp:sp>
    <dsp:sp modelId="{862194B8-AD13-4949-B4E9-92C9D7404DDD}">
      <dsp:nvSpPr>
        <dsp:cNvPr id="0" name=""/>
        <dsp:cNvSpPr/>
      </dsp:nvSpPr>
      <dsp:spPr>
        <a:xfrm>
          <a:off x="4344497" y="10141"/>
          <a:ext cx="5764213" cy="370822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r" defTabSz="800100">
            <a:lnSpc>
              <a:spcPct val="90000"/>
            </a:lnSpc>
            <a:spcBef>
              <a:spcPct val="0"/>
            </a:spcBef>
            <a:spcAft>
              <a:spcPct val="35000"/>
            </a:spcAft>
            <a:buNone/>
          </a:pPr>
          <a:r>
            <a:rPr lang="fi-FI" sz="1800" i="1" kern="1200" dirty="0"/>
            <a:t>Ammattimainen ohjaus</a:t>
          </a:r>
        </a:p>
      </dsp:txBody>
      <dsp:txXfrm>
        <a:off x="5980287" y="447420"/>
        <a:ext cx="3323510" cy="283366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Otsikkodia1">
    <p:spTree>
      <p:nvGrpSpPr>
        <p:cNvPr id="1" name=""/>
        <p:cNvGrpSpPr/>
        <p:nvPr/>
      </p:nvGrpSpPr>
      <p:grpSpPr>
        <a:xfrm>
          <a:off x="0" y="0"/>
          <a:ext cx="0" cy="0"/>
          <a:chOff x="0" y="0"/>
          <a:chExt cx="0" cy="0"/>
        </a:xfrm>
      </p:grpSpPr>
      <p:sp>
        <p:nvSpPr>
          <p:cNvPr id="81923" name="Rectangle 3" descr="otsikko">
            <a:extLst>
              <a:ext uri="{C183D7F6-B498-43B3-948B-1728B52AA6E4}">
                <adec:decorative xmlns:adec="http://schemas.microsoft.com/office/drawing/2017/decorative" val="0"/>
              </a:ext>
            </a:extLst>
          </p:cNvPr>
          <p:cNvSpPr>
            <a:spLocks noGrp="1" noChangeArrowheads="1"/>
          </p:cNvSpPr>
          <p:nvPr>
            <p:ph type="ctrTitle" hasCustomPrompt="1"/>
          </p:nvPr>
        </p:nvSpPr>
        <p:spPr>
          <a:xfrm>
            <a:off x="1122600" y="4180905"/>
            <a:ext cx="9946800" cy="777600"/>
          </a:xfrm>
        </p:spPr>
        <p:txBody>
          <a:bodyPr/>
          <a:lstStyle>
            <a:lvl1pPr>
              <a:lnSpc>
                <a:spcPts val="5040"/>
              </a:lnSpc>
              <a:defRPr sz="4000"/>
            </a:lvl1pPr>
          </a:lstStyle>
          <a:p>
            <a:r>
              <a:rPr lang="fi-FI" dirty="0"/>
              <a:t>Lisää otsikko napsauttamalla</a:t>
            </a:r>
          </a:p>
        </p:txBody>
      </p:sp>
      <p:sp>
        <p:nvSpPr>
          <p:cNvPr id="81924" name="Rectangle 4" descr="esityksen tekijä, esityspaikka, päivämäärä">
            <a:extLst>
              <a:ext uri="{C183D7F6-B498-43B3-948B-1728B52AA6E4}">
                <adec:decorative xmlns:adec="http://schemas.microsoft.com/office/drawing/2017/decorative" val="0"/>
              </a:ext>
            </a:extLst>
          </p:cNvPr>
          <p:cNvSpPr>
            <a:spLocks noGrp="1" noChangeArrowheads="1"/>
          </p:cNvSpPr>
          <p:nvPr>
            <p:ph type="subTitle" idx="1" hasCustomPrompt="1"/>
          </p:nvPr>
        </p:nvSpPr>
        <p:spPr>
          <a:xfrm>
            <a:off x="1122600" y="4943558"/>
            <a:ext cx="9946800" cy="432000"/>
          </a:xfrm>
        </p:spPr>
        <p:txBody>
          <a:bodyPr rIns="91440" anchor="ctr" anchorCtr="0"/>
          <a:lstStyle>
            <a:lvl1pPr marL="0" indent="0">
              <a:buFontTx/>
              <a:buNone/>
              <a:defRPr sz="1600" i="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GB" dirty="0" err="1"/>
              <a:t>Lisää</a:t>
            </a:r>
            <a:r>
              <a:rPr lang="en-GB" dirty="0"/>
              <a:t> </a:t>
            </a:r>
            <a:r>
              <a:rPr lang="en-GB" dirty="0" err="1"/>
              <a:t>esityksen</a:t>
            </a:r>
            <a:r>
              <a:rPr lang="en-GB" dirty="0"/>
              <a:t> </a:t>
            </a:r>
            <a:r>
              <a:rPr lang="en-GB" dirty="0" err="1"/>
              <a:t>tekijä</a:t>
            </a:r>
            <a:r>
              <a:rPr lang="en-GB" dirty="0"/>
              <a:t>, </a:t>
            </a:r>
            <a:r>
              <a:rPr lang="en-GB" dirty="0" err="1"/>
              <a:t>esityspaikka</a:t>
            </a:r>
            <a:r>
              <a:rPr lang="en-GB" dirty="0"/>
              <a:t> ja </a:t>
            </a:r>
            <a:r>
              <a:rPr lang="en-GB" dirty="0" err="1"/>
              <a:t>päivämäärä</a:t>
            </a:r>
            <a:endParaRPr lang="en-GB" dirty="0"/>
          </a:p>
        </p:txBody>
      </p:sp>
      <p:pic>
        <p:nvPicPr>
          <p:cNvPr id="10" name="Kuva 9" descr="University of Eastern Finland, logo">
            <a:extLst>
              <a:ext uri="{FF2B5EF4-FFF2-40B4-BE49-F238E27FC236}">
                <a16:creationId xmlns:a16="http://schemas.microsoft.com/office/drawing/2014/main" id="{A88F4322-563B-45DF-87E1-6F35E5782A62}"/>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600" y="489600"/>
            <a:ext cx="3076892" cy="2865600"/>
          </a:xfrm>
          <a:prstGeom prst="rect">
            <a:avLst/>
          </a:prstGeom>
        </p:spPr>
      </p:pic>
      <p:sp>
        <p:nvSpPr>
          <p:cNvPr id="3" name="Kuvan paikkamerkki 2">
            <a:extLst>
              <a:ext uri="{FF2B5EF4-FFF2-40B4-BE49-F238E27FC236}">
                <a16:creationId xmlns:a16="http://schemas.microsoft.com/office/drawing/2014/main" id="{3E8480DC-CE60-4890-A24A-CEDDEE30EF5C}"/>
              </a:ext>
              <a:ext uri="{C183D7F6-B498-43B3-948B-1728B52AA6E4}">
                <adec:decorative xmlns:adec="http://schemas.microsoft.com/office/drawing/2017/decorative" val="0"/>
              </a:ext>
            </a:extLst>
          </p:cNvPr>
          <p:cNvSpPr>
            <a:spLocks noGrp="1" noChangeAspect="1"/>
          </p:cNvSpPr>
          <p:nvPr>
            <p:ph type="pic" sz="quarter" idx="11"/>
          </p:nvPr>
        </p:nvSpPr>
        <p:spPr>
          <a:xfrm>
            <a:off x="4199492" y="489600"/>
            <a:ext cx="6917308" cy="2866548"/>
          </a:xfrm>
          <a:noFill/>
        </p:spPr>
        <p:txBody>
          <a:bodyPr anchor="t" anchorCtr="0"/>
          <a:lstStyle>
            <a:lvl1pPr marL="0" indent="0">
              <a:buNone/>
              <a:defRPr>
                <a:solidFill>
                  <a:schemeClr val="tx1"/>
                </a:solidFill>
              </a:defRPr>
            </a:lvl1pPr>
          </a:lstStyle>
          <a:p>
            <a:r>
              <a:rPr lang="fi-FI"/>
              <a:t>Lisää kuva napsauttamalla kuvaketta</a:t>
            </a:r>
            <a:endParaRPr lang="fi-FI" dirty="0"/>
          </a:p>
        </p:txBody>
      </p:sp>
      <p:sp>
        <p:nvSpPr>
          <p:cNvPr id="8" name="Suorakulmio 7">
            <a:extLst>
              <a:ext uri="{FF2B5EF4-FFF2-40B4-BE49-F238E27FC236}">
                <a16:creationId xmlns:a16="http://schemas.microsoft.com/office/drawing/2014/main" id="{3B8AA9E5-608A-1E4C-B361-DE61F400DFAE}"/>
              </a:ext>
              <a:ext uri="{C183D7F6-B498-43B3-948B-1728B52AA6E4}">
                <adec:decorative xmlns:adec="http://schemas.microsoft.com/office/drawing/2017/decorative" val="1"/>
              </a:ext>
            </a:extLst>
          </p:cNvPr>
          <p:cNvSpPr/>
          <p:nvPr/>
        </p:nvSpPr>
        <p:spPr>
          <a:xfrm>
            <a:off x="1" y="6614906"/>
            <a:ext cx="12192000" cy="243094"/>
          </a:xfrm>
          <a:prstGeom prst="rect">
            <a:avLst/>
          </a:prstGeom>
          <a:solidFill>
            <a:srgbClr val="009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764228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älilehti harmaa">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007435" y="2564905"/>
            <a:ext cx="10177131" cy="777687"/>
          </a:xfrm>
        </p:spPr>
        <p:txBody>
          <a:bodyPr anchor="t" anchorCtr="0"/>
          <a:lstStyle>
            <a:lvl1pPr>
              <a:defRPr>
                <a:solidFill>
                  <a:schemeClr val="accent3"/>
                </a:solidFill>
              </a:defRPr>
            </a:lvl1pPr>
          </a:lstStyle>
          <a:p>
            <a:r>
              <a:rPr lang="fi-FI" dirty="0"/>
              <a:t>Lisää otsikko napsauttamalla</a:t>
            </a:r>
            <a:endParaRPr lang="en-US" dirty="0"/>
          </a:p>
        </p:txBody>
      </p:sp>
      <p:sp>
        <p:nvSpPr>
          <p:cNvPr id="12" name="Tekstin paikkamerkki 3">
            <a:extLst>
              <a:ext uri="{FF2B5EF4-FFF2-40B4-BE49-F238E27FC236}">
                <a16:creationId xmlns:a16="http://schemas.microsoft.com/office/drawing/2014/main" id="{FD887A96-DA96-4A82-9613-0D39F17DBAB0}"/>
              </a:ext>
            </a:extLst>
          </p:cNvPr>
          <p:cNvSpPr>
            <a:spLocks noGrp="1"/>
          </p:cNvSpPr>
          <p:nvPr>
            <p:ph type="body" sz="quarter" idx="10" hasCustomPrompt="1"/>
          </p:nvPr>
        </p:nvSpPr>
        <p:spPr>
          <a:xfrm>
            <a:off x="1007435" y="3342592"/>
            <a:ext cx="10177200" cy="922338"/>
          </a:xfrm>
        </p:spPr>
        <p:txBody>
          <a:bodyPr anchor="t" anchorCtr="0"/>
          <a:lstStyle>
            <a:lvl1pPr marL="0" marR="0" indent="0" algn="l" defTabSz="914400" rtl="0" eaLnBrk="1" fontAlgn="base" latinLnBrk="0" hangingPunct="1">
              <a:lnSpc>
                <a:spcPct val="100000"/>
              </a:lnSpc>
              <a:spcBef>
                <a:spcPct val="0"/>
              </a:spcBef>
              <a:spcAft>
                <a:spcPct val="30000"/>
              </a:spcAft>
              <a:buClr>
                <a:schemeClr val="accent2"/>
              </a:buClr>
              <a:buSzTx/>
              <a:buFontTx/>
              <a:buNone/>
              <a:tabLst/>
              <a:defRPr>
                <a:solidFill>
                  <a:schemeClr val="bg1"/>
                </a:solidFill>
              </a:defRPr>
            </a:lvl1pPr>
          </a:lstStyle>
          <a:p>
            <a:pPr marL="0" marR="0" lvl="0" indent="0" algn="l" defTabSz="914400" rtl="0" eaLnBrk="1" fontAlgn="base" latinLnBrk="0" hangingPunct="1">
              <a:lnSpc>
                <a:spcPct val="100000"/>
              </a:lnSpc>
              <a:spcBef>
                <a:spcPct val="0"/>
              </a:spcBef>
              <a:spcAft>
                <a:spcPct val="30000"/>
              </a:spcAft>
              <a:buClr>
                <a:schemeClr val="accent2"/>
              </a:buClr>
              <a:buSzTx/>
              <a:buFontTx/>
              <a:buNone/>
              <a:tabLst/>
              <a:defRPr/>
            </a:pPr>
            <a:r>
              <a:rPr lang="fi-FI" sz="2800" kern="0" dirty="0">
                <a:latin typeface="Open Sans SemiBold" panose="020B0706030804020204" pitchFamily="34" charset="0"/>
                <a:ea typeface="Open Sans SemiBold" panose="020B0706030804020204" pitchFamily="34" charset="0"/>
                <a:cs typeface="Open Sans SemiBold" panose="020B0706030804020204" pitchFamily="34" charset="0"/>
              </a:rPr>
              <a:t>Lisää teksti napsauttamalla</a:t>
            </a:r>
            <a:endParaRPr lang="en-US" sz="2800" kern="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9" name="Alatunnisteen paikkamerkki 3">
            <a:extLst>
              <a:ext uri="{FF2B5EF4-FFF2-40B4-BE49-F238E27FC236}">
                <a16:creationId xmlns:a16="http://schemas.microsoft.com/office/drawing/2014/main" id="{A6D9210E-3E3B-4AAC-8A0C-5D61F3EB3B0D}"/>
              </a:ext>
            </a:extLst>
          </p:cNvPr>
          <p:cNvSpPr>
            <a:spLocks noGrp="1"/>
          </p:cNvSpPr>
          <p:nvPr>
            <p:ph type="ftr" sz="quarter" idx="3"/>
          </p:nvPr>
        </p:nvSpPr>
        <p:spPr>
          <a:xfrm>
            <a:off x="3545457" y="6217199"/>
            <a:ext cx="6214573" cy="288000"/>
          </a:xfrm>
          <a:prstGeom prst="rect">
            <a:avLst/>
          </a:prstGeom>
        </p:spPr>
        <p:txBody>
          <a:bodyPr vert="horz" lIns="91440" tIns="45720" rIns="91440" bIns="45720" rtlCol="0" anchor="ctr"/>
          <a:lstStyle>
            <a:lvl1pPr algn="r">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fi-FI"/>
              <a:t>Esityksen nimi / Tekijä</a:t>
            </a:r>
            <a:endParaRPr lang="fi-FI" dirty="0"/>
          </a:p>
        </p:txBody>
      </p:sp>
      <p:sp>
        <p:nvSpPr>
          <p:cNvPr id="8" name="Päivämäärän paikkamerkki 2">
            <a:extLst>
              <a:ext uri="{FF2B5EF4-FFF2-40B4-BE49-F238E27FC236}">
                <a16:creationId xmlns:a16="http://schemas.microsoft.com/office/drawing/2014/main" id="{33EC432F-F923-4322-9274-E6B3C2107F17}"/>
              </a:ext>
            </a:extLst>
          </p:cNvPr>
          <p:cNvSpPr>
            <a:spLocks noGrp="1"/>
          </p:cNvSpPr>
          <p:nvPr>
            <p:ph type="dt" sz="half" idx="2"/>
          </p:nvPr>
        </p:nvSpPr>
        <p:spPr>
          <a:xfrm>
            <a:off x="9849679" y="6217199"/>
            <a:ext cx="1149000" cy="288000"/>
          </a:xfrm>
          <a:prstGeom prst="rect">
            <a:avLst/>
          </a:prstGeom>
        </p:spPr>
        <p:txBody>
          <a:bodyPr vert="horz" lIns="91440" tIns="45720" rIns="91440" bIns="45720" rtlCol="0" anchor="ctr"/>
          <a:lstStyle>
            <a:lvl1pPr algn="r">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lgn="r"/>
            <a:fld id="{17613C2D-6AAF-4AB7-B754-445C42C78BD7}" type="datetime1">
              <a:rPr lang="fi-FI" smtClean="0"/>
              <a:pPr algn="r"/>
              <a:t>15.6.2023</a:t>
            </a:fld>
            <a:endParaRPr lang="fi-FI" dirty="0"/>
          </a:p>
        </p:txBody>
      </p:sp>
      <p:sp>
        <p:nvSpPr>
          <p:cNvPr id="10" name="Dian numeron paikkamerkki 4">
            <a:extLst>
              <a:ext uri="{FF2B5EF4-FFF2-40B4-BE49-F238E27FC236}">
                <a16:creationId xmlns:a16="http://schemas.microsoft.com/office/drawing/2014/main" id="{8DB9423B-51A8-42B9-98A5-3794BD544DE1}"/>
              </a:ext>
            </a:extLst>
          </p:cNvPr>
          <p:cNvSpPr>
            <a:spLocks noGrp="1"/>
          </p:cNvSpPr>
          <p:nvPr>
            <p:ph type="sldNum" sz="quarter" idx="4"/>
          </p:nvPr>
        </p:nvSpPr>
        <p:spPr>
          <a:xfrm>
            <a:off x="10998678" y="6217199"/>
            <a:ext cx="617589" cy="288000"/>
          </a:xfrm>
          <a:prstGeom prst="rect">
            <a:avLst/>
          </a:prstGeom>
        </p:spPr>
        <p:txBody>
          <a:bodyPr vert="horz" lIns="91440" tIns="45720" rIns="91440" bIns="45720" rtlCol="0" anchor="ctr"/>
          <a:lstStyle>
            <a:lvl1pPr algn="r">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EEBB0F66-B0A0-43D3-9504-7E3CCB799844}" type="slidenum">
              <a:rPr lang="fi-FI" smtClean="0"/>
              <a:pPr/>
              <a:t>‹#›</a:t>
            </a:fld>
            <a:endParaRPr lang="fi-FI"/>
          </a:p>
        </p:txBody>
      </p:sp>
      <p:sp>
        <p:nvSpPr>
          <p:cNvPr id="7" name="Suorakulmio 6">
            <a:extLst>
              <a:ext uri="{C183D7F6-B498-43B3-948B-1728B52AA6E4}">
                <adec:decorative xmlns:adec="http://schemas.microsoft.com/office/drawing/2017/decorative" val="1"/>
              </a:ext>
            </a:extLst>
          </p:cNvPr>
          <p:cNvSpPr/>
          <p:nvPr userDrawn="1"/>
        </p:nvSpPr>
        <p:spPr>
          <a:xfrm>
            <a:off x="527382" y="491073"/>
            <a:ext cx="11137237" cy="561662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680">
              <a:solidFill>
                <a:srgbClr val="FFFFFF"/>
              </a:solidFill>
            </a:endParaRPr>
          </a:p>
        </p:txBody>
      </p:sp>
    </p:spTree>
    <p:extLst>
      <p:ext uri="{BB962C8B-B14F-4D97-AF65-F5344CB8AC3E}">
        <p14:creationId xmlns:p14="http://schemas.microsoft.com/office/powerpoint/2010/main" val="2825730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Välilehti turkoosi">
    <p:spTree>
      <p:nvGrpSpPr>
        <p:cNvPr id="1" name=""/>
        <p:cNvGrpSpPr/>
        <p:nvPr/>
      </p:nvGrpSpPr>
      <p:grpSpPr>
        <a:xfrm>
          <a:off x="0" y="0"/>
          <a:ext cx="0" cy="0"/>
          <a:chOff x="0" y="0"/>
          <a:chExt cx="0" cy="0"/>
        </a:xfrm>
      </p:grpSpPr>
      <p:grpSp>
        <p:nvGrpSpPr>
          <p:cNvPr id="3" name="Ryhmä 2">
            <a:extLst>
              <a:ext uri="{FF2B5EF4-FFF2-40B4-BE49-F238E27FC236}">
                <a16:creationId xmlns:a16="http://schemas.microsoft.com/office/drawing/2014/main" id="{4E2694E9-BF7F-491D-9672-2EE929EC0D5F}"/>
              </a:ext>
              <a:ext uri="{C183D7F6-B498-43B3-948B-1728B52AA6E4}">
                <adec:decorative xmlns:adec="http://schemas.microsoft.com/office/drawing/2017/decorative" val="1"/>
              </a:ext>
            </a:extLst>
          </p:cNvPr>
          <p:cNvGrpSpPr/>
          <p:nvPr userDrawn="1"/>
        </p:nvGrpSpPr>
        <p:grpSpPr>
          <a:xfrm>
            <a:off x="562800" y="613548"/>
            <a:ext cx="11066400" cy="5443200"/>
            <a:chOff x="562800" y="613548"/>
            <a:chExt cx="11066400" cy="5443200"/>
          </a:xfrm>
        </p:grpSpPr>
        <p:sp>
          <p:nvSpPr>
            <p:cNvPr id="7" name="Suorakulmio 6">
              <a:extLst>
                <a:ext uri="{C183D7F6-B498-43B3-948B-1728B52AA6E4}">
                  <adec:decorative xmlns:adec="http://schemas.microsoft.com/office/drawing/2017/decorative" val="1"/>
                </a:ext>
              </a:extLst>
            </p:cNvPr>
            <p:cNvSpPr>
              <a:spLocks noChangeAspect="1"/>
            </p:cNvSpPr>
            <p:nvPr userDrawn="1"/>
          </p:nvSpPr>
          <p:spPr>
            <a:xfrm>
              <a:off x="562800" y="613548"/>
              <a:ext cx="11066400" cy="5443200"/>
            </a:xfrm>
            <a:prstGeom prst="rect">
              <a:avLst/>
            </a:prstGeom>
            <a:solidFill>
              <a:srgbClr val="009FB8"/>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fi-FI" sz="1680" dirty="0"/>
            </a:p>
          </p:txBody>
        </p:sp>
        <p:sp>
          <p:nvSpPr>
            <p:cNvPr id="14" name="Rectangle 1">
              <a:extLst>
                <a:ext uri="{FF2B5EF4-FFF2-40B4-BE49-F238E27FC236}">
                  <a16:creationId xmlns:a16="http://schemas.microsoft.com/office/drawing/2014/main" id="{C1992930-75A6-46C0-B658-B2FF4B29433B}"/>
                </a:ext>
                <a:ext uri="{C183D7F6-B498-43B3-948B-1728B52AA6E4}">
                  <adec:decorative xmlns:adec="http://schemas.microsoft.com/office/drawing/2017/decorative" val="1"/>
                </a:ext>
              </a:extLst>
            </p:cNvPr>
            <p:cNvSpPr/>
            <p:nvPr userDrawn="1"/>
          </p:nvSpPr>
          <p:spPr>
            <a:xfrm>
              <a:off x="1091600" y="1656087"/>
              <a:ext cx="10008801" cy="402716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i-FI" sz="1680" b="0" i="0" u="none" strike="noStrike" kern="1200" cap="none" spc="0" normalizeH="0" baseline="0" noProof="0" dirty="0">
                <a:ln>
                  <a:noFill/>
                </a:ln>
                <a:solidFill>
                  <a:srgbClr val="FFFFFF"/>
                </a:solidFill>
                <a:effectLst/>
                <a:uLnTx/>
                <a:uFillTx/>
                <a:latin typeface="Palatino Linotype"/>
                <a:ea typeface="+mn-ea"/>
                <a:cs typeface="+mn-cs"/>
              </a:endParaRPr>
            </a:p>
          </p:txBody>
        </p:sp>
      </p:grpSp>
      <p:sp>
        <p:nvSpPr>
          <p:cNvPr id="2" name="Otsikko 1">
            <a:extLst>
              <a:ext uri="{C183D7F6-B498-43B3-948B-1728B52AA6E4}">
                <adec:decorative xmlns:adec="http://schemas.microsoft.com/office/drawing/2017/decorative" val="0"/>
              </a:ext>
            </a:extLst>
          </p:cNvPr>
          <p:cNvSpPr>
            <a:spLocks noGrp="1"/>
          </p:cNvSpPr>
          <p:nvPr>
            <p:ph type="title"/>
          </p:nvPr>
        </p:nvSpPr>
        <p:spPr>
          <a:xfrm>
            <a:off x="1091599" y="878400"/>
            <a:ext cx="10008802" cy="777687"/>
          </a:xfrm>
          <a:prstGeom prst="rect">
            <a:avLst/>
          </a:prstGeom>
        </p:spPr>
        <p:txBody>
          <a:bodyPr anchor="t" anchorCtr="0"/>
          <a:lstStyle>
            <a:lvl1pPr>
              <a:defRPr>
                <a:solidFill>
                  <a:schemeClr val="accent3"/>
                </a:solidFill>
              </a:defRPr>
            </a:lvl1pPr>
          </a:lstStyle>
          <a:p>
            <a:r>
              <a:rPr lang="fi-FI"/>
              <a:t>Muokkaa ots. perustyyl. napsautt.</a:t>
            </a:r>
            <a:endParaRPr lang="en-US" dirty="0"/>
          </a:p>
        </p:txBody>
      </p:sp>
      <p:sp>
        <p:nvSpPr>
          <p:cNvPr id="16" name="Tekstin paikkamerkki 15">
            <a:extLst>
              <a:ext uri="{FF2B5EF4-FFF2-40B4-BE49-F238E27FC236}">
                <a16:creationId xmlns:a16="http://schemas.microsoft.com/office/drawing/2014/main" id="{1FDAE47C-4FB2-4282-8099-61EC40F42E12}"/>
              </a:ext>
              <a:ext uri="{C183D7F6-B498-43B3-948B-1728B52AA6E4}">
                <adec:decorative xmlns:adec="http://schemas.microsoft.com/office/drawing/2017/decorative" val="0"/>
              </a:ext>
            </a:extLst>
          </p:cNvPr>
          <p:cNvSpPr>
            <a:spLocks noGrp="1"/>
          </p:cNvSpPr>
          <p:nvPr>
            <p:ph type="body" sz="quarter" idx="10" hasCustomPrompt="1"/>
          </p:nvPr>
        </p:nvSpPr>
        <p:spPr>
          <a:xfrm>
            <a:off x="1488336" y="1847438"/>
            <a:ext cx="9215329" cy="3613052"/>
          </a:xfrm>
        </p:spPr>
        <p:txBody>
          <a:bodyPr anchor="t" anchorCtr="0"/>
          <a:lstStyle>
            <a:lvl1pPr marL="0" indent="0">
              <a:buFont typeface="Arial" panose="020B0604020202020204" pitchFamily="34" charset="0"/>
              <a:buNone/>
              <a:defRPr>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fi-FI" dirty="0"/>
              <a:t>Lisää alaotsikko napsauttamalla</a:t>
            </a:r>
          </a:p>
          <a:p>
            <a:pPr lvl="1"/>
            <a:endParaRPr lang="fi-FI" dirty="0"/>
          </a:p>
          <a:p>
            <a:pPr lvl="0"/>
            <a:endParaRPr lang="fi-FI" dirty="0"/>
          </a:p>
          <a:p>
            <a:pPr lvl="0"/>
            <a:endParaRPr lang="fi-FI" dirty="0"/>
          </a:p>
        </p:txBody>
      </p:sp>
      <p:sp>
        <p:nvSpPr>
          <p:cNvPr id="12" name="Alatunnisteen paikkamerkki 3">
            <a:extLst>
              <a:ext uri="{FF2B5EF4-FFF2-40B4-BE49-F238E27FC236}">
                <a16:creationId xmlns:a16="http://schemas.microsoft.com/office/drawing/2014/main" id="{1E5D6C09-F3A9-420B-B448-B85AAA5B1A9B}"/>
              </a:ext>
              <a:ext uri="{C183D7F6-B498-43B3-948B-1728B52AA6E4}">
                <adec:decorative xmlns:adec="http://schemas.microsoft.com/office/drawing/2017/decorative" val="0"/>
              </a:ext>
            </a:extLst>
          </p:cNvPr>
          <p:cNvSpPr>
            <a:spLocks noGrp="1"/>
          </p:cNvSpPr>
          <p:nvPr>
            <p:ph type="ftr" sz="quarter" idx="3"/>
          </p:nvPr>
        </p:nvSpPr>
        <p:spPr>
          <a:xfrm>
            <a:off x="3545457" y="6217199"/>
            <a:ext cx="6214573" cy="288000"/>
          </a:xfrm>
          <a:prstGeom prst="rect">
            <a:avLst/>
          </a:prstGeom>
        </p:spPr>
        <p:txBody>
          <a:bodyPr vert="horz" lIns="91440" tIns="45720" rIns="91440" bIns="45720" rtlCol="0" anchor="ctr"/>
          <a:lstStyle>
            <a:lvl1pPr algn="r">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fi-FI"/>
              <a:t>Esityksen nimi / Tekijä</a:t>
            </a:r>
            <a:endParaRPr lang="fi-FI" dirty="0"/>
          </a:p>
        </p:txBody>
      </p:sp>
      <p:sp>
        <p:nvSpPr>
          <p:cNvPr id="11" name="Päivämäärän paikkamerkki 2">
            <a:extLst>
              <a:ext uri="{FF2B5EF4-FFF2-40B4-BE49-F238E27FC236}">
                <a16:creationId xmlns:a16="http://schemas.microsoft.com/office/drawing/2014/main" id="{957F3E19-E77D-4318-BF6D-496D848AB170}"/>
              </a:ext>
              <a:ext uri="{C183D7F6-B498-43B3-948B-1728B52AA6E4}">
                <adec:decorative xmlns:adec="http://schemas.microsoft.com/office/drawing/2017/decorative" val="0"/>
              </a:ext>
            </a:extLst>
          </p:cNvPr>
          <p:cNvSpPr>
            <a:spLocks noGrp="1"/>
          </p:cNvSpPr>
          <p:nvPr>
            <p:ph type="dt" sz="half" idx="2"/>
          </p:nvPr>
        </p:nvSpPr>
        <p:spPr>
          <a:xfrm>
            <a:off x="9760031" y="6217199"/>
            <a:ext cx="1238648" cy="288000"/>
          </a:xfrm>
          <a:prstGeom prst="rect">
            <a:avLst/>
          </a:prstGeom>
        </p:spPr>
        <p:txBody>
          <a:bodyPr vert="horz" lIns="91440" tIns="45720" rIns="91440" bIns="45720" rtlCol="0" anchor="ctr"/>
          <a:lstStyle>
            <a:lvl1pPr algn="r">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lgn="r"/>
            <a:fld id="{23D1A131-9064-4D8D-92A1-81D67EB1834E}" type="datetime1">
              <a:rPr lang="fi-FI" smtClean="0"/>
              <a:pPr algn="r"/>
              <a:t>15.6.2023</a:t>
            </a:fld>
            <a:endParaRPr lang="fi-FI" dirty="0"/>
          </a:p>
        </p:txBody>
      </p:sp>
      <p:sp>
        <p:nvSpPr>
          <p:cNvPr id="13" name="Dian numeron paikkamerkki 4">
            <a:extLst>
              <a:ext uri="{FF2B5EF4-FFF2-40B4-BE49-F238E27FC236}">
                <a16:creationId xmlns:a16="http://schemas.microsoft.com/office/drawing/2014/main" id="{D491A9F6-52F6-4122-B356-154772967FBB}"/>
              </a:ext>
              <a:ext uri="{C183D7F6-B498-43B3-948B-1728B52AA6E4}">
                <adec:decorative xmlns:adec="http://schemas.microsoft.com/office/drawing/2017/decorative" val="0"/>
              </a:ext>
            </a:extLst>
          </p:cNvPr>
          <p:cNvSpPr>
            <a:spLocks noGrp="1"/>
          </p:cNvSpPr>
          <p:nvPr>
            <p:ph type="sldNum" sz="quarter" idx="4"/>
          </p:nvPr>
        </p:nvSpPr>
        <p:spPr>
          <a:xfrm>
            <a:off x="10998678" y="6217199"/>
            <a:ext cx="617589" cy="288000"/>
          </a:xfrm>
          <a:prstGeom prst="rect">
            <a:avLst/>
          </a:prstGeom>
        </p:spPr>
        <p:txBody>
          <a:bodyPr vert="horz" lIns="91440" tIns="45720" rIns="91440" bIns="45720" rtlCol="0" anchor="ctr"/>
          <a:lstStyle>
            <a:lvl1pPr algn="r">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EEBB0F66-B0A0-43D3-9504-7E3CCB799844}" type="slidenum">
              <a:rPr lang="fi-FI" smtClean="0"/>
              <a:pPr/>
              <a:t>‹#›</a:t>
            </a:fld>
            <a:endParaRPr lang="fi-FI"/>
          </a:p>
        </p:txBody>
      </p:sp>
    </p:spTree>
    <p:extLst>
      <p:ext uri="{BB962C8B-B14F-4D97-AF65-F5344CB8AC3E}">
        <p14:creationId xmlns:p14="http://schemas.microsoft.com/office/powerpoint/2010/main" val="2813718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petus_thankyou">
    <p:spTree>
      <p:nvGrpSpPr>
        <p:cNvPr id="1" name=""/>
        <p:cNvGrpSpPr/>
        <p:nvPr/>
      </p:nvGrpSpPr>
      <p:grpSpPr>
        <a:xfrm>
          <a:off x="0" y="0"/>
          <a:ext cx="0" cy="0"/>
          <a:chOff x="0" y="0"/>
          <a:chExt cx="0" cy="0"/>
        </a:xfrm>
      </p:grpSpPr>
      <p:sp>
        <p:nvSpPr>
          <p:cNvPr id="15" name="Otsikko 1">
            <a:extLst>
              <a:ext uri="{FF2B5EF4-FFF2-40B4-BE49-F238E27FC236}">
                <a16:creationId xmlns:a16="http://schemas.microsoft.com/office/drawing/2014/main" id="{0C3C0B8B-BC55-4E54-9EE6-A36B14ED0503}"/>
              </a:ext>
              <a:ext uri="{C183D7F6-B498-43B3-948B-1728B52AA6E4}">
                <adec:decorative xmlns:adec="http://schemas.microsoft.com/office/drawing/2017/decorative" val="0"/>
              </a:ext>
            </a:extLst>
          </p:cNvPr>
          <p:cNvSpPr>
            <a:spLocks noGrp="1"/>
          </p:cNvSpPr>
          <p:nvPr>
            <p:ph type="title" hasCustomPrompt="1"/>
          </p:nvPr>
        </p:nvSpPr>
        <p:spPr>
          <a:xfrm>
            <a:off x="4104287" y="3263532"/>
            <a:ext cx="4001997" cy="1325563"/>
          </a:xfrm>
          <a:prstGeom prst="rect">
            <a:avLst/>
          </a:prstGeom>
        </p:spPr>
        <p:txBody>
          <a:bodyPr>
            <a:normAutofit/>
          </a:bodyPr>
          <a:lstStyle>
            <a:lvl1pPr algn="ctr">
              <a:defRPr sz="4800">
                <a:solidFill>
                  <a:schemeClr val="tx1"/>
                </a:solidFill>
              </a:defRPr>
            </a:lvl1pPr>
          </a:lstStyle>
          <a:p>
            <a:r>
              <a:rPr lang="fi-FI" dirty="0"/>
              <a:t>Thank you!</a:t>
            </a:r>
          </a:p>
        </p:txBody>
      </p:sp>
      <p:sp>
        <p:nvSpPr>
          <p:cNvPr id="6" name="Sisällön paikkamerkki 2">
            <a:extLst>
              <a:ext uri="{FF2B5EF4-FFF2-40B4-BE49-F238E27FC236}">
                <a16:creationId xmlns:a16="http://schemas.microsoft.com/office/drawing/2014/main" id="{5DE2D3C8-AAA2-4BCA-8E0D-1A040AB72F1A}"/>
              </a:ext>
            </a:extLst>
          </p:cNvPr>
          <p:cNvSpPr txBox="1">
            <a:spLocks/>
          </p:cNvSpPr>
          <p:nvPr userDrawn="1"/>
        </p:nvSpPr>
        <p:spPr>
          <a:xfrm>
            <a:off x="838200" y="4609909"/>
            <a:ext cx="10515600" cy="603222"/>
          </a:xfrm>
          <a:prstGeom prst="rect">
            <a:avLst/>
          </a:prstGeom>
        </p:spPr>
        <p:txBody>
          <a:bodyPr/>
          <a:lstStyle>
            <a:lvl1pPr marL="219071" indent="-219071" algn="l" rtl="0" eaLnBrk="0" fontAlgn="base" hangingPunct="0">
              <a:spcBef>
                <a:spcPct val="0"/>
              </a:spcBef>
              <a:spcAft>
                <a:spcPct val="30000"/>
              </a:spcAft>
              <a:buClr>
                <a:schemeClr val="accent2"/>
              </a:buClr>
              <a:buChar char="•"/>
              <a:defRPr sz="2400">
                <a:solidFill>
                  <a:srgbClr val="353535"/>
                </a:solidFill>
                <a:latin typeface="+mn-lt"/>
                <a:ea typeface="+mn-ea"/>
                <a:cs typeface="+mn-cs"/>
              </a:defRPr>
            </a:lvl1pPr>
            <a:lvl2pPr marL="752457" indent="-318128" algn="l" rtl="0" eaLnBrk="0" fontAlgn="base" hangingPunct="0">
              <a:spcBef>
                <a:spcPct val="0"/>
              </a:spcBef>
              <a:spcAft>
                <a:spcPct val="30000"/>
              </a:spcAft>
              <a:buClr>
                <a:schemeClr val="accent2"/>
              </a:buClr>
              <a:buChar char="–"/>
              <a:defRPr>
                <a:solidFill>
                  <a:srgbClr val="353535"/>
                </a:solidFill>
                <a:latin typeface="+mn-lt"/>
              </a:defRPr>
            </a:lvl2pPr>
            <a:lvl3pPr marL="1181070" indent="-213355" algn="l" rtl="0" eaLnBrk="0" fontAlgn="base" hangingPunct="0">
              <a:spcBef>
                <a:spcPct val="0"/>
              </a:spcBef>
              <a:spcAft>
                <a:spcPct val="30000"/>
              </a:spcAft>
              <a:buClr>
                <a:schemeClr val="accent2"/>
              </a:buClr>
              <a:buChar char="•"/>
              <a:defRPr sz="1920">
                <a:solidFill>
                  <a:srgbClr val="353535"/>
                </a:solidFill>
                <a:latin typeface="+mn-lt"/>
              </a:defRPr>
            </a:lvl3pPr>
            <a:lvl4pPr marL="1605876" indent="-209545" algn="l" rtl="0" eaLnBrk="0" fontAlgn="base" hangingPunct="0">
              <a:spcBef>
                <a:spcPct val="0"/>
              </a:spcBef>
              <a:spcAft>
                <a:spcPct val="30000"/>
              </a:spcAft>
              <a:buClr>
                <a:schemeClr val="accent2"/>
              </a:buClr>
              <a:buChar char="–"/>
              <a:defRPr sz="1680">
                <a:solidFill>
                  <a:srgbClr val="353535"/>
                </a:solidFill>
                <a:latin typeface="+mn-lt"/>
              </a:defRPr>
            </a:lvl4pPr>
            <a:lvl5pPr marL="2047825" indent="-226690" algn="l" rtl="0" eaLnBrk="0" fontAlgn="base" hangingPunct="0">
              <a:spcBef>
                <a:spcPct val="0"/>
              </a:spcBef>
              <a:spcAft>
                <a:spcPct val="30000"/>
              </a:spcAft>
              <a:buClr>
                <a:schemeClr val="accent2"/>
              </a:buClr>
              <a:buChar char="»"/>
              <a:defRPr sz="1680">
                <a:solidFill>
                  <a:srgbClr val="353535"/>
                </a:solidFill>
                <a:latin typeface="+mn-lt"/>
              </a:defRPr>
            </a:lvl5pPr>
            <a:lvl6pPr marL="2596451" indent="-226690" algn="l" rtl="0" fontAlgn="base">
              <a:spcBef>
                <a:spcPct val="0"/>
              </a:spcBef>
              <a:spcAft>
                <a:spcPct val="30000"/>
              </a:spcAft>
              <a:buChar char="»"/>
              <a:defRPr sz="1680">
                <a:solidFill>
                  <a:schemeClr val="tx1"/>
                </a:solidFill>
                <a:latin typeface="+mn-lt"/>
              </a:defRPr>
            </a:lvl6pPr>
            <a:lvl7pPr marL="3145077" indent="-226690" algn="l" rtl="0" fontAlgn="base">
              <a:spcBef>
                <a:spcPct val="0"/>
              </a:spcBef>
              <a:spcAft>
                <a:spcPct val="30000"/>
              </a:spcAft>
              <a:buChar char="»"/>
              <a:defRPr sz="1680">
                <a:solidFill>
                  <a:schemeClr val="tx1"/>
                </a:solidFill>
                <a:latin typeface="+mn-lt"/>
              </a:defRPr>
            </a:lvl7pPr>
            <a:lvl8pPr marL="3693704" indent="-226690" algn="l" rtl="0" fontAlgn="base">
              <a:spcBef>
                <a:spcPct val="0"/>
              </a:spcBef>
              <a:spcAft>
                <a:spcPct val="30000"/>
              </a:spcAft>
              <a:buChar char="»"/>
              <a:defRPr sz="1680">
                <a:solidFill>
                  <a:schemeClr val="tx1"/>
                </a:solidFill>
                <a:latin typeface="+mn-lt"/>
              </a:defRPr>
            </a:lvl8pPr>
            <a:lvl9pPr marL="4242330" indent="-226690" algn="l" rtl="0" fontAlgn="base">
              <a:spcBef>
                <a:spcPct val="0"/>
              </a:spcBef>
              <a:spcAft>
                <a:spcPct val="30000"/>
              </a:spcAft>
              <a:buChar char="»"/>
              <a:defRPr sz="1680">
                <a:solidFill>
                  <a:schemeClr val="tx1"/>
                </a:solidFill>
                <a:latin typeface="+mn-lt"/>
              </a:defRPr>
            </a:lvl9pPr>
          </a:lstStyle>
          <a:p>
            <a:pPr marL="0" indent="0" algn="ctr">
              <a:buFontTx/>
              <a:buNone/>
            </a:pPr>
            <a:r>
              <a:rPr lang="fi-FI" b="1" kern="0" dirty="0">
                <a:solidFill>
                  <a:srgbClr val="077E9E"/>
                </a:solidFill>
                <a:latin typeface="Open Sans Extrabold" panose="020B0606030504020204" pitchFamily="34" charset="0"/>
                <a:ea typeface="Open Sans Extrabold" panose="020B0606030504020204" pitchFamily="34" charset="0"/>
                <a:cs typeface="Open Sans Extrabold" panose="020B0606030504020204" pitchFamily="34" charset="0"/>
              </a:rPr>
              <a:t>uef.fi</a:t>
            </a:r>
          </a:p>
        </p:txBody>
      </p:sp>
      <p:sp>
        <p:nvSpPr>
          <p:cNvPr id="18" name="Alatunnisteen paikkamerkki 17">
            <a:extLst>
              <a:ext uri="{FF2B5EF4-FFF2-40B4-BE49-F238E27FC236}">
                <a16:creationId xmlns:a16="http://schemas.microsoft.com/office/drawing/2014/main" id="{09C61F45-4798-446A-A9B7-7349F63A6A64}"/>
              </a:ext>
            </a:extLst>
          </p:cNvPr>
          <p:cNvSpPr>
            <a:spLocks noGrp="1"/>
          </p:cNvSpPr>
          <p:nvPr>
            <p:ph type="ftr" sz="quarter" idx="11"/>
          </p:nvPr>
        </p:nvSpPr>
        <p:spPr/>
        <p:txBody>
          <a:bodyPr/>
          <a:lstStyle/>
          <a:p>
            <a:pPr algn="r"/>
            <a:r>
              <a:rPr lang="fi-FI"/>
              <a:t>Esityksen nimi / Tekijä</a:t>
            </a:r>
            <a:endParaRPr lang="fi-FI" dirty="0"/>
          </a:p>
        </p:txBody>
      </p:sp>
      <p:sp>
        <p:nvSpPr>
          <p:cNvPr id="17" name="Päivämäärän paikkamerkki 16">
            <a:extLst>
              <a:ext uri="{FF2B5EF4-FFF2-40B4-BE49-F238E27FC236}">
                <a16:creationId xmlns:a16="http://schemas.microsoft.com/office/drawing/2014/main" id="{8A333B41-FDFE-4FC0-93F7-A55BCC133A1A}"/>
              </a:ext>
            </a:extLst>
          </p:cNvPr>
          <p:cNvSpPr>
            <a:spLocks noGrp="1"/>
          </p:cNvSpPr>
          <p:nvPr>
            <p:ph type="dt" sz="half" idx="10"/>
          </p:nvPr>
        </p:nvSpPr>
        <p:spPr/>
        <p:txBody>
          <a:bodyPr/>
          <a:lstStyle/>
          <a:p>
            <a:fld id="{4537718C-E7C6-4A7E-9A57-A0461A6E8F98}" type="datetimeFigureOut">
              <a:rPr lang="fi-FI" smtClean="0"/>
              <a:pPr/>
              <a:t>15.6.2023</a:t>
            </a:fld>
            <a:endParaRPr lang="fi-FI"/>
          </a:p>
        </p:txBody>
      </p:sp>
      <p:sp>
        <p:nvSpPr>
          <p:cNvPr id="19" name="Dian numeron paikkamerkki 18">
            <a:extLst>
              <a:ext uri="{FF2B5EF4-FFF2-40B4-BE49-F238E27FC236}">
                <a16:creationId xmlns:a16="http://schemas.microsoft.com/office/drawing/2014/main" id="{1D1E0B84-9D6A-4C78-B3B3-804BF4DBA074}"/>
              </a:ext>
            </a:extLst>
          </p:cNvPr>
          <p:cNvSpPr>
            <a:spLocks noGrp="1"/>
          </p:cNvSpPr>
          <p:nvPr>
            <p:ph type="sldNum" sz="quarter" idx="12"/>
          </p:nvPr>
        </p:nvSpPr>
        <p:spPr/>
        <p:txBody>
          <a:bodyPr/>
          <a:lstStyle/>
          <a:p>
            <a:fld id="{EDA13E43-8BC8-48FB-A94B-C304C3541EED}" type="slidenum">
              <a:rPr lang="fi-FI" smtClean="0"/>
              <a:pPr/>
              <a:t>‹#›</a:t>
            </a:fld>
            <a:endParaRPr lang="fi-FI"/>
          </a:p>
        </p:txBody>
      </p:sp>
      <p:pic>
        <p:nvPicPr>
          <p:cNvPr id="4" name="Kuva 3" descr="University of Eastern Finland logo">
            <a:extLst>
              <a:ext uri="{FF2B5EF4-FFF2-40B4-BE49-F238E27FC236}">
                <a16:creationId xmlns:a16="http://schemas.microsoft.com/office/drawing/2014/main" id="{3A4A8D27-7932-4F40-88E1-E5EEB3F319A7}"/>
              </a:ext>
            </a:extLst>
          </p:cNvPr>
          <p:cNvPicPr>
            <a:picLocks noChangeAspect="1"/>
          </p:cNvPicPr>
          <p:nvPr userDrawn="1"/>
        </p:nvPicPr>
        <p:blipFill>
          <a:blip r:embed="rId2"/>
          <a:stretch>
            <a:fillRect/>
          </a:stretch>
        </p:blipFill>
        <p:spPr>
          <a:xfrm>
            <a:off x="4572000" y="468263"/>
            <a:ext cx="3048000" cy="2654300"/>
          </a:xfrm>
          <a:prstGeom prst="rect">
            <a:avLst/>
          </a:prstGeom>
        </p:spPr>
      </p:pic>
      <p:sp>
        <p:nvSpPr>
          <p:cNvPr id="3" name="Suorakulmio 2">
            <a:extLst>
              <a:ext uri="{FF2B5EF4-FFF2-40B4-BE49-F238E27FC236}">
                <a16:creationId xmlns:a16="http://schemas.microsoft.com/office/drawing/2014/main" id="{18F550B2-ABCA-9D46-92B2-F84A6FC1F097}"/>
              </a:ext>
              <a:ext uri="{C183D7F6-B498-43B3-948B-1728B52AA6E4}">
                <adec:decorative xmlns:adec="http://schemas.microsoft.com/office/drawing/2017/decorative" val="1"/>
              </a:ext>
            </a:extLst>
          </p:cNvPr>
          <p:cNvSpPr/>
          <p:nvPr userDrawn="1"/>
        </p:nvSpPr>
        <p:spPr>
          <a:xfrm>
            <a:off x="1" y="6614906"/>
            <a:ext cx="12192000" cy="243094"/>
          </a:xfrm>
          <a:prstGeom prst="rect">
            <a:avLst/>
          </a:prstGeom>
          <a:solidFill>
            <a:srgbClr val="009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latin typeface="Open Sans" panose="020B0606030504020204" pitchFamily="34" charset="0"/>
              <a:ea typeface="Open Sans" panose="020B0606030504020204" pitchFamily="34" charset="0"/>
              <a:cs typeface="Open Sans" panose="020B0606030504020204" pitchFamily="34" charset="0"/>
            </a:endParaRPr>
          </a:p>
        </p:txBody>
      </p:sp>
      <p:pic>
        <p:nvPicPr>
          <p:cNvPr id="7" name="Kuva 6">
            <a:extLst>
              <a:ext uri="{FF2B5EF4-FFF2-40B4-BE49-F238E27FC236}">
                <a16:creationId xmlns:a16="http://schemas.microsoft.com/office/drawing/2014/main" id="{3E0896D3-1B00-AB43-AE45-733BBCF1298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41742" y="4723706"/>
            <a:ext cx="4727086" cy="1419796"/>
          </a:xfrm>
          <a:prstGeom prst="rect">
            <a:avLst/>
          </a:prstGeom>
        </p:spPr>
      </p:pic>
    </p:spTree>
    <p:extLst>
      <p:ext uri="{BB962C8B-B14F-4D97-AF65-F5344CB8AC3E}">
        <p14:creationId xmlns:p14="http://schemas.microsoft.com/office/powerpoint/2010/main" val="904649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petus_kiitos">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7CCD07C-07C0-4D45-9224-5FBA089EA263}"/>
              </a:ext>
              <a:ext uri="{C183D7F6-B498-43B3-948B-1728B52AA6E4}">
                <adec:decorative xmlns:adec="http://schemas.microsoft.com/office/drawing/2017/decorative" val="0"/>
              </a:ext>
            </a:extLst>
          </p:cNvPr>
          <p:cNvSpPr>
            <a:spLocks noGrp="1"/>
          </p:cNvSpPr>
          <p:nvPr>
            <p:ph type="title" hasCustomPrompt="1"/>
          </p:nvPr>
        </p:nvSpPr>
        <p:spPr>
          <a:xfrm>
            <a:off x="4285660" y="3246240"/>
            <a:ext cx="3620278" cy="1325563"/>
          </a:xfrm>
          <a:prstGeom prst="rect">
            <a:avLst/>
          </a:prstGeom>
        </p:spPr>
        <p:txBody>
          <a:bodyPr>
            <a:normAutofit/>
          </a:bodyPr>
          <a:lstStyle>
            <a:lvl1pPr algn="ctr">
              <a:defRPr sz="4800">
                <a:solidFill>
                  <a:schemeClr val="tx1"/>
                </a:solidFill>
              </a:defRPr>
            </a:lvl1pPr>
          </a:lstStyle>
          <a:p>
            <a:r>
              <a:rPr lang="fi-FI" dirty="0"/>
              <a:t>Kiitos!</a:t>
            </a:r>
          </a:p>
        </p:txBody>
      </p:sp>
      <p:sp>
        <p:nvSpPr>
          <p:cNvPr id="6" name="Sisällön paikkamerkki 2">
            <a:extLst>
              <a:ext uri="{FF2B5EF4-FFF2-40B4-BE49-F238E27FC236}">
                <a16:creationId xmlns:a16="http://schemas.microsoft.com/office/drawing/2014/main" id="{5DE2D3C8-AAA2-4BCA-8E0D-1A040AB72F1A}"/>
              </a:ext>
            </a:extLst>
          </p:cNvPr>
          <p:cNvSpPr txBox="1">
            <a:spLocks/>
          </p:cNvSpPr>
          <p:nvPr userDrawn="1"/>
        </p:nvSpPr>
        <p:spPr>
          <a:xfrm>
            <a:off x="838200" y="4609909"/>
            <a:ext cx="10515600" cy="603222"/>
          </a:xfrm>
          <a:prstGeom prst="rect">
            <a:avLst/>
          </a:prstGeom>
        </p:spPr>
        <p:txBody>
          <a:bodyPr/>
          <a:lstStyle>
            <a:lvl1pPr marL="219071" indent="-219071" algn="l" rtl="0" eaLnBrk="0" fontAlgn="base" hangingPunct="0">
              <a:spcBef>
                <a:spcPct val="0"/>
              </a:spcBef>
              <a:spcAft>
                <a:spcPct val="30000"/>
              </a:spcAft>
              <a:buClr>
                <a:schemeClr val="accent2"/>
              </a:buClr>
              <a:buChar char="•"/>
              <a:defRPr sz="2400">
                <a:solidFill>
                  <a:srgbClr val="353535"/>
                </a:solidFill>
                <a:latin typeface="+mn-lt"/>
                <a:ea typeface="+mn-ea"/>
                <a:cs typeface="+mn-cs"/>
              </a:defRPr>
            </a:lvl1pPr>
            <a:lvl2pPr marL="752457" indent="-318128" algn="l" rtl="0" eaLnBrk="0" fontAlgn="base" hangingPunct="0">
              <a:spcBef>
                <a:spcPct val="0"/>
              </a:spcBef>
              <a:spcAft>
                <a:spcPct val="30000"/>
              </a:spcAft>
              <a:buClr>
                <a:schemeClr val="accent2"/>
              </a:buClr>
              <a:buChar char="–"/>
              <a:defRPr>
                <a:solidFill>
                  <a:srgbClr val="353535"/>
                </a:solidFill>
                <a:latin typeface="+mn-lt"/>
              </a:defRPr>
            </a:lvl2pPr>
            <a:lvl3pPr marL="1181070" indent="-213355" algn="l" rtl="0" eaLnBrk="0" fontAlgn="base" hangingPunct="0">
              <a:spcBef>
                <a:spcPct val="0"/>
              </a:spcBef>
              <a:spcAft>
                <a:spcPct val="30000"/>
              </a:spcAft>
              <a:buClr>
                <a:schemeClr val="accent2"/>
              </a:buClr>
              <a:buChar char="•"/>
              <a:defRPr sz="1920">
                <a:solidFill>
                  <a:srgbClr val="353535"/>
                </a:solidFill>
                <a:latin typeface="+mn-lt"/>
              </a:defRPr>
            </a:lvl3pPr>
            <a:lvl4pPr marL="1605876" indent="-209545" algn="l" rtl="0" eaLnBrk="0" fontAlgn="base" hangingPunct="0">
              <a:spcBef>
                <a:spcPct val="0"/>
              </a:spcBef>
              <a:spcAft>
                <a:spcPct val="30000"/>
              </a:spcAft>
              <a:buClr>
                <a:schemeClr val="accent2"/>
              </a:buClr>
              <a:buChar char="–"/>
              <a:defRPr sz="1680">
                <a:solidFill>
                  <a:srgbClr val="353535"/>
                </a:solidFill>
                <a:latin typeface="+mn-lt"/>
              </a:defRPr>
            </a:lvl4pPr>
            <a:lvl5pPr marL="2047825" indent="-226690" algn="l" rtl="0" eaLnBrk="0" fontAlgn="base" hangingPunct="0">
              <a:spcBef>
                <a:spcPct val="0"/>
              </a:spcBef>
              <a:spcAft>
                <a:spcPct val="30000"/>
              </a:spcAft>
              <a:buClr>
                <a:schemeClr val="accent2"/>
              </a:buClr>
              <a:buChar char="»"/>
              <a:defRPr sz="1680">
                <a:solidFill>
                  <a:srgbClr val="353535"/>
                </a:solidFill>
                <a:latin typeface="+mn-lt"/>
              </a:defRPr>
            </a:lvl5pPr>
            <a:lvl6pPr marL="2596451" indent="-226690" algn="l" rtl="0" fontAlgn="base">
              <a:spcBef>
                <a:spcPct val="0"/>
              </a:spcBef>
              <a:spcAft>
                <a:spcPct val="30000"/>
              </a:spcAft>
              <a:buChar char="»"/>
              <a:defRPr sz="1680">
                <a:solidFill>
                  <a:schemeClr val="tx1"/>
                </a:solidFill>
                <a:latin typeface="+mn-lt"/>
              </a:defRPr>
            </a:lvl6pPr>
            <a:lvl7pPr marL="3145077" indent="-226690" algn="l" rtl="0" fontAlgn="base">
              <a:spcBef>
                <a:spcPct val="0"/>
              </a:spcBef>
              <a:spcAft>
                <a:spcPct val="30000"/>
              </a:spcAft>
              <a:buChar char="»"/>
              <a:defRPr sz="1680">
                <a:solidFill>
                  <a:schemeClr val="tx1"/>
                </a:solidFill>
                <a:latin typeface="+mn-lt"/>
              </a:defRPr>
            </a:lvl7pPr>
            <a:lvl8pPr marL="3693704" indent="-226690" algn="l" rtl="0" fontAlgn="base">
              <a:spcBef>
                <a:spcPct val="0"/>
              </a:spcBef>
              <a:spcAft>
                <a:spcPct val="30000"/>
              </a:spcAft>
              <a:buChar char="»"/>
              <a:defRPr sz="1680">
                <a:solidFill>
                  <a:schemeClr val="tx1"/>
                </a:solidFill>
                <a:latin typeface="+mn-lt"/>
              </a:defRPr>
            </a:lvl8pPr>
            <a:lvl9pPr marL="4242330" indent="-226690" algn="l" rtl="0" fontAlgn="base">
              <a:spcBef>
                <a:spcPct val="0"/>
              </a:spcBef>
              <a:spcAft>
                <a:spcPct val="30000"/>
              </a:spcAft>
              <a:buChar char="»"/>
              <a:defRPr sz="1680">
                <a:solidFill>
                  <a:schemeClr val="tx1"/>
                </a:solidFill>
                <a:latin typeface="+mn-lt"/>
              </a:defRPr>
            </a:lvl9pPr>
          </a:lstStyle>
          <a:p>
            <a:pPr marL="0" indent="0" algn="ctr">
              <a:buFontTx/>
              <a:buNone/>
            </a:pPr>
            <a:r>
              <a:rPr lang="fi-FI" b="1" kern="0" dirty="0">
                <a:solidFill>
                  <a:srgbClr val="077E9E"/>
                </a:solidFill>
                <a:latin typeface="Open Sans Extrabold" panose="020B0606030504020204" pitchFamily="34" charset="0"/>
                <a:ea typeface="Open Sans Extrabold" panose="020B0606030504020204" pitchFamily="34" charset="0"/>
                <a:cs typeface="Open Sans Extrabold" panose="020B0606030504020204" pitchFamily="34" charset="0"/>
              </a:rPr>
              <a:t>uef.fi</a:t>
            </a:r>
          </a:p>
        </p:txBody>
      </p:sp>
      <p:pic>
        <p:nvPicPr>
          <p:cNvPr id="4" name="Kuva 3" descr="University of Eastern Finland logo">
            <a:extLst>
              <a:ext uri="{FF2B5EF4-FFF2-40B4-BE49-F238E27FC236}">
                <a16:creationId xmlns:a16="http://schemas.microsoft.com/office/drawing/2014/main" id="{3A4A8D27-7932-4F40-88E1-E5EEB3F319A7}"/>
              </a:ext>
            </a:extLst>
          </p:cNvPr>
          <p:cNvPicPr>
            <a:picLocks noChangeAspect="1"/>
          </p:cNvPicPr>
          <p:nvPr userDrawn="1"/>
        </p:nvPicPr>
        <p:blipFill>
          <a:blip r:embed="rId2"/>
          <a:stretch>
            <a:fillRect/>
          </a:stretch>
        </p:blipFill>
        <p:spPr>
          <a:xfrm>
            <a:off x="4572000" y="468263"/>
            <a:ext cx="3048000" cy="2654300"/>
          </a:xfrm>
          <a:prstGeom prst="rect">
            <a:avLst/>
          </a:prstGeom>
        </p:spPr>
      </p:pic>
      <p:sp>
        <p:nvSpPr>
          <p:cNvPr id="12" name="Alatunnisteen paikkamerkki 11">
            <a:extLst>
              <a:ext uri="{FF2B5EF4-FFF2-40B4-BE49-F238E27FC236}">
                <a16:creationId xmlns:a16="http://schemas.microsoft.com/office/drawing/2014/main" id="{CEE9659A-710D-4760-83F5-68295FA3A9DC}"/>
              </a:ext>
            </a:extLst>
          </p:cNvPr>
          <p:cNvSpPr>
            <a:spLocks noGrp="1"/>
          </p:cNvSpPr>
          <p:nvPr>
            <p:ph type="ftr" sz="quarter" idx="11"/>
          </p:nvPr>
        </p:nvSpPr>
        <p:spPr/>
        <p:txBody>
          <a:bodyPr/>
          <a:lstStyle/>
          <a:p>
            <a:pPr algn="r"/>
            <a:r>
              <a:rPr lang="fi-FI"/>
              <a:t>Esityksen nimi / Tekijä</a:t>
            </a:r>
            <a:endParaRPr lang="fi-FI" dirty="0"/>
          </a:p>
        </p:txBody>
      </p:sp>
      <p:sp>
        <p:nvSpPr>
          <p:cNvPr id="11" name="Päivämäärän paikkamerkki 10">
            <a:extLst>
              <a:ext uri="{FF2B5EF4-FFF2-40B4-BE49-F238E27FC236}">
                <a16:creationId xmlns:a16="http://schemas.microsoft.com/office/drawing/2014/main" id="{5148D6BD-19CB-414A-8280-391ECCD782DF}"/>
              </a:ext>
            </a:extLst>
          </p:cNvPr>
          <p:cNvSpPr>
            <a:spLocks noGrp="1"/>
          </p:cNvSpPr>
          <p:nvPr>
            <p:ph type="dt" sz="half" idx="10"/>
          </p:nvPr>
        </p:nvSpPr>
        <p:spPr/>
        <p:txBody>
          <a:bodyPr/>
          <a:lstStyle/>
          <a:p>
            <a:fld id="{4537718C-E7C6-4A7E-9A57-A0461A6E8F98}" type="datetimeFigureOut">
              <a:rPr lang="fi-FI" smtClean="0"/>
              <a:pPr/>
              <a:t>15.6.2023</a:t>
            </a:fld>
            <a:endParaRPr lang="fi-FI"/>
          </a:p>
        </p:txBody>
      </p:sp>
      <p:sp>
        <p:nvSpPr>
          <p:cNvPr id="13" name="Dian numeron paikkamerkki 12">
            <a:extLst>
              <a:ext uri="{FF2B5EF4-FFF2-40B4-BE49-F238E27FC236}">
                <a16:creationId xmlns:a16="http://schemas.microsoft.com/office/drawing/2014/main" id="{40E7782B-AF02-4E7A-9503-7C85DFB76928}"/>
              </a:ext>
            </a:extLst>
          </p:cNvPr>
          <p:cNvSpPr>
            <a:spLocks noGrp="1"/>
          </p:cNvSpPr>
          <p:nvPr>
            <p:ph type="sldNum" sz="quarter" idx="12"/>
          </p:nvPr>
        </p:nvSpPr>
        <p:spPr/>
        <p:txBody>
          <a:bodyPr/>
          <a:lstStyle/>
          <a:p>
            <a:fld id="{EDA13E43-8BC8-48FB-A94B-C304C3541EED}" type="slidenum">
              <a:rPr lang="fi-FI" smtClean="0"/>
              <a:pPr/>
              <a:t>‹#›</a:t>
            </a:fld>
            <a:endParaRPr lang="fi-FI"/>
          </a:p>
        </p:txBody>
      </p:sp>
      <p:sp>
        <p:nvSpPr>
          <p:cNvPr id="3" name="Suorakulmio 2">
            <a:extLst>
              <a:ext uri="{FF2B5EF4-FFF2-40B4-BE49-F238E27FC236}">
                <a16:creationId xmlns:a16="http://schemas.microsoft.com/office/drawing/2014/main" id="{18F550B2-ABCA-9D46-92B2-F84A6FC1F097}"/>
              </a:ext>
              <a:ext uri="{C183D7F6-B498-43B3-948B-1728B52AA6E4}">
                <adec:decorative xmlns:adec="http://schemas.microsoft.com/office/drawing/2017/decorative" val="1"/>
              </a:ext>
            </a:extLst>
          </p:cNvPr>
          <p:cNvSpPr/>
          <p:nvPr userDrawn="1"/>
        </p:nvSpPr>
        <p:spPr>
          <a:xfrm>
            <a:off x="1" y="6614906"/>
            <a:ext cx="12192000" cy="243094"/>
          </a:xfrm>
          <a:prstGeom prst="rect">
            <a:avLst/>
          </a:prstGeom>
          <a:solidFill>
            <a:srgbClr val="009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4" name="Kuva 13">
            <a:extLst>
              <a:ext uri="{FF2B5EF4-FFF2-40B4-BE49-F238E27FC236}">
                <a16:creationId xmlns:a16="http://schemas.microsoft.com/office/drawing/2014/main" id="{3F40031E-6374-AE4B-87DF-110A951B490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41742" y="4723706"/>
            <a:ext cx="4727086" cy="1419796"/>
          </a:xfrm>
          <a:prstGeom prst="rect">
            <a:avLst/>
          </a:prstGeom>
        </p:spPr>
      </p:pic>
    </p:spTree>
    <p:extLst>
      <p:ext uri="{BB962C8B-B14F-4D97-AF65-F5344CB8AC3E}">
        <p14:creationId xmlns:p14="http://schemas.microsoft.com/office/powerpoint/2010/main" val="976479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opetus_Kartta_InTheMiddleOfKnowher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DFADE47-E883-4130-BCB8-FF11458DB07F}"/>
              </a:ext>
              <a:ext uri="{C183D7F6-B498-43B3-948B-1728B52AA6E4}">
                <adec:decorative xmlns:adec="http://schemas.microsoft.com/office/drawing/2017/decorative" val="0"/>
              </a:ext>
            </a:extLst>
          </p:cNvPr>
          <p:cNvSpPr>
            <a:spLocks noGrp="1"/>
          </p:cNvSpPr>
          <p:nvPr>
            <p:ph type="title" hasCustomPrompt="1"/>
          </p:nvPr>
        </p:nvSpPr>
        <p:spPr>
          <a:xfrm>
            <a:off x="546340" y="328882"/>
            <a:ext cx="10922400" cy="669600"/>
          </a:xfrm>
          <a:prstGeom prst="rect">
            <a:avLst/>
          </a:prstGeom>
        </p:spPr>
        <p:txBody>
          <a:bodyPr>
            <a:noAutofit/>
          </a:bodyPr>
          <a:lstStyle>
            <a:lvl1pPr algn="ctr">
              <a:defRPr sz="4000">
                <a:solidFill>
                  <a:schemeClr val="tx1"/>
                </a:solidFill>
              </a:defRPr>
            </a:lvl1pPr>
          </a:lstStyle>
          <a:p>
            <a:r>
              <a:rPr lang="fi-FI" dirty="0"/>
              <a:t>Where are we?</a:t>
            </a:r>
          </a:p>
        </p:txBody>
      </p:sp>
      <p:pic>
        <p:nvPicPr>
          <p:cNvPr id="6" name="Kuva 5" descr="Kuva, joka sisältää kartan. Suomi on kartassa nostettu esille. Suomen kartalla merkattu yliopistokaupungit Kuopio ja Joensuu. Kuvassa lukee We are in the middle of knowhere.">
            <a:extLst>
              <a:ext uri="{FF2B5EF4-FFF2-40B4-BE49-F238E27FC236}">
                <a16:creationId xmlns:a16="http://schemas.microsoft.com/office/drawing/2014/main" id="{97E15904-6571-4221-AC30-06408E63DF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26853" y="1273588"/>
            <a:ext cx="8138294" cy="4821884"/>
          </a:xfrm>
          <a:prstGeom prst="rect">
            <a:avLst/>
          </a:prstGeom>
        </p:spPr>
      </p:pic>
      <p:sp>
        <p:nvSpPr>
          <p:cNvPr id="8" name="Alatunnisteen paikkamerkki 7">
            <a:extLst>
              <a:ext uri="{FF2B5EF4-FFF2-40B4-BE49-F238E27FC236}">
                <a16:creationId xmlns:a16="http://schemas.microsoft.com/office/drawing/2014/main" id="{A230054E-F686-4112-A31B-E74E4F4F65E9}"/>
              </a:ext>
            </a:extLst>
          </p:cNvPr>
          <p:cNvSpPr>
            <a:spLocks noGrp="1"/>
          </p:cNvSpPr>
          <p:nvPr>
            <p:ph type="ftr" sz="quarter" idx="11"/>
          </p:nvPr>
        </p:nvSpPr>
        <p:spPr/>
        <p:txBody>
          <a:bodyPr/>
          <a:lstStyle/>
          <a:p>
            <a:pPr algn="r"/>
            <a:r>
              <a:rPr lang="fi-FI"/>
              <a:t>Esityksen nimi / Tekijä</a:t>
            </a:r>
            <a:endParaRPr lang="fi-FI" dirty="0"/>
          </a:p>
        </p:txBody>
      </p:sp>
      <p:sp>
        <p:nvSpPr>
          <p:cNvPr id="7" name="Päivämäärän paikkamerkki 6">
            <a:extLst>
              <a:ext uri="{FF2B5EF4-FFF2-40B4-BE49-F238E27FC236}">
                <a16:creationId xmlns:a16="http://schemas.microsoft.com/office/drawing/2014/main" id="{AEA09F70-CBF1-4DF4-B8EE-6C566990E62E}"/>
              </a:ext>
            </a:extLst>
          </p:cNvPr>
          <p:cNvSpPr>
            <a:spLocks noGrp="1"/>
          </p:cNvSpPr>
          <p:nvPr>
            <p:ph type="dt" sz="half" idx="10"/>
          </p:nvPr>
        </p:nvSpPr>
        <p:spPr/>
        <p:txBody>
          <a:bodyPr/>
          <a:lstStyle/>
          <a:p>
            <a:fld id="{4537718C-E7C6-4A7E-9A57-A0461A6E8F98}" type="datetimeFigureOut">
              <a:rPr lang="fi-FI" smtClean="0"/>
              <a:pPr/>
              <a:t>15.6.2023</a:t>
            </a:fld>
            <a:endParaRPr lang="fi-FI"/>
          </a:p>
        </p:txBody>
      </p:sp>
      <p:sp>
        <p:nvSpPr>
          <p:cNvPr id="9" name="Dian numeron paikkamerkki 8">
            <a:extLst>
              <a:ext uri="{FF2B5EF4-FFF2-40B4-BE49-F238E27FC236}">
                <a16:creationId xmlns:a16="http://schemas.microsoft.com/office/drawing/2014/main" id="{26FCC2CF-CBDD-490E-B0C9-1B021D3E2A52}"/>
              </a:ext>
            </a:extLst>
          </p:cNvPr>
          <p:cNvSpPr>
            <a:spLocks noGrp="1"/>
          </p:cNvSpPr>
          <p:nvPr>
            <p:ph type="sldNum" sz="quarter" idx="12"/>
          </p:nvPr>
        </p:nvSpPr>
        <p:spPr/>
        <p:txBody>
          <a:bodyPr/>
          <a:lstStyle/>
          <a:p>
            <a:fld id="{EDA13E43-8BC8-48FB-A94B-C304C3541EED}" type="slidenum">
              <a:rPr lang="fi-FI" smtClean="0"/>
              <a:pPr/>
              <a:t>‹#›</a:t>
            </a:fld>
            <a:endParaRPr lang="fi-FI"/>
          </a:p>
        </p:txBody>
      </p:sp>
      <p:sp>
        <p:nvSpPr>
          <p:cNvPr id="3" name="Suorakulmio 2">
            <a:extLst>
              <a:ext uri="{FF2B5EF4-FFF2-40B4-BE49-F238E27FC236}">
                <a16:creationId xmlns:a16="http://schemas.microsoft.com/office/drawing/2014/main" id="{18F550B2-ABCA-9D46-92B2-F84A6FC1F097}"/>
              </a:ext>
              <a:ext uri="{C183D7F6-B498-43B3-948B-1728B52AA6E4}">
                <adec:decorative xmlns:adec="http://schemas.microsoft.com/office/drawing/2017/decorative" val="1"/>
              </a:ext>
            </a:extLst>
          </p:cNvPr>
          <p:cNvSpPr/>
          <p:nvPr userDrawn="1"/>
        </p:nvSpPr>
        <p:spPr>
          <a:xfrm>
            <a:off x="1" y="6614906"/>
            <a:ext cx="12192000" cy="243094"/>
          </a:xfrm>
          <a:prstGeom prst="rect">
            <a:avLst/>
          </a:prstGeom>
          <a:solidFill>
            <a:srgbClr val="009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82802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Otsikkodia2">
    <p:spTree>
      <p:nvGrpSpPr>
        <p:cNvPr id="1" name=""/>
        <p:cNvGrpSpPr/>
        <p:nvPr/>
      </p:nvGrpSpPr>
      <p:grpSpPr>
        <a:xfrm>
          <a:off x="0" y="0"/>
          <a:ext cx="0" cy="0"/>
          <a:chOff x="0" y="0"/>
          <a:chExt cx="0" cy="0"/>
        </a:xfrm>
      </p:grpSpPr>
      <p:sp>
        <p:nvSpPr>
          <p:cNvPr id="81923" name="Rectangle 3"/>
          <p:cNvSpPr>
            <a:spLocks noGrp="1" noChangeArrowheads="1"/>
          </p:cNvSpPr>
          <p:nvPr>
            <p:ph type="ctrTitle" hasCustomPrompt="1"/>
          </p:nvPr>
        </p:nvSpPr>
        <p:spPr>
          <a:xfrm>
            <a:off x="767408" y="2651314"/>
            <a:ext cx="10657184" cy="1555373"/>
          </a:xfrm>
        </p:spPr>
        <p:txBody>
          <a:bodyPr/>
          <a:lstStyle>
            <a:lvl1pPr>
              <a:lnSpc>
                <a:spcPts val="5040"/>
              </a:lnSpc>
              <a:defRPr sz="4000"/>
            </a:lvl1pPr>
          </a:lstStyle>
          <a:p>
            <a:r>
              <a:rPr lang="fi-FI" dirty="0"/>
              <a:t>Lisää esityksen otsikko napsauttamalla</a:t>
            </a:r>
          </a:p>
        </p:txBody>
      </p:sp>
      <p:sp>
        <p:nvSpPr>
          <p:cNvPr id="81924" name="Rectangle 4"/>
          <p:cNvSpPr>
            <a:spLocks noGrp="1" noChangeArrowheads="1"/>
          </p:cNvSpPr>
          <p:nvPr>
            <p:ph type="subTitle" idx="1" hasCustomPrompt="1"/>
          </p:nvPr>
        </p:nvSpPr>
        <p:spPr>
          <a:xfrm>
            <a:off x="767408" y="4240215"/>
            <a:ext cx="10657184" cy="345639"/>
          </a:xfrm>
        </p:spPr>
        <p:txBody>
          <a:bodyPr rIns="91440"/>
          <a:lstStyle>
            <a:lvl1pPr marL="0" indent="0">
              <a:buFontTx/>
              <a:buNone/>
              <a:defRPr sz="1600" i="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GB" dirty="0" err="1"/>
              <a:t>Lisää</a:t>
            </a:r>
            <a:r>
              <a:rPr lang="en-GB" dirty="0"/>
              <a:t> </a:t>
            </a:r>
            <a:r>
              <a:rPr lang="en-GB" dirty="0" err="1"/>
              <a:t>esityksen</a:t>
            </a:r>
            <a:r>
              <a:rPr lang="en-GB" dirty="0"/>
              <a:t> </a:t>
            </a:r>
            <a:r>
              <a:rPr lang="en-GB" dirty="0" err="1"/>
              <a:t>tekijä</a:t>
            </a:r>
            <a:r>
              <a:rPr lang="en-GB" dirty="0"/>
              <a:t>, </a:t>
            </a:r>
            <a:r>
              <a:rPr lang="en-GB" dirty="0" err="1"/>
              <a:t>esityspaikka</a:t>
            </a:r>
            <a:r>
              <a:rPr lang="en-GB" dirty="0"/>
              <a:t> ja </a:t>
            </a:r>
            <a:r>
              <a:rPr lang="en-GB" dirty="0" err="1"/>
              <a:t>päivämäärä</a:t>
            </a:r>
            <a:endParaRPr lang="en-GB" dirty="0"/>
          </a:p>
        </p:txBody>
      </p:sp>
      <p:pic>
        <p:nvPicPr>
          <p:cNvPr id="7" name="Kuva 6" descr="University of Eastern Finland logo">
            <a:extLst>
              <a:ext uri="{FF2B5EF4-FFF2-40B4-BE49-F238E27FC236}">
                <a16:creationId xmlns:a16="http://schemas.microsoft.com/office/drawing/2014/main" id="{5E555170-69CE-43CC-A417-E59AB77D3E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4272" y="-7079"/>
            <a:ext cx="2160240" cy="2011895"/>
          </a:xfrm>
          <a:prstGeom prst="rect">
            <a:avLst/>
          </a:prstGeom>
        </p:spPr>
      </p:pic>
      <p:sp>
        <p:nvSpPr>
          <p:cNvPr id="8" name="Suorakulmio 7">
            <a:extLst>
              <a:ext uri="{FF2B5EF4-FFF2-40B4-BE49-F238E27FC236}">
                <a16:creationId xmlns:a16="http://schemas.microsoft.com/office/drawing/2014/main" id="{3B8AA9E5-608A-1E4C-B361-DE61F400DFAE}"/>
              </a:ext>
              <a:ext uri="{C183D7F6-B498-43B3-948B-1728B52AA6E4}">
                <adec:decorative xmlns:adec="http://schemas.microsoft.com/office/drawing/2017/decorative" val="1"/>
              </a:ext>
            </a:extLst>
          </p:cNvPr>
          <p:cNvSpPr/>
          <p:nvPr/>
        </p:nvSpPr>
        <p:spPr>
          <a:xfrm>
            <a:off x="1" y="6614906"/>
            <a:ext cx="12192000" cy="243094"/>
          </a:xfrm>
          <a:prstGeom prst="rect">
            <a:avLst/>
          </a:prstGeom>
          <a:solidFill>
            <a:srgbClr val="009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305086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423C6D-DB19-42E6-8710-E56D58DB7098}" type="datetime1">
              <a:rPr lang="fi-FI" smtClean="0"/>
              <a:t>15.6.2023</a:t>
            </a:fld>
            <a:endParaRPr lang="fi-FI"/>
          </a:p>
        </p:txBody>
      </p:sp>
      <p:sp>
        <p:nvSpPr>
          <p:cNvPr id="5" name="Footer Placeholder 4"/>
          <p:cNvSpPr>
            <a:spLocks noGrp="1"/>
          </p:cNvSpPr>
          <p:nvPr>
            <p:ph type="ftr" sz="quarter" idx="11"/>
          </p:nvPr>
        </p:nvSpPr>
        <p:spPr/>
        <p:txBody>
          <a:bodyPr/>
          <a:lstStyle/>
          <a:p>
            <a:r>
              <a:rPr lang="en-US"/>
              <a:t>KOHO 15.-16.2.2023</a:t>
            </a:r>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2349546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1487487" y="657227"/>
            <a:ext cx="10177200" cy="1008064"/>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3" name="Sisällön paikkamerkki 2"/>
          <p:cNvSpPr>
            <a:spLocks noGrp="1"/>
          </p:cNvSpPr>
          <p:nvPr>
            <p:ph idx="1"/>
          </p:nvPr>
        </p:nvSpPr>
        <p:spPr>
          <a:xfrm>
            <a:off x="1487487" y="1844677"/>
            <a:ext cx="10177200" cy="4176713"/>
          </a:xfrm>
        </p:spPr>
        <p:txBody>
          <a:bodyPr/>
          <a:lstStyle>
            <a:lvl1pPr marL="342900" indent="-342900">
              <a:buFont typeface="Wingdings" pitchFamily="2" charset="2"/>
              <a:buChar cha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grpSp>
        <p:nvGrpSpPr>
          <p:cNvPr id="13" name="Ryhmä 12" descr="Logo of University of Eastern Finland">
            <a:extLst>
              <a:ext uri="{FF2B5EF4-FFF2-40B4-BE49-F238E27FC236}">
                <a16:creationId xmlns:a16="http://schemas.microsoft.com/office/drawing/2014/main" id="{9911084A-5A10-43A7-BBB7-C7CCDFFD3AE6}"/>
              </a:ext>
            </a:extLst>
          </p:cNvPr>
          <p:cNvGrpSpPr/>
          <p:nvPr userDrawn="1"/>
        </p:nvGrpSpPr>
        <p:grpSpPr>
          <a:xfrm>
            <a:off x="0" y="0"/>
            <a:ext cx="1131216" cy="1131216"/>
            <a:chOff x="0" y="0"/>
            <a:chExt cx="1131216" cy="1131216"/>
          </a:xfrm>
        </p:grpSpPr>
        <p:sp>
          <p:nvSpPr>
            <p:cNvPr id="14" name="Suorakulmio 13">
              <a:extLst>
                <a:ext uri="{FF2B5EF4-FFF2-40B4-BE49-F238E27FC236}">
                  <a16:creationId xmlns:a16="http://schemas.microsoft.com/office/drawing/2014/main" id="{F85D33BF-DF81-4959-8790-6F7DA577204C}"/>
                </a:ext>
              </a:extLst>
            </p:cNvPr>
            <p:cNvSpPr/>
            <p:nvPr userDrawn="1"/>
          </p:nvSpPr>
          <p:spPr>
            <a:xfrm>
              <a:off x="0" y="0"/>
              <a:ext cx="1131216" cy="113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5" name="Kuva 14">
              <a:extLst>
                <a:ext uri="{FF2B5EF4-FFF2-40B4-BE49-F238E27FC236}">
                  <a16:creationId xmlns:a16="http://schemas.microsoft.com/office/drawing/2014/main" id="{BD33B217-0100-44A7-96E1-B0B36202EC3B}"/>
                </a:ext>
              </a:extLst>
            </p:cNvPr>
            <p:cNvPicPr>
              <a:picLocks noChangeAspect="1"/>
            </p:cNvPicPr>
            <p:nvPr userDrawn="1"/>
          </p:nvPicPr>
          <p:blipFill>
            <a:blip r:embed="rId2"/>
            <a:stretch>
              <a:fillRect/>
            </a:stretch>
          </p:blipFill>
          <p:spPr>
            <a:xfrm>
              <a:off x="313801" y="288106"/>
              <a:ext cx="503614" cy="555003"/>
            </a:xfrm>
            <a:prstGeom prst="rect">
              <a:avLst/>
            </a:prstGeom>
          </p:spPr>
        </p:pic>
      </p:grpSp>
      <p:sp>
        <p:nvSpPr>
          <p:cNvPr id="5" name="Alatunnisteen paikkamerkki 4">
            <a:extLst>
              <a:ext uri="{FF2B5EF4-FFF2-40B4-BE49-F238E27FC236}">
                <a16:creationId xmlns:a16="http://schemas.microsoft.com/office/drawing/2014/main" id="{C3529633-E1F1-4203-A25F-1384E3A8BEAF}"/>
              </a:ext>
            </a:extLst>
          </p:cNvPr>
          <p:cNvSpPr>
            <a:spLocks noGrp="1"/>
          </p:cNvSpPr>
          <p:nvPr>
            <p:ph type="ftr" sz="quarter" idx="11"/>
          </p:nvPr>
        </p:nvSpPr>
        <p:spPr/>
        <p:txBody>
          <a:bodyPr/>
          <a:lstStyle/>
          <a:p>
            <a:r>
              <a:rPr lang="fi-FI"/>
              <a:t>Esityksen nimi / Tekijä</a:t>
            </a:r>
            <a:endParaRPr lang="fi-FI" dirty="0"/>
          </a:p>
        </p:txBody>
      </p:sp>
      <p:sp>
        <p:nvSpPr>
          <p:cNvPr id="4" name="Päivämäärän paikkamerkki 3">
            <a:extLst>
              <a:ext uri="{FF2B5EF4-FFF2-40B4-BE49-F238E27FC236}">
                <a16:creationId xmlns:a16="http://schemas.microsoft.com/office/drawing/2014/main" id="{70CB94D2-CE81-4916-914D-E029920624DE}"/>
              </a:ext>
            </a:extLst>
          </p:cNvPr>
          <p:cNvSpPr>
            <a:spLocks noGrp="1"/>
          </p:cNvSpPr>
          <p:nvPr>
            <p:ph type="dt" sz="half" idx="10"/>
          </p:nvPr>
        </p:nvSpPr>
        <p:spPr/>
        <p:txBody>
          <a:bodyPr/>
          <a:lstStyle/>
          <a:p>
            <a:fld id="{F72991E5-4021-44A3-98E0-6CF44158D3DD}" type="datetime1">
              <a:rPr lang="fi-FI" smtClean="0"/>
              <a:t>15.6.2023</a:t>
            </a:fld>
            <a:endParaRPr lang="fi-FI"/>
          </a:p>
        </p:txBody>
      </p:sp>
      <p:sp>
        <p:nvSpPr>
          <p:cNvPr id="6" name="Dian numeron paikkamerkki 5">
            <a:extLst>
              <a:ext uri="{FF2B5EF4-FFF2-40B4-BE49-F238E27FC236}">
                <a16:creationId xmlns:a16="http://schemas.microsoft.com/office/drawing/2014/main" id="{DEC8414D-9DD4-4BE7-8410-E4C3B492D6BA}"/>
              </a:ext>
            </a:extLst>
          </p:cNvPr>
          <p:cNvSpPr>
            <a:spLocks noGrp="1"/>
          </p:cNvSpPr>
          <p:nvPr>
            <p:ph type="sldNum" sz="quarter" idx="12"/>
          </p:nvPr>
        </p:nvSpPr>
        <p:spPr/>
        <p:txBody>
          <a:bodyPr/>
          <a:lstStyle/>
          <a:p>
            <a:fld id="{EEBB0F66-B0A0-43D3-9504-7E3CCB799844}" type="slidenum">
              <a:rPr lang="fi-FI" smtClean="0"/>
              <a:pPr/>
              <a:t>‹#›</a:t>
            </a:fld>
            <a:endParaRPr lang="fi-FI"/>
          </a:p>
        </p:txBody>
      </p:sp>
    </p:spTree>
    <p:extLst>
      <p:ext uri="{BB962C8B-B14F-4D97-AF65-F5344CB8AC3E}">
        <p14:creationId xmlns:p14="http://schemas.microsoft.com/office/powerpoint/2010/main" val="3212207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ja sisältö + kuva">
    <p:spTree>
      <p:nvGrpSpPr>
        <p:cNvPr id="1" name=""/>
        <p:cNvGrpSpPr/>
        <p:nvPr/>
      </p:nvGrpSpPr>
      <p:grpSpPr>
        <a:xfrm>
          <a:off x="0" y="0"/>
          <a:ext cx="0" cy="0"/>
          <a:chOff x="0" y="0"/>
          <a:chExt cx="0" cy="0"/>
        </a:xfrm>
      </p:grpSpPr>
      <p:sp>
        <p:nvSpPr>
          <p:cNvPr id="2" name="Otsikko 1"/>
          <p:cNvSpPr>
            <a:spLocks noGrp="1"/>
          </p:cNvSpPr>
          <p:nvPr>
            <p:ph type="title"/>
          </p:nvPr>
        </p:nvSpPr>
        <p:spPr>
          <a:xfrm>
            <a:off x="1487488" y="657227"/>
            <a:ext cx="10177131" cy="1008064"/>
          </a:xfrm>
        </p:spPr>
        <p:txBody>
          <a:bodyPr/>
          <a:lstStyle>
            <a:lvl1pPr>
              <a:defRPr sz="40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fi-FI"/>
              <a:t>Muokkaa ots. perustyyl. napsautt.</a:t>
            </a:r>
            <a:endParaRPr lang="en-US" dirty="0"/>
          </a:p>
        </p:txBody>
      </p:sp>
      <p:sp>
        <p:nvSpPr>
          <p:cNvPr id="3" name="Sisällön paikkamerkki 2"/>
          <p:cNvSpPr>
            <a:spLocks noGrp="1"/>
          </p:cNvSpPr>
          <p:nvPr>
            <p:ph idx="1"/>
          </p:nvPr>
        </p:nvSpPr>
        <p:spPr>
          <a:xfrm>
            <a:off x="1487488" y="1844677"/>
            <a:ext cx="5568619" cy="4147200"/>
          </a:xfrm>
        </p:spPr>
        <p:txBody>
          <a:bodyPr/>
          <a:lstStyle>
            <a:lvl1pPr marL="219071" indent="-219071">
              <a:buFont typeface="Wingdings" pitchFamily="2" charset="2"/>
              <a:buChar char="§"/>
              <a:defRPr sz="2800"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5" name="Kuvan paikkamerkki 14">
            <a:extLst>
              <a:ext uri="{FF2B5EF4-FFF2-40B4-BE49-F238E27FC236}">
                <a16:creationId xmlns:a16="http://schemas.microsoft.com/office/drawing/2014/main" id="{112E130C-4CD1-428F-81B6-964A4E563D02}"/>
              </a:ext>
            </a:extLst>
          </p:cNvPr>
          <p:cNvSpPr>
            <a:spLocks noGrp="1"/>
          </p:cNvSpPr>
          <p:nvPr>
            <p:ph type="pic" sz="quarter" idx="17"/>
          </p:nvPr>
        </p:nvSpPr>
        <p:spPr>
          <a:xfrm>
            <a:off x="7247419" y="1843200"/>
            <a:ext cx="4417200" cy="4147200"/>
          </a:xfrm>
        </p:spPr>
        <p:txBody>
          <a:bodyPr/>
          <a:lstStyle>
            <a:lvl1pPr marL="0" indent="0">
              <a:buNone/>
              <a:defRPr/>
            </a:lvl1pPr>
          </a:lstStyle>
          <a:p>
            <a:r>
              <a:rPr lang="fi-FI"/>
              <a:t>Lisää kuva napsauttamalla kuvaketta</a:t>
            </a:r>
            <a:endParaRPr lang="fi-FI" dirty="0"/>
          </a:p>
        </p:txBody>
      </p:sp>
      <p:grpSp>
        <p:nvGrpSpPr>
          <p:cNvPr id="11" name="Ryhmä 10" descr="Logo of University of Eastern Finland">
            <a:extLst>
              <a:ext uri="{FF2B5EF4-FFF2-40B4-BE49-F238E27FC236}">
                <a16:creationId xmlns:a16="http://schemas.microsoft.com/office/drawing/2014/main" id="{6BD905CD-23DE-4767-A067-9DA32AF7A202}"/>
              </a:ext>
            </a:extLst>
          </p:cNvPr>
          <p:cNvGrpSpPr/>
          <p:nvPr userDrawn="1"/>
        </p:nvGrpSpPr>
        <p:grpSpPr>
          <a:xfrm>
            <a:off x="0" y="0"/>
            <a:ext cx="1131216" cy="1131216"/>
            <a:chOff x="0" y="0"/>
            <a:chExt cx="1131216" cy="1131216"/>
          </a:xfrm>
        </p:grpSpPr>
        <p:sp>
          <p:nvSpPr>
            <p:cNvPr id="12" name="Suorakulmio 11">
              <a:extLst>
                <a:ext uri="{FF2B5EF4-FFF2-40B4-BE49-F238E27FC236}">
                  <a16:creationId xmlns:a16="http://schemas.microsoft.com/office/drawing/2014/main" id="{B3520882-2102-42EB-8F13-E8D029CDB74D}"/>
                </a:ext>
              </a:extLst>
            </p:cNvPr>
            <p:cNvSpPr/>
            <p:nvPr userDrawn="1"/>
          </p:nvSpPr>
          <p:spPr>
            <a:xfrm>
              <a:off x="0" y="0"/>
              <a:ext cx="1131216" cy="113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3" name="Kuva 12">
              <a:extLst>
                <a:ext uri="{FF2B5EF4-FFF2-40B4-BE49-F238E27FC236}">
                  <a16:creationId xmlns:a16="http://schemas.microsoft.com/office/drawing/2014/main" id="{CEB98AFE-A14F-4B3B-B642-A594CB6B5D4A}"/>
                </a:ext>
              </a:extLst>
            </p:cNvPr>
            <p:cNvPicPr>
              <a:picLocks noChangeAspect="1"/>
            </p:cNvPicPr>
            <p:nvPr userDrawn="1"/>
          </p:nvPicPr>
          <p:blipFill>
            <a:blip r:embed="rId2"/>
            <a:stretch>
              <a:fillRect/>
            </a:stretch>
          </p:blipFill>
          <p:spPr>
            <a:xfrm>
              <a:off x="313801" y="288106"/>
              <a:ext cx="503614" cy="555003"/>
            </a:xfrm>
            <a:prstGeom prst="rect">
              <a:avLst/>
            </a:prstGeom>
          </p:spPr>
        </p:pic>
      </p:grpSp>
      <p:sp>
        <p:nvSpPr>
          <p:cNvPr id="5" name="Alatunnisteen paikkamerkki 4">
            <a:extLst>
              <a:ext uri="{FF2B5EF4-FFF2-40B4-BE49-F238E27FC236}">
                <a16:creationId xmlns:a16="http://schemas.microsoft.com/office/drawing/2014/main" id="{16B7851D-072C-409F-A5F1-F345B7D1D14F}"/>
              </a:ext>
            </a:extLst>
          </p:cNvPr>
          <p:cNvSpPr>
            <a:spLocks noGrp="1"/>
          </p:cNvSpPr>
          <p:nvPr>
            <p:ph type="ftr" sz="quarter" idx="19"/>
          </p:nvPr>
        </p:nvSpPr>
        <p:spPr/>
        <p:txBody>
          <a:bodyPr/>
          <a:lstStyle/>
          <a:p>
            <a:r>
              <a:rPr lang="fi-FI"/>
              <a:t>Esityksen nimi / Tekijä</a:t>
            </a:r>
            <a:endParaRPr lang="fi-FI" dirty="0"/>
          </a:p>
        </p:txBody>
      </p:sp>
      <p:sp>
        <p:nvSpPr>
          <p:cNvPr id="4" name="Päivämäärän paikkamerkki 3">
            <a:extLst>
              <a:ext uri="{FF2B5EF4-FFF2-40B4-BE49-F238E27FC236}">
                <a16:creationId xmlns:a16="http://schemas.microsoft.com/office/drawing/2014/main" id="{BF0AF355-A196-4F1C-BA2D-5D8801B56F7A}"/>
              </a:ext>
            </a:extLst>
          </p:cNvPr>
          <p:cNvSpPr>
            <a:spLocks noGrp="1"/>
          </p:cNvSpPr>
          <p:nvPr>
            <p:ph type="dt" sz="half" idx="18"/>
          </p:nvPr>
        </p:nvSpPr>
        <p:spPr/>
        <p:txBody>
          <a:bodyPr/>
          <a:lstStyle/>
          <a:p>
            <a:fld id="{76A49592-CE4E-4415-AE28-3EDA73059B33}" type="datetime1">
              <a:rPr lang="fi-FI" smtClean="0"/>
              <a:t>15.6.2023</a:t>
            </a:fld>
            <a:endParaRPr lang="fi-FI"/>
          </a:p>
        </p:txBody>
      </p:sp>
      <p:sp>
        <p:nvSpPr>
          <p:cNvPr id="6" name="Dian numeron paikkamerkki 5">
            <a:extLst>
              <a:ext uri="{FF2B5EF4-FFF2-40B4-BE49-F238E27FC236}">
                <a16:creationId xmlns:a16="http://schemas.microsoft.com/office/drawing/2014/main" id="{DAC9C550-A97F-4AEC-9833-7AC3464543CC}"/>
              </a:ext>
            </a:extLst>
          </p:cNvPr>
          <p:cNvSpPr>
            <a:spLocks noGrp="1"/>
          </p:cNvSpPr>
          <p:nvPr>
            <p:ph type="sldNum" sz="quarter" idx="20"/>
          </p:nvPr>
        </p:nvSpPr>
        <p:spPr/>
        <p:txBody>
          <a:bodyPr/>
          <a:lstStyle/>
          <a:p>
            <a:fld id="{EEBB0F66-B0A0-43D3-9504-7E3CCB799844}" type="slidenum">
              <a:rPr lang="fi-FI" smtClean="0"/>
              <a:pPr/>
              <a:t>‹#›</a:t>
            </a:fld>
            <a:endParaRPr lang="fi-FI"/>
          </a:p>
        </p:txBody>
      </p:sp>
    </p:spTree>
    <p:extLst>
      <p:ext uri="{BB962C8B-B14F-4D97-AF65-F5344CB8AC3E}">
        <p14:creationId xmlns:p14="http://schemas.microsoft.com/office/powerpoint/2010/main" val="661870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 ja taulukko">
    <p:spTree>
      <p:nvGrpSpPr>
        <p:cNvPr id="1" name=""/>
        <p:cNvGrpSpPr/>
        <p:nvPr/>
      </p:nvGrpSpPr>
      <p:grpSpPr>
        <a:xfrm>
          <a:off x="0" y="0"/>
          <a:ext cx="0" cy="0"/>
          <a:chOff x="0" y="0"/>
          <a:chExt cx="0" cy="0"/>
        </a:xfrm>
      </p:grpSpPr>
      <p:sp>
        <p:nvSpPr>
          <p:cNvPr id="14" name="Otsikko 1">
            <a:extLst>
              <a:ext uri="{FF2B5EF4-FFF2-40B4-BE49-F238E27FC236}">
                <a16:creationId xmlns:a16="http://schemas.microsoft.com/office/drawing/2014/main" id="{96EF3593-8F7E-42CF-A585-674ADEC0CE51}"/>
              </a:ext>
            </a:extLst>
          </p:cNvPr>
          <p:cNvSpPr>
            <a:spLocks noGrp="1"/>
          </p:cNvSpPr>
          <p:nvPr>
            <p:ph type="title"/>
          </p:nvPr>
        </p:nvSpPr>
        <p:spPr>
          <a:xfrm>
            <a:off x="1487489" y="657227"/>
            <a:ext cx="9245599" cy="1008064"/>
          </a:xfrm>
        </p:spPr>
        <p:txBody>
          <a:bodyPr/>
          <a:lstStyle/>
          <a:p>
            <a:r>
              <a:rPr lang="fi-FI">
                <a:solidFill>
                  <a:schemeClr val="accent2"/>
                </a:solidFill>
              </a:rPr>
              <a:t>Muokkaa ots. perustyyl. napsautt.</a:t>
            </a:r>
            <a:endParaRPr lang="en-GB" dirty="0"/>
          </a:p>
        </p:txBody>
      </p:sp>
      <p:sp>
        <p:nvSpPr>
          <p:cNvPr id="3" name="Taulukon paikkamerkki 2">
            <a:extLst>
              <a:ext uri="{FF2B5EF4-FFF2-40B4-BE49-F238E27FC236}">
                <a16:creationId xmlns:a16="http://schemas.microsoft.com/office/drawing/2014/main" id="{05912155-B2A1-4884-92CB-B950ECED5820}"/>
              </a:ext>
            </a:extLst>
          </p:cNvPr>
          <p:cNvSpPr>
            <a:spLocks noGrp="1"/>
          </p:cNvSpPr>
          <p:nvPr>
            <p:ph type="tbl" sz="quarter" idx="17"/>
          </p:nvPr>
        </p:nvSpPr>
        <p:spPr>
          <a:xfrm>
            <a:off x="1487488" y="1966590"/>
            <a:ext cx="9245600" cy="1381125"/>
          </a:xfrm>
        </p:spPr>
        <p:txBody>
          <a:bodyPr/>
          <a:lstStyle>
            <a:lvl1pPr marL="0" indent="0">
              <a:buNone/>
              <a:defRPr/>
            </a:lvl1pPr>
          </a:lstStyle>
          <a:p>
            <a:r>
              <a:rPr lang="fi-FI"/>
              <a:t>Lisää taulukko napsauttamalla kuvaketta</a:t>
            </a:r>
          </a:p>
        </p:txBody>
      </p:sp>
      <p:grpSp>
        <p:nvGrpSpPr>
          <p:cNvPr id="11" name="Ryhmä 10" descr="Logo of University of Eastern Finland">
            <a:extLst>
              <a:ext uri="{FF2B5EF4-FFF2-40B4-BE49-F238E27FC236}">
                <a16:creationId xmlns:a16="http://schemas.microsoft.com/office/drawing/2014/main" id="{6BD905CD-23DE-4767-A067-9DA32AF7A202}"/>
              </a:ext>
            </a:extLst>
          </p:cNvPr>
          <p:cNvGrpSpPr/>
          <p:nvPr userDrawn="1"/>
        </p:nvGrpSpPr>
        <p:grpSpPr>
          <a:xfrm>
            <a:off x="0" y="0"/>
            <a:ext cx="1131216" cy="1131216"/>
            <a:chOff x="0" y="0"/>
            <a:chExt cx="1131216" cy="1131216"/>
          </a:xfrm>
        </p:grpSpPr>
        <p:sp>
          <p:nvSpPr>
            <p:cNvPr id="12" name="Suorakulmio 11">
              <a:extLst>
                <a:ext uri="{FF2B5EF4-FFF2-40B4-BE49-F238E27FC236}">
                  <a16:creationId xmlns:a16="http://schemas.microsoft.com/office/drawing/2014/main" id="{B3520882-2102-42EB-8F13-E8D029CDB74D}"/>
                </a:ext>
              </a:extLst>
            </p:cNvPr>
            <p:cNvSpPr/>
            <p:nvPr userDrawn="1"/>
          </p:nvSpPr>
          <p:spPr>
            <a:xfrm>
              <a:off x="0" y="0"/>
              <a:ext cx="1131216" cy="113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3" name="Kuva 12">
              <a:extLst>
                <a:ext uri="{FF2B5EF4-FFF2-40B4-BE49-F238E27FC236}">
                  <a16:creationId xmlns:a16="http://schemas.microsoft.com/office/drawing/2014/main" id="{CEB98AFE-A14F-4B3B-B642-A594CB6B5D4A}"/>
                </a:ext>
              </a:extLst>
            </p:cNvPr>
            <p:cNvPicPr>
              <a:picLocks noChangeAspect="1"/>
            </p:cNvPicPr>
            <p:nvPr userDrawn="1"/>
          </p:nvPicPr>
          <p:blipFill>
            <a:blip r:embed="rId2"/>
            <a:stretch>
              <a:fillRect/>
            </a:stretch>
          </p:blipFill>
          <p:spPr>
            <a:xfrm>
              <a:off x="313801" y="288106"/>
              <a:ext cx="503614" cy="555003"/>
            </a:xfrm>
            <a:prstGeom prst="rect">
              <a:avLst/>
            </a:prstGeom>
          </p:spPr>
        </p:pic>
      </p:grpSp>
      <p:sp>
        <p:nvSpPr>
          <p:cNvPr id="4" name="Alatunnisteen paikkamerkki 3">
            <a:extLst>
              <a:ext uri="{FF2B5EF4-FFF2-40B4-BE49-F238E27FC236}">
                <a16:creationId xmlns:a16="http://schemas.microsoft.com/office/drawing/2014/main" id="{F6C50E90-32EB-4CBA-A8F3-83006E93AB0C}"/>
              </a:ext>
            </a:extLst>
          </p:cNvPr>
          <p:cNvSpPr>
            <a:spLocks noGrp="1"/>
          </p:cNvSpPr>
          <p:nvPr>
            <p:ph type="ftr" sz="quarter" idx="19"/>
          </p:nvPr>
        </p:nvSpPr>
        <p:spPr/>
        <p:txBody>
          <a:bodyPr/>
          <a:lstStyle/>
          <a:p>
            <a:r>
              <a:rPr lang="fi-FI"/>
              <a:t>Esityksen nimi / Tekijä</a:t>
            </a:r>
            <a:endParaRPr lang="fi-FI" dirty="0"/>
          </a:p>
        </p:txBody>
      </p:sp>
      <p:sp>
        <p:nvSpPr>
          <p:cNvPr id="2" name="Päivämäärän paikkamerkki 1">
            <a:extLst>
              <a:ext uri="{FF2B5EF4-FFF2-40B4-BE49-F238E27FC236}">
                <a16:creationId xmlns:a16="http://schemas.microsoft.com/office/drawing/2014/main" id="{233D2C4A-16F0-4848-BB9D-DA160C57C627}"/>
              </a:ext>
            </a:extLst>
          </p:cNvPr>
          <p:cNvSpPr>
            <a:spLocks noGrp="1"/>
          </p:cNvSpPr>
          <p:nvPr>
            <p:ph type="dt" sz="half" idx="18"/>
          </p:nvPr>
        </p:nvSpPr>
        <p:spPr/>
        <p:txBody>
          <a:bodyPr/>
          <a:lstStyle/>
          <a:p>
            <a:fld id="{9A45D41A-B0C2-410D-8D74-1F18D0CDA26B}" type="datetime1">
              <a:rPr lang="fi-FI" smtClean="0"/>
              <a:t>15.6.2023</a:t>
            </a:fld>
            <a:endParaRPr lang="fi-FI"/>
          </a:p>
        </p:txBody>
      </p:sp>
      <p:sp>
        <p:nvSpPr>
          <p:cNvPr id="5" name="Dian numeron paikkamerkki 4">
            <a:extLst>
              <a:ext uri="{FF2B5EF4-FFF2-40B4-BE49-F238E27FC236}">
                <a16:creationId xmlns:a16="http://schemas.microsoft.com/office/drawing/2014/main" id="{C7309431-DD0C-4D2A-BAC4-1F3A2E240F58}"/>
              </a:ext>
            </a:extLst>
          </p:cNvPr>
          <p:cNvSpPr>
            <a:spLocks noGrp="1"/>
          </p:cNvSpPr>
          <p:nvPr>
            <p:ph type="sldNum" sz="quarter" idx="20"/>
          </p:nvPr>
        </p:nvSpPr>
        <p:spPr/>
        <p:txBody>
          <a:bodyPr/>
          <a:lstStyle/>
          <a:p>
            <a:fld id="{EEBB0F66-B0A0-43D3-9504-7E3CCB799844}" type="slidenum">
              <a:rPr lang="fi-FI" smtClean="0"/>
              <a:pPr/>
              <a:t>‹#›</a:t>
            </a:fld>
            <a:endParaRPr lang="fi-FI"/>
          </a:p>
        </p:txBody>
      </p:sp>
    </p:spTree>
    <p:extLst>
      <p:ext uri="{BB962C8B-B14F-4D97-AF65-F5344CB8AC3E}">
        <p14:creationId xmlns:p14="http://schemas.microsoft.com/office/powerpoint/2010/main" val="3362766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yhjä_Logo_Alatunnisteet">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57C1323D-96E4-42E7-8669-040C8EB44E1E}"/>
              </a:ext>
            </a:extLst>
          </p:cNvPr>
          <p:cNvSpPr>
            <a:spLocks noGrp="1"/>
          </p:cNvSpPr>
          <p:nvPr>
            <p:ph type="title"/>
          </p:nvPr>
        </p:nvSpPr>
        <p:spPr/>
        <p:txBody>
          <a:bodyPr/>
          <a:lstStyle/>
          <a:p>
            <a:r>
              <a:rPr lang="fi-FI"/>
              <a:t>Muokkaa ots. perustyyl. napsautt.</a:t>
            </a:r>
          </a:p>
        </p:txBody>
      </p:sp>
      <p:sp>
        <p:nvSpPr>
          <p:cNvPr id="3" name="Alatunnisteen paikkamerkki 2">
            <a:extLst>
              <a:ext uri="{FF2B5EF4-FFF2-40B4-BE49-F238E27FC236}">
                <a16:creationId xmlns:a16="http://schemas.microsoft.com/office/drawing/2014/main" id="{3D1D233D-3920-49B6-A29A-5685CE19928C}"/>
              </a:ext>
            </a:extLst>
          </p:cNvPr>
          <p:cNvSpPr>
            <a:spLocks noGrp="1"/>
          </p:cNvSpPr>
          <p:nvPr>
            <p:ph type="ftr" sz="quarter" idx="11"/>
          </p:nvPr>
        </p:nvSpPr>
        <p:spPr/>
        <p:txBody>
          <a:bodyPr/>
          <a:lstStyle/>
          <a:p>
            <a:r>
              <a:rPr lang="fi-FI"/>
              <a:t>Esityksen nimi / Tekijä</a:t>
            </a:r>
            <a:endParaRPr lang="fi-FI" dirty="0"/>
          </a:p>
        </p:txBody>
      </p:sp>
      <p:sp>
        <p:nvSpPr>
          <p:cNvPr id="2" name="Päivämäärän paikkamerkki 1">
            <a:extLst>
              <a:ext uri="{FF2B5EF4-FFF2-40B4-BE49-F238E27FC236}">
                <a16:creationId xmlns:a16="http://schemas.microsoft.com/office/drawing/2014/main" id="{8CAB789C-D4A1-4A32-A931-765C4949354F}"/>
              </a:ext>
            </a:extLst>
          </p:cNvPr>
          <p:cNvSpPr>
            <a:spLocks noGrp="1"/>
          </p:cNvSpPr>
          <p:nvPr>
            <p:ph type="dt" sz="half" idx="10"/>
          </p:nvPr>
        </p:nvSpPr>
        <p:spPr/>
        <p:txBody>
          <a:bodyPr/>
          <a:lstStyle/>
          <a:p>
            <a:fld id="{408EE51A-3968-4D13-91FF-1E01800DDE9D}" type="datetime1">
              <a:rPr lang="fi-FI" smtClean="0"/>
              <a:t>15.6.2023</a:t>
            </a:fld>
            <a:endParaRPr lang="fi-FI"/>
          </a:p>
        </p:txBody>
      </p:sp>
      <p:sp>
        <p:nvSpPr>
          <p:cNvPr id="4" name="Dian numeron paikkamerkki 3">
            <a:extLst>
              <a:ext uri="{FF2B5EF4-FFF2-40B4-BE49-F238E27FC236}">
                <a16:creationId xmlns:a16="http://schemas.microsoft.com/office/drawing/2014/main" id="{F5C8ECA6-DFFD-45DF-AA85-1C6998776695}"/>
              </a:ext>
            </a:extLst>
          </p:cNvPr>
          <p:cNvSpPr>
            <a:spLocks noGrp="1"/>
          </p:cNvSpPr>
          <p:nvPr>
            <p:ph type="sldNum" sz="quarter" idx="12"/>
          </p:nvPr>
        </p:nvSpPr>
        <p:spPr/>
        <p:txBody>
          <a:bodyPr/>
          <a:lstStyle/>
          <a:p>
            <a:fld id="{EEBB0F66-B0A0-43D3-9504-7E3CCB799844}" type="slidenum">
              <a:rPr lang="fi-FI" smtClean="0"/>
              <a:pPr/>
              <a:t>‹#›</a:t>
            </a:fld>
            <a:endParaRPr lang="fi-FI"/>
          </a:p>
        </p:txBody>
      </p:sp>
      <p:grpSp>
        <p:nvGrpSpPr>
          <p:cNvPr id="9" name="Ryhmä 8" descr="Logo of University of Eastern Finland">
            <a:extLst>
              <a:ext uri="{FF2B5EF4-FFF2-40B4-BE49-F238E27FC236}">
                <a16:creationId xmlns:a16="http://schemas.microsoft.com/office/drawing/2014/main" id="{E1FAB5EF-45B4-4FAF-959E-A3AC337201B8}"/>
              </a:ext>
            </a:extLst>
          </p:cNvPr>
          <p:cNvGrpSpPr/>
          <p:nvPr userDrawn="1"/>
        </p:nvGrpSpPr>
        <p:grpSpPr>
          <a:xfrm>
            <a:off x="0" y="0"/>
            <a:ext cx="1131216" cy="1131216"/>
            <a:chOff x="0" y="0"/>
            <a:chExt cx="1131216" cy="1131216"/>
          </a:xfrm>
        </p:grpSpPr>
        <p:sp>
          <p:nvSpPr>
            <p:cNvPr id="11" name="Suorakulmio 10">
              <a:extLst>
                <a:ext uri="{FF2B5EF4-FFF2-40B4-BE49-F238E27FC236}">
                  <a16:creationId xmlns:a16="http://schemas.microsoft.com/office/drawing/2014/main" id="{98133D6E-B6FA-453E-B0C9-FB648F608BC4}"/>
                </a:ext>
              </a:extLst>
            </p:cNvPr>
            <p:cNvSpPr/>
            <p:nvPr userDrawn="1"/>
          </p:nvSpPr>
          <p:spPr>
            <a:xfrm>
              <a:off x="0" y="0"/>
              <a:ext cx="1131216" cy="113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Kuva 11">
              <a:extLst>
                <a:ext uri="{FF2B5EF4-FFF2-40B4-BE49-F238E27FC236}">
                  <a16:creationId xmlns:a16="http://schemas.microsoft.com/office/drawing/2014/main" id="{8A2528DF-BE35-4F38-9D1B-67BAE1846CE5}"/>
                </a:ext>
              </a:extLst>
            </p:cNvPr>
            <p:cNvPicPr>
              <a:picLocks noChangeAspect="1"/>
            </p:cNvPicPr>
            <p:nvPr userDrawn="1"/>
          </p:nvPicPr>
          <p:blipFill>
            <a:blip r:embed="rId2"/>
            <a:stretch>
              <a:fillRect/>
            </a:stretch>
          </p:blipFill>
          <p:spPr>
            <a:xfrm>
              <a:off x="313801" y="288106"/>
              <a:ext cx="503614" cy="555003"/>
            </a:xfrm>
            <a:prstGeom prst="rect">
              <a:avLst/>
            </a:prstGeom>
          </p:spPr>
        </p:pic>
      </p:grpSp>
    </p:spTree>
    <p:extLst>
      <p:ext uri="{BB962C8B-B14F-4D97-AF65-F5344CB8AC3E}">
        <p14:creationId xmlns:p14="http://schemas.microsoft.com/office/powerpoint/2010/main" val="3464014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yhjä_valkoinen_alapalkki">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2895741D-55A6-4D26-88B2-DE0DBE9E5731}"/>
              </a:ext>
              <a:ext uri="{C183D7F6-B498-43B3-948B-1728B52AA6E4}">
                <adec:decorative xmlns:adec="http://schemas.microsoft.com/office/drawing/2017/decorative" val="1"/>
              </a:ext>
            </a:extLst>
          </p:cNvPr>
          <p:cNvSpPr/>
          <p:nvPr/>
        </p:nvSpPr>
        <p:spPr>
          <a:xfrm>
            <a:off x="1" y="6614906"/>
            <a:ext cx="12192000" cy="243094"/>
          </a:xfrm>
          <a:prstGeom prst="rect">
            <a:avLst/>
          </a:prstGeom>
          <a:solidFill>
            <a:srgbClr val="009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894966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lehti turkoosi">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007435" y="2564905"/>
            <a:ext cx="10177131" cy="777687"/>
          </a:xfrm>
        </p:spPr>
        <p:txBody>
          <a:bodyPr anchor="t" anchorCtr="0"/>
          <a:lstStyle>
            <a:lvl1pPr>
              <a:defRPr>
                <a:solidFill>
                  <a:schemeClr val="accent3"/>
                </a:solidFill>
              </a:defRPr>
            </a:lvl1pPr>
          </a:lstStyle>
          <a:p>
            <a:r>
              <a:rPr lang="fi-FI" dirty="0"/>
              <a:t>Lisää otsikko napsauttamalla</a:t>
            </a:r>
            <a:endParaRPr lang="en-US" dirty="0"/>
          </a:p>
        </p:txBody>
      </p:sp>
      <p:sp>
        <p:nvSpPr>
          <p:cNvPr id="4" name="Tekstin paikkamerkki 3">
            <a:extLst>
              <a:ext uri="{FF2B5EF4-FFF2-40B4-BE49-F238E27FC236}">
                <a16:creationId xmlns:a16="http://schemas.microsoft.com/office/drawing/2014/main" id="{CB6E1454-B059-46CA-B900-9286B7604C5E}"/>
              </a:ext>
            </a:extLst>
          </p:cNvPr>
          <p:cNvSpPr>
            <a:spLocks noGrp="1"/>
          </p:cNvSpPr>
          <p:nvPr>
            <p:ph type="body" sz="quarter" idx="10" hasCustomPrompt="1"/>
          </p:nvPr>
        </p:nvSpPr>
        <p:spPr>
          <a:xfrm>
            <a:off x="1007435" y="3342592"/>
            <a:ext cx="10177200" cy="922338"/>
          </a:xfrm>
        </p:spPr>
        <p:txBody>
          <a:bodyPr anchor="t" anchorCtr="0"/>
          <a:lstStyle>
            <a:lvl1pPr marL="0" marR="0" indent="0" algn="l" defTabSz="914400" rtl="0" eaLnBrk="1" fontAlgn="base" latinLnBrk="0" hangingPunct="1">
              <a:lnSpc>
                <a:spcPct val="100000"/>
              </a:lnSpc>
              <a:spcBef>
                <a:spcPct val="0"/>
              </a:spcBef>
              <a:spcAft>
                <a:spcPct val="30000"/>
              </a:spcAft>
              <a:buClr>
                <a:schemeClr val="accent2"/>
              </a:buClr>
              <a:buSzTx/>
              <a:buFontTx/>
              <a:buNone/>
              <a:tabLst/>
              <a:defRPr>
                <a:solidFill>
                  <a:schemeClr val="bg1"/>
                </a:solidFill>
              </a:defRPr>
            </a:lvl1pPr>
          </a:lstStyle>
          <a:p>
            <a:pPr marL="0" marR="0" lvl="0" indent="0" algn="l" defTabSz="914400" rtl="0" eaLnBrk="1" fontAlgn="base" latinLnBrk="0" hangingPunct="1">
              <a:lnSpc>
                <a:spcPct val="100000"/>
              </a:lnSpc>
              <a:spcBef>
                <a:spcPct val="0"/>
              </a:spcBef>
              <a:spcAft>
                <a:spcPct val="30000"/>
              </a:spcAft>
              <a:buClr>
                <a:schemeClr val="accent2"/>
              </a:buClr>
              <a:buSzTx/>
              <a:buFontTx/>
              <a:buNone/>
              <a:tabLst/>
              <a:defRPr/>
            </a:pPr>
            <a:r>
              <a:rPr lang="fi-FI" sz="2800" kern="0" dirty="0">
                <a:latin typeface="Open Sans SemiBold" panose="020B0706030804020204" pitchFamily="34" charset="0"/>
                <a:ea typeface="Open Sans SemiBold" panose="020B0706030804020204" pitchFamily="34" charset="0"/>
                <a:cs typeface="Open Sans SemiBold" panose="020B0706030804020204" pitchFamily="34" charset="0"/>
              </a:rPr>
              <a:t>Lisää teksti napsauttamalla</a:t>
            </a:r>
            <a:endParaRPr lang="en-US" sz="2800" kern="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2" name="Alatunnisteen paikkamerkki 3">
            <a:extLst>
              <a:ext uri="{FF2B5EF4-FFF2-40B4-BE49-F238E27FC236}">
                <a16:creationId xmlns:a16="http://schemas.microsoft.com/office/drawing/2014/main" id="{25A81C3C-1157-4F65-9167-ED9BFD17D29E}"/>
              </a:ext>
            </a:extLst>
          </p:cNvPr>
          <p:cNvSpPr>
            <a:spLocks noGrp="1"/>
          </p:cNvSpPr>
          <p:nvPr>
            <p:ph type="ftr" sz="quarter" idx="3"/>
          </p:nvPr>
        </p:nvSpPr>
        <p:spPr>
          <a:xfrm>
            <a:off x="3545457" y="6217199"/>
            <a:ext cx="6214573" cy="288000"/>
          </a:xfrm>
          <a:prstGeom prst="rect">
            <a:avLst/>
          </a:prstGeom>
        </p:spPr>
        <p:txBody>
          <a:bodyPr vert="horz" lIns="91440" tIns="45720" rIns="91440" bIns="45720" rtlCol="0" anchor="ctr"/>
          <a:lstStyle>
            <a:lvl1pPr algn="r">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fi-FI"/>
              <a:t>Esityksen nimi / Tekijä</a:t>
            </a:r>
            <a:endParaRPr lang="fi-FI" dirty="0"/>
          </a:p>
        </p:txBody>
      </p:sp>
      <p:sp>
        <p:nvSpPr>
          <p:cNvPr id="11" name="Päivämäärän paikkamerkki 2">
            <a:extLst>
              <a:ext uri="{FF2B5EF4-FFF2-40B4-BE49-F238E27FC236}">
                <a16:creationId xmlns:a16="http://schemas.microsoft.com/office/drawing/2014/main" id="{07191858-096A-41D3-BD93-DFC5ABFB38E8}"/>
              </a:ext>
            </a:extLst>
          </p:cNvPr>
          <p:cNvSpPr>
            <a:spLocks noGrp="1"/>
          </p:cNvSpPr>
          <p:nvPr>
            <p:ph type="dt" sz="half" idx="2"/>
          </p:nvPr>
        </p:nvSpPr>
        <p:spPr>
          <a:xfrm>
            <a:off x="9839739" y="6217199"/>
            <a:ext cx="1158939" cy="288000"/>
          </a:xfrm>
          <a:prstGeom prst="rect">
            <a:avLst/>
          </a:prstGeom>
        </p:spPr>
        <p:txBody>
          <a:bodyPr vert="horz" lIns="91440" tIns="45720" rIns="91440" bIns="45720" rtlCol="0" anchor="ctr"/>
          <a:lstStyle>
            <a:lvl1pPr algn="r">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lgn="r"/>
            <a:fld id="{53A0EC4D-7B4C-4199-B0C4-133D8983E2E0}" type="datetime1">
              <a:rPr lang="fi-FI" smtClean="0"/>
              <a:pPr algn="r"/>
              <a:t>15.6.2023</a:t>
            </a:fld>
            <a:endParaRPr lang="fi-FI" dirty="0"/>
          </a:p>
        </p:txBody>
      </p:sp>
      <p:sp>
        <p:nvSpPr>
          <p:cNvPr id="13" name="Dian numeron paikkamerkki 4">
            <a:extLst>
              <a:ext uri="{FF2B5EF4-FFF2-40B4-BE49-F238E27FC236}">
                <a16:creationId xmlns:a16="http://schemas.microsoft.com/office/drawing/2014/main" id="{F4C8B460-E831-4B6D-A564-C8E5247208DC}"/>
              </a:ext>
            </a:extLst>
          </p:cNvPr>
          <p:cNvSpPr>
            <a:spLocks noGrp="1"/>
          </p:cNvSpPr>
          <p:nvPr>
            <p:ph type="sldNum" sz="quarter" idx="4"/>
          </p:nvPr>
        </p:nvSpPr>
        <p:spPr>
          <a:xfrm>
            <a:off x="10998678" y="6217199"/>
            <a:ext cx="617589" cy="288000"/>
          </a:xfrm>
          <a:prstGeom prst="rect">
            <a:avLst/>
          </a:prstGeom>
        </p:spPr>
        <p:txBody>
          <a:bodyPr vert="horz" lIns="91440" tIns="45720" rIns="91440" bIns="45720" rtlCol="0" anchor="ctr"/>
          <a:lstStyle>
            <a:lvl1pPr algn="r">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EEBB0F66-B0A0-43D3-9504-7E3CCB799844}" type="slidenum">
              <a:rPr lang="fi-FI" smtClean="0"/>
              <a:pPr/>
              <a:t>‹#›</a:t>
            </a:fld>
            <a:endParaRPr lang="fi-FI"/>
          </a:p>
        </p:txBody>
      </p:sp>
      <p:sp>
        <p:nvSpPr>
          <p:cNvPr id="7" name="Suorakulmio 6">
            <a:extLst>
              <a:ext uri="{C183D7F6-B498-43B3-948B-1728B52AA6E4}">
                <adec:decorative xmlns:adec="http://schemas.microsoft.com/office/drawing/2017/decorative" val="1"/>
              </a:ext>
            </a:extLst>
          </p:cNvPr>
          <p:cNvSpPr/>
          <p:nvPr userDrawn="1"/>
        </p:nvSpPr>
        <p:spPr>
          <a:xfrm>
            <a:off x="527382" y="491073"/>
            <a:ext cx="11137237" cy="5616624"/>
          </a:xfrm>
          <a:prstGeom prst="rect">
            <a:avLst/>
          </a:prstGeom>
          <a:solidFill>
            <a:srgbClr val="009F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680"/>
          </a:p>
        </p:txBody>
      </p:sp>
    </p:spTree>
    <p:extLst>
      <p:ext uri="{BB962C8B-B14F-4D97-AF65-F5344CB8AC3E}">
        <p14:creationId xmlns:p14="http://schemas.microsoft.com/office/powerpoint/2010/main" val="11559365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Suorakulmio 11">
            <a:extLst>
              <a:ext uri="{FF2B5EF4-FFF2-40B4-BE49-F238E27FC236}">
                <a16:creationId xmlns:a16="http://schemas.microsoft.com/office/drawing/2014/main" id="{FDAD0391-EAEE-7843-BEA7-288335C8E011}"/>
              </a:ext>
              <a:ext uri="{C183D7F6-B498-43B3-948B-1728B52AA6E4}">
                <adec:decorative xmlns:adec="http://schemas.microsoft.com/office/drawing/2017/decorative" val="1"/>
              </a:ext>
            </a:extLst>
          </p:cNvPr>
          <p:cNvSpPr/>
          <p:nvPr/>
        </p:nvSpPr>
        <p:spPr>
          <a:xfrm>
            <a:off x="1" y="6614906"/>
            <a:ext cx="12192000" cy="243094"/>
          </a:xfrm>
          <a:prstGeom prst="rect">
            <a:avLst/>
          </a:prstGeom>
          <a:solidFill>
            <a:srgbClr val="009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ekstiruutu 1"/>
          <p:cNvSpPr txBox="1"/>
          <p:nvPr/>
        </p:nvSpPr>
        <p:spPr>
          <a:xfrm>
            <a:off x="432000" y="6217199"/>
            <a:ext cx="4704523" cy="288000"/>
          </a:xfrm>
          <a:prstGeom prst="rect">
            <a:avLst/>
          </a:prstGeom>
          <a:noFill/>
        </p:spPr>
        <p:txBody>
          <a:bodyPr wrap="square" rtlCol="0">
            <a:spAutoFit/>
          </a:bodyPr>
          <a:lstStyle/>
          <a:p>
            <a:r>
              <a:rPr lang="fi-FI"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UEF</a:t>
            </a:r>
            <a:r>
              <a:rPr lang="fi-FI" sz="1400" spc="-15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fi-FI"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fi-FI" sz="14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University</a:t>
            </a:r>
            <a:r>
              <a:rPr lang="fi-FI"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of Eastern Finland</a:t>
            </a:r>
          </a:p>
        </p:txBody>
      </p:sp>
      <p:sp>
        <p:nvSpPr>
          <p:cNvPr id="1027" name="Rectangle 3"/>
          <p:cNvSpPr>
            <a:spLocks noGrp="1" noChangeArrowheads="1"/>
          </p:cNvSpPr>
          <p:nvPr>
            <p:ph type="body" idx="1"/>
          </p:nvPr>
        </p:nvSpPr>
        <p:spPr bwMode="auto">
          <a:xfrm>
            <a:off x="1487488" y="1844677"/>
            <a:ext cx="10128779" cy="4176713"/>
          </a:xfrm>
          <a:prstGeom prst="rect">
            <a:avLst/>
          </a:prstGeom>
          <a:noFill/>
          <a:ln w="9525">
            <a:noFill/>
            <a:miter lim="800000"/>
            <a:headEnd/>
            <a:tailEnd/>
          </a:ln>
        </p:spPr>
        <p:txBody>
          <a:bodyPr vert="horz" wrap="square" lIns="91440" tIns="45720" rIns="90000" bIns="45720" numCol="1" anchor="t" anchorCtr="0" compatLnSpc="1">
            <a:prstTxWarp prst="textNoShape">
              <a:avLst/>
            </a:prstTxWarp>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026" name="Rectangle 2"/>
          <p:cNvSpPr>
            <a:spLocks noGrp="1" noChangeArrowheads="1"/>
          </p:cNvSpPr>
          <p:nvPr>
            <p:ph type="title"/>
          </p:nvPr>
        </p:nvSpPr>
        <p:spPr bwMode="auto">
          <a:xfrm>
            <a:off x="1487488" y="657227"/>
            <a:ext cx="10128779" cy="1008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dirty="0"/>
              <a:t>Lisää otsikko napsauttamalla</a:t>
            </a:r>
          </a:p>
        </p:txBody>
      </p:sp>
    </p:spTree>
    <p:extLst>
      <p:ext uri="{BB962C8B-B14F-4D97-AF65-F5344CB8AC3E}">
        <p14:creationId xmlns:p14="http://schemas.microsoft.com/office/powerpoint/2010/main" val="416302294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78" r:id="rId3"/>
  </p:sldLayoutIdLst>
  <p:txStyles>
    <p:titleStyle>
      <a:lvl1pPr algn="l" rtl="0" eaLnBrk="1" fontAlgn="base" hangingPunct="1">
        <a:lnSpc>
          <a:spcPts val="4080"/>
        </a:lnSpc>
        <a:spcBef>
          <a:spcPct val="0"/>
        </a:spcBef>
        <a:spcAft>
          <a:spcPct val="0"/>
        </a:spcAft>
        <a:defRPr sz="40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algn="l" rtl="0" eaLnBrk="1" fontAlgn="base" hangingPunct="1">
        <a:lnSpc>
          <a:spcPts val="4080"/>
        </a:lnSpc>
        <a:spcBef>
          <a:spcPct val="0"/>
        </a:spcBef>
        <a:spcAft>
          <a:spcPct val="0"/>
        </a:spcAft>
        <a:defRPr sz="3360" b="1">
          <a:solidFill>
            <a:schemeClr val="tx2"/>
          </a:solidFill>
          <a:latin typeface="Palatino Linotype" pitchFamily="18" charset="0"/>
        </a:defRPr>
      </a:lvl2pPr>
      <a:lvl3pPr algn="l" rtl="0" eaLnBrk="1" fontAlgn="base" hangingPunct="1">
        <a:lnSpc>
          <a:spcPts val="4080"/>
        </a:lnSpc>
        <a:spcBef>
          <a:spcPct val="0"/>
        </a:spcBef>
        <a:spcAft>
          <a:spcPct val="0"/>
        </a:spcAft>
        <a:defRPr sz="3360" b="1">
          <a:solidFill>
            <a:schemeClr val="tx2"/>
          </a:solidFill>
          <a:latin typeface="Palatino Linotype" pitchFamily="18" charset="0"/>
        </a:defRPr>
      </a:lvl3pPr>
      <a:lvl4pPr algn="l" rtl="0" eaLnBrk="1" fontAlgn="base" hangingPunct="1">
        <a:lnSpc>
          <a:spcPts val="4080"/>
        </a:lnSpc>
        <a:spcBef>
          <a:spcPct val="0"/>
        </a:spcBef>
        <a:spcAft>
          <a:spcPct val="0"/>
        </a:spcAft>
        <a:defRPr sz="3360" b="1">
          <a:solidFill>
            <a:schemeClr val="tx2"/>
          </a:solidFill>
          <a:latin typeface="Palatino Linotype" pitchFamily="18" charset="0"/>
        </a:defRPr>
      </a:lvl4pPr>
      <a:lvl5pPr algn="l" rtl="0" eaLnBrk="1" fontAlgn="base" hangingPunct="1">
        <a:lnSpc>
          <a:spcPts val="4080"/>
        </a:lnSpc>
        <a:spcBef>
          <a:spcPct val="0"/>
        </a:spcBef>
        <a:spcAft>
          <a:spcPct val="0"/>
        </a:spcAft>
        <a:defRPr sz="3360" b="1">
          <a:solidFill>
            <a:schemeClr val="tx2"/>
          </a:solidFill>
          <a:latin typeface="Palatino Linotype" pitchFamily="18" charset="0"/>
        </a:defRPr>
      </a:lvl5pPr>
      <a:lvl6pPr marL="548626" algn="l" rtl="0" eaLnBrk="1" fontAlgn="base" hangingPunct="1">
        <a:lnSpc>
          <a:spcPts val="4080"/>
        </a:lnSpc>
        <a:spcBef>
          <a:spcPct val="0"/>
        </a:spcBef>
        <a:spcAft>
          <a:spcPct val="0"/>
        </a:spcAft>
        <a:defRPr sz="3360" b="1">
          <a:solidFill>
            <a:schemeClr val="tx2"/>
          </a:solidFill>
          <a:latin typeface="Palatino Linotype" pitchFamily="18" charset="0"/>
        </a:defRPr>
      </a:lvl6pPr>
      <a:lvl7pPr marL="1097253" algn="l" rtl="0" eaLnBrk="1" fontAlgn="base" hangingPunct="1">
        <a:lnSpc>
          <a:spcPts val="4080"/>
        </a:lnSpc>
        <a:spcBef>
          <a:spcPct val="0"/>
        </a:spcBef>
        <a:spcAft>
          <a:spcPct val="0"/>
        </a:spcAft>
        <a:defRPr sz="3360" b="1">
          <a:solidFill>
            <a:schemeClr val="tx2"/>
          </a:solidFill>
          <a:latin typeface="Palatino Linotype" pitchFamily="18" charset="0"/>
        </a:defRPr>
      </a:lvl7pPr>
      <a:lvl8pPr marL="1645879" algn="l" rtl="0" eaLnBrk="1" fontAlgn="base" hangingPunct="1">
        <a:lnSpc>
          <a:spcPts val="4080"/>
        </a:lnSpc>
        <a:spcBef>
          <a:spcPct val="0"/>
        </a:spcBef>
        <a:spcAft>
          <a:spcPct val="0"/>
        </a:spcAft>
        <a:defRPr sz="3360" b="1">
          <a:solidFill>
            <a:schemeClr val="tx2"/>
          </a:solidFill>
          <a:latin typeface="Palatino Linotype" pitchFamily="18" charset="0"/>
        </a:defRPr>
      </a:lvl8pPr>
      <a:lvl9pPr marL="2194505" algn="l" rtl="0" eaLnBrk="1" fontAlgn="base" hangingPunct="1">
        <a:lnSpc>
          <a:spcPts val="4080"/>
        </a:lnSpc>
        <a:spcBef>
          <a:spcPct val="0"/>
        </a:spcBef>
        <a:spcAft>
          <a:spcPct val="0"/>
        </a:spcAft>
        <a:defRPr sz="3360" b="1">
          <a:solidFill>
            <a:schemeClr val="tx2"/>
          </a:solidFill>
          <a:latin typeface="Palatino Linotype" pitchFamily="18" charset="0"/>
        </a:defRPr>
      </a:lvl9pPr>
    </p:titleStyle>
    <p:bodyStyle>
      <a:lvl1pPr marL="219071" indent="-219071" algn="l" rtl="0" eaLnBrk="1" fontAlgn="base" hangingPunct="1">
        <a:spcBef>
          <a:spcPct val="0"/>
        </a:spcBef>
        <a:spcAft>
          <a:spcPct val="30000"/>
        </a:spcAft>
        <a:buClr>
          <a:srgbClr val="077E9E"/>
        </a:buClr>
        <a:buFont typeface="Wingdings" pitchFamily="2" charset="2"/>
        <a:buChar char="§"/>
        <a:defRPr sz="28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52457" indent="-318128" algn="l" rtl="0" eaLnBrk="1" fontAlgn="base" hangingPunct="1">
        <a:spcBef>
          <a:spcPct val="0"/>
        </a:spcBef>
        <a:spcAft>
          <a:spcPct val="30000"/>
        </a:spcAft>
        <a:buClr>
          <a:srgbClr val="077E9E"/>
        </a:buClr>
        <a:buChar char="–"/>
        <a:defRPr sz="24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81070" indent="-213355" algn="l" rtl="0" eaLnBrk="1" fontAlgn="base" hangingPunct="1">
        <a:spcBef>
          <a:spcPct val="0"/>
        </a:spcBef>
        <a:spcAft>
          <a:spcPct val="30000"/>
        </a:spcAft>
        <a:buClr>
          <a:srgbClr val="077E9E"/>
        </a:buClr>
        <a:buChar char="•"/>
        <a:defRPr sz="20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5876" indent="-209545" algn="l" rtl="0" eaLnBrk="1" fontAlgn="base" hangingPunct="1">
        <a:spcBef>
          <a:spcPct val="0"/>
        </a:spcBef>
        <a:spcAft>
          <a:spcPct val="30000"/>
        </a:spcAft>
        <a:buClr>
          <a:srgbClr val="077E9E"/>
        </a:buClr>
        <a:buChar char="–"/>
        <a:defRPr sz="18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47825" indent="-226690" algn="l" rtl="0" eaLnBrk="1" fontAlgn="base" hangingPunct="1">
        <a:spcBef>
          <a:spcPct val="0"/>
        </a:spcBef>
        <a:spcAft>
          <a:spcPct val="30000"/>
        </a:spcAft>
        <a:buClr>
          <a:srgbClr val="077E9E"/>
        </a:buClr>
        <a:buChar char="»"/>
        <a:defRPr sz="16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96451" indent="-226690" algn="l" rtl="0" eaLnBrk="1" fontAlgn="base" hangingPunct="1">
        <a:spcBef>
          <a:spcPct val="0"/>
        </a:spcBef>
        <a:spcAft>
          <a:spcPct val="30000"/>
        </a:spcAft>
        <a:buChar char="»"/>
        <a:defRPr sz="1680">
          <a:solidFill>
            <a:schemeClr val="tx1"/>
          </a:solidFill>
          <a:latin typeface="+mn-lt"/>
        </a:defRPr>
      </a:lvl6pPr>
      <a:lvl7pPr marL="3145077" indent="-226690" algn="l" rtl="0" eaLnBrk="1" fontAlgn="base" hangingPunct="1">
        <a:spcBef>
          <a:spcPct val="0"/>
        </a:spcBef>
        <a:spcAft>
          <a:spcPct val="30000"/>
        </a:spcAft>
        <a:buChar char="»"/>
        <a:defRPr sz="1680">
          <a:solidFill>
            <a:schemeClr val="tx1"/>
          </a:solidFill>
          <a:latin typeface="+mn-lt"/>
        </a:defRPr>
      </a:lvl7pPr>
      <a:lvl8pPr marL="3693704" indent="-226690" algn="l" rtl="0" eaLnBrk="1" fontAlgn="base" hangingPunct="1">
        <a:spcBef>
          <a:spcPct val="0"/>
        </a:spcBef>
        <a:spcAft>
          <a:spcPct val="30000"/>
        </a:spcAft>
        <a:buChar char="»"/>
        <a:defRPr sz="1680">
          <a:solidFill>
            <a:schemeClr val="tx1"/>
          </a:solidFill>
          <a:latin typeface="+mn-lt"/>
        </a:defRPr>
      </a:lvl8pPr>
      <a:lvl9pPr marL="4242330" indent="-226690" algn="l" rtl="0" eaLnBrk="1" fontAlgn="base" hangingPunct="1">
        <a:spcBef>
          <a:spcPct val="0"/>
        </a:spcBef>
        <a:spcAft>
          <a:spcPct val="30000"/>
        </a:spcAft>
        <a:buChar char="»"/>
        <a:defRPr sz="1680">
          <a:solidFill>
            <a:schemeClr val="tx1"/>
          </a:solidFill>
          <a:latin typeface="+mn-lt"/>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Suorakulmio 12">
            <a:extLst>
              <a:ext uri="{FF2B5EF4-FFF2-40B4-BE49-F238E27FC236}">
                <a16:creationId xmlns:a16="http://schemas.microsoft.com/office/drawing/2014/main" id="{D9C35FBA-2021-8F42-B6EE-3DA741C8F89B}"/>
              </a:ext>
              <a:ext uri="{C183D7F6-B498-43B3-948B-1728B52AA6E4}">
                <adec:decorative xmlns:adec="http://schemas.microsoft.com/office/drawing/2017/decorative" val="1"/>
              </a:ext>
            </a:extLst>
          </p:cNvPr>
          <p:cNvSpPr/>
          <p:nvPr/>
        </p:nvSpPr>
        <p:spPr>
          <a:xfrm>
            <a:off x="1" y="6614906"/>
            <a:ext cx="12192000" cy="243094"/>
          </a:xfrm>
          <a:prstGeom prst="rect">
            <a:avLst/>
          </a:prstGeom>
          <a:solidFill>
            <a:srgbClr val="009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Dian numeron paikkamerkki 4">
            <a:extLst>
              <a:ext uri="{FF2B5EF4-FFF2-40B4-BE49-F238E27FC236}">
                <a16:creationId xmlns:a16="http://schemas.microsoft.com/office/drawing/2014/main" id="{98F9103E-9854-4552-ABB5-F3417E133EF5}"/>
              </a:ext>
            </a:extLst>
          </p:cNvPr>
          <p:cNvSpPr>
            <a:spLocks noGrp="1"/>
          </p:cNvSpPr>
          <p:nvPr>
            <p:ph type="sldNum" sz="quarter" idx="4"/>
          </p:nvPr>
        </p:nvSpPr>
        <p:spPr>
          <a:xfrm>
            <a:off x="11142000" y="6217199"/>
            <a:ext cx="617589" cy="288000"/>
          </a:xfrm>
          <a:prstGeom prst="rect">
            <a:avLst/>
          </a:prstGeom>
        </p:spPr>
        <p:txBody>
          <a:bodyPr vert="horz" lIns="91440" tIns="45720" rIns="91440" bIns="45720" rtlCol="0" anchor="ctr"/>
          <a:lstStyle>
            <a:lvl1pPr algn="r">
              <a:defRPr sz="140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EEBB0F66-B0A0-43D3-9504-7E3CCB799844}" type="slidenum">
              <a:rPr lang="fi-FI" smtClean="0"/>
              <a:pPr/>
              <a:t>‹#›</a:t>
            </a:fld>
            <a:endParaRPr lang="fi-FI"/>
          </a:p>
        </p:txBody>
      </p:sp>
      <p:sp>
        <p:nvSpPr>
          <p:cNvPr id="16" name="Päivämäärän paikkamerkki 2">
            <a:extLst>
              <a:ext uri="{FF2B5EF4-FFF2-40B4-BE49-F238E27FC236}">
                <a16:creationId xmlns:a16="http://schemas.microsoft.com/office/drawing/2014/main" id="{FA21F258-BC22-4053-B6F4-DA7B6909D798}"/>
              </a:ext>
            </a:extLst>
          </p:cNvPr>
          <p:cNvSpPr>
            <a:spLocks noGrp="1"/>
          </p:cNvSpPr>
          <p:nvPr>
            <p:ph type="dt" sz="half" idx="2"/>
          </p:nvPr>
        </p:nvSpPr>
        <p:spPr>
          <a:xfrm>
            <a:off x="9949070" y="6217199"/>
            <a:ext cx="1193529" cy="288000"/>
          </a:xfrm>
          <a:prstGeom prst="rect">
            <a:avLst/>
          </a:prstGeom>
        </p:spPr>
        <p:txBody>
          <a:bodyPr vert="horz" lIns="91440" tIns="45720" rIns="91440" bIns="45720" rtlCol="0" anchor="ctr"/>
          <a:lstStyle>
            <a:lvl1pPr algn="r">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lgn="r"/>
            <a:fld id="{8E3A6F43-8BDE-4324-9D50-9F0AABC6B5BF}" type="datetime1">
              <a:rPr lang="fi-FI" smtClean="0"/>
              <a:pPr algn="r"/>
              <a:t>15.6.2023</a:t>
            </a:fld>
            <a:endParaRPr lang="fi-FI" dirty="0"/>
          </a:p>
        </p:txBody>
      </p:sp>
      <p:sp>
        <p:nvSpPr>
          <p:cNvPr id="17" name="Alatunnisteen paikkamerkki 3">
            <a:extLst>
              <a:ext uri="{FF2B5EF4-FFF2-40B4-BE49-F238E27FC236}">
                <a16:creationId xmlns:a16="http://schemas.microsoft.com/office/drawing/2014/main" id="{201B5D9D-32F8-420B-A119-93039E2A2A56}"/>
              </a:ext>
            </a:extLst>
          </p:cNvPr>
          <p:cNvSpPr>
            <a:spLocks noGrp="1"/>
          </p:cNvSpPr>
          <p:nvPr>
            <p:ph type="ftr" sz="quarter" idx="3"/>
          </p:nvPr>
        </p:nvSpPr>
        <p:spPr>
          <a:xfrm>
            <a:off x="3582000" y="6217199"/>
            <a:ext cx="6253200" cy="288000"/>
          </a:xfrm>
          <a:prstGeom prst="rect">
            <a:avLst/>
          </a:prstGeom>
        </p:spPr>
        <p:txBody>
          <a:bodyPr vert="horz" lIns="91440" tIns="45720" rIns="91440" bIns="45720" rtlCol="0" anchor="ctr"/>
          <a:lstStyle>
            <a:lvl1pPr algn="r">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fi-FI"/>
              <a:t>Esityksen nimi / Tekijä</a:t>
            </a:r>
            <a:endParaRPr lang="fi-FI" dirty="0"/>
          </a:p>
        </p:txBody>
      </p:sp>
      <p:sp>
        <p:nvSpPr>
          <p:cNvPr id="2" name="Tekstiruutu 1"/>
          <p:cNvSpPr txBox="1"/>
          <p:nvPr/>
        </p:nvSpPr>
        <p:spPr>
          <a:xfrm>
            <a:off x="431371" y="6215924"/>
            <a:ext cx="4704523" cy="288000"/>
          </a:xfrm>
          <a:prstGeom prst="rect">
            <a:avLst/>
          </a:prstGeom>
          <a:noFill/>
        </p:spPr>
        <p:txBody>
          <a:bodyPr vert="horz" wrap="square" lIns="90000" tIns="46800" rIns="90000" bIns="46800" rtlCol="0" anchor="ctr" anchorCtr="0">
            <a:noAutofit/>
          </a:bodyPr>
          <a:lstStyle/>
          <a:p>
            <a:r>
              <a:rPr lang="fi-FI"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UEF</a:t>
            </a:r>
            <a:r>
              <a:rPr lang="fi-FI" sz="1400" spc="-15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fi-FI"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fi-FI" sz="14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University</a:t>
            </a:r>
            <a:r>
              <a:rPr lang="fi-FI"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of Eastern Finland</a:t>
            </a:r>
          </a:p>
        </p:txBody>
      </p:sp>
      <p:sp>
        <p:nvSpPr>
          <p:cNvPr id="1027" name="Rectangle 3" descr="Sisältö"/>
          <p:cNvSpPr>
            <a:spLocks noGrp="1" noChangeAspect="1" noChangeArrowheads="1"/>
          </p:cNvSpPr>
          <p:nvPr>
            <p:ph type="body" idx="1"/>
          </p:nvPr>
        </p:nvSpPr>
        <p:spPr bwMode="auto">
          <a:xfrm>
            <a:off x="1487487" y="1844676"/>
            <a:ext cx="10177200" cy="4196680"/>
          </a:xfrm>
          <a:prstGeom prst="rect">
            <a:avLst/>
          </a:prstGeom>
          <a:noFill/>
          <a:ln w="9525">
            <a:noFill/>
            <a:miter lim="800000"/>
            <a:headEnd/>
            <a:tailEnd/>
          </a:ln>
        </p:spPr>
        <p:txBody>
          <a:bodyPr vert="horz" wrap="square" lIns="91440" tIns="45720" rIns="90000" bIns="45720" numCol="1" anchor="t" anchorCtr="0" compatLnSpc="1">
            <a:prstTxWarp prst="textNoShape">
              <a:avLst/>
            </a:prstTxWarp>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026" name="Rectangle 2" descr="Otsikko"/>
          <p:cNvSpPr>
            <a:spLocks noGrp="1" noChangeAspect="1" noChangeArrowheads="1"/>
          </p:cNvSpPr>
          <p:nvPr>
            <p:ph type="title"/>
          </p:nvPr>
        </p:nvSpPr>
        <p:spPr bwMode="auto">
          <a:xfrm>
            <a:off x="1487487" y="657227"/>
            <a:ext cx="10177200" cy="10128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139742370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Lst>
  <p:hf hdr="0"/>
  <p:txStyles>
    <p:titleStyle>
      <a:lvl1pPr algn="l" rtl="0" eaLnBrk="1" fontAlgn="base" hangingPunct="1">
        <a:lnSpc>
          <a:spcPts val="4080"/>
        </a:lnSpc>
        <a:spcBef>
          <a:spcPct val="0"/>
        </a:spcBef>
        <a:spcAft>
          <a:spcPct val="0"/>
        </a:spcAft>
        <a:defRPr sz="40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algn="l" rtl="0" eaLnBrk="1" fontAlgn="base" hangingPunct="1">
        <a:lnSpc>
          <a:spcPts val="4080"/>
        </a:lnSpc>
        <a:spcBef>
          <a:spcPct val="0"/>
        </a:spcBef>
        <a:spcAft>
          <a:spcPct val="0"/>
        </a:spcAft>
        <a:defRPr sz="3360" b="1">
          <a:solidFill>
            <a:schemeClr val="tx2"/>
          </a:solidFill>
          <a:latin typeface="Palatino Linotype" pitchFamily="18" charset="0"/>
        </a:defRPr>
      </a:lvl2pPr>
      <a:lvl3pPr algn="l" rtl="0" eaLnBrk="1" fontAlgn="base" hangingPunct="1">
        <a:lnSpc>
          <a:spcPts val="4080"/>
        </a:lnSpc>
        <a:spcBef>
          <a:spcPct val="0"/>
        </a:spcBef>
        <a:spcAft>
          <a:spcPct val="0"/>
        </a:spcAft>
        <a:defRPr sz="3360" b="1">
          <a:solidFill>
            <a:schemeClr val="tx2"/>
          </a:solidFill>
          <a:latin typeface="Palatino Linotype" pitchFamily="18" charset="0"/>
        </a:defRPr>
      </a:lvl3pPr>
      <a:lvl4pPr algn="l" rtl="0" eaLnBrk="1" fontAlgn="base" hangingPunct="1">
        <a:lnSpc>
          <a:spcPts val="4080"/>
        </a:lnSpc>
        <a:spcBef>
          <a:spcPct val="0"/>
        </a:spcBef>
        <a:spcAft>
          <a:spcPct val="0"/>
        </a:spcAft>
        <a:defRPr sz="3360" b="1">
          <a:solidFill>
            <a:schemeClr val="tx2"/>
          </a:solidFill>
          <a:latin typeface="Palatino Linotype" pitchFamily="18" charset="0"/>
        </a:defRPr>
      </a:lvl4pPr>
      <a:lvl5pPr algn="l" rtl="0" eaLnBrk="1" fontAlgn="base" hangingPunct="1">
        <a:lnSpc>
          <a:spcPts val="4080"/>
        </a:lnSpc>
        <a:spcBef>
          <a:spcPct val="0"/>
        </a:spcBef>
        <a:spcAft>
          <a:spcPct val="0"/>
        </a:spcAft>
        <a:defRPr sz="3360" b="1">
          <a:solidFill>
            <a:schemeClr val="tx2"/>
          </a:solidFill>
          <a:latin typeface="Palatino Linotype" pitchFamily="18" charset="0"/>
        </a:defRPr>
      </a:lvl5pPr>
      <a:lvl6pPr marL="548626" algn="l" rtl="0" eaLnBrk="1" fontAlgn="base" hangingPunct="1">
        <a:lnSpc>
          <a:spcPts val="4080"/>
        </a:lnSpc>
        <a:spcBef>
          <a:spcPct val="0"/>
        </a:spcBef>
        <a:spcAft>
          <a:spcPct val="0"/>
        </a:spcAft>
        <a:defRPr sz="3360" b="1">
          <a:solidFill>
            <a:schemeClr val="tx2"/>
          </a:solidFill>
          <a:latin typeface="Palatino Linotype" pitchFamily="18" charset="0"/>
        </a:defRPr>
      </a:lvl6pPr>
      <a:lvl7pPr marL="1097253" algn="l" rtl="0" eaLnBrk="1" fontAlgn="base" hangingPunct="1">
        <a:lnSpc>
          <a:spcPts val="4080"/>
        </a:lnSpc>
        <a:spcBef>
          <a:spcPct val="0"/>
        </a:spcBef>
        <a:spcAft>
          <a:spcPct val="0"/>
        </a:spcAft>
        <a:defRPr sz="3360" b="1">
          <a:solidFill>
            <a:schemeClr val="tx2"/>
          </a:solidFill>
          <a:latin typeface="Palatino Linotype" pitchFamily="18" charset="0"/>
        </a:defRPr>
      </a:lvl7pPr>
      <a:lvl8pPr marL="1645879" algn="l" rtl="0" eaLnBrk="1" fontAlgn="base" hangingPunct="1">
        <a:lnSpc>
          <a:spcPts val="4080"/>
        </a:lnSpc>
        <a:spcBef>
          <a:spcPct val="0"/>
        </a:spcBef>
        <a:spcAft>
          <a:spcPct val="0"/>
        </a:spcAft>
        <a:defRPr sz="3360" b="1">
          <a:solidFill>
            <a:schemeClr val="tx2"/>
          </a:solidFill>
          <a:latin typeface="Palatino Linotype" pitchFamily="18" charset="0"/>
        </a:defRPr>
      </a:lvl8pPr>
      <a:lvl9pPr marL="2194505" algn="l" rtl="0" eaLnBrk="1" fontAlgn="base" hangingPunct="1">
        <a:lnSpc>
          <a:spcPts val="4080"/>
        </a:lnSpc>
        <a:spcBef>
          <a:spcPct val="0"/>
        </a:spcBef>
        <a:spcAft>
          <a:spcPct val="0"/>
        </a:spcAft>
        <a:defRPr sz="3360" b="1">
          <a:solidFill>
            <a:schemeClr val="tx2"/>
          </a:solidFill>
          <a:latin typeface="Palatino Linotype" pitchFamily="18" charset="0"/>
        </a:defRPr>
      </a:lvl9pPr>
    </p:titleStyle>
    <p:bodyStyle>
      <a:lvl1pPr marL="219071" indent="-219071" algn="l" rtl="0" eaLnBrk="1" fontAlgn="base" hangingPunct="1">
        <a:spcBef>
          <a:spcPct val="0"/>
        </a:spcBef>
        <a:spcAft>
          <a:spcPct val="30000"/>
        </a:spcAft>
        <a:buClr>
          <a:srgbClr val="077E9E"/>
        </a:buClr>
        <a:buFont typeface="Wingdings" pitchFamily="2" charset="2"/>
        <a:buChar char="§"/>
        <a:defRPr sz="28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52457" indent="-318128" algn="l" rtl="0" eaLnBrk="1" fontAlgn="base" hangingPunct="1">
        <a:spcBef>
          <a:spcPct val="0"/>
        </a:spcBef>
        <a:spcAft>
          <a:spcPct val="30000"/>
        </a:spcAft>
        <a:buClr>
          <a:srgbClr val="077E9E"/>
        </a:buClr>
        <a:buChar char="–"/>
        <a:defRPr sz="24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81070" indent="-213355" algn="l" rtl="0" eaLnBrk="1" fontAlgn="base" hangingPunct="1">
        <a:spcBef>
          <a:spcPct val="0"/>
        </a:spcBef>
        <a:spcAft>
          <a:spcPct val="30000"/>
        </a:spcAft>
        <a:buClr>
          <a:srgbClr val="077E9E"/>
        </a:buClr>
        <a:buChar char="•"/>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5876" indent="-209545" algn="l" rtl="0" eaLnBrk="1" fontAlgn="base" hangingPunct="1">
        <a:spcBef>
          <a:spcPct val="0"/>
        </a:spcBef>
        <a:spcAft>
          <a:spcPct val="30000"/>
        </a:spcAft>
        <a:buClr>
          <a:srgbClr val="077E9E"/>
        </a:buClr>
        <a:buChar char="–"/>
        <a:defRPr sz="18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47825" indent="-226690" algn="l" rtl="0" eaLnBrk="1" fontAlgn="base" hangingPunct="1">
        <a:spcBef>
          <a:spcPct val="0"/>
        </a:spcBef>
        <a:spcAft>
          <a:spcPct val="30000"/>
        </a:spcAft>
        <a:buClr>
          <a:srgbClr val="077E9E"/>
        </a:buClr>
        <a:buChar char="»"/>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96451" indent="-226690" algn="l" rtl="0" eaLnBrk="1" fontAlgn="base" hangingPunct="1">
        <a:spcBef>
          <a:spcPct val="0"/>
        </a:spcBef>
        <a:spcAft>
          <a:spcPct val="30000"/>
        </a:spcAft>
        <a:buChar char="»"/>
        <a:defRPr sz="1680">
          <a:solidFill>
            <a:schemeClr val="tx1"/>
          </a:solidFill>
          <a:latin typeface="+mn-lt"/>
        </a:defRPr>
      </a:lvl6pPr>
      <a:lvl7pPr marL="3145077" indent="-226690" algn="l" rtl="0" eaLnBrk="1" fontAlgn="base" hangingPunct="1">
        <a:spcBef>
          <a:spcPct val="0"/>
        </a:spcBef>
        <a:spcAft>
          <a:spcPct val="30000"/>
        </a:spcAft>
        <a:buChar char="»"/>
        <a:defRPr sz="1680">
          <a:solidFill>
            <a:schemeClr val="tx1"/>
          </a:solidFill>
          <a:latin typeface="+mn-lt"/>
        </a:defRPr>
      </a:lvl7pPr>
      <a:lvl8pPr marL="3693704" indent="-226690" algn="l" rtl="0" eaLnBrk="1" fontAlgn="base" hangingPunct="1">
        <a:spcBef>
          <a:spcPct val="0"/>
        </a:spcBef>
        <a:spcAft>
          <a:spcPct val="30000"/>
        </a:spcAft>
        <a:buChar char="»"/>
        <a:defRPr sz="1680">
          <a:solidFill>
            <a:schemeClr val="tx1"/>
          </a:solidFill>
          <a:latin typeface="+mn-lt"/>
        </a:defRPr>
      </a:lvl8pPr>
      <a:lvl9pPr marL="4242330" indent="-226690" algn="l" rtl="0" eaLnBrk="1" fontAlgn="base" hangingPunct="1">
        <a:spcBef>
          <a:spcPct val="0"/>
        </a:spcBef>
        <a:spcAft>
          <a:spcPct val="30000"/>
        </a:spcAft>
        <a:buChar char="»"/>
        <a:defRPr sz="1680">
          <a:solidFill>
            <a:schemeClr val="tx1"/>
          </a:solidFill>
          <a:latin typeface="+mn-lt"/>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3836E4BB-6822-4C48-8978-A0DE71611142}"/>
              </a:ext>
              <a:ext uri="{C183D7F6-B498-43B3-948B-1728B52AA6E4}">
                <adec:decorative xmlns:adec="http://schemas.microsoft.com/office/drawing/2017/decorative" val="1"/>
              </a:ext>
            </a:extLst>
          </p:cNvPr>
          <p:cNvSpPr/>
          <p:nvPr/>
        </p:nvSpPr>
        <p:spPr>
          <a:xfrm>
            <a:off x="1" y="6614906"/>
            <a:ext cx="12192000" cy="243094"/>
          </a:xfrm>
          <a:prstGeom prst="rect">
            <a:avLst/>
          </a:prstGeom>
          <a:solidFill>
            <a:srgbClr val="009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Dian numeron paikkamerkki 4">
            <a:extLst>
              <a:ext uri="{FF2B5EF4-FFF2-40B4-BE49-F238E27FC236}">
                <a16:creationId xmlns:a16="http://schemas.microsoft.com/office/drawing/2014/main" id="{C83E7D4A-667A-4582-916F-91E8C7FC19F8}"/>
              </a:ext>
            </a:extLst>
          </p:cNvPr>
          <p:cNvSpPr>
            <a:spLocks noGrp="1"/>
          </p:cNvSpPr>
          <p:nvPr>
            <p:ph type="sldNum" sz="quarter" idx="4"/>
          </p:nvPr>
        </p:nvSpPr>
        <p:spPr>
          <a:xfrm>
            <a:off x="11142000" y="6217199"/>
            <a:ext cx="617589" cy="288000"/>
          </a:xfrm>
          <a:prstGeom prst="rect">
            <a:avLst/>
          </a:prstGeom>
        </p:spPr>
        <p:txBody>
          <a:bodyPr vert="horz" lIns="91440" tIns="45720" rIns="91440" bIns="45720" rtlCol="0" anchor="ctr"/>
          <a:lstStyle>
            <a:lvl1pPr algn="r">
              <a:defRPr sz="140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EEBB0F66-B0A0-43D3-9504-7E3CCB799844}" type="slidenum">
              <a:rPr lang="fi-FI" smtClean="0"/>
              <a:pPr/>
              <a:t>‹#›</a:t>
            </a:fld>
            <a:endParaRPr lang="fi-FI"/>
          </a:p>
        </p:txBody>
      </p:sp>
      <p:sp>
        <p:nvSpPr>
          <p:cNvPr id="15" name="Päivämäärän paikkamerkki 2">
            <a:extLst>
              <a:ext uri="{FF2B5EF4-FFF2-40B4-BE49-F238E27FC236}">
                <a16:creationId xmlns:a16="http://schemas.microsoft.com/office/drawing/2014/main" id="{46225150-54C7-4A08-B06D-1382B9545063}"/>
              </a:ext>
            </a:extLst>
          </p:cNvPr>
          <p:cNvSpPr>
            <a:spLocks noGrp="1"/>
          </p:cNvSpPr>
          <p:nvPr>
            <p:ph type="dt" sz="half" idx="2"/>
          </p:nvPr>
        </p:nvSpPr>
        <p:spPr>
          <a:xfrm>
            <a:off x="9959010" y="6217199"/>
            <a:ext cx="1183590" cy="288000"/>
          </a:xfrm>
          <a:prstGeom prst="rect">
            <a:avLst/>
          </a:prstGeom>
        </p:spPr>
        <p:txBody>
          <a:bodyPr vert="horz" lIns="91440" tIns="45720" rIns="91440" bIns="45720" rtlCol="0" anchor="ctr"/>
          <a:lstStyle>
            <a:lvl1pPr algn="r">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lgn="r"/>
            <a:fld id="{569E2235-F8DF-47C7-86F2-B50E00A866DC}" type="datetime1">
              <a:rPr lang="fi-FI" smtClean="0"/>
              <a:pPr algn="r"/>
              <a:t>15.6.2023</a:t>
            </a:fld>
            <a:endParaRPr lang="fi-FI" dirty="0"/>
          </a:p>
        </p:txBody>
      </p:sp>
      <p:sp>
        <p:nvSpPr>
          <p:cNvPr id="17" name="Alatunnisteen paikkamerkki 3">
            <a:extLst>
              <a:ext uri="{FF2B5EF4-FFF2-40B4-BE49-F238E27FC236}">
                <a16:creationId xmlns:a16="http://schemas.microsoft.com/office/drawing/2014/main" id="{FEC21096-5745-4587-AAF1-4FA0C90BCFFA}"/>
              </a:ext>
            </a:extLst>
          </p:cNvPr>
          <p:cNvSpPr>
            <a:spLocks noGrp="1"/>
          </p:cNvSpPr>
          <p:nvPr>
            <p:ph type="ftr" sz="quarter" idx="3"/>
          </p:nvPr>
        </p:nvSpPr>
        <p:spPr>
          <a:xfrm>
            <a:off x="3582000" y="6217199"/>
            <a:ext cx="6253200" cy="288000"/>
          </a:xfrm>
          <a:prstGeom prst="rect">
            <a:avLst/>
          </a:prstGeom>
        </p:spPr>
        <p:txBody>
          <a:bodyPr vert="horz" lIns="91440" tIns="45720" rIns="91440" bIns="45720" rtlCol="0" anchor="ctr"/>
          <a:lstStyle>
            <a:lvl1pPr algn="r">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fi-FI"/>
              <a:t>Esityksen nimi / Tekijä</a:t>
            </a:r>
            <a:endParaRPr lang="fi-FI" dirty="0"/>
          </a:p>
        </p:txBody>
      </p:sp>
      <p:sp>
        <p:nvSpPr>
          <p:cNvPr id="16" name="Tekstiruutu 15"/>
          <p:cNvSpPr txBox="1"/>
          <p:nvPr/>
        </p:nvSpPr>
        <p:spPr>
          <a:xfrm>
            <a:off x="431371" y="6217200"/>
            <a:ext cx="4704523" cy="288000"/>
          </a:xfrm>
          <a:prstGeom prst="rect">
            <a:avLst/>
          </a:prstGeom>
          <a:noFill/>
        </p:spPr>
        <p:txBody>
          <a:bodyPr wrap="square" lIns="90000" tIns="46800" rIns="90000" bIns="46800" rtlCol="0" anchor="ctr" anchorCtr="0">
            <a:spAutoFit/>
          </a:bodyPr>
          <a:lstStyle/>
          <a:p>
            <a:r>
              <a:rPr lang="fi-FI"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UEF</a:t>
            </a:r>
            <a:r>
              <a:rPr lang="fi-FI" sz="1400" spc="-15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fi-FI"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fi-FI" sz="14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University</a:t>
            </a:r>
            <a:r>
              <a:rPr lang="fi-FI"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of Eastern Finland</a:t>
            </a:r>
          </a:p>
        </p:txBody>
      </p:sp>
      <p:sp>
        <p:nvSpPr>
          <p:cNvPr id="1027" name="Rectangle 3"/>
          <p:cNvSpPr>
            <a:spLocks noGrp="1" noChangeArrowheads="1"/>
          </p:cNvSpPr>
          <p:nvPr>
            <p:ph type="body" idx="1"/>
          </p:nvPr>
        </p:nvSpPr>
        <p:spPr bwMode="auto">
          <a:xfrm>
            <a:off x="767292" y="3479205"/>
            <a:ext cx="10657416" cy="432000"/>
          </a:xfrm>
          <a:prstGeom prst="rect">
            <a:avLst/>
          </a:prstGeom>
          <a:noFill/>
          <a:ln w="9525">
            <a:noFill/>
            <a:miter lim="800000"/>
            <a:headEnd/>
            <a:tailEnd/>
          </a:ln>
        </p:spPr>
        <p:txBody>
          <a:bodyPr vert="horz" wrap="square" lIns="91440" tIns="45720" rIns="90000" bIns="45720" numCol="1" anchor="ctr" anchorCtr="0" compatLnSpc="1">
            <a:prstTxWarp prst="textNoShape">
              <a:avLst/>
            </a:prstTxWarp>
          </a:bodyPr>
          <a:lstStyle/>
          <a:p>
            <a:pPr lvl="0"/>
            <a:r>
              <a:rPr lang="fi-FI" dirty="0"/>
              <a:t>Lisää teksti napsauttamalla</a:t>
            </a:r>
          </a:p>
        </p:txBody>
      </p:sp>
      <p:sp>
        <p:nvSpPr>
          <p:cNvPr id="1026" name="Rectangle 2"/>
          <p:cNvSpPr>
            <a:spLocks noGrp="1" noChangeArrowheads="1"/>
          </p:cNvSpPr>
          <p:nvPr>
            <p:ph type="title"/>
          </p:nvPr>
        </p:nvSpPr>
        <p:spPr bwMode="auto">
          <a:xfrm>
            <a:off x="767292" y="2824132"/>
            <a:ext cx="10657416" cy="69127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dirty="0"/>
              <a:t>Lisää otsikko napsauttamalla</a:t>
            </a:r>
          </a:p>
        </p:txBody>
      </p:sp>
    </p:spTree>
    <p:extLst>
      <p:ext uri="{BB962C8B-B14F-4D97-AF65-F5344CB8AC3E}">
        <p14:creationId xmlns:p14="http://schemas.microsoft.com/office/powerpoint/2010/main" val="334427795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Lst>
  <p:hf hdr="0"/>
  <p:txStyles>
    <p:titleStyle>
      <a:lvl1pPr algn="l" rtl="0" eaLnBrk="1" fontAlgn="base" hangingPunct="1">
        <a:lnSpc>
          <a:spcPts val="4080"/>
        </a:lnSpc>
        <a:spcBef>
          <a:spcPct val="0"/>
        </a:spcBef>
        <a:spcAft>
          <a:spcPct val="0"/>
        </a:spcAft>
        <a:defRPr sz="40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algn="l" rtl="0" eaLnBrk="1" fontAlgn="base" hangingPunct="1">
        <a:lnSpc>
          <a:spcPts val="4080"/>
        </a:lnSpc>
        <a:spcBef>
          <a:spcPct val="0"/>
        </a:spcBef>
        <a:spcAft>
          <a:spcPct val="0"/>
        </a:spcAft>
        <a:defRPr sz="3360" b="1">
          <a:solidFill>
            <a:schemeClr val="tx2"/>
          </a:solidFill>
          <a:latin typeface="Palatino Linotype" pitchFamily="18" charset="0"/>
        </a:defRPr>
      </a:lvl2pPr>
      <a:lvl3pPr algn="l" rtl="0" eaLnBrk="1" fontAlgn="base" hangingPunct="1">
        <a:lnSpc>
          <a:spcPts val="4080"/>
        </a:lnSpc>
        <a:spcBef>
          <a:spcPct val="0"/>
        </a:spcBef>
        <a:spcAft>
          <a:spcPct val="0"/>
        </a:spcAft>
        <a:defRPr sz="3360" b="1">
          <a:solidFill>
            <a:schemeClr val="tx2"/>
          </a:solidFill>
          <a:latin typeface="Palatino Linotype" pitchFamily="18" charset="0"/>
        </a:defRPr>
      </a:lvl3pPr>
      <a:lvl4pPr algn="l" rtl="0" eaLnBrk="1" fontAlgn="base" hangingPunct="1">
        <a:lnSpc>
          <a:spcPts val="4080"/>
        </a:lnSpc>
        <a:spcBef>
          <a:spcPct val="0"/>
        </a:spcBef>
        <a:spcAft>
          <a:spcPct val="0"/>
        </a:spcAft>
        <a:defRPr sz="3360" b="1">
          <a:solidFill>
            <a:schemeClr val="tx2"/>
          </a:solidFill>
          <a:latin typeface="Palatino Linotype" pitchFamily="18" charset="0"/>
        </a:defRPr>
      </a:lvl4pPr>
      <a:lvl5pPr algn="l" rtl="0" eaLnBrk="1" fontAlgn="base" hangingPunct="1">
        <a:lnSpc>
          <a:spcPts val="4080"/>
        </a:lnSpc>
        <a:spcBef>
          <a:spcPct val="0"/>
        </a:spcBef>
        <a:spcAft>
          <a:spcPct val="0"/>
        </a:spcAft>
        <a:defRPr sz="3360" b="1">
          <a:solidFill>
            <a:schemeClr val="tx2"/>
          </a:solidFill>
          <a:latin typeface="Palatino Linotype" pitchFamily="18" charset="0"/>
        </a:defRPr>
      </a:lvl5pPr>
      <a:lvl6pPr marL="548626" algn="l" rtl="0" eaLnBrk="1" fontAlgn="base" hangingPunct="1">
        <a:lnSpc>
          <a:spcPts val="4080"/>
        </a:lnSpc>
        <a:spcBef>
          <a:spcPct val="0"/>
        </a:spcBef>
        <a:spcAft>
          <a:spcPct val="0"/>
        </a:spcAft>
        <a:defRPr sz="3360" b="1">
          <a:solidFill>
            <a:schemeClr val="tx2"/>
          </a:solidFill>
          <a:latin typeface="Palatino Linotype" pitchFamily="18" charset="0"/>
        </a:defRPr>
      </a:lvl6pPr>
      <a:lvl7pPr marL="1097253" algn="l" rtl="0" eaLnBrk="1" fontAlgn="base" hangingPunct="1">
        <a:lnSpc>
          <a:spcPts val="4080"/>
        </a:lnSpc>
        <a:spcBef>
          <a:spcPct val="0"/>
        </a:spcBef>
        <a:spcAft>
          <a:spcPct val="0"/>
        </a:spcAft>
        <a:defRPr sz="3360" b="1">
          <a:solidFill>
            <a:schemeClr val="tx2"/>
          </a:solidFill>
          <a:latin typeface="Palatino Linotype" pitchFamily="18" charset="0"/>
        </a:defRPr>
      </a:lvl7pPr>
      <a:lvl8pPr marL="1645879" algn="l" rtl="0" eaLnBrk="1" fontAlgn="base" hangingPunct="1">
        <a:lnSpc>
          <a:spcPts val="4080"/>
        </a:lnSpc>
        <a:spcBef>
          <a:spcPct val="0"/>
        </a:spcBef>
        <a:spcAft>
          <a:spcPct val="0"/>
        </a:spcAft>
        <a:defRPr sz="3360" b="1">
          <a:solidFill>
            <a:schemeClr val="tx2"/>
          </a:solidFill>
          <a:latin typeface="Palatino Linotype" pitchFamily="18" charset="0"/>
        </a:defRPr>
      </a:lvl8pPr>
      <a:lvl9pPr marL="2194505" algn="l" rtl="0" eaLnBrk="1" fontAlgn="base" hangingPunct="1">
        <a:lnSpc>
          <a:spcPts val="4080"/>
        </a:lnSpc>
        <a:spcBef>
          <a:spcPct val="0"/>
        </a:spcBef>
        <a:spcAft>
          <a:spcPct val="0"/>
        </a:spcAft>
        <a:defRPr sz="3360" b="1">
          <a:solidFill>
            <a:schemeClr val="tx2"/>
          </a:solidFill>
          <a:latin typeface="Palatino Linotype" pitchFamily="18" charset="0"/>
        </a:defRPr>
      </a:lvl9pPr>
    </p:titleStyle>
    <p:bodyStyle>
      <a:lvl1pPr marL="0" indent="0" algn="l" rtl="0" eaLnBrk="1" fontAlgn="base" hangingPunct="1">
        <a:spcBef>
          <a:spcPct val="0"/>
        </a:spcBef>
        <a:spcAft>
          <a:spcPct val="30000"/>
        </a:spcAft>
        <a:buClr>
          <a:schemeClr val="accent2"/>
        </a:buClr>
        <a:buNone/>
        <a:defRPr sz="2800" b="0" i="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34329" indent="0" algn="l" rtl="0" eaLnBrk="1" fontAlgn="base" hangingPunct="1">
        <a:spcBef>
          <a:spcPct val="0"/>
        </a:spcBef>
        <a:spcAft>
          <a:spcPct val="30000"/>
        </a:spcAft>
        <a:buClr>
          <a:schemeClr val="accent2"/>
        </a:buClr>
        <a:buNone/>
        <a:defRPr>
          <a:solidFill>
            <a:srgbClr val="353535"/>
          </a:solidFill>
          <a:latin typeface="+mn-lt"/>
        </a:defRPr>
      </a:lvl2pPr>
      <a:lvl3pPr marL="967716" indent="0" algn="l" rtl="0" eaLnBrk="1" fontAlgn="base" hangingPunct="1">
        <a:spcBef>
          <a:spcPct val="0"/>
        </a:spcBef>
        <a:spcAft>
          <a:spcPct val="30000"/>
        </a:spcAft>
        <a:buClr>
          <a:schemeClr val="accent2"/>
        </a:buClr>
        <a:buNone/>
        <a:defRPr sz="1920">
          <a:solidFill>
            <a:srgbClr val="353535"/>
          </a:solidFill>
          <a:latin typeface="+mn-lt"/>
        </a:defRPr>
      </a:lvl3pPr>
      <a:lvl4pPr marL="1396330" indent="0" algn="l" rtl="0" eaLnBrk="1" fontAlgn="base" hangingPunct="1">
        <a:spcBef>
          <a:spcPct val="0"/>
        </a:spcBef>
        <a:spcAft>
          <a:spcPct val="30000"/>
        </a:spcAft>
        <a:buClr>
          <a:schemeClr val="accent2"/>
        </a:buClr>
        <a:buNone/>
        <a:defRPr sz="1680">
          <a:solidFill>
            <a:srgbClr val="353535"/>
          </a:solidFill>
          <a:latin typeface="+mn-lt"/>
        </a:defRPr>
      </a:lvl4pPr>
      <a:lvl5pPr marL="1821134" indent="0" algn="l" rtl="0" eaLnBrk="1" fontAlgn="base" hangingPunct="1">
        <a:spcBef>
          <a:spcPct val="0"/>
        </a:spcBef>
        <a:spcAft>
          <a:spcPct val="30000"/>
        </a:spcAft>
        <a:buClr>
          <a:schemeClr val="accent2"/>
        </a:buClr>
        <a:buNone/>
        <a:defRPr sz="1680">
          <a:solidFill>
            <a:srgbClr val="353535"/>
          </a:solidFill>
          <a:latin typeface="+mn-lt"/>
        </a:defRPr>
      </a:lvl5pPr>
      <a:lvl6pPr marL="2596451" indent="-226690" algn="l" rtl="0" eaLnBrk="1" fontAlgn="base" hangingPunct="1">
        <a:spcBef>
          <a:spcPct val="0"/>
        </a:spcBef>
        <a:spcAft>
          <a:spcPct val="30000"/>
        </a:spcAft>
        <a:buChar char="»"/>
        <a:defRPr sz="1680">
          <a:solidFill>
            <a:schemeClr val="tx1"/>
          </a:solidFill>
          <a:latin typeface="+mn-lt"/>
        </a:defRPr>
      </a:lvl6pPr>
      <a:lvl7pPr marL="3145077" indent="-226690" algn="l" rtl="0" eaLnBrk="1" fontAlgn="base" hangingPunct="1">
        <a:spcBef>
          <a:spcPct val="0"/>
        </a:spcBef>
        <a:spcAft>
          <a:spcPct val="30000"/>
        </a:spcAft>
        <a:buChar char="»"/>
        <a:defRPr sz="1680">
          <a:solidFill>
            <a:schemeClr val="tx1"/>
          </a:solidFill>
          <a:latin typeface="+mn-lt"/>
        </a:defRPr>
      </a:lvl7pPr>
      <a:lvl8pPr marL="3693704" indent="-226690" algn="l" rtl="0" eaLnBrk="1" fontAlgn="base" hangingPunct="1">
        <a:spcBef>
          <a:spcPct val="0"/>
        </a:spcBef>
        <a:spcAft>
          <a:spcPct val="30000"/>
        </a:spcAft>
        <a:buChar char="»"/>
        <a:defRPr sz="1680">
          <a:solidFill>
            <a:schemeClr val="tx1"/>
          </a:solidFill>
          <a:latin typeface="+mn-lt"/>
        </a:defRPr>
      </a:lvl8pPr>
      <a:lvl9pPr marL="4242330" indent="-226690" algn="l" rtl="0" eaLnBrk="1" fontAlgn="base" hangingPunct="1">
        <a:spcBef>
          <a:spcPct val="0"/>
        </a:spcBef>
        <a:spcAft>
          <a:spcPct val="30000"/>
        </a:spcAft>
        <a:buChar char="»"/>
        <a:defRPr sz="1680">
          <a:solidFill>
            <a:schemeClr val="tx1"/>
          </a:solidFill>
          <a:latin typeface="+mn-lt"/>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Otsikon paikkamerkki 4">
            <a:extLst>
              <a:ext uri="{FF2B5EF4-FFF2-40B4-BE49-F238E27FC236}">
                <a16:creationId xmlns:a16="http://schemas.microsoft.com/office/drawing/2014/main" id="{DE9C5905-11AF-4A81-B918-315966311004}"/>
              </a:ext>
            </a:extLst>
          </p:cNvPr>
          <p:cNvSpPr>
            <a:spLocks noGrp="1"/>
          </p:cNvSpPr>
          <p:nvPr>
            <p:ph type="title"/>
          </p:nvPr>
        </p:nvSpPr>
        <p:spPr>
          <a:xfrm>
            <a:off x="838200" y="365125"/>
            <a:ext cx="10515600" cy="1325563"/>
          </a:xfrm>
          <a:prstGeom prst="rect">
            <a:avLst/>
          </a:prstGeom>
        </p:spPr>
        <p:txBody>
          <a:bodyPr vert="horz" lIns="91440" tIns="45720" rIns="91440" bIns="45720" rtlCol="0" anchor="t" anchorCtr="0">
            <a:normAutofit/>
          </a:bodyPr>
          <a:lstStyle/>
          <a:p>
            <a:r>
              <a:rPr lang="fi-FI" dirty="0"/>
              <a:t>Lisää otsikko napsauttamalla</a:t>
            </a:r>
          </a:p>
        </p:txBody>
      </p:sp>
      <p:sp>
        <p:nvSpPr>
          <p:cNvPr id="6" name="Tekstin paikkamerkki 5">
            <a:extLst>
              <a:ext uri="{FF2B5EF4-FFF2-40B4-BE49-F238E27FC236}">
                <a16:creationId xmlns:a16="http://schemas.microsoft.com/office/drawing/2014/main" id="{A911E493-C6E1-4F25-82FE-6406473295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Tekstiruutu 3">
            <a:extLst>
              <a:ext uri="{FF2B5EF4-FFF2-40B4-BE49-F238E27FC236}">
                <a16:creationId xmlns:a16="http://schemas.microsoft.com/office/drawing/2014/main" id="{4198E355-A7E0-4858-BF2F-D2C9A14EBCDA}"/>
              </a:ext>
            </a:extLst>
          </p:cNvPr>
          <p:cNvSpPr txBox="1"/>
          <p:nvPr/>
        </p:nvSpPr>
        <p:spPr>
          <a:xfrm>
            <a:off x="431371" y="6217200"/>
            <a:ext cx="4704523" cy="288000"/>
          </a:xfrm>
          <a:prstGeom prst="rect">
            <a:avLst/>
          </a:prstGeom>
          <a:noFill/>
        </p:spPr>
        <p:txBody>
          <a:bodyPr wrap="square" lIns="90000" tIns="46800" rIns="90000" bIns="46800" rtlCol="0" anchor="ctr" anchorCtr="0">
            <a:spAutoFit/>
          </a:bodyPr>
          <a:lstStyle/>
          <a:p>
            <a:r>
              <a:rPr lang="fi-FI"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UEF</a:t>
            </a:r>
            <a:r>
              <a:rPr lang="fi-FI" sz="1400" spc="-15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fi-FI"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fi-FI" sz="14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University</a:t>
            </a:r>
            <a:r>
              <a:rPr lang="fi-FI"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of Eastern Finland</a:t>
            </a:r>
          </a:p>
        </p:txBody>
      </p:sp>
      <p:sp>
        <p:nvSpPr>
          <p:cNvPr id="8" name="Alatunnisteen paikkamerkki 7">
            <a:extLst>
              <a:ext uri="{FF2B5EF4-FFF2-40B4-BE49-F238E27FC236}">
                <a16:creationId xmlns:a16="http://schemas.microsoft.com/office/drawing/2014/main" id="{33F5C535-0370-4080-BB9D-023BC87A87A2}"/>
              </a:ext>
            </a:extLst>
          </p:cNvPr>
          <p:cNvSpPr>
            <a:spLocks noGrp="1"/>
          </p:cNvSpPr>
          <p:nvPr>
            <p:ph type="ftr" sz="quarter" idx="3"/>
          </p:nvPr>
        </p:nvSpPr>
        <p:spPr>
          <a:xfrm>
            <a:off x="3582000" y="6217200"/>
            <a:ext cx="6253200" cy="288000"/>
          </a:xfrm>
          <a:prstGeom prst="rect">
            <a:avLst/>
          </a:prstGeom>
        </p:spPr>
        <p:txBody>
          <a:bodyPr vert="horz" lIns="91440" tIns="45720" rIns="91440" bIns="45720" rtlCol="0" anchor="ctr"/>
          <a:lstStyle>
            <a:lvl1pPr algn="ctr">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lgn="r"/>
            <a:r>
              <a:rPr lang="fi-FI"/>
              <a:t>Esityksen nimi / Tekijä</a:t>
            </a:r>
            <a:endParaRPr lang="fi-FI" dirty="0"/>
          </a:p>
        </p:txBody>
      </p:sp>
      <p:sp>
        <p:nvSpPr>
          <p:cNvPr id="2" name="Päivämäärän paikkamerkki 1">
            <a:extLst>
              <a:ext uri="{FF2B5EF4-FFF2-40B4-BE49-F238E27FC236}">
                <a16:creationId xmlns:a16="http://schemas.microsoft.com/office/drawing/2014/main" id="{83A45D08-D7BD-4296-8D1D-D35BD3F37028}"/>
              </a:ext>
            </a:extLst>
          </p:cNvPr>
          <p:cNvSpPr>
            <a:spLocks noGrp="1"/>
          </p:cNvSpPr>
          <p:nvPr>
            <p:ph type="dt" sz="half" idx="2"/>
          </p:nvPr>
        </p:nvSpPr>
        <p:spPr>
          <a:xfrm>
            <a:off x="9959009" y="6217200"/>
            <a:ext cx="1182991" cy="288000"/>
          </a:xfrm>
          <a:prstGeom prst="rect">
            <a:avLst/>
          </a:prstGeom>
        </p:spPr>
        <p:txBody>
          <a:bodyPr vert="horz" lIns="91440" tIns="45720" rIns="91440" bIns="45720" rtlCol="0" anchor="ctr"/>
          <a:lstStyle>
            <a:lvl1pPr algn="r">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lgn="r"/>
            <a:fld id="{4537718C-E7C6-4A7E-9A57-A0461A6E8F98}" type="datetimeFigureOut">
              <a:rPr lang="fi-FI" smtClean="0"/>
              <a:pPr algn="r"/>
              <a:t>15.6.2023</a:t>
            </a:fld>
            <a:endParaRPr lang="fi-FI"/>
          </a:p>
        </p:txBody>
      </p:sp>
      <p:sp>
        <p:nvSpPr>
          <p:cNvPr id="9" name="Dian numeron paikkamerkki 8">
            <a:extLst>
              <a:ext uri="{FF2B5EF4-FFF2-40B4-BE49-F238E27FC236}">
                <a16:creationId xmlns:a16="http://schemas.microsoft.com/office/drawing/2014/main" id="{4871E3D4-4CC6-49C2-9ED5-54B7010E0808}"/>
              </a:ext>
            </a:extLst>
          </p:cNvPr>
          <p:cNvSpPr>
            <a:spLocks noGrp="1"/>
          </p:cNvSpPr>
          <p:nvPr>
            <p:ph type="sldNum" sz="quarter" idx="4"/>
          </p:nvPr>
        </p:nvSpPr>
        <p:spPr>
          <a:xfrm>
            <a:off x="11142000" y="6217200"/>
            <a:ext cx="619200" cy="288000"/>
          </a:xfrm>
          <a:prstGeom prst="rect">
            <a:avLst/>
          </a:prstGeom>
        </p:spPr>
        <p:txBody>
          <a:bodyPr vert="horz" lIns="91440" tIns="45720" rIns="91440" bIns="45720" rtlCol="0" anchor="ctr"/>
          <a:lstStyle>
            <a:lvl1pPr algn="r">
              <a:defRPr sz="140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EDA13E43-8BC8-48FB-A94B-C304C3541EED}" type="slidenum">
              <a:rPr lang="fi-FI" smtClean="0"/>
              <a:pPr/>
              <a:t>‹#›</a:t>
            </a:fld>
            <a:endParaRPr lang="fi-FI"/>
          </a:p>
        </p:txBody>
      </p:sp>
      <p:sp>
        <p:nvSpPr>
          <p:cNvPr id="3" name="Suorakulmio 2">
            <a:extLst>
              <a:ext uri="{FF2B5EF4-FFF2-40B4-BE49-F238E27FC236}">
                <a16:creationId xmlns:a16="http://schemas.microsoft.com/office/drawing/2014/main" id="{363C0CE2-764E-EA45-B55A-F7E46D2E46CD}"/>
              </a:ext>
              <a:ext uri="{C183D7F6-B498-43B3-948B-1728B52AA6E4}">
                <adec:decorative xmlns:adec="http://schemas.microsoft.com/office/drawing/2017/decorative" val="1"/>
              </a:ext>
            </a:extLst>
          </p:cNvPr>
          <p:cNvSpPr/>
          <p:nvPr/>
        </p:nvSpPr>
        <p:spPr>
          <a:xfrm>
            <a:off x="1" y="6614906"/>
            <a:ext cx="12192000" cy="243094"/>
          </a:xfrm>
          <a:prstGeom prst="rect">
            <a:avLst/>
          </a:prstGeom>
          <a:solidFill>
            <a:srgbClr val="009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54859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hf hdr="0"/>
  <p:txStyles>
    <p:titleStyle>
      <a:lvl1pPr algn="l" rtl="0" eaLnBrk="1" fontAlgn="base" hangingPunct="1">
        <a:lnSpc>
          <a:spcPts val="4080"/>
        </a:lnSpc>
        <a:spcBef>
          <a:spcPct val="0"/>
        </a:spcBef>
        <a:spcAft>
          <a:spcPct val="0"/>
        </a:spcAft>
        <a:defRPr sz="4000" b="1">
          <a:solidFill>
            <a:srgbClr val="353535"/>
          </a:solidFill>
          <a:latin typeface="+mj-lt"/>
          <a:ea typeface="+mj-ea"/>
          <a:cs typeface="+mj-cs"/>
        </a:defRPr>
      </a:lvl1pPr>
      <a:lvl2pPr algn="l" rtl="0" eaLnBrk="1" fontAlgn="base" hangingPunct="1">
        <a:lnSpc>
          <a:spcPts val="4080"/>
        </a:lnSpc>
        <a:spcBef>
          <a:spcPct val="0"/>
        </a:spcBef>
        <a:spcAft>
          <a:spcPct val="0"/>
        </a:spcAft>
        <a:defRPr sz="3360" b="1">
          <a:solidFill>
            <a:schemeClr val="tx2"/>
          </a:solidFill>
          <a:latin typeface="Palatino Linotype" pitchFamily="18" charset="0"/>
        </a:defRPr>
      </a:lvl2pPr>
      <a:lvl3pPr algn="l" rtl="0" eaLnBrk="1" fontAlgn="base" hangingPunct="1">
        <a:lnSpc>
          <a:spcPts val="4080"/>
        </a:lnSpc>
        <a:spcBef>
          <a:spcPct val="0"/>
        </a:spcBef>
        <a:spcAft>
          <a:spcPct val="0"/>
        </a:spcAft>
        <a:defRPr sz="3360" b="1">
          <a:solidFill>
            <a:schemeClr val="tx2"/>
          </a:solidFill>
          <a:latin typeface="Palatino Linotype" pitchFamily="18" charset="0"/>
        </a:defRPr>
      </a:lvl3pPr>
      <a:lvl4pPr algn="l" rtl="0" eaLnBrk="1" fontAlgn="base" hangingPunct="1">
        <a:lnSpc>
          <a:spcPts val="4080"/>
        </a:lnSpc>
        <a:spcBef>
          <a:spcPct val="0"/>
        </a:spcBef>
        <a:spcAft>
          <a:spcPct val="0"/>
        </a:spcAft>
        <a:defRPr sz="3360" b="1">
          <a:solidFill>
            <a:schemeClr val="tx2"/>
          </a:solidFill>
          <a:latin typeface="Palatino Linotype" pitchFamily="18" charset="0"/>
        </a:defRPr>
      </a:lvl4pPr>
      <a:lvl5pPr algn="l" rtl="0" eaLnBrk="1" fontAlgn="base" hangingPunct="1">
        <a:lnSpc>
          <a:spcPts val="4080"/>
        </a:lnSpc>
        <a:spcBef>
          <a:spcPct val="0"/>
        </a:spcBef>
        <a:spcAft>
          <a:spcPct val="0"/>
        </a:spcAft>
        <a:defRPr sz="3360" b="1">
          <a:solidFill>
            <a:schemeClr val="tx2"/>
          </a:solidFill>
          <a:latin typeface="Palatino Linotype" pitchFamily="18" charset="0"/>
        </a:defRPr>
      </a:lvl5pPr>
      <a:lvl6pPr marL="548626" algn="l" rtl="0" eaLnBrk="1" fontAlgn="base" hangingPunct="1">
        <a:lnSpc>
          <a:spcPts val="4080"/>
        </a:lnSpc>
        <a:spcBef>
          <a:spcPct val="0"/>
        </a:spcBef>
        <a:spcAft>
          <a:spcPct val="0"/>
        </a:spcAft>
        <a:defRPr sz="3360" b="1">
          <a:solidFill>
            <a:schemeClr val="tx2"/>
          </a:solidFill>
          <a:latin typeface="Palatino Linotype" pitchFamily="18" charset="0"/>
        </a:defRPr>
      </a:lvl6pPr>
      <a:lvl7pPr marL="1097253" algn="l" rtl="0" eaLnBrk="1" fontAlgn="base" hangingPunct="1">
        <a:lnSpc>
          <a:spcPts val="4080"/>
        </a:lnSpc>
        <a:spcBef>
          <a:spcPct val="0"/>
        </a:spcBef>
        <a:spcAft>
          <a:spcPct val="0"/>
        </a:spcAft>
        <a:defRPr sz="3360" b="1">
          <a:solidFill>
            <a:schemeClr val="tx2"/>
          </a:solidFill>
          <a:latin typeface="Palatino Linotype" pitchFamily="18" charset="0"/>
        </a:defRPr>
      </a:lvl7pPr>
      <a:lvl8pPr marL="1645879" algn="l" rtl="0" eaLnBrk="1" fontAlgn="base" hangingPunct="1">
        <a:lnSpc>
          <a:spcPts val="4080"/>
        </a:lnSpc>
        <a:spcBef>
          <a:spcPct val="0"/>
        </a:spcBef>
        <a:spcAft>
          <a:spcPct val="0"/>
        </a:spcAft>
        <a:defRPr sz="3360" b="1">
          <a:solidFill>
            <a:schemeClr val="tx2"/>
          </a:solidFill>
          <a:latin typeface="Palatino Linotype" pitchFamily="18" charset="0"/>
        </a:defRPr>
      </a:lvl8pPr>
      <a:lvl9pPr marL="2194505" algn="l" rtl="0" eaLnBrk="1" fontAlgn="base" hangingPunct="1">
        <a:lnSpc>
          <a:spcPts val="4080"/>
        </a:lnSpc>
        <a:spcBef>
          <a:spcPct val="0"/>
        </a:spcBef>
        <a:spcAft>
          <a:spcPct val="0"/>
        </a:spcAft>
        <a:defRPr sz="3360" b="1">
          <a:solidFill>
            <a:schemeClr val="tx2"/>
          </a:solidFill>
          <a:latin typeface="Palatino Linotype" pitchFamily="18" charset="0"/>
        </a:defRPr>
      </a:lvl9pPr>
    </p:titleStyle>
    <p:bodyStyle>
      <a:lvl1pPr marL="219071" indent="-219071" algn="l" rtl="0" eaLnBrk="1" fontAlgn="base" hangingPunct="1">
        <a:spcBef>
          <a:spcPct val="0"/>
        </a:spcBef>
        <a:spcAft>
          <a:spcPct val="30000"/>
        </a:spcAft>
        <a:buClr>
          <a:schemeClr val="accent2"/>
        </a:buClr>
        <a:buChar char="•"/>
        <a:defRPr sz="2400">
          <a:solidFill>
            <a:srgbClr val="353535"/>
          </a:solidFill>
          <a:latin typeface="+mn-lt"/>
          <a:ea typeface="+mn-ea"/>
          <a:cs typeface="+mn-cs"/>
        </a:defRPr>
      </a:lvl1pPr>
      <a:lvl2pPr marL="752457" indent="-318128" algn="l" rtl="0" eaLnBrk="1" fontAlgn="base" hangingPunct="1">
        <a:spcBef>
          <a:spcPct val="0"/>
        </a:spcBef>
        <a:spcAft>
          <a:spcPct val="30000"/>
        </a:spcAft>
        <a:buClr>
          <a:schemeClr val="accent2"/>
        </a:buClr>
        <a:buChar char="–"/>
        <a:defRPr>
          <a:solidFill>
            <a:srgbClr val="353535"/>
          </a:solidFill>
          <a:latin typeface="+mn-lt"/>
        </a:defRPr>
      </a:lvl2pPr>
      <a:lvl3pPr marL="1181070" indent="-213355" algn="l" rtl="0" eaLnBrk="1" fontAlgn="base" hangingPunct="1">
        <a:spcBef>
          <a:spcPct val="0"/>
        </a:spcBef>
        <a:spcAft>
          <a:spcPct val="30000"/>
        </a:spcAft>
        <a:buClr>
          <a:schemeClr val="accent2"/>
        </a:buClr>
        <a:buChar char="•"/>
        <a:defRPr sz="1920">
          <a:solidFill>
            <a:srgbClr val="353535"/>
          </a:solidFill>
          <a:latin typeface="+mn-lt"/>
        </a:defRPr>
      </a:lvl3pPr>
      <a:lvl4pPr marL="1605876" indent="-209545" algn="l" rtl="0" eaLnBrk="1" fontAlgn="base" hangingPunct="1">
        <a:spcBef>
          <a:spcPct val="0"/>
        </a:spcBef>
        <a:spcAft>
          <a:spcPct val="30000"/>
        </a:spcAft>
        <a:buClr>
          <a:schemeClr val="accent2"/>
        </a:buClr>
        <a:buChar char="–"/>
        <a:defRPr sz="1680">
          <a:solidFill>
            <a:srgbClr val="353535"/>
          </a:solidFill>
          <a:latin typeface="+mn-lt"/>
        </a:defRPr>
      </a:lvl4pPr>
      <a:lvl5pPr marL="2047825" indent="-226690" algn="l" rtl="0" eaLnBrk="1" fontAlgn="base" hangingPunct="1">
        <a:spcBef>
          <a:spcPct val="0"/>
        </a:spcBef>
        <a:spcAft>
          <a:spcPct val="30000"/>
        </a:spcAft>
        <a:buClr>
          <a:schemeClr val="accent2"/>
        </a:buClr>
        <a:buChar char="»"/>
        <a:defRPr sz="1680">
          <a:solidFill>
            <a:srgbClr val="353535"/>
          </a:solidFill>
          <a:latin typeface="+mn-lt"/>
        </a:defRPr>
      </a:lvl5pPr>
      <a:lvl6pPr marL="2596451" indent="-226690" algn="l" rtl="0" eaLnBrk="1" fontAlgn="base" hangingPunct="1">
        <a:spcBef>
          <a:spcPct val="0"/>
        </a:spcBef>
        <a:spcAft>
          <a:spcPct val="30000"/>
        </a:spcAft>
        <a:buChar char="»"/>
        <a:defRPr sz="1680">
          <a:solidFill>
            <a:schemeClr val="tx1"/>
          </a:solidFill>
          <a:latin typeface="+mn-lt"/>
        </a:defRPr>
      </a:lvl6pPr>
      <a:lvl7pPr marL="3145077" indent="-226690" algn="l" rtl="0" eaLnBrk="1" fontAlgn="base" hangingPunct="1">
        <a:spcBef>
          <a:spcPct val="0"/>
        </a:spcBef>
        <a:spcAft>
          <a:spcPct val="30000"/>
        </a:spcAft>
        <a:buChar char="»"/>
        <a:defRPr sz="1680">
          <a:solidFill>
            <a:schemeClr val="tx1"/>
          </a:solidFill>
          <a:latin typeface="+mn-lt"/>
        </a:defRPr>
      </a:lvl7pPr>
      <a:lvl8pPr marL="3693704" indent="-226690" algn="l" rtl="0" eaLnBrk="1" fontAlgn="base" hangingPunct="1">
        <a:spcBef>
          <a:spcPct val="0"/>
        </a:spcBef>
        <a:spcAft>
          <a:spcPct val="30000"/>
        </a:spcAft>
        <a:buChar char="»"/>
        <a:defRPr sz="1680">
          <a:solidFill>
            <a:schemeClr val="tx1"/>
          </a:solidFill>
          <a:latin typeface="+mn-lt"/>
        </a:defRPr>
      </a:lvl8pPr>
      <a:lvl9pPr marL="4242330" indent="-226690" algn="l" rtl="0" eaLnBrk="1" fontAlgn="base" hangingPunct="1">
        <a:spcBef>
          <a:spcPct val="0"/>
        </a:spcBef>
        <a:spcAft>
          <a:spcPct val="30000"/>
        </a:spcAft>
        <a:buChar char="»"/>
        <a:defRPr sz="1680">
          <a:solidFill>
            <a:schemeClr val="tx1"/>
          </a:solidFill>
          <a:latin typeface="+mn-lt"/>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s://kamu.uef.fi/kesaajan-neuvontapalvelu-palvelee-opiskelijoita-5-6-11-8-2023/"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BF9095-202B-688A-EC69-26B76C6762C9}"/>
              </a:ext>
            </a:extLst>
          </p:cNvPr>
          <p:cNvSpPr>
            <a:spLocks noGrp="1"/>
          </p:cNvSpPr>
          <p:nvPr>
            <p:ph type="ctrTitle"/>
          </p:nvPr>
        </p:nvSpPr>
        <p:spPr/>
        <p:txBody>
          <a:bodyPr/>
          <a:lstStyle/>
          <a:p>
            <a:r>
              <a:rPr lang="fi-FI" dirty="0"/>
              <a:t>Kesäajan neuvontapalvelu</a:t>
            </a:r>
          </a:p>
        </p:txBody>
      </p:sp>
      <p:sp>
        <p:nvSpPr>
          <p:cNvPr id="3" name="Alaotsikko 2">
            <a:extLst>
              <a:ext uri="{FF2B5EF4-FFF2-40B4-BE49-F238E27FC236}">
                <a16:creationId xmlns:a16="http://schemas.microsoft.com/office/drawing/2014/main" id="{805AE4FE-AEA4-90C5-472F-20FBCE23853C}"/>
              </a:ext>
            </a:extLst>
          </p:cNvPr>
          <p:cNvSpPr>
            <a:spLocks noGrp="1"/>
          </p:cNvSpPr>
          <p:nvPr>
            <p:ph type="subTitle" idx="1"/>
          </p:nvPr>
        </p:nvSpPr>
        <p:spPr/>
        <p:txBody>
          <a:bodyPr/>
          <a:lstStyle/>
          <a:p>
            <a:r>
              <a:rPr lang="fi-FI" dirty="0"/>
              <a:t>Koulutetut vertaisohjaajat opiskelijoiden tukena puhelin- ja </a:t>
            </a:r>
            <a:r>
              <a:rPr lang="fi-FI" dirty="0" err="1"/>
              <a:t>chat</a:t>
            </a:r>
            <a:r>
              <a:rPr lang="fi-FI" dirty="0"/>
              <a:t>-palvelussa</a:t>
            </a:r>
          </a:p>
        </p:txBody>
      </p:sp>
      <p:pic>
        <p:nvPicPr>
          <p:cNvPr id="22" name="Kuvan paikkamerkki 21" descr="Valokuva UEFin Joensuun kampukselta. Aurinkoinen sää, puita, ihmisiä istumassa penkeillä, pyöräilijöitä.">
            <a:extLst>
              <a:ext uri="{FF2B5EF4-FFF2-40B4-BE49-F238E27FC236}">
                <a16:creationId xmlns:a16="http://schemas.microsoft.com/office/drawing/2014/main" id="{6983B178-B053-2E7A-9075-63B030F7B9D8}"/>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20805" b="20805"/>
          <a:stretch>
            <a:fillRect/>
          </a:stretch>
        </p:blipFill>
        <p:spPr/>
      </p:pic>
    </p:spTree>
    <p:extLst>
      <p:ext uri="{BB962C8B-B14F-4D97-AF65-F5344CB8AC3E}">
        <p14:creationId xmlns:p14="http://schemas.microsoft.com/office/powerpoint/2010/main" val="168447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819666-4612-49F4-A754-81B0BCD8C002}"/>
              </a:ext>
            </a:extLst>
          </p:cNvPr>
          <p:cNvSpPr>
            <a:spLocks noGrp="1"/>
          </p:cNvSpPr>
          <p:nvPr>
            <p:ph type="title"/>
          </p:nvPr>
        </p:nvSpPr>
        <p:spPr/>
        <p:txBody>
          <a:bodyPr/>
          <a:lstStyle/>
          <a:p>
            <a:r>
              <a:rPr lang="fi-FI"/>
              <a:t>Toimintaa ohjaavat periaatteet</a:t>
            </a:r>
          </a:p>
        </p:txBody>
      </p:sp>
      <p:sp>
        <p:nvSpPr>
          <p:cNvPr id="3" name="Sisällön paikkamerkki 2">
            <a:extLst>
              <a:ext uri="{FF2B5EF4-FFF2-40B4-BE49-F238E27FC236}">
                <a16:creationId xmlns:a16="http://schemas.microsoft.com/office/drawing/2014/main" id="{99FCF878-1E99-4513-82F3-3855C558F57A}"/>
              </a:ext>
            </a:extLst>
          </p:cNvPr>
          <p:cNvSpPr>
            <a:spLocks noGrp="1"/>
          </p:cNvSpPr>
          <p:nvPr>
            <p:ph idx="1"/>
          </p:nvPr>
        </p:nvSpPr>
        <p:spPr>
          <a:xfrm>
            <a:off x="1314450" y="1525895"/>
            <a:ext cx="10350237" cy="4176713"/>
          </a:xfrm>
        </p:spPr>
        <p:txBody>
          <a:bodyPr/>
          <a:lstStyle/>
          <a:p>
            <a:r>
              <a:rPr lang="fi-FI" sz="2000" dirty="0"/>
              <a:t>Yhteydenotosta kiittäminen ja sen vahvistaminen</a:t>
            </a:r>
          </a:p>
          <a:p>
            <a:r>
              <a:rPr lang="fi-FI" sz="2000" dirty="0"/>
              <a:t>Myötätuntoinen aktiivinen kuuntelu</a:t>
            </a:r>
          </a:p>
          <a:p>
            <a:r>
              <a:rPr lang="fi-FI" sz="2000" dirty="0"/>
              <a:t>Voimavarakeskeisyys</a:t>
            </a:r>
          </a:p>
          <a:p>
            <a:r>
              <a:rPr lang="fi-FI" sz="2000" dirty="0"/>
              <a:t>Asiakaslähtöinen palveluohjaus</a:t>
            </a:r>
          </a:p>
          <a:p>
            <a:r>
              <a:rPr lang="fi-FI" sz="2000" dirty="0"/>
              <a:t>Keskustelun rajaaminen (ts. ei avata sellaista, mitä ei pystytä sulkemaan)</a:t>
            </a:r>
          </a:p>
          <a:p>
            <a:r>
              <a:rPr lang="fi-FI" sz="2000" dirty="0"/>
              <a:t>Validointi, normalisointi</a:t>
            </a:r>
          </a:p>
          <a:p>
            <a:r>
              <a:rPr lang="fi-FI" sz="2000" dirty="0"/>
              <a:t>Ennakkoluulottomuus</a:t>
            </a:r>
          </a:p>
          <a:p>
            <a:r>
              <a:rPr lang="fi-FI" sz="2000" dirty="0"/>
              <a:t>Kiireettömyys</a:t>
            </a:r>
          </a:p>
          <a:p>
            <a:r>
              <a:rPr lang="fi-FI" sz="2000" dirty="0"/>
              <a:t>Uuteen yhteydenottoon kannustaminen</a:t>
            </a:r>
          </a:p>
          <a:p>
            <a:endParaRPr lang="fi-FI" sz="2000" dirty="0"/>
          </a:p>
        </p:txBody>
      </p:sp>
      <p:sp>
        <p:nvSpPr>
          <p:cNvPr id="5" name="Päivämäärän paikkamerkki 4">
            <a:extLst>
              <a:ext uri="{FF2B5EF4-FFF2-40B4-BE49-F238E27FC236}">
                <a16:creationId xmlns:a16="http://schemas.microsoft.com/office/drawing/2014/main" id="{D2DFF3F3-D954-4D5B-B395-CFE5E8412030}"/>
              </a:ext>
            </a:extLst>
          </p:cNvPr>
          <p:cNvSpPr>
            <a:spLocks noGrp="1"/>
          </p:cNvSpPr>
          <p:nvPr>
            <p:ph type="dt" sz="half" idx="10"/>
          </p:nvPr>
        </p:nvSpPr>
        <p:spPr/>
        <p:txBody>
          <a:bodyPr/>
          <a:lstStyle/>
          <a:p>
            <a:endParaRPr lang="fi-FI" dirty="0"/>
          </a:p>
        </p:txBody>
      </p:sp>
      <p:sp>
        <p:nvSpPr>
          <p:cNvPr id="6" name="Dian numeron paikkamerkki 5">
            <a:extLst>
              <a:ext uri="{FF2B5EF4-FFF2-40B4-BE49-F238E27FC236}">
                <a16:creationId xmlns:a16="http://schemas.microsoft.com/office/drawing/2014/main" id="{0D41C4D2-52E1-44DA-8CDA-A0F0D45A2BA7}"/>
              </a:ext>
            </a:extLst>
          </p:cNvPr>
          <p:cNvSpPr>
            <a:spLocks noGrp="1"/>
          </p:cNvSpPr>
          <p:nvPr>
            <p:ph type="sldNum" sz="quarter" idx="12"/>
          </p:nvPr>
        </p:nvSpPr>
        <p:spPr/>
        <p:txBody>
          <a:bodyPr/>
          <a:lstStyle/>
          <a:p>
            <a:fld id="{EEBB0F66-B0A0-43D3-9504-7E3CCB799844}" type="slidenum">
              <a:rPr lang="fi-FI" smtClean="0"/>
              <a:pPr/>
              <a:t>10</a:t>
            </a:fld>
            <a:endParaRPr lang="fi-FI"/>
          </a:p>
        </p:txBody>
      </p:sp>
    </p:spTree>
    <p:extLst>
      <p:ext uri="{BB962C8B-B14F-4D97-AF65-F5344CB8AC3E}">
        <p14:creationId xmlns:p14="http://schemas.microsoft.com/office/powerpoint/2010/main" val="2919388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5232F3-960B-ABA1-8BF4-BBD9DBC78C4D}"/>
              </a:ext>
            </a:extLst>
          </p:cNvPr>
          <p:cNvSpPr>
            <a:spLocks noGrp="1"/>
          </p:cNvSpPr>
          <p:nvPr>
            <p:ph type="title"/>
          </p:nvPr>
        </p:nvSpPr>
        <p:spPr/>
        <p:txBody>
          <a:bodyPr/>
          <a:lstStyle/>
          <a:p>
            <a:r>
              <a:rPr lang="fi-FI" dirty="0">
                <a:ea typeface="+mj-lt"/>
                <a:cs typeface="+mj-lt"/>
              </a:rPr>
              <a:t>Kesäajan neuvontapalvelun tavoitteet</a:t>
            </a:r>
            <a:endParaRPr lang="fi-FI" dirty="0"/>
          </a:p>
        </p:txBody>
      </p:sp>
      <p:sp>
        <p:nvSpPr>
          <p:cNvPr id="3" name="Sisällön paikkamerkki 2">
            <a:extLst>
              <a:ext uri="{FF2B5EF4-FFF2-40B4-BE49-F238E27FC236}">
                <a16:creationId xmlns:a16="http://schemas.microsoft.com/office/drawing/2014/main" id="{EB491CAF-3748-D460-D55E-3CFE494D88C8}"/>
              </a:ext>
            </a:extLst>
          </p:cNvPr>
          <p:cNvSpPr>
            <a:spLocks noGrp="1"/>
          </p:cNvSpPr>
          <p:nvPr>
            <p:ph idx="1"/>
          </p:nvPr>
        </p:nvSpPr>
        <p:spPr/>
        <p:txBody>
          <a:bodyPr/>
          <a:lstStyle/>
          <a:p>
            <a:r>
              <a:rPr lang="fi-FI" dirty="0"/>
              <a:t>Edistää yliopistoon kiinnittymistä</a:t>
            </a:r>
          </a:p>
          <a:p>
            <a:r>
              <a:rPr lang="fi-FI" dirty="0"/>
              <a:t>Rauhoitella ja tarjota tietoa opintojen alkuvaiheessa, kun moni asia on epäselvä ja uusi, eikä henkilökuntaa ole lomien vuoksi tavoitettavissa</a:t>
            </a:r>
          </a:p>
          <a:p>
            <a:endParaRPr lang="fi-FI" dirty="0"/>
          </a:p>
        </p:txBody>
      </p:sp>
      <p:sp>
        <p:nvSpPr>
          <p:cNvPr id="5" name="Päivämäärän paikkamerkki 4">
            <a:extLst>
              <a:ext uri="{FF2B5EF4-FFF2-40B4-BE49-F238E27FC236}">
                <a16:creationId xmlns:a16="http://schemas.microsoft.com/office/drawing/2014/main" id="{EB96514A-9991-215F-45B4-9FBD85D8D065}"/>
              </a:ext>
            </a:extLst>
          </p:cNvPr>
          <p:cNvSpPr>
            <a:spLocks noGrp="1"/>
          </p:cNvSpPr>
          <p:nvPr>
            <p:ph type="dt" sz="half" idx="10"/>
          </p:nvPr>
        </p:nvSpPr>
        <p:spPr/>
        <p:txBody>
          <a:bodyPr/>
          <a:lstStyle/>
          <a:p>
            <a:endParaRPr lang="fi-FI" dirty="0"/>
          </a:p>
        </p:txBody>
      </p:sp>
      <p:sp>
        <p:nvSpPr>
          <p:cNvPr id="6" name="Dian numeron paikkamerkki 5">
            <a:extLst>
              <a:ext uri="{FF2B5EF4-FFF2-40B4-BE49-F238E27FC236}">
                <a16:creationId xmlns:a16="http://schemas.microsoft.com/office/drawing/2014/main" id="{D528AC76-BA45-5D53-87BC-2AE6BD2A34BE}"/>
              </a:ext>
            </a:extLst>
          </p:cNvPr>
          <p:cNvSpPr>
            <a:spLocks noGrp="1"/>
          </p:cNvSpPr>
          <p:nvPr>
            <p:ph type="sldNum" sz="quarter" idx="12"/>
          </p:nvPr>
        </p:nvSpPr>
        <p:spPr/>
        <p:txBody>
          <a:bodyPr/>
          <a:lstStyle/>
          <a:p>
            <a:fld id="{EEBB0F66-B0A0-43D3-9504-7E3CCB799844}" type="slidenum">
              <a:rPr lang="fi-FI" smtClean="0"/>
              <a:pPr/>
              <a:t>11</a:t>
            </a:fld>
            <a:endParaRPr lang="fi-FI"/>
          </a:p>
        </p:txBody>
      </p:sp>
    </p:spTree>
    <p:extLst>
      <p:ext uri="{BB962C8B-B14F-4D97-AF65-F5344CB8AC3E}">
        <p14:creationId xmlns:p14="http://schemas.microsoft.com/office/powerpoint/2010/main" val="3282847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5232F3-960B-ABA1-8BF4-BBD9DBC78C4D}"/>
              </a:ext>
            </a:extLst>
          </p:cNvPr>
          <p:cNvSpPr>
            <a:spLocks noGrp="1"/>
          </p:cNvSpPr>
          <p:nvPr>
            <p:ph type="title"/>
          </p:nvPr>
        </p:nvSpPr>
        <p:spPr/>
        <p:txBody>
          <a:bodyPr/>
          <a:lstStyle/>
          <a:p>
            <a:r>
              <a:rPr lang="fi-FI" dirty="0">
                <a:ea typeface="+mj-lt"/>
                <a:cs typeface="+mj-lt"/>
              </a:rPr>
              <a:t>Kesäajan neuvontapalvelun kohderyhmä</a:t>
            </a:r>
            <a:endParaRPr lang="fi-FI" dirty="0"/>
          </a:p>
        </p:txBody>
      </p:sp>
      <p:sp>
        <p:nvSpPr>
          <p:cNvPr id="3" name="Sisällön paikkamerkki 2">
            <a:extLst>
              <a:ext uri="{FF2B5EF4-FFF2-40B4-BE49-F238E27FC236}">
                <a16:creationId xmlns:a16="http://schemas.microsoft.com/office/drawing/2014/main" id="{EB491CAF-3748-D460-D55E-3CFE494D88C8}"/>
              </a:ext>
            </a:extLst>
          </p:cNvPr>
          <p:cNvSpPr>
            <a:spLocks noGrp="1"/>
          </p:cNvSpPr>
          <p:nvPr>
            <p:ph idx="1"/>
          </p:nvPr>
        </p:nvSpPr>
        <p:spPr/>
        <p:txBody>
          <a:bodyPr/>
          <a:lstStyle/>
          <a:p>
            <a:r>
              <a:rPr lang="fi-FI" dirty="0"/>
              <a:t>Ensisijaisena kohderyhmänä uudet opiskelijat ja opintoihinsa pidemmän tauon jälkeen palaavat opiskelijat, mutta avoin kaikille</a:t>
            </a:r>
          </a:p>
          <a:p>
            <a:endParaRPr lang="fi-FI" dirty="0"/>
          </a:p>
        </p:txBody>
      </p:sp>
      <p:sp>
        <p:nvSpPr>
          <p:cNvPr id="5" name="Päivämäärän paikkamerkki 4">
            <a:extLst>
              <a:ext uri="{FF2B5EF4-FFF2-40B4-BE49-F238E27FC236}">
                <a16:creationId xmlns:a16="http://schemas.microsoft.com/office/drawing/2014/main" id="{EB96514A-9991-215F-45B4-9FBD85D8D065}"/>
              </a:ext>
            </a:extLst>
          </p:cNvPr>
          <p:cNvSpPr>
            <a:spLocks noGrp="1"/>
          </p:cNvSpPr>
          <p:nvPr>
            <p:ph type="dt" sz="half" idx="10"/>
          </p:nvPr>
        </p:nvSpPr>
        <p:spPr/>
        <p:txBody>
          <a:bodyPr/>
          <a:lstStyle/>
          <a:p>
            <a:endParaRPr lang="fi-FI" dirty="0"/>
          </a:p>
        </p:txBody>
      </p:sp>
      <p:sp>
        <p:nvSpPr>
          <p:cNvPr id="6" name="Dian numeron paikkamerkki 5">
            <a:extLst>
              <a:ext uri="{FF2B5EF4-FFF2-40B4-BE49-F238E27FC236}">
                <a16:creationId xmlns:a16="http://schemas.microsoft.com/office/drawing/2014/main" id="{D528AC76-BA45-5D53-87BC-2AE6BD2A34BE}"/>
              </a:ext>
            </a:extLst>
          </p:cNvPr>
          <p:cNvSpPr>
            <a:spLocks noGrp="1"/>
          </p:cNvSpPr>
          <p:nvPr>
            <p:ph type="sldNum" sz="quarter" idx="12"/>
          </p:nvPr>
        </p:nvSpPr>
        <p:spPr/>
        <p:txBody>
          <a:bodyPr/>
          <a:lstStyle/>
          <a:p>
            <a:fld id="{EEBB0F66-B0A0-43D3-9504-7E3CCB799844}" type="slidenum">
              <a:rPr lang="fi-FI" smtClean="0"/>
              <a:pPr/>
              <a:t>12</a:t>
            </a:fld>
            <a:endParaRPr lang="fi-FI"/>
          </a:p>
        </p:txBody>
      </p:sp>
    </p:spTree>
    <p:extLst>
      <p:ext uri="{BB962C8B-B14F-4D97-AF65-F5344CB8AC3E}">
        <p14:creationId xmlns:p14="http://schemas.microsoft.com/office/powerpoint/2010/main" val="3767579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D79915D-198A-5B64-F60B-5DD4904A2C12}"/>
              </a:ext>
            </a:extLst>
          </p:cNvPr>
          <p:cNvSpPr>
            <a:spLocks noGrp="1"/>
          </p:cNvSpPr>
          <p:nvPr>
            <p:ph type="title"/>
          </p:nvPr>
        </p:nvSpPr>
        <p:spPr/>
        <p:txBody>
          <a:bodyPr/>
          <a:lstStyle/>
          <a:p>
            <a:r>
              <a:rPr lang="fi-FI" dirty="0"/>
              <a:t>Markkinointi ja viestintä</a:t>
            </a:r>
          </a:p>
        </p:txBody>
      </p:sp>
      <p:sp>
        <p:nvSpPr>
          <p:cNvPr id="3" name="Sisällön paikkamerkki 2">
            <a:extLst>
              <a:ext uri="{FF2B5EF4-FFF2-40B4-BE49-F238E27FC236}">
                <a16:creationId xmlns:a16="http://schemas.microsoft.com/office/drawing/2014/main" id="{20858123-2C55-48E7-245D-7A9F4DE0AB57}"/>
              </a:ext>
            </a:extLst>
          </p:cNvPr>
          <p:cNvSpPr>
            <a:spLocks noGrp="1"/>
          </p:cNvSpPr>
          <p:nvPr>
            <p:ph idx="1"/>
          </p:nvPr>
        </p:nvSpPr>
        <p:spPr/>
        <p:txBody>
          <a:bodyPr/>
          <a:lstStyle/>
          <a:p>
            <a:r>
              <a:rPr lang="fi-FI" dirty="0"/>
              <a:t>Uusien opiskelijoiden verkkomateriaali</a:t>
            </a:r>
          </a:p>
          <a:p>
            <a:r>
              <a:rPr lang="fi-FI" dirty="0" err="1"/>
              <a:t>Chatbot</a:t>
            </a:r>
            <a:r>
              <a:rPr lang="fi-FI" dirty="0"/>
              <a:t> näkyvästi KAMU – opiskelija käsikirja –verkkosivun etusivulla</a:t>
            </a:r>
          </a:p>
          <a:p>
            <a:r>
              <a:rPr lang="fi-FI" dirty="0">
                <a:hlinkClick r:id="rId2"/>
              </a:rPr>
              <a:t>https://kamu.uef.fi/kesaajan-neuvontapalvelu-palvelee-opiskelijoita-5-6-11-8-2023/</a:t>
            </a:r>
            <a:r>
              <a:rPr lang="fi-FI" dirty="0"/>
              <a:t> </a:t>
            </a:r>
          </a:p>
          <a:p>
            <a:endParaRPr lang="fi-FI" dirty="0"/>
          </a:p>
        </p:txBody>
      </p:sp>
      <p:sp>
        <p:nvSpPr>
          <p:cNvPr id="5" name="Päivämäärän paikkamerkki 4">
            <a:extLst>
              <a:ext uri="{FF2B5EF4-FFF2-40B4-BE49-F238E27FC236}">
                <a16:creationId xmlns:a16="http://schemas.microsoft.com/office/drawing/2014/main" id="{4291C044-4785-BF8C-1F1F-D6CF91AE0167}"/>
              </a:ext>
            </a:extLst>
          </p:cNvPr>
          <p:cNvSpPr>
            <a:spLocks noGrp="1"/>
          </p:cNvSpPr>
          <p:nvPr>
            <p:ph type="dt" sz="half" idx="10"/>
          </p:nvPr>
        </p:nvSpPr>
        <p:spPr/>
        <p:txBody>
          <a:bodyPr/>
          <a:lstStyle/>
          <a:p>
            <a:endParaRPr lang="fi-FI" dirty="0"/>
          </a:p>
        </p:txBody>
      </p:sp>
      <p:sp>
        <p:nvSpPr>
          <p:cNvPr id="6" name="Dian numeron paikkamerkki 5">
            <a:extLst>
              <a:ext uri="{FF2B5EF4-FFF2-40B4-BE49-F238E27FC236}">
                <a16:creationId xmlns:a16="http://schemas.microsoft.com/office/drawing/2014/main" id="{A612D176-56C7-3C68-B3C3-931C75B1BD7F}"/>
              </a:ext>
            </a:extLst>
          </p:cNvPr>
          <p:cNvSpPr>
            <a:spLocks noGrp="1"/>
          </p:cNvSpPr>
          <p:nvPr>
            <p:ph type="sldNum" sz="quarter" idx="12"/>
          </p:nvPr>
        </p:nvSpPr>
        <p:spPr/>
        <p:txBody>
          <a:bodyPr/>
          <a:lstStyle/>
          <a:p>
            <a:fld id="{EEBB0F66-B0A0-43D3-9504-7E3CCB799844}" type="slidenum">
              <a:rPr lang="fi-FI" smtClean="0"/>
              <a:pPr/>
              <a:t>13</a:t>
            </a:fld>
            <a:endParaRPr lang="fi-FI"/>
          </a:p>
        </p:txBody>
      </p:sp>
    </p:spTree>
    <p:extLst>
      <p:ext uri="{BB962C8B-B14F-4D97-AF65-F5344CB8AC3E}">
        <p14:creationId xmlns:p14="http://schemas.microsoft.com/office/powerpoint/2010/main" val="3019717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4C9090A-AA04-DFE4-ED79-15166C969E48}"/>
              </a:ext>
            </a:extLst>
          </p:cNvPr>
          <p:cNvSpPr>
            <a:spLocks noGrp="1"/>
          </p:cNvSpPr>
          <p:nvPr>
            <p:ph type="title"/>
          </p:nvPr>
        </p:nvSpPr>
        <p:spPr/>
        <p:txBody>
          <a:bodyPr/>
          <a:lstStyle/>
          <a:p>
            <a:r>
              <a:rPr lang="fi-FI" dirty="0"/>
              <a:t>Palaute ja arviointi</a:t>
            </a:r>
          </a:p>
        </p:txBody>
      </p:sp>
      <p:sp>
        <p:nvSpPr>
          <p:cNvPr id="3" name="Sisällön paikkamerkki 2">
            <a:extLst>
              <a:ext uri="{FF2B5EF4-FFF2-40B4-BE49-F238E27FC236}">
                <a16:creationId xmlns:a16="http://schemas.microsoft.com/office/drawing/2014/main" id="{23FF8467-5A84-A03F-62B2-D80459224F7B}"/>
              </a:ext>
            </a:extLst>
          </p:cNvPr>
          <p:cNvSpPr>
            <a:spLocks noGrp="1"/>
          </p:cNvSpPr>
          <p:nvPr>
            <p:ph idx="1"/>
          </p:nvPr>
        </p:nvSpPr>
        <p:spPr/>
        <p:txBody>
          <a:bodyPr/>
          <a:lstStyle/>
          <a:p>
            <a:pPr marL="0" indent="0">
              <a:buNone/>
            </a:pPr>
            <a:r>
              <a:rPr lang="fi-FI" sz="2400" dirty="0"/>
              <a:t>Jokaisesta yhteydenotosta kerätään </a:t>
            </a:r>
            <a:r>
              <a:rPr lang="fi-FI" sz="2400" dirty="0" err="1"/>
              <a:t>anonymisoitua</a:t>
            </a:r>
            <a:r>
              <a:rPr lang="fi-FI" sz="2400" dirty="0"/>
              <a:t> tietoa palvelun kehittämiseksi ja laadunvarmistukseksi</a:t>
            </a:r>
          </a:p>
          <a:p>
            <a:pPr marL="0" indent="0">
              <a:buNone/>
            </a:pPr>
            <a:r>
              <a:rPr lang="fi-FI" sz="2400" dirty="0"/>
              <a:t>Tietoa kerätään seuraavista asioista, mikäli ne ovat tulleet ilmi: </a:t>
            </a:r>
          </a:p>
          <a:p>
            <a:r>
              <a:rPr lang="fi-FI" sz="2400" dirty="0"/>
              <a:t>Yhteydenoton syy</a:t>
            </a:r>
          </a:p>
          <a:p>
            <a:r>
              <a:rPr lang="fi-FI" sz="2400" dirty="0"/>
              <a:t>Oppiaine</a:t>
            </a:r>
          </a:p>
          <a:p>
            <a:r>
              <a:rPr lang="fi-FI" sz="2400" dirty="0"/>
              <a:t>Minne ohjattu eteenpäin</a:t>
            </a:r>
          </a:p>
          <a:p>
            <a:r>
              <a:rPr lang="fi-FI" sz="2400" dirty="0"/>
              <a:t>Keskustelun kesto</a:t>
            </a:r>
          </a:p>
          <a:p>
            <a:r>
              <a:rPr lang="fi-FI" sz="2400" dirty="0"/>
              <a:t>Muu palaute palvelusta tai yliopistosta</a:t>
            </a:r>
          </a:p>
        </p:txBody>
      </p:sp>
      <p:sp>
        <p:nvSpPr>
          <p:cNvPr id="5" name="Päivämäärän paikkamerkki 4">
            <a:extLst>
              <a:ext uri="{FF2B5EF4-FFF2-40B4-BE49-F238E27FC236}">
                <a16:creationId xmlns:a16="http://schemas.microsoft.com/office/drawing/2014/main" id="{27B70BEC-5124-EA7D-C19C-10F14A0EC0E8}"/>
              </a:ext>
            </a:extLst>
          </p:cNvPr>
          <p:cNvSpPr>
            <a:spLocks noGrp="1"/>
          </p:cNvSpPr>
          <p:nvPr>
            <p:ph type="dt" sz="half" idx="10"/>
          </p:nvPr>
        </p:nvSpPr>
        <p:spPr/>
        <p:txBody>
          <a:bodyPr/>
          <a:lstStyle/>
          <a:p>
            <a:endParaRPr lang="fi-FI" dirty="0"/>
          </a:p>
        </p:txBody>
      </p:sp>
      <p:sp>
        <p:nvSpPr>
          <p:cNvPr id="6" name="Dian numeron paikkamerkki 5">
            <a:extLst>
              <a:ext uri="{FF2B5EF4-FFF2-40B4-BE49-F238E27FC236}">
                <a16:creationId xmlns:a16="http://schemas.microsoft.com/office/drawing/2014/main" id="{F3C9FED0-340C-C41C-B8D5-C522A625DD24}"/>
              </a:ext>
            </a:extLst>
          </p:cNvPr>
          <p:cNvSpPr>
            <a:spLocks noGrp="1"/>
          </p:cNvSpPr>
          <p:nvPr>
            <p:ph type="sldNum" sz="quarter" idx="12"/>
          </p:nvPr>
        </p:nvSpPr>
        <p:spPr/>
        <p:txBody>
          <a:bodyPr/>
          <a:lstStyle/>
          <a:p>
            <a:fld id="{EEBB0F66-B0A0-43D3-9504-7E3CCB799844}" type="slidenum">
              <a:rPr lang="fi-FI" smtClean="0"/>
              <a:pPr/>
              <a:t>14</a:t>
            </a:fld>
            <a:endParaRPr lang="fi-FI"/>
          </a:p>
        </p:txBody>
      </p:sp>
    </p:spTree>
    <p:extLst>
      <p:ext uri="{BB962C8B-B14F-4D97-AF65-F5344CB8AC3E}">
        <p14:creationId xmlns:p14="http://schemas.microsoft.com/office/powerpoint/2010/main" val="3878422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E429B3-122F-6733-1CDA-0ED81434A205}"/>
              </a:ext>
            </a:extLst>
          </p:cNvPr>
          <p:cNvSpPr>
            <a:spLocks noGrp="1"/>
          </p:cNvSpPr>
          <p:nvPr>
            <p:ph type="ctrTitle"/>
          </p:nvPr>
        </p:nvSpPr>
        <p:spPr/>
        <p:txBody>
          <a:bodyPr/>
          <a:lstStyle/>
          <a:p>
            <a:r>
              <a:rPr lang="fi-FI" sz="4000" dirty="0">
                <a:ea typeface="+mn-lt"/>
                <a:cs typeface="+mn-lt"/>
              </a:rPr>
              <a:t>Lisätietoja: </a:t>
            </a:r>
            <a:br>
              <a:rPr lang="fi-FI" sz="4000" dirty="0">
                <a:ea typeface="+mn-lt"/>
                <a:cs typeface="+mn-lt"/>
              </a:rPr>
            </a:br>
            <a:r>
              <a:rPr lang="fi-FI" sz="4000" b="0" dirty="0">
                <a:latin typeface="+mn-lt"/>
                <a:ea typeface="+mn-lt"/>
                <a:cs typeface="+mn-lt"/>
              </a:rPr>
              <a:t>Opiskelijapalvelun päällikkö </a:t>
            </a:r>
            <a:br>
              <a:rPr lang="fi-FI" sz="4000" b="0" dirty="0">
                <a:latin typeface="+mn-lt"/>
                <a:ea typeface="+mn-lt"/>
                <a:cs typeface="+mn-lt"/>
              </a:rPr>
            </a:br>
            <a:r>
              <a:rPr lang="fi-FI" sz="4000" b="0" dirty="0">
                <a:latin typeface="+mn-lt"/>
                <a:ea typeface="+mn-lt"/>
                <a:cs typeface="+mn-lt"/>
              </a:rPr>
              <a:t>Tuija Pasanen</a:t>
            </a:r>
            <a:br>
              <a:rPr lang="fi-FI" sz="4000" b="0" dirty="0">
                <a:latin typeface="+mn-lt"/>
                <a:ea typeface="+mn-lt"/>
                <a:cs typeface="+mn-lt"/>
              </a:rPr>
            </a:br>
            <a:r>
              <a:rPr lang="fi-FI" sz="4000" b="0" dirty="0" err="1">
                <a:latin typeface="+mn-lt"/>
                <a:ea typeface="+mn-lt"/>
                <a:cs typeface="+mn-lt"/>
              </a:rPr>
              <a:t>tuija.pasanen</a:t>
            </a:r>
            <a:r>
              <a:rPr lang="fi-FI" sz="4000" b="0" dirty="0">
                <a:latin typeface="+mn-lt"/>
                <a:ea typeface="+mn-lt"/>
                <a:cs typeface="+mn-lt"/>
              </a:rPr>
              <a:t>(at)uef.fi</a:t>
            </a:r>
            <a:br>
              <a:rPr lang="fi-FI" sz="4000" dirty="0">
                <a:ea typeface="+mn-lt"/>
                <a:cs typeface="+mn-lt"/>
              </a:rPr>
            </a:br>
            <a:endParaRPr lang="fi-FI" dirty="0"/>
          </a:p>
        </p:txBody>
      </p:sp>
    </p:spTree>
    <p:extLst>
      <p:ext uri="{BB962C8B-B14F-4D97-AF65-F5344CB8AC3E}">
        <p14:creationId xmlns:p14="http://schemas.microsoft.com/office/powerpoint/2010/main" val="2906888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58FAD45-D94A-FA30-C2FD-1E5DDC80C444}"/>
              </a:ext>
            </a:extLst>
          </p:cNvPr>
          <p:cNvSpPr>
            <a:spLocks noGrp="1"/>
          </p:cNvSpPr>
          <p:nvPr>
            <p:ph type="title"/>
          </p:nvPr>
        </p:nvSpPr>
        <p:spPr/>
        <p:txBody>
          <a:bodyPr>
            <a:normAutofit/>
          </a:bodyPr>
          <a:lstStyle/>
          <a:p>
            <a:r>
              <a:rPr lang="fi-FI" dirty="0">
                <a:ea typeface="+mj-lt"/>
                <a:cs typeface="+mj-lt"/>
              </a:rPr>
              <a:t>Asiasanat</a:t>
            </a:r>
          </a:p>
        </p:txBody>
      </p:sp>
      <p:sp>
        <p:nvSpPr>
          <p:cNvPr id="4" name="Alatunnisteen paikkamerkki 3">
            <a:extLst>
              <a:ext uri="{FF2B5EF4-FFF2-40B4-BE49-F238E27FC236}">
                <a16:creationId xmlns:a16="http://schemas.microsoft.com/office/drawing/2014/main" id="{5B7BC988-022A-EC40-6AA6-02EC33428981}"/>
              </a:ext>
            </a:extLst>
          </p:cNvPr>
          <p:cNvSpPr>
            <a:spLocks noGrp="1"/>
          </p:cNvSpPr>
          <p:nvPr>
            <p:ph type="ftr" sz="quarter" idx="11"/>
          </p:nvPr>
        </p:nvSpPr>
        <p:spPr/>
        <p:txBody>
          <a:bodyPr/>
          <a:lstStyle/>
          <a:p>
            <a:endParaRPr lang="en-US" dirty="0"/>
          </a:p>
        </p:txBody>
      </p:sp>
      <p:sp>
        <p:nvSpPr>
          <p:cNvPr id="7" name="Sisällön paikkamerkki 6">
            <a:extLst>
              <a:ext uri="{FF2B5EF4-FFF2-40B4-BE49-F238E27FC236}">
                <a16:creationId xmlns:a16="http://schemas.microsoft.com/office/drawing/2014/main" id="{9CB3C9FB-819A-57B3-2859-B7F21CBCF67F}"/>
              </a:ext>
            </a:extLst>
          </p:cNvPr>
          <p:cNvSpPr>
            <a:spLocks noGrp="1"/>
          </p:cNvSpPr>
          <p:nvPr>
            <p:ph idx="1"/>
          </p:nvPr>
        </p:nvSpPr>
        <p:spPr>
          <a:xfrm>
            <a:off x="1487487" y="1463675"/>
            <a:ext cx="7685087" cy="4351338"/>
          </a:xfrm>
        </p:spPr>
        <p:txBody>
          <a:bodyPr vert="horz" lIns="91440" tIns="45720" rIns="91440" bIns="45720" rtlCol="0" anchor="t">
            <a:noAutofit/>
          </a:bodyPr>
          <a:lstStyle/>
          <a:p>
            <a:r>
              <a:rPr lang="fi-FI" sz="1600" dirty="0"/>
              <a:t>KOHO, KOHO-verkosto</a:t>
            </a:r>
          </a:p>
          <a:p>
            <a:r>
              <a:rPr lang="fi-FI" sz="1600" dirty="0"/>
              <a:t>Alkuohjaus, opintojen alku, opintoihin kiinnittyminen</a:t>
            </a:r>
          </a:p>
          <a:p>
            <a:r>
              <a:rPr lang="fi-FI" sz="1600" dirty="0"/>
              <a:t>Kesäopinnot, kesäajan tuki</a:t>
            </a:r>
          </a:p>
          <a:p>
            <a:r>
              <a:rPr lang="fi-FI" sz="1600" dirty="0"/>
              <a:t>Palveluohjaus, neuvonta</a:t>
            </a:r>
          </a:p>
          <a:p>
            <a:r>
              <a:rPr lang="fi-FI" sz="1600" dirty="0"/>
              <a:t>Korkeakouluopiskelija, opiskelija </a:t>
            </a:r>
          </a:p>
          <a:p>
            <a:r>
              <a:rPr lang="fi-FI" sz="1600" dirty="0"/>
              <a:t>hyvinvoiva opiskelija </a:t>
            </a:r>
          </a:p>
          <a:p>
            <a:r>
              <a:rPr lang="fi-FI" sz="1600" dirty="0"/>
              <a:t>Korkeakoulu, yliopisto </a:t>
            </a:r>
          </a:p>
          <a:p>
            <a:r>
              <a:rPr lang="fi-FI" sz="1600" dirty="0"/>
              <a:t>Hyvinvointipalvelut </a:t>
            </a:r>
          </a:p>
          <a:p>
            <a:r>
              <a:rPr lang="fi-FI" sz="1600" dirty="0"/>
              <a:t>Saavutettavuus, saavutettava opiskelu </a:t>
            </a:r>
          </a:p>
          <a:p>
            <a:r>
              <a:rPr lang="fi-FI" sz="1600" dirty="0"/>
              <a:t>Osallisuus  </a:t>
            </a:r>
          </a:p>
          <a:p>
            <a:r>
              <a:rPr lang="fi-FI" sz="1600" dirty="0"/>
              <a:t>Ohjausvertaistuki, vertaisohjaus</a:t>
            </a:r>
          </a:p>
          <a:p>
            <a:r>
              <a:rPr lang="fi-FI" sz="1600" dirty="0"/>
              <a:t>Vertaisuus, vertaistuki </a:t>
            </a:r>
          </a:p>
          <a:p>
            <a:endParaRPr lang="fi-FI" sz="1600" dirty="0"/>
          </a:p>
          <a:p>
            <a:endParaRPr lang="fi-FI" sz="1600" dirty="0"/>
          </a:p>
          <a:p>
            <a:endParaRPr lang="fi-FI" sz="1600" dirty="0"/>
          </a:p>
        </p:txBody>
      </p:sp>
      <p:sp>
        <p:nvSpPr>
          <p:cNvPr id="8" name="Sisällön paikkamerkki 6">
            <a:extLst>
              <a:ext uri="{FF2B5EF4-FFF2-40B4-BE49-F238E27FC236}">
                <a16:creationId xmlns:a16="http://schemas.microsoft.com/office/drawing/2014/main" id="{55FAFB6A-4FB0-BE38-2F99-735DA381BEA9}"/>
              </a:ext>
            </a:extLst>
          </p:cNvPr>
          <p:cNvSpPr txBox="1">
            <a:spLocks/>
          </p:cNvSpPr>
          <p:nvPr/>
        </p:nvSpPr>
        <p:spPr>
          <a:xfrm>
            <a:off x="6096000" y="1825625"/>
            <a:ext cx="52578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i-FI" sz="1600" dirty="0"/>
          </a:p>
        </p:txBody>
      </p:sp>
    </p:spTree>
    <p:extLst>
      <p:ext uri="{BB962C8B-B14F-4D97-AF65-F5344CB8AC3E}">
        <p14:creationId xmlns:p14="http://schemas.microsoft.com/office/powerpoint/2010/main" val="1249965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64860EC-57A5-07E6-21EB-3EEC6386BDFF}"/>
              </a:ext>
            </a:extLst>
          </p:cNvPr>
          <p:cNvSpPr>
            <a:spLocks noGrp="1"/>
          </p:cNvSpPr>
          <p:nvPr>
            <p:ph type="title"/>
          </p:nvPr>
        </p:nvSpPr>
        <p:spPr/>
        <p:txBody>
          <a:bodyPr/>
          <a:lstStyle/>
          <a:p>
            <a:r>
              <a:rPr lang="fi-FI" dirty="0"/>
              <a:t>Kesäajan neuvontapalvelu</a:t>
            </a:r>
          </a:p>
        </p:txBody>
      </p:sp>
      <p:sp>
        <p:nvSpPr>
          <p:cNvPr id="3" name="Sisällön paikkamerkki 2">
            <a:extLst>
              <a:ext uri="{FF2B5EF4-FFF2-40B4-BE49-F238E27FC236}">
                <a16:creationId xmlns:a16="http://schemas.microsoft.com/office/drawing/2014/main" id="{36152795-F696-8B17-D33B-2B50D7C6117D}"/>
              </a:ext>
            </a:extLst>
          </p:cNvPr>
          <p:cNvSpPr>
            <a:spLocks noGrp="1"/>
          </p:cNvSpPr>
          <p:nvPr>
            <p:ph idx="1"/>
          </p:nvPr>
        </p:nvSpPr>
        <p:spPr>
          <a:xfrm>
            <a:off x="790576" y="1417641"/>
            <a:ext cx="10874112" cy="4176713"/>
          </a:xfrm>
        </p:spPr>
        <p:txBody>
          <a:bodyPr/>
          <a:lstStyle/>
          <a:p>
            <a:r>
              <a:rPr lang="fi-FI" sz="1400" b="0" i="0" dirty="0">
                <a:solidFill>
                  <a:srgbClr val="000000"/>
                </a:solidFill>
                <a:effectLst/>
                <a:latin typeface="Open Sans" panose="020B0606030504020204" pitchFamily="34" charset="0"/>
              </a:rPr>
              <a:t>Kesäajan neuvontapalvelu tarjoaa puhelimen ja chatin kautta tapahtuvaa neuvontaa opintojaan aloittaville suomen- ja englanninkielisille tutkinto-opiskelijoille kesäaikaan (kesä-elokuu), ma-to klo 12-14. Puhelinpalvelun ja chatin rinnalla opiskelijoita neuvoo botti, johon on koottu vastauksia yleisimpiin ja akuuteimpiin opiskelijoiden kysymyksiin. Opiskelijoiden toivotaan perehtyvän näihin vastauksiin ensin ennen mahdollista yhteydenottoaan neuvontapalveluun. Molemmat palvelut löytyvät samalta verkkosivulta </a:t>
            </a:r>
            <a:r>
              <a:rPr lang="fi-FI" sz="1400" b="0" i="0" dirty="0" err="1">
                <a:solidFill>
                  <a:srgbClr val="000000"/>
                </a:solidFill>
                <a:effectLst/>
                <a:latin typeface="Open Sans" panose="020B0606030504020204" pitchFamily="34" charset="0"/>
              </a:rPr>
              <a:t>UEFin</a:t>
            </a:r>
            <a:r>
              <a:rPr lang="fi-FI" sz="1400" b="0" i="0" dirty="0">
                <a:solidFill>
                  <a:srgbClr val="000000"/>
                </a:solidFill>
                <a:effectLst/>
                <a:latin typeface="Open Sans" panose="020B0606030504020204" pitchFamily="34" charset="0"/>
              </a:rPr>
              <a:t> opiskelijoiden käsikirjana toimivasta Kamu-verkkopalvelusta. </a:t>
            </a:r>
          </a:p>
          <a:p>
            <a:r>
              <a:rPr lang="fi-FI" sz="1400" b="0" i="0" dirty="0">
                <a:solidFill>
                  <a:srgbClr val="000000"/>
                </a:solidFill>
                <a:effectLst/>
                <a:latin typeface="Open Sans" panose="020B0606030504020204" pitchFamily="34" charset="0"/>
              </a:rPr>
              <a:t>Kesäajan neuvontapalvelu auttaa uutta opiskelijaa opintojen aloittamiseen liittyvissä kysymyksissä ja huolissa. Kysymykset voivat liittyä esimerkiksi kampuksiin, orientaatioon, kampuskaupunkeihin, aikatauluihin ja muihin käytännön asioihin. Palvelu vastaa opiskelijakyselyissä esille tulleeseen tarpeeseen kesäajan neuvonnasta aloittaville opiskelijoille.</a:t>
            </a:r>
          </a:p>
          <a:p>
            <a:pPr algn="l"/>
            <a:r>
              <a:rPr lang="fi-FI" sz="1400" b="0" i="0" dirty="0">
                <a:solidFill>
                  <a:srgbClr val="000000"/>
                </a:solidFill>
                <a:effectLst/>
                <a:latin typeface="Open Sans" panose="020B0606030504020204" pitchFamily="34" charset="0"/>
              </a:rPr>
              <a:t>Opintojen alkuun liittyy paljon kysymyksiä, joihin ei välttämättä löydy vastauksia yliopiston aineistoista. Opiskelijavalintojen tulosten valmistuessa kesällä moni yliopiston henkilökunnasta on lomalla, ja vertaistuutorit eivät ole vielä aloittaneet varsinaista toimintaa. Tällöin uusi opiskelija voi kokea epävarmuutta ja jännitystä alkavista opinnoista ja tuntea olevansa yksin kysymystensä kanssa. Kesäajan neuvontapalvelu vastaa tähän tarpeeseen. </a:t>
            </a:r>
          </a:p>
          <a:p>
            <a:pPr algn="l"/>
            <a:r>
              <a:rPr lang="fi-FI" sz="1400" b="0" i="0" dirty="0">
                <a:solidFill>
                  <a:srgbClr val="000000"/>
                </a:solidFill>
                <a:effectLst/>
                <a:latin typeface="Open Sans" panose="020B0606030504020204" pitchFamily="34" charset="0"/>
              </a:rPr>
              <a:t>Palvelu täydentää muita yliopiston uuden opiskelijan palveluja. Kesäajan neuvontapalvelu ei tarjoa oppiainekohtaista neuvontaa, opintojen ohjausta tai vastaa opiskelijavalintoihin liittyviin kysymyksiin. Palvelu ei myöskään tarjoa opintohallinnollista tai tietoteknistä neuvontaa. Näissä kysymyksissä opiskelija ohjataan tarvittaessa oikealle taholle.</a:t>
            </a:r>
          </a:p>
          <a:p>
            <a:pPr algn="l"/>
            <a:r>
              <a:rPr lang="fi-FI" sz="1400" b="0" i="0" dirty="0">
                <a:solidFill>
                  <a:srgbClr val="000000"/>
                </a:solidFill>
                <a:effectLst/>
                <a:latin typeface="Open Sans" panose="020B0606030504020204" pitchFamily="34" charset="0"/>
              </a:rPr>
              <a:t>Kesäajan neuvontapalvelussa yhteydenottoihin vastaavat tehtävään koulutetut vertaisohjaajat, jotka ovat työsuhteessa yliopistoon. Vertaisohjaajat ovat </a:t>
            </a:r>
            <a:r>
              <a:rPr lang="fi-FI" sz="1400" b="0" i="0" dirty="0" err="1">
                <a:solidFill>
                  <a:srgbClr val="000000"/>
                </a:solidFill>
                <a:effectLst/>
                <a:latin typeface="Open Sans" panose="020B0606030504020204" pitchFamily="34" charset="0"/>
              </a:rPr>
              <a:t>UEFin</a:t>
            </a:r>
            <a:r>
              <a:rPr lang="fi-FI" sz="1400" b="0" i="0" dirty="0">
                <a:solidFill>
                  <a:srgbClr val="000000"/>
                </a:solidFill>
                <a:effectLst/>
                <a:latin typeface="Open Sans" panose="020B0606030504020204" pitchFamily="34" charset="0"/>
              </a:rPr>
              <a:t> </a:t>
            </a:r>
            <a:r>
              <a:rPr lang="fi-FI" sz="1400" dirty="0">
                <a:solidFill>
                  <a:srgbClr val="000000"/>
                </a:solidFill>
              </a:rPr>
              <a:t>maisterivaiheen opiskelijoita, jotka ovat saaneet kattavan perehdytyksen työhönsä ja työskentelevät monipuolisissa vertaisohjaustehtävissä myös lukuvuoden aikana. </a:t>
            </a:r>
            <a:endParaRPr lang="fi-FI" sz="1400" b="0" i="0" dirty="0">
              <a:solidFill>
                <a:srgbClr val="000000"/>
              </a:solidFill>
              <a:effectLst/>
              <a:latin typeface="Open Sans" panose="020B0606030504020204" pitchFamily="34" charset="0"/>
            </a:endParaRPr>
          </a:p>
          <a:p>
            <a:endParaRPr lang="fi-FI" sz="1400" b="1" dirty="0">
              <a:ea typeface="Calibri"/>
              <a:cs typeface="Calibri"/>
            </a:endParaRPr>
          </a:p>
          <a:p>
            <a:endParaRPr lang="fi-FI" sz="1400" dirty="0"/>
          </a:p>
        </p:txBody>
      </p:sp>
      <p:sp>
        <p:nvSpPr>
          <p:cNvPr id="5" name="Päivämäärän paikkamerkki 4">
            <a:extLst>
              <a:ext uri="{FF2B5EF4-FFF2-40B4-BE49-F238E27FC236}">
                <a16:creationId xmlns:a16="http://schemas.microsoft.com/office/drawing/2014/main" id="{DF2549A2-BB24-3361-A774-DE99DD1F686E}"/>
              </a:ext>
            </a:extLst>
          </p:cNvPr>
          <p:cNvSpPr>
            <a:spLocks noGrp="1"/>
          </p:cNvSpPr>
          <p:nvPr>
            <p:ph type="dt" sz="half" idx="10"/>
          </p:nvPr>
        </p:nvSpPr>
        <p:spPr/>
        <p:txBody>
          <a:bodyPr/>
          <a:lstStyle/>
          <a:p>
            <a:endParaRPr lang="fi-FI" dirty="0"/>
          </a:p>
        </p:txBody>
      </p:sp>
      <p:sp>
        <p:nvSpPr>
          <p:cNvPr id="6" name="Dian numeron paikkamerkki 5">
            <a:extLst>
              <a:ext uri="{FF2B5EF4-FFF2-40B4-BE49-F238E27FC236}">
                <a16:creationId xmlns:a16="http://schemas.microsoft.com/office/drawing/2014/main" id="{4CDCA00D-63C7-3A5F-81D1-4EECCF772701}"/>
              </a:ext>
            </a:extLst>
          </p:cNvPr>
          <p:cNvSpPr>
            <a:spLocks noGrp="1"/>
          </p:cNvSpPr>
          <p:nvPr>
            <p:ph type="sldNum" sz="quarter" idx="12"/>
          </p:nvPr>
        </p:nvSpPr>
        <p:spPr/>
        <p:txBody>
          <a:bodyPr/>
          <a:lstStyle/>
          <a:p>
            <a:fld id="{EEBB0F66-B0A0-43D3-9504-7E3CCB799844}" type="slidenum">
              <a:rPr lang="fi-FI" smtClean="0"/>
              <a:pPr/>
              <a:t>2</a:t>
            </a:fld>
            <a:endParaRPr lang="fi-FI"/>
          </a:p>
        </p:txBody>
      </p:sp>
    </p:spTree>
    <p:extLst>
      <p:ext uri="{BB962C8B-B14F-4D97-AF65-F5344CB8AC3E}">
        <p14:creationId xmlns:p14="http://schemas.microsoft.com/office/powerpoint/2010/main" val="37605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7B350D7-188E-034F-3B3F-68D5C7017D8A}"/>
              </a:ext>
            </a:extLst>
          </p:cNvPr>
          <p:cNvSpPr>
            <a:spLocks noGrp="1"/>
          </p:cNvSpPr>
          <p:nvPr>
            <p:ph type="title"/>
          </p:nvPr>
        </p:nvSpPr>
        <p:spPr>
          <a:xfrm>
            <a:off x="1487487" y="234677"/>
            <a:ext cx="10177200" cy="1008064"/>
          </a:xfrm>
        </p:spPr>
        <p:txBody>
          <a:bodyPr/>
          <a:lstStyle/>
          <a:p>
            <a:r>
              <a:rPr lang="fi-FI" dirty="0"/>
              <a:t>Palvelun kehittämisen taustaa: yleisluontoisesta tukipalvelusta kohti rajatumpaa </a:t>
            </a:r>
          </a:p>
        </p:txBody>
      </p:sp>
      <p:sp>
        <p:nvSpPr>
          <p:cNvPr id="3" name="Sisällön paikkamerkki 2">
            <a:extLst>
              <a:ext uri="{FF2B5EF4-FFF2-40B4-BE49-F238E27FC236}">
                <a16:creationId xmlns:a16="http://schemas.microsoft.com/office/drawing/2014/main" id="{65E31584-DD64-2D02-5993-FDF3578BA2EB}"/>
              </a:ext>
            </a:extLst>
          </p:cNvPr>
          <p:cNvSpPr>
            <a:spLocks noGrp="1"/>
          </p:cNvSpPr>
          <p:nvPr>
            <p:ph idx="1"/>
          </p:nvPr>
        </p:nvSpPr>
        <p:spPr>
          <a:xfrm>
            <a:off x="1273594" y="2371725"/>
            <a:ext cx="10177200" cy="4392615"/>
          </a:xfrm>
        </p:spPr>
        <p:txBody>
          <a:bodyPr/>
          <a:lstStyle/>
          <a:p>
            <a:pPr algn="l" rtl="0" fontAlgn="base">
              <a:buFont typeface="Arial" panose="020B0604020202020204" pitchFamily="34" charset="0"/>
              <a:buChar char="•"/>
            </a:pPr>
            <a:r>
              <a:rPr lang="fi-FI" sz="2000" b="0" i="0" u="none" strike="noStrike" dirty="0">
                <a:solidFill>
                  <a:srgbClr val="000000"/>
                </a:solidFill>
                <a:effectLst/>
                <a:latin typeface="+mn-lt"/>
              </a:rPr>
              <a:t>Ennen </a:t>
            </a:r>
            <a:r>
              <a:rPr lang="fi-FI" sz="2000" b="0" i="0" u="none" strike="noStrike" dirty="0" err="1">
                <a:solidFill>
                  <a:srgbClr val="000000"/>
                </a:solidFill>
                <a:effectLst/>
                <a:latin typeface="+mn-lt"/>
              </a:rPr>
              <a:t>koronapandempiaa</a:t>
            </a:r>
            <a:r>
              <a:rPr lang="fi-FI" sz="2000" b="0" i="0" u="none" strike="noStrike" dirty="0">
                <a:solidFill>
                  <a:srgbClr val="000000"/>
                </a:solidFill>
                <a:effectLst/>
                <a:latin typeface="+mn-lt"/>
              </a:rPr>
              <a:t> kampuksilla pilotoitu </a:t>
            </a:r>
            <a:r>
              <a:rPr lang="fi-FI" sz="2000" b="1" i="0" u="none" strike="noStrike" dirty="0">
                <a:solidFill>
                  <a:srgbClr val="000000"/>
                </a:solidFill>
                <a:effectLst/>
                <a:latin typeface="+mn-lt"/>
              </a:rPr>
              <a:t>hyvinvointineuvola</a:t>
            </a:r>
            <a:r>
              <a:rPr lang="en-US" sz="2000" b="0" i="0" dirty="0">
                <a:solidFill>
                  <a:srgbClr val="000000"/>
                </a:solidFill>
                <a:effectLst/>
                <a:latin typeface="+mn-lt"/>
              </a:rPr>
              <a:t>​</a:t>
            </a:r>
          </a:p>
          <a:p>
            <a:pPr algn="l" rtl="0" fontAlgn="base">
              <a:buFont typeface="Arial" panose="020B0604020202020204" pitchFamily="34" charset="0"/>
              <a:buChar char="•"/>
            </a:pPr>
            <a:r>
              <a:rPr lang="fi-FI" sz="2000" b="0" i="0" u="none" strike="noStrike" dirty="0">
                <a:solidFill>
                  <a:srgbClr val="000000"/>
                </a:solidFill>
                <a:effectLst/>
                <a:latin typeface="+mn-lt"/>
              </a:rPr>
              <a:t>Kevään 2021 </a:t>
            </a:r>
            <a:r>
              <a:rPr lang="fi-FI" sz="2000" b="1" i="0" u="none" strike="noStrike" dirty="0">
                <a:solidFill>
                  <a:srgbClr val="000000"/>
                </a:solidFill>
                <a:effectLst/>
                <a:latin typeface="+mn-lt"/>
              </a:rPr>
              <a:t>hyvinvointikoordinaattorit </a:t>
            </a:r>
            <a:r>
              <a:rPr lang="fi-FI" sz="2000" i="0" u="none" strike="noStrike" dirty="0">
                <a:solidFill>
                  <a:srgbClr val="000000"/>
                </a:solidFill>
                <a:effectLst/>
                <a:latin typeface="+mn-lt"/>
              </a:rPr>
              <a:t>ja koko opiskelijajoukon </a:t>
            </a:r>
            <a:r>
              <a:rPr lang="fi-FI" sz="2000" i="0" u="none" strike="noStrike" dirty="0" err="1">
                <a:solidFill>
                  <a:srgbClr val="000000"/>
                </a:solidFill>
                <a:effectLst/>
                <a:latin typeface="+mn-lt"/>
              </a:rPr>
              <a:t>kontaktointi</a:t>
            </a:r>
            <a:endParaRPr lang="fi-FI" sz="2000" b="0" i="0" dirty="0">
              <a:solidFill>
                <a:srgbClr val="000000"/>
              </a:solidFill>
              <a:effectLst/>
              <a:latin typeface="+mn-lt"/>
            </a:endParaRPr>
          </a:p>
          <a:p>
            <a:r>
              <a:rPr lang="fi-FI" sz="2000" dirty="0">
                <a:latin typeface="+mn-lt"/>
              </a:rPr>
              <a:t>Päivystävä </a:t>
            </a:r>
            <a:r>
              <a:rPr lang="fi-FI" sz="2000" b="1" dirty="0">
                <a:latin typeface="+mn-lt"/>
              </a:rPr>
              <a:t>Student2Student-palvelu </a:t>
            </a:r>
            <a:r>
              <a:rPr lang="fi-FI" sz="2000" dirty="0">
                <a:latin typeface="+mn-lt"/>
              </a:rPr>
              <a:t>09/2021-05/2023 </a:t>
            </a:r>
            <a:endParaRPr lang="fi-FI" sz="2000" b="1" dirty="0">
              <a:latin typeface="+mn-lt"/>
            </a:endParaRPr>
          </a:p>
          <a:p>
            <a:r>
              <a:rPr lang="fi-FI" sz="2000" b="1" dirty="0">
                <a:latin typeface="+mn-lt"/>
              </a:rPr>
              <a:t>Tekstiviestikampanjat 02/2022, 11/2022</a:t>
            </a:r>
          </a:p>
          <a:p>
            <a:endParaRPr lang="fi-FI" sz="2000" dirty="0">
              <a:latin typeface="+mn-lt"/>
            </a:endParaRPr>
          </a:p>
        </p:txBody>
      </p:sp>
      <p:sp>
        <p:nvSpPr>
          <p:cNvPr id="5" name="Päivämäärän paikkamerkki 4">
            <a:extLst>
              <a:ext uri="{FF2B5EF4-FFF2-40B4-BE49-F238E27FC236}">
                <a16:creationId xmlns:a16="http://schemas.microsoft.com/office/drawing/2014/main" id="{54923184-9B88-7011-B9DF-9F3F78BA6236}"/>
              </a:ext>
            </a:extLst>
          </p:cNvPr>
          <p:cNvSpPr>
            <a:spLocks noGrp="1"/>
          </p:cNvSpPr>
          <p:nvPr>
            <p:ph type="dt" sz="half" idx="10"/>
          </p:nvPr>
        </p:nvSpPr>
        <p:spPr/>
        <p:txBody>
          <a:bodyPr/>
          <a:lstStyle/>
          <a:p>
            <a:endParaRPr lang="fi-FI" dirty="0"/>
          </a:p>
        </p:txBody>
      </p:sp>
      <p:sp>
        <p:nvSpPr>
          <p:cNvPr id="6" name="Dian numeron paikkamerkki 5">
            <a:extLst>
              <a:ext uri="{FF2B5EF4-FFF2-40B4-BE49-F238E27FC236}">
                <a16:creationId xmlns:a16="http://schemas.microsoft.com/office/drawing/2014/main" id="{0D4490D5-1639-795E-1D6A-F890194D1699}"/>
              </a:ext>
            </a:extLst>
          </p:cNvPr>
          <p:cNvSpPr>
            <a:spLocks noGrp="1"/>
          </p:cNvSpPr>
          <p:nvPr>
            <p:ph type="sldNum" sz="quarter" idx="12"/>
          </p:nvPr>
        </p:nvSpPr>
        <p:spPr/>
        <p:txBody>
          <a:bodyPr/>
          <a:lstStyle/>
          <a:p>
            <a:fld id="{EEBB0F66-B0A0-43D3-9504-7E3CCB799844}" type="slidenum">
              <a:rPr lang="fi-FI" smtClean="0"/>
              <a:pPr/>
              <a:t>3</a:t>
            </a:fld>
            <a:endParaRPr lang="fi-FI"/>
          </a:p>
        </p:txBody>
      </p:sp>
    </p:spTree>
    <p:extLst>
      <p:ext uri="{BB962C8B-B14F-4D97-AF65-F5344CB8AC3E}">
        <p14:creationId xmlns:p14="http://schemas.microsoft.com/office/powerpoint/2010/main" val="3184744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AE8A70-6EE4-5C3B-0A7F-173330817B06}"/>
              </a:ext>
            </a:extLst>
          </p:cNvPr>
          <p:cNvSpPr>
            <a:spLocks noGrp="1"/>
          </p:cNvSpPr>
          <p:nvPr>
            <p:ph type="title"/>
          </p:nvPr>
        </p:nvSpPr>
        <p:spPr>
          <a:xfrm>
            <a:off x="1487487" y="332578"/>
            <a:ext cx="10177200" cy="1008064"/>
          </a:xfrm>
        </p:spPr>
        <p:txBody>
          <a:bodyPr/>
          <a:lstStyle/>
          <a:p>
            <a:r>
              <a:rPr lang="fi-FI" sz="3600" b="0" i="0" u="none" strike="noStrike" dirty="0">
                <a:solidFill>
                  <a:srgbClr val="000000"/>
                </a:solidFill>
                <a:effectLst/>
                <a:latin typeface="+mj-lt"/>
              </a:rPr>
              <a:t>Taustaa: Ennen koronaviruspandemiaa kampuksilla pilotoitu </a:t>
            </a:r>
            <a:r>
              <a:rPr lang="fi-FI" sz="3600" b="1" i="0" u="none" strike="noStrike" dirty="0">
                <a:solidFill>
                  <a:srgbClr val="000000"/>
                </a:solidFill>
                <a:effectLst/>
                <a:latin typeface="+mj-lt"/>
              </a:rPr>
              <a:t>hyvinvointineuvola</a:t>
            </a:r>
            <a:r>
              <a:rPr lang="en-US" sz="3600" b="0" i="0" dirty="0">
                <a:solidFill>
                  <a:srgbClr val="000000"/>
                </a:solidFill>
                <a:effectLst/>
                <a:latin typeface="+mj-lt"/>
              </a:rPr>
              <a:t>​</a:t>
            </a:r>
            <a:br>
              <a:rPr lang="en-US" sz="3600" b="0" i="0" dirty="0">
                <a:solidFill>
                  <a:srgbClr val="000000"/>
                </a:solidFill>
                <a:effectLst/>
                <a:latin typeface="+mj-lt"/>
              </a:rPr>
            </a:br>
            <a:endParaRPr lang="fi-FI" sz="3600" dirty="0">
              <a:latin typeface="+mj-lt"/>
            </a:endParaRPr>
          </a:p>
        </p:txBody>
      </p:sp>
      <p:sp>
        <p:nvSpPr>
          <p:cNvPr id="3" name="Sisällön paikkamerkki 2">
            <a:extLst>
              <a:ext uri="{FF2B5EF4-FFF2-40B4-BE49-F238E27FC236}">
                <a16:creationId xmlns:a16="http://schemas.microsoft.com/office/drawing/2014/main" id="{53828709-EA36-7C48-45B2-0435508F0912}"/>
              </a:ext>
            </a:extLst>
          </p:cNvPr>
          <p:cNvSpPr>
            <a:spLocks noGrp="1"/>
          </p:cNvSpPr>
          <p:nvPr>
            <p:ph idx="1"/>
          </p:nvPr>
        </p:nvSpPr>
        <p:spPr/>
        <p:txBody>
          <a:bodyPr/>
          <a:lstStyle/>
          <a:p>
            <a:r>
              <a:rPr lang="fi-FI" dirty="0"/>
              <a:t>Yliopiston hyvinvointitoimijat päivystivät kampuksilla tiettyihin aikoihin, ”pop in” –periaate</a:t>
            </a:r>
          </a:p>
          <a:p>
            <a:r>
              <a:rPr lang="fi-FI" dirty="0"/>
              <a:t>Tarkoitus tarjota matalan kynnyksen tukea ja lisätä opiskelijoiden tietoisuutta tukipalveluista</a:t>
            </a:r>
          </a:p>
          <a:p>
            <a:r>
              <a:rPr lang="fi-FI" dirty="0"/>
              <a:t>Mukana kirjasto, kielikeskus, ISYY, kampuspapit</a:t>
            </a:r>
          </a:p>
        </p:txBody>
      </p:sp>
      <p:sp>
        <p:nvSpPr>
          <p:cNvPr id="5" name="Päivämäärän paikkamerkki 4">
            <a:extLst>
              <a:ext uri="{FF2B5EF4-FFF2-40B4-BE49-F238E27FC236}">
                <a16:creationId xmlns:a16="http://schemas.microsoft.com/office/drawing/2014/main" id="{437C6A8C-33C4-0D39-7182-2891788B2420}"/>
              </a:ext>
            </a:extLst>
          </p:cNvPr>
          <p:cNvSpPr>
            <a:spLocks noGrp="1"/>
          </p:cNvSpPr>
          <p:nvPr>
            <p:ph type="dt" sz="half" idx="10"/>
          </p:nvPr>
        </p:nvSpPr>
        <p:spPr/>
        <p:txBody>
          <a:bodyPr/>
          <a:lstStyle/>
          <a:p>
            <a:endParaRPr lang="fi-FI" dirty="0"/>
          </a:p>
        </p:txBody>
      </p:sp>
      <p:sp>
        <p:nvSpPr>
          <p:cNvPr id="6" name="Dian numeron paikkamerkki 5">
            <a:extLst>
              <a:ext uri="{FF2B5EF4-FFF2-40B4-BE49-F238E27FC236}">
                <a16:creationId xmlns:a16="http://schemas.microsoft.com/office/drawing/2014/main" id="{8A2A3E17-18B8-5DB8-6F86-7A3FDB6581AC}"/>
              </a:ext>
            </a:extLst>
          </p:cNvPr>
          <p:cNvSpPr>
            <a:spLocks noGrp="1"/>
          </p:cNvSpPr>
          <p:nvPr>
            <p:ph type="sldNum" sz="quarter" idx="12"/>
          </p:nvPr>
        </p:nvSpPr>
        <p:spPr/>
        <p:txBody>
          <a:bodyPr/>
          <a:lstStyle/>
          <a:p>
            <a:fld id="{EEBB0F66-B0A0-43D3-9504-7E3CCB799844}" type="slidenum">
              <a:rPr lang="fi-FI" smtClean="0"/>
              <a:pPr/>
              <a:t>4</a:t>
            </a:fld>
            <a:endParaRPr lang="fi-FI"/>
          </a:p>
        </p:txBody>
      </p:sp>
    </p:spTree>
    <p:extLst>
      <p:ext uri="{BB962C8B-B14F-4D97-AF65-F5344CB8AC3E}">
        <p14:creationId xmlns:p14="http://schemas.microsoft.com/office/powerpoint/2010/main" val="453872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0B8553-8D85-0B5E-2CCE-3D16BC53E2A7}"/>
              </a:ext>
            </a:extLst>
          </p:cNvPr>
          <p:cNvSpPr>
            <a:spLocks noGrp="1"/>
          </p:cNvSpPr>
          <p:nvPr>
            <p:ph type="title"/>
          </p:nvPr>
        </p:nvSpPr>
        <p:spPr>
          <a:xfrm>
            <a:off x="1487487" y="332578"/>
            <a:ext cx="10272102" cy="1008064"/>
          </a:xfrm>
        </p:spPr>
        <p:txBody>
          <a:bodyPr/>
          <a:lstStyle/>
          <a:p>
            <a:r>
              <a:rPr lang="fi-FI" sz="2800" b="0" dirty="0">
                <a:solidFill>
                  <a:srgbClr val="000000"/>
                </a:solidFill>
                <a:latin typeface="+mj-lt"/>
              </a:rPr>
              <a:t>Taustaa: </a:t>
            </a:r>
            <a:r>
              <a:rPr lang="fi-FI" sz="2800" b="0" i="0" u="none" strike="noStrike" dirty="0">
                <a:solidFill>
                  <a:srgbClr val="000000"/>
                </a:solidFill>
                <a:effectLst/>
                <a:latin typeface="+mj-lt"/>
              </a:rPr>
              <a:t>Kevään 2021 hyvinvointikoordinaattori-kampanja ja koko opiskelijajoukon </a:t>
            </a:r>
            <a:r>
              <a:rPr lang="fi-FI" sz="2800" b="0" i="0" u="none" strike="noStrike" dirty="0" err="1">
                <a:solidFill>
                  <a:srgbClr val="000000"/>
                </a:solidFill>
                <a:effectLst/>
                <a:latin typeface="+mj-lt"/>
              </a:rPr>
              <a:t>kontaktointi</a:t>
            </a:r>
            <a:r>
              <a:rPr lang="fi-FI" sz="2800" b="0" i="0" u="none" strike="noStrike" dirty="0">
                <a:solidFill>
                  <a:srgbClr val="000000"/>
                </a:solidFill>
                <a:effectLst/>
                <a:latin typeface="+mj-lt"/>
              </a:rPr>
              <a:t> tekstiviestillä</a:t>
            </a:r>
            <a:endParaRPr lang="fi-FI" sz="2800" dirty="0">
              <a:latin typeface="+mj-lt"/>
            </a:endParaRPr>
          </a:p>
        </p:txBody>
      </p:sp>
      <p:sp>
        <p:nvSpPr>
          <p:cNvPr id="3" name="Sisällön paikkamerkki 2">
            <a:extLst>
              <a:ext uri="{FF2B5EF4-FFF2-40B4-BE49-F238E27FC236}">
                <a16:creationId xmlns:a16="http://schemas.microsoft.com/office/drawing/2014/main" id="{D6F64B2F-C486-0948-5EC7-88924399ED96}"/>
              </a:ext>
            </a:extLst>
          </p:cNvPr>
          <p:cNvSpPr>
            <a:spLocks noGrp="1"/>
          </p:cNvSpPr>
          <p:nvPr>
            <p:ph idx="1"/>
          </p:nvPr>
        </p:nvSpPr>
        <p:spPr>
          <a:xfrm>
            <a:off x="1487487" y="2046838"/>
            <a:ext cx="10177200" cy="4176713"/>
          </a:xfrm>
        </p:spPr>
        <p:txBody>
          <a:bodyPr/>
          <a:lstStyle/>
          <a:p>
            <a:r>
              <a:rPr lang="fi-FI" sz="2400" dirty="0"/>
              <a:t>Akuuttina tukitoimena koronaviruspandemian aiheuttamiin haasteisiin yliopisto palkkasi 3kk ajaksi neljä maisterivaiheen opiskelijaa (ohjaus, sosiaalipsykologia) </a:t>
            </a:r>
            <a:r>
              <a:rPr lang="fi-FI" sz="2400" dirty="0" err="1"/>
              <a:t>kontaktoimaan</a:t>
            </a:r>
            <a:r>
              <a:rPr lang="fi-FI" sz="2400" dirty="0"/>
              <a:t> kaikki </a:t>
            </a:r>
            <a:r>
              <a:rPr lang="fi-FI" sz="2400" dirty="0" err="1"/>
              <a:t>UEFin</a:t>
            </a:r>
            <a:r>
              <a:rPr lang="fi-FI" sz="2400" dirty="0"/>
              <a:t> opiskelijat massatekstiviestillä, johon vastaamalla sai varata keskusteluajan hyvinvointikoordinaattorin kanssa</a:t>
            </a:r>
          </a:p>
          <a:p>
            <a:r>
              <a:rPr lang="fi-FI" sz="2400" dirty="0"/>
              <a:t>Viitekehyksenä ratkaisukeskeinen kohtaaminen</a:t>
            </a:r>
          </a:p>
          <a:p>
            <a:r>
              <a:rPr lang="fi-FI" sz="2400" dirty="0"/>
              <a:t>Ideana tarjota keskustelutukea ja palveluohjausta kriisitilanteessa</a:t>
            </a:r>
          </a:p>
          <a:p>
            <a:r>
              <a:rPr lang="fi-FI" sz="2400" dirty="0"/>
              <a:t>Koordinaatio Jatkuvan oppimisen keskuksesta</a:t>
            </a:r>
          </a:p>
          <a:p>
            <a:endParaRPr lang="fi-FI" sz="2400" dirty="0"/>
          </a:p>
        </p:txBody>
      </p:sp>
      <p:sp>
        <p:nvSpPr>
          <p:cNvPr id="6" name="Dian numeron paikkamerkki 5">
            <a:extLst>
              <a:ext uri="{FF2B5EF4-FFF2-40B4-BE49-F238E27FC236}">
                <a16:creationId xmlns:a16="http://schemas.microsoft.com/office/drawing/2014/main" id="{F41BED69-2B80-B37C-CF7B-7904DBBC2E22}"/>
              </a:ext>
            </a:extLst>
          </p:cNvPr>
          <p:cNvSpPr>
            <a:spLocks noGrp="1"/>
          </p:cNvSpPr>
          <p:nvPr>
            <p:ph type="sldNum" sz="quarter" idx="12"/>
          </p:nvPr>
        </p:nvSpPr>
        <p:spPr/>
        <p:txBody>
          <a:bodyPr/>
          <a:lstStyle/>
          <a:p>
            <a:fld id="{EEBB0F66-B0A0-43D3-9504-7E3CCB799844}" type="slidenum">
              <a:rPr lang="fi-FI" smtClean="0"/>
              <a:pPr/>
              <a:t>5</a:t>
            </a:fld>
            <a:endParaRPr lang="fi-FI"/>
          </a:p>
        </p:txBody>
      </p:sp>
    </p:spTree>
    <p:extLst>
      <p:ext uri="{BB962C8B-B14F-4D97-AF65-F5344CB8AC3E}">
        <p14:creationId xmlns:p14="http://schemas.microsoft.com/office/powerpoint/2010/main" val="4033186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6630A15-17DA-539E-0403-36131BDFCF4B}"/>
              </a:ext>
            </a:extLst>
          </p:cNvPr>
          <p:cNvSpPr>
            <a:spLocks noGrp="1"/>
          </p:cNvSpPr>
          <p:nvPr>
            <p:ph type="title"/>
          </p:nvPr>
        </p:nvSpPr>
        <p:spPr/>
        <p:txBody>
          <a:bodyPr/>
          <a:lstStyle/>
          <a:p>
            <a:r>
              <a:rPr lang="fi-FI" dirty="0"/>
              <a:t>Taustaa: Päivystävä </a:t>
            </a:r>
            <a:r>
              <a:rPr lang="fi-FI" b="1" dirty="0"/>
              <a:t>Student2Student-palvelu toiminnassa </a:t>
            </a:r>
            <a:r>
              <a:rPr lang="fi-FI" dirty="0"/>
              <a:t>09/2021-05/2023</a:t>
            </a:r>
            <a:br>
              <a:rPr lang="fi-FI" b="1" dirty="0"/>
            </a:br>
            <a:endParaRPr lang="fi-FI" dirty="0"/>
          </a:p>
        </p:txBody>
      </p:sp>
      <p:sp>
        <p:nvSpPr>
          <p:cNvPr id="3" name="Sisällön paikkamerkki 2">
            <a:extLst>
              <a:ext uri="{FF2B5EF4-FFF2-40B4-BE49-F238E27FC236}">
                <a16:creationId xmlns:a16="http://schemas.microsoft.com/office/drawing/2014/main" id="{AE275930-A066-8209-8C60-0895DDF6024F}"/>
              </a:ext>
            </a:extLst>
          </p:cNvPr>
          <p:cNvSpPr>
            <a:spLocks noGrp="1"/>
          </p:cNvSpPr>
          <p:nvPr>
            <p:ph idx="1"/>
          </p:nvPr>
        </p:nvSpPr>
        <p:spPr/>
        <p:txBody>
          <a:bodyPr/>
          <a:lstStyle/>
          <a:p>
            <a:r>
              <a:rPr lang="fi-FI" sz="1800" dirty="0"/>
              <a:t>Hyvinvointineuvolaa ja hyvinvointikoordinaattoritoimintaa haluttiin jatkojalostaa vastaamaan opiskelijoiden pitkittyneeseen ja voimistuneeseen tuentarpeeseen</a:t>
            </a:r>
          </a:p>
          <a:p>
            <a:r>
              <a:rPr lang="fi-FI" sz="1800" dirty="0"/>
              <a:t>Lisää vertaisohjaajia palkattiin ja koulutettiin</a:t>
            </a:r>
          </a:p>
          <a:p>
            <a:r>
              <a:rPr lang="fi-FI" sz="1800" dirty="0"/>
              <a:t>Puhelin ja </a:t>
            </a:r>
            <a:r>
              <a:rPr lang="fi-FI" sz="1800" dirty="0" err="1"/>
              <a:t>chat</a:t>
            </a:r>
            <a:r>
              <a:rPr lang="fi-FI" sz="1800" dirty="0"/>
              <a:t> –päivystys ti-to klo 14-17</a:t>
            </a:r>
          </a:p>
          <a:p>
            <a:r>
              <a:rPr lang="fi-FI" sz="1800" dirty="0"/>
              <a:t>Tarkoituksena tarjota palveluohjausta ja matalan kynnyksen keskustelutukea</a:t>
            </a:r>
          </a:p>
          <a:p>
            <a:r>
              <a:rPr lang="fi-FI" sz="1800" dirty="0"/>
              <a:t>Yhteydenottomäärät melko pieniä suhteessa kustannuksiin</a:t>
            </a:r>
          </a:p>
          <a:p>
            <a:r>
              <a:rPr lang="fi-FI" sz="1800" dirty="0"/>
              <a:t>Päällekkäisyyttä muiden palveluiden kanssa (IT-</a:t>
            </a:r>
            <a:r>
              <a:rPr lang="fi-FI" sz="1800" dirty="0" err="1"/>
              <a:t>chat</a:t>
            </a:r>
            <a:r>
              <a:rPr lang="fi-FI" sz="1800" dirty="0"/>
              <a:t>, kirjasto-</a:t>
            </a:r>
            <a:r>
              <a:rPr lang="fi-FI" sz="1800" dirty="0" err="1"/>
              <a:t>chat</a:t>
            </a:r>
            <a:r>
              <a:rPr lang="fi-FI" sz="1800" dirty="0"/>
              <a:t>, mielenterveysaiheiset chatit)</a:t>
            </a:r>
          </a:p>
          <a:p>
            <a:r>
              <a:rPr lang="fi-FI" sz="1800" dirty="0"/>
              <a:t>Valtaosa yhteydenotoista koski IT-asioita</a:t>
            </a:r>
          </a:p>
          <a:p>
            <a:r>
              <a:rPr lang="fi-FI" sz="1800" dirty="0"/>
              <a:t>Palvelun saavutettavuutta arvioidessa tulkittiin, että neutraalius ja yleisluontoisuus vähensivät palvelun lähestyttävyyttä opiskelijoiden silmissä </a:t>
            </a:r>
          </a:p>
          <a:p>
            <a:pPr>
              <a:buFont typeface="Wingdings" panose="05000000000000000000" pitchFamily="2" charset="2"/>
              <a:buChar char="Ø"/>
            </a:pPr>
            <a:r>
              <a:rPr lang="fi-FI" sz="1800" dirty="0"/>
              <a:t>tarve kohdennetummalle palvelulle</a:t>
            </a:r>
          </a:p>
        </p:txBody>
      </p:sp>
      <p:sp>
        <p:nvSpPr>
          <p:cNvPr id="6" name="Dian numeron paikkamerkki 5">
            <a:extLst>
              <a:ext uri="{FF2B5EF4-FFF2-40B4-BE49-F238E27FC236}">
                <a16:creationId xmlns:a16="http://schemas.microsoft.com/office/drawing/2014/main" id="{3322F140-1FEA-BEDD-24E8-9AB4EE7E24D0}"/>
              </a:ext>
            </a:extLst>
          </p:cNvPr>
          <p:cNvSpPr>
            <a:spLocks noGrp="1"/>
          </p:cNvSpPr>
          <p:nvPr>
            <p:ph type="sldNum" sz="quarter" idx="12"/>
          </p:nvPr>
        </p:nvSpPr>
        <p:spPr/>
        <p:txBody>
          <a:bodyPr/>
          <a:lstStyle/>
          <a:p>
            <a:fld id="{EEBB0F66-B0A0-43D3-9504-7E3CCB799844}" type="slidenum">
              <a:rPr lang="fi-FI" smtClean="0"/>
              <a:pPr/>
              <a:t>6</a:t>
            </a:fld>
            <a:endParaRPr lang="fi-FI"/>
          </a:p>
        </p:txBody>
      </p:sp>
    </p:spTree>
    <p:extLst>
      <p:ext uri="{BB962C8B-B14F-4D97-AF65-F5344CB8AC3E}">
        <p14:creationId xmlns:p14="http://schemas.microsoft.com/office/powerpoint/2010/main" val="2892105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DF92145-A36E-3CAC-E211-F5F20E76F3EC}"/>
              </a:ext>
            </a:extLst>
          </p:cNvPr>
          <p:cNvSpPr>
            <a:spLocks noGrp="1"/>
          </p:cNvSpPr>
          <p:nvPr>
            <p:ph type="title"/>
          </p:nvPr>
        </p:nvSpPr>
        <p:spPr/>
        <p:txBody>
          <a:bodyPr/>
          <a:lstStyle/>
          <a:p>
            <a:r>
              <a:rPr lang="fi-FI" b="1" dirty="0"/>
              <a:t>Taustaa: tekstiviestikampanjat 02/2022, 11/2022</a:t>
            </a:r>
            <a:br>
              <a:rPr lang="fi-FI" b="1" dirty="0"/>
            </a:br>
            <a:endParaRPr lang="fi-FI" dirty="0"/>
          </a:p>
        </p:txBody>
      </p:sp>
      <p:sp>
        <p:nvSpPr>
          <p:cNvPr id="3" name="Sisällön paikkamerkki 2">
            <a:extLst>
              <a:ext uri="{FF2B5EF4-FFF2-40B4-BE49-F238E27FC236}">
                <a16:creationId xmlns:a16="http://schemas.microsoft.com/office/drawing/2014/main" id="{F20C21BC-A540-9843-E8AB-10C19ADF26E2}"/>
              </a:ext>
            </a:extLst>
          </p:cNvPr>
          <p:cNvSpPr>
            <a:spLocks noGrp="1"/>
          </p:cNvSpPr>
          <p:nvPr>
            <p:ph idx="1"/>
          </p:nvPr>
        </p:nvSpPr>
        <p:spPr>
          <a:xfrm>
            <a:off x="1487487" y="1924050"/>
            <a:ext cx="10177200" cy="4097340"/>
          </a:xfrm>
        </p:spPr>
        <p:txBody>
          <a:bodyPr/>
          <a:lstStyle/>
          <a:p>
            <a:r>
              <a:rPr lang="fi-FI" sz="2000" dirty="0">
                <a:latin typeface="+mn-lt"/>
              </a:rPr>
              <a:t>Kun keväällä 2022 mentiin uudelleen etäopetukseen, päätettiin toistaa kevään 2021 </a:t>
            </a:r>
            <a:r>
              <a:rPr lang="fi-FI" sz="2000" dirty="0" err="1">
                <a:latin typeface="+mn-lt"/>
              </a:rPr>
              <a:t>tekstiviestikontaktointi</a:t>
            </a:r>
            <a:endParaRPr lang="fi-FI" sz="2000" dirty="0">
              <a:latin typeface="+mn-lt"/>
            </a:endParaRPr>
          </a:p>
          <a:p>
            <a:r>
              <a:rPr lang="fi-FI" sz="2000" dirty="0">
                <a:latin typeface="+mn-lt"/>
              </a:rPr>
              <a:t>Opintorekisteristä otettiin kaikki läsnäolevaksi ilmoittautuneet perustutkinto-, jatko- ja vaihto-opiskelijat ja lähetettiin yhteistyössä Digipalveluiden kanssa massatekstiviesti</a:t>
            </a:r>
          </a:p>
          <a:p>
            <a:pPr marL="0" indent="0">
              <a:buNone/>
            </a:pPr>
            <a:r>
              <a:rPr lang="fi-FI" sz="2000" i="1" dirty="0">
                <a:latin typeface="+mn-lt"/>
              </a:rPr>
              <a:t>”</a:t>
            </a:r>
            <a:r>
              <a:rPr lang="fi-FI" sz="2000" b="0" i="1" dirty="0">
                <a:effectLst/>
                <a:latin typeface="+mn-lt"/>
              </a:rPr>
              <a:t>Hei, mitä kuuluu? Haluatko jutella opiskeluarjesta koulutetun vertaisohjaajan kanssa luottamuksellisesti? Vastaa 1 jos kyllä, ja soitamme. T.UEF-vertaisohjaajat</a:t>
            </a:r>
          </a:p>
          <a:p>
            <a:pPr marL="0" indent="0">
              <a:buNone/>
            </a:pPr>
            <a:r>
              <a:rPr lang="fi-FI" sz="2000" i="1" dirty="0">
                <a:latin typeface="+mn-lt"/>
              </a:rPr>
              <a:t>”</a:t>
            </a:r>
            <a:r>
              <a:rPr lang="fi-FI" sz="2000" b="0" i="1" dirty="0" err="1">
                <a:effectLst/>
                <a:latin typeface="+mn-lt"/>
              </a:rPr>
              <a:t>Dear</a:t>
            </a:r>
            <a:r>
              <a:rPr lang="fi-FI" sz="2000" b="0" i="1" dirty="0">
                <a:effectLst/>
                <a:latin typeface="+mn-lt"/>
              </a:rPr>
              <a:t> </a:t>
            </a:r>
            <a:r>
              <a:rPr lang="fi-FI" sz="2000" b="0" i="1" dirty="0" err="1">
                <a:effectLst/>
                <a:latin typeface="+mn-lt"/>
              </a:rPr>
              <a:t>student</a:t>
            </a:r>
            <a:r>
              <a:rPr lang="fi-FI" sz="2000" b="0" i="1" dirty="0">
                <a:effectLst/>
                <a:latin typeface="+mn-lt"/>
              </a:rPr>
              <a:t>, </a:t>
            </a:r>
            <a:r>
              <a:rPr lang="fi-FI" sz="2000" b="0" i="1" dirty="0" err="1">
                <a:effectLst/>
                <a:latin typeface="+mn-lt"/>
              </a:rPr>
              <a:t>how</a:t>
            </a:r>
            <a:r>
              <a:rPr lang="fi-FI" sz="2000" b="0" i="1" dirty="0">
                <a:effectLst/>
                <a:latin typeface="+mn-lt"/>
              </a:rPr>
              <a:t> </a:t>
            </a:r>
            <a:r>
              <a:rPr lang="fi-FI" sz="2000" b="0" i="1" dirty="0" err="1">
                <a:effectLst/>
                <a:latin typeface="+mn-lt"/>
              </a:rPr>
              <a:t>are</a:t>
            </a:r>
            <a:r>
              <a:rPr lang="fi-FI" sz="2000" b="0" i="1" dirty="0">
                <a:effectLst/>
                <a:latin typeface="+mn-lt"/>
              </a:rPr>
              <a:t> </a:t>
            </a:r>
            <a:r>
              <a:rPr lang="fi-FI" sz="2000" b="0" i="1" dirty="0" err="1">
                <a:effectLst/>
                <a:latin typeface="+mn-lt"/>
              </a:rPr>
              <a:t>you</a:t>
            </a:r>
            <a:r>
              <a:rPr lang="fi-FI" sz="2000" b="0" i="1" dirty="0">
                <a:effectLst/>
                <a:latin typeface="+mn-lt"/>
              </a:rPr>
              <a:t>? </a:t>
            </a:r>
            <a:r>
              <a:rPr lang="fi-FI" sz="2000" b="0" i="1" dirty="0" err="1">
                <a:effectLst/>
                <a:latin typeface="+mn-lt"/>
              </a:rPr>
              <a:t>Would</a:t>
            </a:r>
            <a:r>
              <a:rPr lang="fi-FI" sz="2000" b="0" i="1" dirty="0">
                <a:effectLst/>
                <a:latin typeface="+mn-lt"/>
              </a:rPr>
              <a:t> </a:t>
            </a:r>
            <a:r>
              <a:rPr lang="fi-FI" sz="2000" b="0" i="1" dirty="0" err="1">
                <a:effectLst/>
                <a:latin typeface="+mn-lt"/>
              </a:rPr>
              <a:t>you</a:t>
            </a:r>
            <a:r>
              <a:rPr lang="fi-FI" sz="2000" b="0" i="1" dirty="0">
                <a:effectLst/>
                <a:latin typeface="+mn-lt"/>
              </a:rPr>
              <a:t> </a:t>
            </a:r>
            <a:r>
              <a:rPr lang="fi-FI" sz="2000" b="0" i="1" dirty="0" err="1">
                <a:effectLst/>
                <a:latin typeface="+mn-lt"/>
              </a:rPr>
              <a:t>like</a:t>
            </a:r>
            <a:r>
              <a:rPr lang="fi-FI" sz="2000" b="0" i="1" dirty="0">
                <a:effectLst/>
                <a:latin typeface="+mn-lt"/>
              </a:rPr>
              <a:t> to </a:t>
            </a:r>
            <a:r>
              <a:rPr lang="fi-FI" sz="2000" b="0" i="1" dirty="0" err="1">
                <a:effectLst/>
                <a:latin typeface="+mn-lt"/>
              </a:rPr>
              <a:t>confidentially</a:t>
            </a:r>
            <a:r>
              <a:rPr lang="fi-FI" sz="2000" b="0" i="1" dirty="0">
                <a:effectLst/>
                <a:latin typeface="+mn-lt"/>
              </a:rPr>
              <a:t> </a:t>
            </a:r>
            <a:r>
              <a:rPr lang="fi-FI" sz="2000" b="0" i="1" dirty="0" err="1">
                <a:effectLst/>
                <a:latin typeface="+mn-lt"/>
              </a:rPr>
              <a:t>talk</a:t>
            </a:r>
            <a:r>
              <a:rPr lang="fi-FI" sz="2000" b="0" i="1" dirty="0">
                <a:effectLst/>
                <a:latin typeface="+mn-lt"/>
              </a:rPr>
              <a:t> to a </a:t>
            </a:r>
            <a:r>
              <a:rPr lang="fi-FI" sz="2000" b="0" i="1" dirty="0" err="1">
                <a:effectLst/>
                <a:latin typeface="+mn-lt"/>
              </a:rPr>
              <a:t>trained</a:t>
            </a:r>
            <a:r>
              <a:rPr lang="fi-FI" sz="2000" b="0" i="1" dirty="0">
                <a:effectLst/>
                <a:latin typeface="+mn-lt"/>
              </a:rPr>
              <a:t> </a:t>
            </a:r>
            <a:r>
              <a:rPr lang="fi-FI" sz="2000" b="0" i="1" dirty="0" err="1">
                <a:effectLst/>
                <a:latin typeface="+mn-lt"/>
              </a:rPr>
              <a:t>peer</a:t>
            </a:r>
            <a:r>
              <a:rPr lang="fi-FI" sz="2000" b="0" i="1" dirty="0">
                <a:effectLst/>
                <a:latin typeface="+mn-lt"/>
              </a:rPr>
              <a:t> </a:t>
            </a:r>
            <a:r>
              <a:rPr lang="fi-FI" sz="2000" b="0" i="1" dirty="0" err="1">
                <a:effectLst/>
                <a:latin typeface="+mn-lt"/>
              </a:rPr>
              <a:t>counsellor</a:t>
            </a:r>
            <a:r>
              <a:rPr lang="fi-FI" sz="2000" b="0" i="1" dirty="0">
                <a:effectLst/>
                <a:latin typeface="+mn-lt"/>
              </a:rPr>
              <a:t> </a:t>
            </a:r>
            <a:r>
              <a:rPr lang="fi-FI" sz="2000" b="0" i="1" dirty="0" err="1">
                <a:effectLst/>
                <a:latin typeface="+mn-lt"/>
              </a:rPr>
              <a:t>about</a:t>
            </a:r>
            <a:r>
              <a:rPr lang="fi-FI" sz="2000" b="0" i="1" dirty="0">
                <a:effectLst/>
                <a:latin typeface="+mn-lt"/>
              </a:rPr>
              <a:t> life and </a:t>
            </a:r>
            <a:r>
              <a:rPr lang="fi-FI" sz="2000" b="0" i="1" dirty="0" err="1">
                <a:effectLst/>
                <a:latin typeface="+mn-lt"/>
              </a:rPr>
              <a:t>studies</a:t>
            </a:r>
            <a:r>
              <a:rPr lang="fi-FI" sz="2000" b="0" i="1" dirty="0">
                <a:effectLst/>
                <a:latin typeface="+mn-lt"/>
              </a:rPr>
              <a:t>? Reply1 </a:t>
            </a:r>
            <a:r>
              <a:rPr lang="fi-FI" sz="2000" b="0" i="1" dirty="0" err="1">
                <a:effectLst/>
                <a:latin typeface="+mn-lt"/>
              </a:rPr>
              <a:t>if</a:t>
            </a:r>
            <a:r>
              <a:rPr lang="fi-FI" sz="2000" b="0" i="1" dirty="0">
                <a:effectLst/>
                <a:latin typeface="+mn-lt"/>
              </a:rPr>
              <a:t> </a:t>
            </a:r>
            <a:r>
              <a:rPr lang="fi-FI" sz="2000" b="0" i="1" dirty="0" err="1">
                <a:effectLst/>
                <a:latin typeface="+mn-lt"/>
              </a:rPr>
              <a:t>yes</a:t>
            </a:r>
            <a:r>
              <a:rPr lang="fi-FI" sz="2000" b="0" i="1" dirty="0">
                <a:effectLst/>
                <a:latin typeface="+mn-lt"/>
              </a:rPr>
              <a:t>. BR, UEF </a:t>
            </a:r>
            <a:r>
              <a:rPr lang="fi-FI" sz="2000" b="0" i="1" dirty="0" err="1">
                <a:effectLst/>
                <a:latin typeface="+mn-lt"/>
              </a:rPr>
              <a:t>peer</a:t>
            </a:r>
            <a:r>
              <a:rPr lang="fi-FI" sz="2000" b="0" i="1" dirty="0">
                <a:effectLst/>
                <a:latin typeface="+mn-lt"/>
              </a:rPr>
              <a:t> </a:t>
            </a:r>
            <a:r>
              <a:rPr lang="fi-FI" sz="2000" b="0" i="1" dirty="0" err="1">
                <a:effectLst/>
                <a:latin typeface="+mn-lt"/>
              </a:rPr>
              <a:t>counsellors</a:t>
            </a:r>
            <a:r>
              <a:rPr lang="fi-FI" sz="2000" b="0" i="1" dirty="0">
                <a:effectLst/>
                <a:latin typeface="+mn-lt"/>
              </a:rPr>
              <a:t>”</a:t>
            </a:r>
          </a:p>
          <a:p>
            <a:r>
              <a:rPr lang="fi-FI" sz="2000" dirty="0">
                <a:latin typeface="+mn-lt"/>
              </a:rPr>
              <a:t>Kokemukset hyviä, tavoitettiin yli 150 opiskelijaa</a:t>
            </a:r>
          </a:p>
          <a:p>
            <a:pPr marL="0" indent="0">
              <a:buNone/>
            </a:pPr>
            <a:endParaRPr lang="fi-FI" sz="2000" i="1" dirty="0">
              <a:latin typeface="+mn-lt"/>
            </a:endParaRPr>
          </a:p>
        </p:txBody>
      </p:sp>
      <p:sp>
        <p:nvSpPr>
          <p:cNvPr id="6" name="Dian numeron paikkamerkki 5">
            <a:extLst>
              <a:ext uri="{FF2B5EF4-FFF2-40B4-BE49-F238E27FC236}">
                <a16:creationId xmlns:a16="http://schemas.microsoft.com/office/drawing/2014/main" id="{4FDE1307-7FAB-3E21-DCD1-06E02609F2E8}"/>
              </a:ext>
            </a:extLst>
          </p:cNvPr>
          <p:cNvSpPr>
            <a:spLocks noGrp="1"/>
          </p:cNvSpPr>
          <p:nvPr>
            <p:ph type="sldNum" sz="quarter" idx="12"/>
          </p:nvPr>
        </p:nvSpPr>
        <p:spPr/>
        <p:txBody>
          <a:bodyPr/>
          <a:lstStyle/>
          <a:p>
            <a:fld id="{EEBB0F66-B0A0-43D3-9504-7E3CCB799844}" type="slidenum">
              <a:rPr lang="fi-FI" smtClean="0"/>
              <a:pPr/>
              <a:t>7</a:t>
            </a:fld>
            <a:endParaRPr lang="fi-FI"/>
          </a:p>
        </p:txBody>
      </p:sp>
    </p:spTree>
    <p:extLst>
      <p:ext uri="{BB962C8B-B14F-4D97-AF65-F5344CB8AC3E}">
        <p14:creationId xmlns:p14="http://schemas.microsoft.com/office/powerpoint/2010/main" val="3450492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D247B2C-F307-5C0B-0D9B-E86E6A2D710C}"/>
              </a:ext>
            </a:extLst>
          </p:cNvPr>
          <p:cNvSpPr>
            <a:spLocks noGrp="1"/>
          </p:cNvSpPr>
          <p:nvPr>
            <p:ph type="title"/>
          </p:nvPr>
        </p:nvSpPr>
        <p:spPr/>
        <p:txBody>
          <a:bodyPr/>
          <a:lstStyle/>
          <a:p>
            <a:r>
              <a:rPr lang="fi-FI" dirty="0"/>
              <a:t>Vahvuutena vertaisohjaus</a:t>
            </a:r>
          </a:p>
        </p:txBody>
      </p:sp>
      <p:sp>
        <p:nvSpPr>
          <p:cNvPr id="3" name="Sisällön paikkamerkki 2">
            <a:extLst>
              <a:ext uri="{FF2B5EF4-FFF2-40B4-BE49-F238E27FC236}">
                <a16:creationId xmlns:a16="http://schemas.microsoft.com/office/drawing/2014/main" id="{CA736223-5297-8AD2-0586-F3089D48C2EC}"/>
              </a:ext>
            </a:extLst>
          </p:cNvPr>
          <p:cNvSpPr>
            <a:spLocks noGrp="1"/>
          </p:cNvSpPr>
          <p:nvPr>
            <p:ph idx="1"/>
          </p:nvPr>
        </p:nvSpPr>
        <p:spPr>
          <a:xfrm>
            <a:off x="554169" y="1558927"/>
            <a:ext cx="11083662" cy="4176713"/>
          </a:xfrm>
        </p:spPr>
        <p:txBody>
          <a:bodyPr/>
          <a:lstStyle/>
          <a:p>
            <a:r>
              <a:rPr lang="fi-FI" sz="2000" dirty="0"/>
              <a:t>Vertaisohjaajat on rekrytoitu Itä-Suomen yliopistolle pääasiassa sosiaali-, terveys- ja kasvatusaloilta, ja rekrytointiprosessissa on painotettu ohjausosaamista ja kokemusta aiemmasta ohjaustyöstä. </a:t>
            </a:r>
          </a:p>
          <a:p>
            <a:r>
              <a:rPr lang="fi-FI" sz="2000" dirty="0"/>
              <a:t>Mikäli päivystysvuorossa on hiljaista, vertaisohjaajat tekevät muita työtehtäviä, mm. ryhmätoimintojen suunnittelu, markkinointitehtävät, kehittämistehtävät</a:t>
            </a:r>
          </a:p>
          <a:p>
            <a:r>
              <a:rPr lang="fi-FI" sz="2000" dirty="0"/>
              <a:t>Vertaisohjaajat ovat osana perehdytystään käyneet </a:t>
            </a:r>
            <a:r>
              <a:rPr lang="fi-FI" sz="2000" dirty="0" err="1"/>
              <a:t>YTHS:n</a:t>
            </a:r>
            <a:r>
              <a:rPr lang="fi-FI" sz="2000" dirty="0"/>
              <a:t> järjestämät Mielenterveyden ensiapukurssit itsenäisesti. </a:t>
            </a:r>
          </a:p>
          <a:p>
            <a:r>
              <a:rPr lang="fi-FI" sz="2000" dirty="0"/>
              <a:t>Lisäksi vertaisohjaajat ovat saaneet yliopiston ohjaustoimijoilta kattavan perehdytyksen yliopiston ja kampuskaupunkien palvelutarjonnasta sekä haastavissa asiakastilanteissa toimimisesta. </a:t>
            </a:r>
          </a:p>
          <a:p>
            <a:r>
              <a:rPr lang="fi-FI" sz="2000" dirty="0"/>
              <a:t>Vertaisohjaajat saavat säännöllistä ryhmätyönohjausta yliopiston ohjaustoimijoilta, joilla on työnohjauspätevyys. </a:t>
            </a:r>
          </a:p>
        </p:txBody>
      </p:sp>
      <p:sp>
        <p:nvSpPr>
          <p:cNvPr id="6" name="Dian numeron paikkamerkki 5">
            <a:extLst>
              <a:ext uri="{FF2B5EF4-FFF2-40B4-BE49-F238E27FC236}">
                <a16:creationId xmlns:a16="http://schemas.microsoft.com/office/drawing/2014/main" id="{7843D34A-DB3E-14D0-ED95-211EC5A20AD7}"/>
              </a:ext>
            </a:extLst>
          </p:cNvPr>
          <p:cNvSpPr>
            <a:spLocks noGrp="1"/>
          </p:cNvSpPr>
          <p:nvPr>
            <p:ph type="sldNum" sz="quarter" idx="12"/>
          </p:nvPr>
        </p:nvSpPr>
        <p:spPr/>
        <p:txBody>
          <a:bodyPr/>
          <a:lstStyle/>
          <a:p>
            <a:fld id="{EEBB0F66-B0A0-43D3-9504-7E3CCB799844}" type="slidenum">
              <a:rPr lang="fi-FI" smtClean="0"/>
              <a:pPr/>
              <a:t>8</a:t>
            </a:fld>
            <a:endParaRPr lang="fi-FI"/>
          </a:p>
        </p:txBody>
      </p:sp>
    </p:spTree>
    <p:extLst>
      <p:ext uri="{BB962C8B-B14F-4D97-AF65-F5344CB8AC3E}">
        <p14:creationId xmlns:p14="http://schemas.microsoft.com/office/powerpoint/2010/main" val="2059733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6F3C647-9DAF-43B1-A6ED-E9B74C56DB42}"/>
              </a:ext>
            </a:extLst>
          </p:cNvPr>
          <p:cNvSpPr>
            <a:spLocks noGrp="1"/>
          </p:cNvSpPr>
          <p:nvPr>
            <p:ph type="title"/>
          </p:nvPr>
        </p:nvSpPr>
        <p:spPr>
          <a:xfrm>
            <a:off x="1467396" y="352801"/>
            <a:ext cx="10177200" cy="1008064"/>
          </a:xfrm>
        </p:spPr>
        <p:txBody>
          <a:bodyPr/>
          <a:lstStyle/>
          <a:p>
            <a:r>
              <a:rPr lang="fi-FI" dirty="0"/>
              <a:t>Vertaisohjaus </a:t>
            </a:r>
            <a:r>
              <a:rPr lang="fi-FI" dirty="0" err="1"/>
              <a:t>UEFissa</a:t>
            </a:r>
            <a:r>
              <a:rPr lang="fi-FI" dirty="0"/>
              <a:t>: ammatillisuuden ja arkisen kohtaamisen rajapinnassa</a:t>
            </a:r>
          </a:p>
        </p:txBody>
      </p:sp>
      <p:sp>
        <p:nvSpPr>
          <p:cNvPr id="6" name="Dian numeron paikkamerkki 5">
            <a:extLst>
              <a:ext uri="{FF2B5EF4-FFF2-40B4-BE49-F238E27FC236}">
                <a16:creationId xmlns:a16="http://schemas.microsoft.com/office/drawing/2014/main" id="{F0EC3139-CB70-4404-97B3-181AE6F99549}"/>
              </a:ext>
            </a:extLst>
          </p:cNvPr>
          <p:cNvSpPr>
            <a:spLocks noGrp="1"/>
          </p:cNvSpPr>
          <p:nvPr>
            <p:ph type="sldNum" sz="quarter" idx="12"/>
          </p:nvPr>
        </p:nvSpPr>
        <p:spPr/>
        <p:txBody>
          <a:bodyPr/>
          <a:lstStyle/>
          <a:p>
            <a:fld id="{EEBB0F66-B0A0-43D3-9504-7E3CCB799844}" type="slidenum">
              <a:rPr lang="fi-FI" smtClean="0"/>
              <a:pPr/>
              <a:t>9</a:t>
            </a:fld>
            <a:endParaRPr lang="fi-FI"/>
          </a:p>
        </p:txBody>
      </p:sp>
      <p:graphicFrame>
        <p:nvGraphicFramePr>
          <p:cNvPr id="10" name="Kaaviokuva 9">
            <a:extLst>
              <a:ext uri="{FF2B5EF4-FFF2-40B4-BE49-F238E27FC236}">
                <a16:creationId xmlns:a16="http://schemas.microsoft.com/office/drawing/2014/main" id="{9407D6BD-DFAC-4D0B-98AA-5DA907E8884D}"/>
              </a:ext>
            </a:extLst>
          </p:cNvPr>
          <p:cNvGraphicFramePr/>
          <p:nvPr>
            <p:extLst>
              <p:ext uri="{D42A27DB-BD31-4B8C-83A1-F6EECF244321}">
                <p14:modId xmlns:p14="http://schemas.microsoft.com/office/powerpoint/2010/main" val="2415946645"/>
              </p:ext>
            </p:extLst>
          </p:nvPr>
        </p:nvGraphicFramePr>
        <p:xfrm>
          <a:off x="469696" y="2342852"/>
          <a:ext cx="10455479" cy="37285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kstiruutu 10">
            <a:extLst>
              <a:ext uri="{FF2B5EF4-FFF2-40B4-BE49-F238E27FC236}">
                <a16:creationId xmlns:a16="http://schemas.microsoft.com/office/drawing/2014/main" id="{B60E0ACF-6DFE-4DB3-B90B-F8DB991C37D3}"/>
              </a:ext>
            </a:extLst>
          </p:cNvPr>
          <p:cNvSpPr txBox="1"/>
          <p:nvPr/>
        </p:nvSpPr>
        <p:spPr>
          <a:xfrm>
            <a:off x="5064154" y="4017278"/>
            <a:ext cx="2063692" cy="379656"/>
          </a:xfrm>
          <a:prstGeom prst="rect">
            <a:avLst/>
          </a:prstGeom>
          <a:noFill/>
        </p:spPr>
        <p:txBody>
          <a:bodyPr wrap="square" rtlCol="0">
            <a:spAutoFit/>
          </a:bodyPr>
          <a:lstStyle/>
          <a:p>
            <a:r>
              <a:rPr lang="fi-FI" dirty="0">
                <a:latin typeface="+mj-lt"/>
              </a:rPr>
              <a:t>Vertaisohjaus</a:t>
            </a:r>
          </a:p>
        </p:txBody>
      </p:sp>
    </p:spTree>
    <p:extLst>
      <p:ext uri="{BB962C8B-B14F-4D97-AF65-F5344CB8AC3E}">
        <p14:creationId xmlns:p14="http://schemas.microsoft.com/office/powerpoint/2010/main" val="3204047052"/>
      </p:ext>
    </p:extLst>
  </p:cSld>
  <p:clrMapOvr>
    <a:masterClrMapping/>
  </p:clrMapOvr>
</p:sld>
</file>

<file path=ppt/theme/theme1.xml><?xml version="1.0" encoding="utf-8"?>
<a:theme xmlns:a="http://schemas.openxmlformats.org/drawingml/2006/main" name="Aloitus">
  <a:themeElements>
    <a:clrScheme name="UEF">
      <a:dk1>
        <a:srgbClr val="000000"/>
      </a:dk1>
      <a:lt1>
        <a:srgbClr val="FFFFFF"/>
      </a:lt1>
      <a:dk2>
        <a:srgbClr val="000000"/>
      </a:dk2>
      <a:lt2>
        <a:srgbClr val="D4D4D4"/>
      </a:lt2>
      <a:accent1>
        <a:srgbClr val="077E9E"/>
      </a:accent1>
      <a:accent2>
        <a:srgbClr val="006788"/>
      </a:accent2>
      <a:accent3>
        <a:srgbClr val="FFFFFF"/>
      </a:accent3>
      <a:accent4>
        <a:srgbClr val="000000"/>
      </a:accent4>
      <a:accent5>
        <a:srgbClr val="28B8CE"/>
      </a:accent5>
      <a:accent6>
        <a:srgbClr val="005D7B"/>
      </a:accent6>
      <a:hlink>
        <a:srgbClr val="009FB8"/>
      </a:hlink>
      <a:folHlink>
        <a:srgbClr val="28B8CE"/>
      </a:folHlink>
    </a:clrScheme>
    <a:fontScheme name="Otsikko UEF">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ef_basic_laajamalli-3 1">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itys7" id="{C676C439-C2C0-C943-B5B9-96197AE5BB58}" vid="{241C52A0-79DD-DB4C-BE19-60290DD24C6E}"/>
    </a:ext>
  </a:extLst>
</a:theme>
</file>

<file path=ppt/theme/theme2.xml><?xml version="1.0" encoding="utf-8"?>
<a:theme xmlns:a="http://schemas.openxmlformats.org/drawingml/2006/main" name="Basic">
  <a:themeElements>
    <a:clrScheme name="UEF">
      <a:dk1>
        <a:srgbClr val="000000"/>
      </a:dk1>
      <a:lt1>
        <a:srgbClr val="FFFFFF"/>
      </a:lt1>
      <a:dk2>
        <a:srgbClr val="000000"/>
      </a:dk2>
      <a:lt2>
        <a:srgbClr val="D4D4D4"/>
      </a:lt2>
      <a:accent1>
        <a:srgbClr val="077E9E"/>
      </a:accent1>
      <a:accent2>
        <a:srgbClr val="006788"/>
      </a:accent2>
      <a:accent3>
        <a:srgbClr val="FFFFFF"/>
      </a:accent3>
      <a:accent4>
        <a:srgbClr val="000000"/>
      </a:accent4>
      <a:accent5>
        <a:srgbClr val="28B8CE"/>
      </a:accent5>
      <a:accent6>
        <a:srgbClr val="005D7B"/>
      </a:accent6>
      <a:hlink>
        <a:srgbClr val="009FB8"/>
      </a:hlink>
      <a:folHlink>
        <a:srgbClr val="28B8CE"/>
      </a:folHlink>
    </a:clrScheme>
    <a:fontScheme name="UEF">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ef_basic_laajamalli-3 1">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itys7" id="{C676C439-C2C0-C943-B5B9-96197AE5BB58}" vid="{2FD83182-C6A8-7D4E-A9E0-B961312839DF}"/>
    </a:ext>
  </a:extLst>
</a:theme>
</file>

<file path=ppt/theme/theme3.xml><?xml version="1.0" encoding="utf-8"?>
<a:theme xmlns:a="http://schemas.openxmlformats.org/drawingml/2006/main" name="Välilehdet">
  <a:themeElements>
    <a:clrScheme name="UEF">
      <a:dk1>
        <a:srgbClr val="000000"/>
      </a:dk1>
      <a:lt1>
        <a:srgbClr val="FFFFFF"/>
      </a:lt1>
      <a:dk2>
        <a:srgbClr val="000000"/>
      </a:dk2>
      <a:lt2>
        <a:srgbClr val="D4D4D4"/>
      </a:lt2>
      <a:accent1>
        <a:srgbClr val="077E9E"/>
      </a:accent1>
      <a:accent2>
        <a:srgbClr val="006788"/>
      </a:accent2>
      <a:accent3>
        <a:srgbClr val="FFFFFF"/>
      </a:accent3>
      <a:accent4>
        <a:srgbClr val="000000"/>
      </a:accent4>
      <a:accent5>
        <a:srgbClr val="28B8CE"/>
      </a:accent5>
      <a:accent6>
        <a:srgbClr val="005D7B"/>
      </a:accent6>
      <a:hlink>
        <a:srgbClr val="009FB8"/>
      </a:hlink>
      <a:folHlink>
        <a:srgbClr val="28B8CE"/>
      </a:folHlink>
    </a:clrScheme>
    <a:fontScheme name="Otsikko UEF">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ef_basic_laajamalli-3 1">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itys7" id="{C676C439-C2C0-C943-B5B9-96197AE5BB58}" vid="{AE7E76F1-1FDB-4E4A-9FA6-B277271525A5}"/>
    </a:ext>
  </a:extLst>
</a:theme>
</file>

<file path=ppt/theme/theme4.xml><?xml version="1.0" encoding="utf-8"?>
<a:theme xmlns:a="http://schemas.openxmlformats.org/drawingml/2006/main" name="Lopetus">
  <a:themeElements>
    <a:clrScheme name="UEF">
      <a:dk1>
        <a:srgbClr val="000000"/>
      </a:dk1>
      <a:lt1>
        <a:srgbClr val="FFFFFF"/>
      </a:lt1>
      <a:dk2>
        <a:srgbClr val="000000"/>
      </a:dk2>
      <a:lt2>
        <a:srgbClr val="D4D4D4"/>
      </a:lt2>
      <a:accent1>
        <a:srgbClr val="077E9E"/>
      </a:accent1>
      <a:accent2>
        <a:srgbClr val="006788"/>
      </a:accent2>
      <a:accent3>
        <a:srgbClr val="FFFFFF"/>
      </a:accent3>
      <a:accent4>
        <a:srgbClr val="000000"/>
      </a:accent4>
      <a:accent5>
        <a:srgbClr val="28B8CE"/>
      </a:accent5>
      <a:accent6>
        <a:srgbClr val="005D7B"/>
      </a:accent6>
      <a:hlink>
        <a:srgbClr val="009FB8"/>
      </a:hlink>
      <a:folHlink>
        <a:srgbClr val="28B8CE"/>
      </a:folHlink>
    </a:clrScheme>
    <a:fontScheme name="Otsikko UEF">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4800" dirty="0">
            <a:latin typeface="Open Sans ExtraBold" panose="020B0906030804020204" pitchFamily="34" charset="0"/>
            <a:ea typeface="Open Sans ExtraBold" panose="020B0906030804020204" pitchFamily="34" charset="0"/>
            <a:cs typeface="Open Sans ExtraBold" panose="020B0906030804020204" pitchFamily="34" charset="0"/>
          </a:defRPr>
        </a:defPPr>
      </a:lstStyle>
    </a:txDef>
  </a:objectDefaults>
  <a:extraClrSchemeLst>
    <a:extraClrScheme>
      <a:clrScheme name="uef_basic_laajamalli-3 1">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itys7" id="{C676C439-C2C0-C943-B5B9-96197AE5BB58}" vid="{531A8CA0-87F7-3743-9BC9-21D57F1A04C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E40919438C8E2F48AE9738E904BD24DC" ma:contentTypeVersion="12" ma:contentTypeDescription="Luo uusi asiakirja." ma:contentTypeScope="" ma:versionID="534ca8cc4cb90e2ef85802c928e95bea">
  <xsd:schema xmlns:xsd="http://www.w3.org/2001/XMLSchema" xmlns:xs="http://www.w3.org/2001/XMLSchema" xmlns:p="http://schemas.microsoft.com/office/2006/metadata/properties" xmlns:ns1="http://schemas.microsoft.com/sharepoint/v3" xmlns:ns2="5b79877e-0d44-4f95-921b-7edaf05a2dcc" xmlns:ns3="6d07599c-8869-456a-a6a5-f94714f5a5e1" targetNamespace="http://schemas.microsoft.com/office/2006/metadata/properties" ma:root="true" ma:fieldsID="92e3d9c622e9e7df997e740c3d5cfa7e" ns1:_="" ns2:_="" ns3:_="">
    <xsd:import namespace="http://schemas.microsoft.com/sharepoint/v3"/>
    <xsd:import namespace="5b79877e-0d44-4f95-921b-7edaf05a2dcc"/>
    <xsd:import namespace="6d07599c-8869-456a-a6a5-f94714f5a5e1"/>
    <xsd:element name="properties">
      <xsd:complexType>
        <xsd:sequence>
          <xsd:element name="documentManagement">
            <xsd:complexType>
              <xsd:all>
                <xsd:element ref="ns1:PublishingStartDate" minOccurs="0"/>
                <xsd:element ref="ns1:PublishingExpirationDate" minOccurs="0"/>
                <xsd:element ref="ns2:g42cdf23981843cca7c1dd939464ab4a" minOccurs="0"/>
                <xsd:element ref="ns2:TaxCatchAll" minOccurs="0"/>
                <xsd:element ref="ns2:pd5bfa155cd64dc48722923597f811aa" minOccurs="0"/>
                <xsd:element ref="ns2:e70f2b65227d4c42b013c74acf2ae453"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Ajoituksen alkamispäivämäärä" ma:description="Ajoituksen alkamispäivämäärä on julkaisuominaisuuden luoma sivustosarake. Sillä määritetään päivämäärä ja kellonaika, jolloin vierailijat näkevät sivuston ensimmäisen kerran." ma:hidden="true" ma:internalName="PublishingStartDate">
      <xsd:simpleType>
        <xsd:restriction base="dms:Unknown"/>
      </xsd:simpleType>
    </xsd:element>
    <xsd:element name="PublishingExpirationDate" ma:index="9" nillable="true" ma:displayName="Ajoituksen päättymispäivämäärä" ma:description="Ajoituksen päättymispäivämäärä on julkaisuominaisuuden luoma sivustosarake. Sillä määritetään päivämäärä ja kellonaika, jolloin vierailijat eivät enää näe tätä sivustoa."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b79877e-0d44-4f95-921b-7edaf05a2dcc" elementFormDefault="qualified">
    <xsd:import namespace="http://schemas.microsoft.com/office/2006/documentManagement/types"/>
    <xsd:import namespace="http://schemas.microsoft.com/office/infopath/2007/PartnerControls"/>
    <xsd:element name="g42cdf23981843cca7c1dd939464ab4a" ma:index="11" nillable="true" ma:taxonomy="true" ma:internalName="g42cdf23981843cca7c1dd939464ab4a" ma:taxonomyFieldName="UEFTopic" ma:displayName="Aihealue" ma:fieldId="{042cdf23-9818-43cc-a7c1-dd939464ab4a}" ma:taxonomyMulti="true" ma:sspId="5ba83825-fb8d-42b2-af4d-523da4d0f30d" ma:termSetId="49bd9c11-8f50-4179-b8f9-4fee8c2dfcc6" ma:anchorId="00000000-0000-0000-0000-000000000000" ma:open="false" ma:isKeyword="false">
      <xsd:complexType>
        <xsd:sequence>
          <xsd:element ref="pc:Terms" minOccurs="0" maxOccurs="1"/>
        </xsd:sequence>
      </xsd:complexType>
    </xsd:element>
    <xsd:element name="TaxCatchAll" ma:index="12" nillable="true" ma:displayName="Luokituksen Kaikki-sarake" ma:description="" ma:hidden="true" ma:list="{55c7c385-7335-4cd2-88a6-06e8c5f38f61}" ma:internalName="TaxCatchAll" ma:showField="CatchAllData" ma:web="5b79877e-0d44-4f95-921b-7edaf05a2dcc">
      <xsd:complexType>
        <xsd:complexContent>
          <xsd:extension base="dms:MultiChoiceLookup">
            <xsd:sequence>
              <xsd:element name="Value" type="dms:Lookup" maxOccurs="unbounded" minOccurs="0" nillable="true"/>
            </xsd:sequence>
          </xsd:extension>
        </xsd:complexContent>
      </xsd:complexType>
    </xsd:element>
    <xsd:element name="pd5bfa155cd64dc48722923597f811aa" ma:index="14" nillable="true" ma:taxonomy="true" ma:internalName="pd5bfa155cd64dc48722923597f811aa" ma:taxonomyFieldName="UEFUnit" ma:displayName="Yksikkö" ma:fieldId="{9d5bfa15-5cd6-4dc4-8722-923597f811aa}" ma:taxonomyMulti="true" ma:sspId="5ba83825-fb8d-42b2-af4d-523da4d0f30d" ma:termSetId="3c0ebf15-c0d9-4753-b915-a082fdaae317" ma:anchorId="00000000-0000-0000-0000-000000000000" ma:open="false" ma:isKeyword="false">
      <xsd:complexType>
        <xsd:sequence>
          <xsd:element ref="pc:Terms" minOccurs="0" maxOccurs="1"/>
        </xsd:sequence>
      </xsd:complexType>
    </xsd:element>
    <xsd:element name="e70f2b65227d4c42b013c74acf2ae453" ma:index="16" nillable="true" ma:taxonomy="true" ma:internalName="e70f2b65227d4c42b013c74acf2ae453" ma:taxonomyFieldName="UEFTargetGroup" ma:displayName="Kohderyhmä" ma:fieldId="{e70f2b65-227d-4c42-b013-c74acf2ae453}" ma:taxonomyMulti="true" ma:sspId="5ba83825-fb8d-42b2-af4d-523da4d0f30d" ma:termSetId="964d7e8e-3ef3-4183-9d35-d2191a0667cf"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d07599c-8869-456a-a6a5-f94714f5a5e1" elementFormDefault="qualified">
    <xsd:import namespace="http://schemas.microsoft.com/office/2006/documentManagement/types"/>
    <xsd:import namespace="http://schemas.microsoft.com/office/infopath/2007/PartnerControls"/>
    <xsd:element name="MediaServiceMetadata" ma:index="17" nillable="true" ma:displayName="MediaServiceMetadata" ma:description="" ma:hidden="true" ma:internalName="MediaServiceMetadata" ma:readOnly="true">
      <xsd:simpleType>
        <xsd:restriction base="dms:Note"/>
      </xsd:simpleType>
    </xsd:element>
    <xsd:element name="MediaServiceFastMetadata" ma:index="18" nillable="true" ma:displayName="MediaServiceFastMetadata" ma:description="" ma:hidden="true" ma:internalName="MediaServiceFastMetadata" ma:readOnly="true">
      <xsd:simpleType>
        <xsd:restriction base="dms:Note"/>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d5bfa155cd64dc48722923597f811aa xmlns="5b79877e-0d44-4f95-921b-7edaf05a2dcc">
      <Terms xmlns="http://schemas.microsoft.com/office/infopath/2007/PartnerControls"/>
    </pd5bfa155cd64dc48722923597f811aa>
    <g42cdf23981843cca7c1dd939464ab4a xmlns="5b79877e-0d44-4f95-921b-7edaf05a2dcc">
      <Terms xmlns="http://schemas.microsoft.com/office/infopath/2007/PartnerControls"/>
    </g42cdf23981843cca7c1dd939464ab4a>
    <PublishingExpirationDate xmlns="http://schemas.microsoft.com/sharepoint/v3" xsi:nil="true"/>
    <e70f2b65227d4c42b013c74acf2ae453 xmlns="5b79877e-0d44-4f95-921b-7edaf05a2dcc">
      <Terms xmlns="http://schemas.microsoft.com/office/infopath/2007/PartnerControls"/>
    </e70f2b65227d4c42b013c74acf2ae453>
    <PublishingStartDate xmlns="http://schemas.microsoft.com/sharepoint/v3" xsi:nil="true"/>
    <TaxCatchAll xmlns="5b79877e-0d44-4f95-921b-7edaf05a2dcc"/>
  </documentManagement>
</p:properties>
</file>

<file path=customXml/itemProps1.xml><?xml version="1.0" encoding="utf-8"?>
<ds:datastoreItem xmlns:ds="http://schemas.openxmlformats.org/officeDocument/2006/customXml" ds:itemID="{ECC9D2D7-4843-4E6E-A0BF-47FB76859A5A}">
  <ds:schemaRefs>
    <ds:schemaRef ds:uri="http://schemas.microsoft.com/sharepoint/v3/contenttype/forms"/>
  </ds:schemaRefs>
</ds:datastoreItem>
</file>

<file path=customXml/itemProps2.xml><?xml version="1.0" encoding="utf-8"?>
<ds:datastoreItem xmlns:ds="http://schemas.openxmlformats.org/officeDocument/2006/customXml" ds:itemID="{8E2784EA-C529-40CC-850D-279B543BEA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b79877e-0d44-4f95-921b-7edaf05a2dcc"/>
    <ds:schemaRef ds:uri="6d07599c-8869-456a-a6a5-f94714f5a5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8F97D9E-9621-4F01-BAAB-18C60D50092F}">
  <ds:schemaRefs>
    <ds:schemaRef ds:uri="http://schemas.microsoft.com/office/2006/metadata/properties"/>
    <ds:schemaRef ds:uri="http://schemas.microsoft.com/office/infopath/2007/PartnerControls"/>
    <ds:schemaRef ds:uri="5b79877e-0d44-4f95-921b-7edaf05a2dcc"/>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UEF_PP_malli</Template>
  <TotalTime>1501</TotalTime>
  <Words>848</Words>
  <Application>Microsoft Office PowerPoint</Application>
  <PresentationFormat>Laajakuva</PresentationFormat>
  <Paragraphs>103</Paragraphs>
  <Slides>16</Slides>
  <Notes>0</Notes>
  <HiddenSlides>0</HiddenSlides>
  <MMClips>0</MMClips>
  <ScaleCrop>false</ScaleCrop>
  <HeadingPairs>
    <vt:vector size="6" baseType="variant">
      <vt:variant>
        <vt:lpstr>Käytetyt fontit</vt:lpstr>
      </vt:variant>
      <vt:variant>
        <vt:i4>7</vt:i4>
      </vt:variant>
      <vt:variant>
        <vt:lpstr>Teema</vt:lpstr>
      </vt:variant>
      <vt:variant>
        <vt:i4>4</vt:i4>
      </vt:variant>
      <vt:variant>
        <vt:lpstr>Dian otsikot</vt:lpstr>
      </vt:variant>
      <vt:variant>
        <vt:i4>16</vt:i4>
      </vt:variant>
    </vt:vector>
  </HeadingPairs>
  <TitlesOfParts>
    <vt:vector size="27" baseType="lpstr">
      <vt:lpstr>Arial</vt:lpstr>
      <vt:lpstr>Open Sans</vt:lpstr>
      <vt:lpstr>Open Sans Extrabold</vt:lpstr>
      <vt:lpstr>Open Sans Extrabold</vt:lpstr>
      <vt:lpstr>Open Sans SemiBold</vt:lpstr>
      <vt:lpstr>Palatino Linotype</vt:lpstr>
      <vt:lpstr>Wingdings</vt:lpstr>
      <vt:lpstr>Aloitus</vt:lpstr>
      <vt:lpstr>Basic</vt:lpstr>
      <vt:lpstr>Välilehdet</vt:lpstr>
      <vt:lpstr>Lopetus</vt:lpstr>
      <vt:lpstr>Kesäajan neuvontapalvelu</vt:lpstr>
      <vt:lpstr>Kesäajan neuvontapalvelu</vt:lpstr>
      <vt:lpstr>Palvelun kehittämisen taustaa: yleisluontoisesta tukipalvelusta kohti rajatumpaa </vt:lpstr>
      <vt:lpstr>Taustaa: Ennen koronaviruspandemiaa kampuksilla pilotoitu hyvinvointineuvola​ </vt:lpstr>
      <vt:lpstr>Taustaa: Kevään 2021 hyvinvointikoordinaattori-kampanja ja koko opiskelijajoukon kontaktointi tekstiviestillä</vt:lpstr>
      <vt:lpstr>Taustaa: Päivystävä Student2Student-palvelu toiminnassa 09/2021-05/2023 </vt:lpstr>
      <vt:lpstr>Taustaa: tekstiviestikampanjat 02/2022, 11/2022 </vt:lpstr>
      <vt:lpstr>Vahvuutena vertaisohjaus</vt:lpstr>
      <vt:lpstr>Vertaisohjaus UEFissa: ammatillisuuden ja arkisen kohtaamisen rajapinnassa</vt:lpstr>
      <vt:lpstr>Toimintaa ohjaavat periaatteet</vt:lpstr>
      <vt:lpstr>Kesäajan neuvontapalvelun tavoitteet</vt:lpstr>
      <vt:lpstr>Kesäajan neuvontapalvelun kohderyhmä</vt:lpstr>
      <vt:lpstr>Markkinointi ja viestintä</vt:lpstr>
      <vt:lpstr>Palaute ja arviointi</vt:lpstr>
      <vt:lpstr>Lisätietoja:  Opiskelijapalvelun päällikkö  Tuija Pasanen tuija.pasanen(at)uef.fi </vt:lpstr>
      <vt:lpstr>Asiasanat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Marinia Sorjonen-Ward</dc:creator>
  <cp:lastModifiedBy>Marinia Sorjonen-Ward</cp:lastModifiedBy>
  <cp:revision>8</cp:revision>
  <dcterms:created xsi:type="dcterms:W3CDTF">2023-06-09T10:50:34Z</dcterms:created>
  <dcterms:modified xsi:type="dcterms:W3CDTF">2023-06-16T06:23:31Z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0x010100E40919438C8E2F48AE9738E904BD24DC</vt:lpwstr>
  </property>
</Properties>
</file>