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0" r:id="rId6"/>
    <p:sldId id="261" r:id="rId7"/>
    <p:sldId id="263" r:id="rId8"/>
    <p:sldId id="258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D49D0-85CA-41CA-8AEA-83F975C84931}" v="2" dt="2024-11-15T08:40:34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journal.laurea.fi/inhimillisesti-kestava-hoivatyo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journal.laurea.fi/inhimillisesti-kestava-hoivatyo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C036C-B944-486B-BDF3-3ED3DC574E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287E28-74D8-4628-B5D8-103799D82342}">
      <dgm:prSet/>
      <dgm:spPr/>
      <dgm:t>
        <a:bodyPr/>
        <a:lstStyle/>
        <a:p>
          <a:r>
            <a:rPr lang="fi-FI"/>
            <a:t>Inhimillisesti kestävä hoiva </a:t>
          </a:r>
          <a:r>
            <a:rPr lang="fi-FI">
              <a:hlinkClick xmlns:r="http://schemas.openxmlformats.org/officeDocument/2006/relationships" r:id="rId1"/>
            </a:rPr>
            <a:t>Inhimillisesti kestävä hoivatyö | Laurea Journal</a:t>
          </a:r>
          <a:endParaRPr lang="en-US"/>
        </a:p>
      </dgm:t>
    </dgm:pt>
    <dgm:pt modelId="{F02B1AF9-7A3F-476B-97F9-86109A2C30EC}" type="parTrans" cxnId="{DEFA0902-98FA-421E-87B8-66E6E2DDFC81}">
      <dgm:prSet/>
      <dgm:spPr/>
      <dgm:t>
        <a:bodyPr/>
        <a:lstStyle/>
        <a:p>
          <a:endParaRPr lang="en-US"/>
        </a:p>
      </dgm:t>
    </dgm:pt>
    <dgm:pt modelId="{FBEAE57C-81EB-4E72-8CD0-1DCA0EB6C8F1}" type="sibTrans" cxnId="{DEFA0902-98FA-421E-87B8-66E6E2DDFC81}">
      <dgm:prSet/>
      <dgm:spPr/>
      <dgm:t>
        <a:bodyPr/>
        <a:lstStyle/>
        <a:p>
          <a:endParaRPr lang="en-US"/>
        </a:p>
      </dgm:t>
    </dgm:pt>
    <dgm:pt modelId="{0C48CD95-0EA7-4D1A-9BA3-A6CA88A3A55F}">
      <dgm:prSet/>
      <dgm:spPr/>
      <dgm:t>
        <a:bodyPr/>
        <a:lstStyle/>
        <a:p>
          <a:r>
            <a:rPr lang="fi-FI" dirty="0"/>
            <a:t>Sosiaalinen kestävyys: hyvinvoinnin edellytysten siirtämistä sukupolvelta toiselle</a:t>
          </a:r>
          <a:endParaRPr lang="en-US" dirty="0"/>
        </a:p>
      </dgm:t>
    </dgm:pt>
    <dgm:pt modelId="{61E0494D-B24F-4E38-ABC6-B77F116F7DBF}" type="parTrans" cxnId="{46E50EB7-03BB-4627-995C-8F1CE7AD8037}">
      <dgm:prSet/>
      <dgm:spPr/>
      <dgm:t>
        <a:bodyPr/>
        <a:lstStyle/>
        <a:p>
          <a:endParaRPr lang="en-US"/>
        </a:p>
      </dgm:t>
    </dgm:pt>
    <dgm:pt modelId="{EB29BE6C-2B23-45FB-BE68-B3CC8D7B9577}" type="sibTrans" cxnId="{46E50EB7-03BB-4627-995C-8F1CE7AD8037}">
      <dgm:prSet/>
      <dgm:spPr/>
      <dgm:t>
        <a:bodyPr/>
        <a:lstStyle/>
        <a:p>
          <a:endParaRPr lang="en-US"/>
        </a:p>
      </dgm:t>
    </dgm:pt>
    <dgm:pt modelId="{7D61A37F-E584-47A7-8C09-E7C0B9EA2041}">
      <dgm:prSet/>
      <dgm:spPr/>
      <dgm:t>
        <a:bodyPr/>
        <a:lstStyle/>
        <a:p>
          <a:r>
            <a:rPr lang="fi-FI"/>
            <a:t>Tarvikkeiden kestävä käyttäminen</a:t>
          </a:r>
          <a:endParaRPr lang="en-US"/>
        </a:p>
      </dgm:t>
    </dgm:pt>
    <dgm:pt modelId="{8E322D57-85C7-430C-8A68-B5799372BF41}" type="parTrans" cxnId="{40518DDE-6833-46EB-9220-9CA9C88AB8AB}">
      <dgm:prSet/>
      <dgm:spPr/>
      <dgm:t>
        <a:bodyPr/>
        <a:lstStyle/>
        <a:p>
          <a:endParaRPr lang="en-US"/>
        </a:p>
      </dgm:t>
    </dgm:pt>
    <dgm:pt modelId="{EA47EEFA-74BE-4AEB-86B8-D96E71E657FB}" type="sibTrans" cxnId="{40518DDE-6833-46EB-9220-9CA9C88AB8AB}">
      <dgm:prSet/>
      <dgm:spPr/>
      <dgm:t>
        <a:bodyPr/>
        <a:lstStyle/>
        <a:p>
          <a:endParaRPr lang="en-US"/>
        </a:p>
      </dgm:t>
    </dgm:pt>
    <dgm:pt modelId="{566863DD-AE64-4C55-B482-9992C4F0C25D}">
      <dgm:prSet/>
      <dgm:spPr/>
      <dgm:t>
        <a:bodyPr/>
        <a:lstStyle/>
        <a:p>
          <a:r>
            <a:rPr lang="fi-FI"/>
            <a:t>Turhien jätteiden välttäminen </a:t>
          </a:r>
          <a:endParaRPr lang="en-US"/>
        </a:p>
      </dgm:t>
    </dgm:pt>
    <dgm:pt modelId="{B67BC3BE-BE11-4F8D-9553-A805312D3899}" type="parTrans" cxnId="{1EACB046-11F9-48E7-BC05-C44A5F65F070}">
      <dgm:prSet/>
      <dgm:spPr/>
      <dgm:t>
        <a:bodyPr/>
        <a:lstStyle/>
        <a:p>
          <a:endParaRPr lang="en-US"/>
        </a:p>
      </dgm:t>
    </dgm:pt>
    <dgm:pt modelId="{08D042D0-CC62-4863-BAEA-34FD34161B94}" type="sibTrans" cxnId="{1EACB046-11F9-48E7-BC05-C44A5F65F070}">
      <dgm:prSet/>
      <dgm:spPr/>
      <dgm:t>
        <a:bodyPr/>
        <a:lstStyle/>
        <a:p>
          <a:endParaRPr lang="en-US"/>
        </a:p>
      </dgm:t>
    </dgm:pt>
    <dgm:pt modelId="{A8EC5E8E-8756-4D37-A954-D54FB1559DBD}">
      <dgm:prSet/>
      <dgm:spPr/>
      <dgm:t>
        <a:bodyPr/>
        <a:lstStyle/>
        <a:p>
          <a:r>
            <a:rPr lang="fi-FI"/>
            <a:t>Jätteiden kierrättäminen</a:t>
          </a:r>
          <a:endParaRPr lang="en-US"/>
        </a:p>
      </dgm:t>
    </dgm:pt>
    <dgm:pt modelId="{5F1026EB-F18D-4F75-85F8-9E5A08DEC140}" type="parTrans" cxnId="{BA1D7F99-FA8A-4DFA-BF33-F112F2DD07C9}">
      <dgm:prSet/>
      <dgm:spPr/>
      <dgm:t>
        <a:bodyPr/>
        <a:lstStyle/>
        <a:p>
          <a:endParaRPr lang="en-US"/>
        </a:p>
      </dgm:t>
    </dgm:pt>
    <dgm:pt modelId="{E2DEA5E0-5020-4741-825C-2D2751A7D4CC}" type="sibTrans" cxnId="{BA1D7F99-FA8A-4DFA-BF33-F112F2DD07C9}">
      <dgm:prSet/>
      <dgm:spPr/>
      <dgm:t>
        <a:bodyPr/>
        <a:lstStyle/>
        <a:p>
          <a:endParaRPr lang="en-US"/>
        </a:p>
      </dgm:t>
    </dgm:pt>
    <dgm:pt modelId="{BFEEC87D-3305-4454-A50D-F058010C5120}">
      <dgm:prSet/>
      <dgm:spPr/>
      <dgm:t>
        <a:bodyPr/>
        <a:lstStyle/>
        <a:p>
          <a:r>
            <a:rPr lang="fi-FI"/>
            <a:t>Vaarallisten jätteiden turvallinen hävittäminen</a:t>
          </a:r>
          <a:endParaRPr lang="en-US"/>
        </a:p>
      </dgm:t>
    </dgm:pt>
    <dgm:pt modelId="{EF326E7B-2ED9-477B-A62F-45E8BDC816BE}" type="parTrans" cxnId="{D9758DE4-EFF7-42DB-B04D-BFAABD13AD57}">
      <dgm:prSet/>
      <dgm:spPr/>
      <dgm:t>
        <a:bodyPr/>
        <a:lstStyle/>
        <a:p>
          <a:endParaRPr lang="en-US"/>
        </a:p>
      </dgm:t>
    </dgm:pt>
    <dgm:pt modelId="{82ABE4AF-457E-414E-8D55-855251668B37}" type="sibTrans" cxnId="{D9758DE4-EFF7-42DB-B04D-BFAABD13AD57}">
      <dgm:prSet/>
      <dgm:spPr/>
      <dgm:t>
        <a:bodyPr/>
        <a:lstStyle/>
        <a:p>
          <a:endParaRPr lang="en-US"/>
        </a:p>
      </dgm:t>
    </dgm:pt>
    <dgm:pt modelId="{9419B675-9FBA-4B7E-A3F7-4CF8CBAB2BB9}">
      <dgm:prSet/>
      <dgm:spPr/>
      <dgm:t>
        <a:bodyPr/>
        <a:lstStyle/>
        <a:p>
          <a:r>
            <a:rPr lang="fi-FI"/>
            <a:t>Kestävästi ruokaileminen</a:t>
          </a:r>
          <a:endParaRPr lang="en-US"/>
        </a:p>
      </dgm:t>
    </dgm:pt>
    <dgm:pt modelId="{5FEA9DF8-CD03-4FEF-B772-15724FD5F3DC}" type="parTrans" cxnId="{70C4445C-862C-4783-B112-F8BD0A5E138C}">
      <dgm:prSet/>
      <dgm:spPr/>
      <dgm:t>
        <a:bodyPr/>
        <a:lstStyle/>
        <a:p>
          <a:endParaRPr lang="en-US"/>
        </a:p>
      </dgm:t>
    </dgm:pt>
    <dgm:pt modelId="{EA2CA20C-2E08-471B-A459-ED6E711A2C7C}" type="sibTrans" cxnId="{70C4445C-862C-4783-B112-F8BD0A5E138C}">
      <dgm:prSet/>
      <dgm:spPr/>
      <dgm:t>
        <a:bodyPr/>
        <a:lstStyle/>
        <a:p>
          <a:endParaRPr lang="en-US"/>
        </a:p>
      </dgm:t>
    </dgm:pt>
    <dgm:pt modelId="{FF2733B8-5027-454E-912A-62ED32A9C2C3}">
      <dgm:prSet/>
      <dgm:spPr/>
      <dgm:t>
        <a:bodyPr/>
        <a:lstStyle/>
        <a:p>
          <a:r>
            <a:rPr lang="fi-FI"/>
            <a:t>Energiatehokkaasti toimiminen</a:t>
          </a:r>
          <a:endParaRPr lang="en-US"/>
        </a:p>
      </dgm:t>
    </dgm:pt>
    <dgm:pt modelId="{DDFA815D-2958-4516-9897-01281F6F872D}" type="parTrans" cxnId="{80D65E98-A326-4B5A-A1EE-905280121E43}">
      <dgm:prSet/>
      <dgm:spPr/>
      <dgm:t>
        <a:bodyPr/>
        <a:lstStyle/>
        <a:p>
          <a:endParaRPr lang="en-US"/>
        </a:p>
      </dgm:t>
    </dgm:pt>
    <dgm:pt modelId="{C0B383E5-C547-4735-9878-D0601E3420A7}" type="sibTrans" cxnId="{80D65E98-A326-4B5A-A1EE-905280121E43}">
      <dgm:prSet/>
      <dgm:spPr/>
      <dgm:t>
        <a:bodyPr/>
        <a:lstStyle/>
        <a:p>
          <a:endParaRPr lang="en-US"/>
        </a:p>
      </dgm:t>
    </dgm:pt>
    <dgm:pt modelId="{49E42983-D5CF-4D6A-814E-6A5D999022A0}">
      <dgm:prSet/>
      <dgm:spPr/>
      <dgm:t>
        <a:bodyPr/>
        <a:lstStyle/>
        <a:p>
          <a:r>
            <a:rPr lang="fi-FI"/>
            <a:t>Mitä muuta?</a:t>
          </a:r>
          <a:endParaRPr lang="en-US"/>
        </a:p>
      </dgm:t>
    </dgm:pt>
    <dgm:pt modelId="{5CB25B50-18A9-467A-8ED7-224417C6627C}" type="parTrans" cxnId="{DCAE5157-CB04-4CDB-9F6C-B84831B816F0}">
      <dgm:prSet/>
      <dgm:spPr/>
      <dgm:t>
        <a:bodyPr/>
        <a:lstStyle/>
        <a:p>
          <a:endParaRPr lang="en-US"/>
        </a:p>
      </dgm:t>
    </dgm:pt>
    <dgm:pt modelId="{D9472A72-1BF4-440A-B5B5-FE8FCA659408}" type="sibTrans" cxnId="{DCAE5157-CB04-4CDB-9F6C-B84831B816F0}">
      <dgm:prSet/>
      <dgm:spPr/>
      <dgm:t>
        <a:bodyPr/>
        <a:lstStyle/>
        <a:p>
          <a:endParaRPr lang="en-US"/>
        </a:p>
      </dgm:t>
    </dgm:pt>
    <dgm:pt modelId="{5E2D9579-BFC8-40D3-8E4E-51DEECF904D8}" type="pres">
      <dgm:prSet presAssocID="{409C036C-B944-486B-BDF3-3ED3DC574E34}" presName="vert0" presStyleCnt="0">
        <dgm:presLayoutVars>
          <dgm:dir/>
          <dgm:animOne val="branch"/>
          <dgm:animLvl val="lvl"/>
        </dgm:presLayoutVars>
      </dgm:prSet>
      <dgm:spPr/>
    </dgm:pt>
    <dgm:pt modelId="{5E97A641-F1D3-4683-A59F-78C7A9798497}" type="pres">
      <dgm:prSet presAssocID="{50287E28-74D8-4628-B5D8-103799D82342}" presName="thickLine" presStyleLbl="alignNode1" presStyleIdx="0" presStyleCnt="9"/>
      <dgm:spPr/>
    </dgm:pt>
    <dgm:pt modelId="{C832098D-3F23-451B-9FE4-41D0C798BBC5}" type="pres">
      <dgm:prSet presAssocID="{50287E28-74D8-4628-B5D8-103799D82342}" presName="horz1" presStyleCnt="0"/>
      <dgm:spPr/>
    </dgm:pt>
    <dgm:pt modelId="{F940F95D-23CD-4867-9280-A22BC9BEF78C}" type="pres">
      <dgm:prSet presAssocID="{50287E28-74D8-4628-B5D8-103799D82342}" presName="tx1" presStyleLbl="revTx" presStyleIdx="0" presStyleCnt="9"/>
      <dgm:spPr/>
    </dgm:pt>
    <dgm:pt modelId="{024611B7-B903-4B6D-9497-837B7638B9A0}" type="pres">
      <dgm:prSet presAssocID="{50287E28-74D8-4628-B5D8-103799D82342}" presName="vert1" presStyleCnt="0"/>
      <dgm:spPr/>
    </dgm:pt>
    <dgm:pt modelId="{DCB94854-60F3-4EE9-A935-581A9E0B5E93}" type="pres">
      <dgm:prSet presAssocID="{0C48CD95-0EA7-4D1A-9BA3-A6CA88A3A55F}" presName="thickLine" presStyleLbl="alignNode1" presStyleIdx="1" presStyleCnt="9"/>
      <dgm:spPr/>
    </dgm:pt>
    <dgm:pt modelId="{14A7B842-098B-499B-9058-EB82B35D41B3}" type="pres">
      <dgm:prSet presAssocID="{0C48CD95-0EA7-4D1A-9BA3-A6CA88A3A55F}" presName="horz1" presStyleCnt="0"/>
      <dgm:spPr/>
    </dgm:pt>
    <dgm:pt modelId="{C4B1A9A7-0BB9-4BBB-868D-0B25ACB12276}" type="pres">
      <dgm:prSet presAssocID="{0C48CD95-0EA7-4D1A-9BA3-A6CA88A3A55F}" presName="tx1" presStyleLbl="revTx" presStyleIdx="1" presStyleCnt="9"/>
      <dgm:spPr/>
    </dgm:pt>
    <dgm:pt modelId="{4D86D36B-4C0E-4917-AAD6-413C7C624FBF}" type="pres">
      <dgm:prSet presAssocID="{0C48CD95-0EA7-4D1A-9BA3-A6CA88A3A55F}" presName="vert1" presStyleCnt="0"/>
      <dgm:spPr/>
    </dgm:pt>
    <dgm:pt modelId="{8CB8F461-FBD3-4DD2-AF6D-71F1DCFB6B3D}" type="pres">
      <dgm:prSet presAssocID="{7D61A37F-E584-47A7-8C09-E7C0B9EA2041}" presName="thickLine" presStyleLbl="alignNode1" presStyleIdx="2" presStyleCnt="9"/>
      <dgm:spPr/>
    </dgm:pt>
    <dgm:pt modelId="{DBFBB833-B9ED-49B5-B4E4-5249D65DB04B}" type="pres">
      <dgm:prSet presAssocID="{7D61A37F-E584-47A7-8C09-E7C0B9EA2041}" presName="horz1" presStyleCnt="0"/>
      <dgm:spPr/>
    </dgm:pt>
    <dgm:pt modelId="{566CD931-3A7F-4DF8-A593-1F07DE424714}" type="pres">
      <dgm:prSet presAssocID="{7D61A37F-E584-47A7-8C09-E7C0B9EA2041}" presName="tx1" presStyleLbl="revTx" presStyleIdx="2" presStyleCnt="9"/>
      <dgm:spPr/>
    </dgm:pt>
    <dgm:pt modelId="{4EC98C0D-81BA-4147-AF54-3AFD658C1922}" type="pres">
      <dgm:prSet presAssocID="{7D61A37F-E584-47A7-8C09-E7C0B9EA2041}" presName="vert1" presStyleCnt="0"/>
      <dgm:spPr/>
    </dgm:pt>
    <dgm:pt modelId="{79F56D6C-E085-4C27-92FB-387500FCD84B}" type="pres">
      <dgm:prSet presAssocID="{566863DD-AE64-4C55-B482-9992C4F0C25D}" presName="thickLine" presStyleLbl="alignNode1" presStyleIdx="3" presStyleCnt="9"/>
      <dgm:spPr/>
    </dgm:pt>
    <dgm:pt modelId="{5847B9E7-A415-4C19-94E5-84965CDDFA02}" type="pres">
      <dgm:prSet presAssocID="{566863DD-AE64-4C55-B482-9992C4F0C25D}" presName="horz1" presStyleCnt="0"/>
      <dgm:spPr/>
    </dgm:pt>
    <dgm:pt modelId="{60A1E3D8-CF16-4522-96A9-460E1CF95238}" type="pres">
      <dgm:prSet presAssocID="{566863DD-AE64-4C55-B482-9992C4F0C25D}" presName="tx1" presStyleLbl="revTx" presStyleIdx="3" presStyleCnt="9"/>
      <dgm:spPr/>
    </dgm:pt>
    <dgm:pt modelId="{96BCB95D-D25D-4996-95C6-E03190F2218E}" type="pres">
      <dgm:prSet presAssocID="{566863DD-AE64-4C55-B482-9992C4F0C25D}" presName="vert1" presStyleCnt="0"/>
      <dgm:spPr/>
    </dgm:pt>
    <dgm:pt modelId="{D0823FA8-9ADA-44CD-B632-A76929F43488}" type="pres">
      <dgm:prSet presAssocID="{A8EC5E8E-8756-4D37-A954-D54FB1559DBD}" presName="thickLine" presStyleLbl="alignNode1" presStyleIdx="4" presStyleCnt="9"/>
      <dgm:spPr/>
    </dgm:pt>
    <dgm:pt modelId="{AA7B1B9D-4034-4F0F-B8E5-957E929C3C95}" type="pres">
      <dgm:prSet presAssocID="{A8EC5E8E-8756-4D37-A954-D54FB1559DBD}" presName="horz1" presStyleCnt="0"/>
      <dgm:spPr/>
    </dgm:pt>
    <dgm:pt modelId="{A90CED6B-646B-43BC-93B0-171AC0770EAE}" type="pres">
      <dgm:prSet presAssocID="{A8EC5E8E-8756-4D37-A954-D54FB1559DBD}" presName="tx1" presStyleLbl="revTx" presStyleIdx="4" presStyleCnt="9"/>
      <dgm:spPr/>
    </dgm:pt>
    <dgm:pt modelId="{C7AFE230-F6FB-47A2-B9F9-3A6058FA7FAA}" type="pres">
      <dgm:prSet presAssocID="{A8EC5E8E-8756-4D37-A954-D54FB1559DBD}" presName="vert1" presStyleCnt="0"/>
      <dgm:spPr/>
    </dgm:pt>
    <dgm:pt modelId="{939E34C2-EDA1-4D6B-A284-70BE3D61B9F1}" type="pres">
      <dgm:prSet presAssocID="{BFEEC87D-3305-4454-A50D-F058010C5120}" presName="thickLine" presStyleLbl="alignNode1" presStyleIdx="5" presStyleCnt="9"/>
      <dgm:spPr/>
    </dgm:pt>
    <dgm:pt modelId="{98C4BE4F-A8E2-41DA-A399-54A75B5634DC}" type="pres">
      <dgm:prSet presAssocID="{BFEEC87D-3305-4454-A50D-F058010C5120}" presName="horz1" presStyleCnt="0"/>
      <dgm:spPr/>
    </dgm:pt>
    <dgm:pt modelId="{520CD103-DE76-4D03-A44A-8CC33B737552}" type="pres">
      <dgm:prSet presAssocID="{BFEEC87D-3305-4454-A50D-F058010C5120}" presName="tx1" presStyleLbl="revTx" presStyleIdx="5" presStyleCnt="9"/>
      <dgm:spPr/>
    </dgm:pt>
    <dgm:pt modelId="{6F18D21D-0E82-4CAB-8E1D-55BF90E5D624}" type="pres">
      <dgm:prSet presAssocID="{BFEEC87D-3305-4454-A50D-F058010C5120}" presName="vert1" presStyleCnt="0"/>
      <dgm:spPr/>
    </dgm:pt>
    <dgm:pt modelId="{0422438D-090F-47B8-9CFE-89C2A2E94143}" type="pres">
      <dgm:prSet presAssocID="{9419B675-9FBA-4B7E-A3F7-4CF8CBAB2BB9}" presName="thickLine" presStyleLbl="alignNode1" presStyleIdx="6" presStyleCnt="9"/>
      <dgm:spPr/>
    </dgm:pt>
    <dgm:pt modelId="{910C4ECA-B813-42A4-B33D-4E20C4F560F9}" type="pres">
      <dgm:prSet presAssocID="{9419B675-9FBA-4B7E-A3F7-4CF8CBAB2BB9}" presName="horz1" presStyleCnt="0"/>
      <dgm:spPr/>
    </dgm:pt>
    <dgm:pt modelId="{9B1A0914-0AE0-4F7B-BCB1-51CFDAC6CCC0}" type="pres">
      <dgm:prSet presAssocID="{9419B675-9FBA-4B7E-A3F7-4CF8CBAB2BB9}" presName="tx1" presStyleLbl="revTx" presStyleIdx="6" presStyleCnt="9"/>
      <dgm:spPr/>
    </dgm:pt>
    <dgm:pt modelId="{E73833CD-DF11-4FF9-BC4F-39DA442EC4E9}" type="pres">
      <dgm:prSet presAssocID="{9419B675-9FBA-4B7E-A3F7-4CF8CBAB2BB9}" presName="vert1" presStyleCnt="0"/>
      <dgm:spPr/>
    </dgm:pt>
    <dgm:pt modelId="{37BB80C0-6099-4D57-8966-92587F8CE48C}" type="pres">
      <dgm:prSet presAssocID="{FF2733B8-5027-454E-912A-62ED32A9C2C3}" presName="thickLine" presStyleLbl="alignNode1" presStyleIdx="7" presStyleCnt="9"/>
      <dgm:spPr/>
    </dgm:pt>
    <dgm:pt modelId="{AC10295A-8E6F-49F1-98EF-FEC19612BF7B}" type="pres">
      <dgm:prSet presAssocID="{FF2733B8-5027-454E-912A-62ED32A9C2C3}" presName="horz1" presStyleCnt="0"/>
      <dgm:spPr/>
    </dgm:pt>
    <dgm:pt modelId="{20DEEE3F-5746-439D-B185-ED1D8148387F}" type="pres">
      <dgm:prSet presAssocID="{FF2733B8-5027-454E-912A-62ED32A9C2C3}" presName="tx1" presStyleLbl="revTx" presStyleIdx="7" presStyleCnt="9"/>
      <dgm:spPr/>
    </dgm:pt>
    <dgm:pt modelId="{575FE13B-41F1-4CF9-B279-2B39F3F3DAC0}" type="pres">
      <dgm:prSet presAssocID="{FF2733B8-5027-454E-912A-62ED32A9C2C3}" presName="vert1" presStyleCnt="0"/>
      <dgm:spPr/>
    </dgm:pt>
    <dgm:pt modelId="{AB42D78D-DCDF-40A2-85F2-DCB421BD2443}" type="pres">
      <dgm:prSet presAssocID="{49E42983-D5CF-4D6A-814E-6A5D999022A0}" presName="thickLine" presStyleLbl="alignNode1" presStyleIdx="8" presStyleCnt="9"/>
      <dgm:spPr/>
    </dgm:pt>
    <dgm:pt modelId="{D9420A04-8ADC-43AB-92D6-871BD089BD10}" type="pres">
      <dgm:prSet presAssocID="{49E42983-D5CF-4D6A-814E-6A5D999022A0}" presName="horz1" presStyleCnt="0"/>
      <dgm:spPr/>
    </dgm:pt>
    <dgm:pt modelId="{09BBF792-D341-4A31-9589-0D4CAAFE021B}" type="pres">
      <dgm:prSet presAssocID="{49E42983-D5CF-4D6A-814E-6A5D999022A0}" presName="tx1" presStyleLbl="revTx" presStyleIdx="8" presStyleCnt="9"/>
      <dgm:spPr/>
    </dgm:pt>
    <dgm:pt modelId="{354A8E96-1EBC-4BD2-B100-2AFF673D589A}" type="pres">
      <dgm:prSet presAssocID="{49E42983-D5CF-4D6A-814E-6A5D999022A0}" presName="vert1" presStyleCnt="0"/>
      <dgm:spPr/>
    </dgm:pt>
  </dgm:ptLst>
  <dgm:cxnLst>
    <dgm:cxn modelId="{C2215600-EE3C-41EB-869E-6DDAA4FF7557}" type="presOf" srcId="{9419B675-9FBA-4B7E-A3F7-4CF8CBAB2BB9}" destId="{9B1A0914-0AE0-4F7B-BCB1-51CFDAC6CCC0}" srcOrd="0" destOrd="0" presId="urn:microsoft.com/office/officeart/2008/layout/LinedList"/>
    <dgm:cxn modelId="{DEFA0902-98FA-421E-87B8-66E6E2DDFC81}" srcId="{409C036C-B944-486B-BDF3-3ED3DC574E34}" destId="{50287E28-74D8-4628-B5D8-103799D82342}" srcOrd="0" destOrd="0" parTransId="{F02B1AF9-7A3F-476B-97F9-86109A2C30EC}" sibTransId="{FBEAE57C-81EB-4E72-8CD0-1DCA0EB6C8F1}"/>
    <dgm:cxn modelId="{92C91102-7D4F-4A2B-AD31-F8FE45103999}" type="presOf" srcId="{409C036C-B944-486B-BDF3-3ED3DC574E34}" destId="{5E2D9579-BFC8-40D3-8E4E-51DEECF904D8}" srcOrd="0" destOrd="0" presId="urn:microsoft.com/office/officeart/2008/layout/LinedList"/>
    <dgm:cxn modelId="{07D7BE1A-62D0-49D4-A045-A41C8FF9BC23}" type="presOf" srcId="{0C48CD95-0EA7-4D1A-9BA3-A6CA88A3A55F}" destId="{C4B1A9A7-0BB9-4BBB-868D-0B25ACB12276}" srcOrd="0" destOrd="0" presId="urn:microsoft.com/office/officeart/2008/layout/LinedList"/>
    <dgm:cxn modelId="{03DAB13B-7B83-49F1-B1AE-CEF0897796D9}" type="presOf" srcId="{7D61A37F-E584-47A7-8C09-E7C0B9EA2041}" destId="{566CD931-3A7F-4DF8-A593-1F07DE424714}" srcOrd="0" destOrd="0" presId="urn:microsoft.com/office/officeart/2008/layout/LinedList"/>
    <dgm:cxn modelId="{70C4445C-862C-4783-B112-F8BD0A5E138C}" srcId="{409C036C-B944-486B-BDF3-3ED3DC574E34}" destId="{9419B675-9FBA-4B7E-A3F7-4CF8CBAB2BB9}" srcOrd="6" destOrd="0" parTransId="{5FEA9DF8-CD03-4FEF-B772-15724FD5F3DC}" sibTransId="{EA2CA20C-2E08-471B-A459-ED6E711A2C7C}"/>
    <dgm:cxn modelId="{1EACB046-11F9-48E7-BC05-C44A5F65F070}" srcId="{409C036C-B944-486B-BDF3-3ED3DC574E34}" destId="{566863DD-AE64-4C55-B482-9992C4F0C25D}" srcOrd="3" destOrd="0" parTransId="{B67BC3BE-BE11-4F8D-9553-A805312D3899}" sibTransId="{08D042D0-CC62-4863-BAEA-34FD34161B94}"/>
    <dgm:cxn modelId="{DCAE5157-CB04-4CDB-9F6C-B84831B816F0}" srcId="{409C036C-B944-486B-BDF3-3ED3DC574E34}" destId="{49E42983-D5CF-4D6A-814E-6A5D999022A0}" srcOrd="8" destOrd="0" parTransId="{5CB25B50-18A9-467A-8ED7-224417C6627C}" sibTransId="{D9472A72-1BF4-440A-B5B5-FE8FCA659408}"/>
    <dgm:cxn modelId="{80D65E98-A326-4B5A-A1EE-905280121E43}" srcId="{409C036C-B944-486B-BDF3-3ED3DC574E34}" destId="{FF2733B8-5027-454E-912A-62ED32A9C2C3}" srcOrd="7" destOrd="0" parTransId="{DDFA815D-2958-4516-9897-01281F6F872D}" sibTransId="{C0B383E5-C547-4735-9878-D0601E3420A7}"/>
    <dgm:cxn modelId="{BA1D7F99-FA8A-4DFA-BF33-F112F2DD07C9}" srcId="{409C036C-B944-486B-BDF3-3ED3DC574E34}" destId="{A8EC5E8E-8756-4D37-A954-D54FB1559DBD}" srcOrd="4" destOrd="0" parTransId="{5F1026EB-F18D-4F75-85F8-9E5A08DEC140}" sibTransId="{E2DEA5E0-5020-4741-825C-2D2751A7D4CC}"/>
    <dgm:cxn modelId="{7568449A-6A4D-4B2F-B6A1-C2CDB422F9A3}" type="presOf" srcId="{BFEEC87D-3305-4454-A50D-F058010C5120}" destId="{520CD103-DE76-4D03-A44A-8CC33B737552}" srcOrd="0" destOrd="0" presId="urn:microsoft.com/office/officeart/2008/layout/LinedList"/>
    <dgm:cxn modelId="{2F3D18AB-D609-48CD-AB48-FF5E19BA2023}" type="presOf" srcId="{FF2733B8-5027-454E-912A-62ED32A9C2C3}" destId="{20DEEE3F-5746-439D-B185-ED1D8148387F}" srcOrd="0" destOrd="0" presId="urn:microsoft.com/office/officeart/2008/layout/LinedList"/>
    <dgm:cxn modelId="{79AE56AB-7B34-4A0B-94C7-B396B7997572}" type="presOf" srcId="{566863DD-AE64-4C55-B482-9992C4F0C25D}" destId="{60A1E3D8-CF16-4522-96A9-460E1CF95238}" srcOrd="0" destOrd="0" presId="urn:microsoft.com/office/officeart/2008/layout/LinedList"/>
    <dgm:cxn modelId="{FDAA9FB2-6BC6-4E25-80B4-0B37E34606EF}" type="presOf" srcId="{50287E28-74D8-4628-B5D8-103799D82342}" destId="{F940F95D-23CD-4867-9280-A22BC9BEF78C}" srcOrd="0" destOrd="0" presId="urn:microsoft.com/office/officeart/2008/layout/LinedList"/>
    <dgm:cxn modelId="{46E50EB7-03BB-4627-995C-8F1CE7AD8037}" srcId="{409C036C-B944-486B-BDF3-3ED3DC574E34}" destId="{0C48CD95-0EA7-4D1A-9BA3-A6CA88A3A55F}" srcOrd="1" destOrd="0" parTransId="{61E0494D-B24F-4E38-ABC6-B77F116F7DBF}" sibTransId="{EB29BE6C-2B23-45FB-BE68-B3CC8D7B9577}"/>
    <dgm:cxn modelId="{B4BC6FBA-B7F0-42EA-BE63-93331277B296}" type="presOf" srcId="{49E42983-D5CF-4D6A-814E-6A5D999022A0}" destId="{09BBF792-D341-4A31-9589-0D4CAAFE021B}" srcOrd="0" destOrd="0" presId="urn:microsoft.com/office/officeart/2008/layout/LinedList"/>
    <dgm:cxn modelId="{C2F70CD3-1770-4802-8BC2-15C83966A915}" type="presOf" srcId="{A8EC5E8E-8756-4D37-A954-D54FB1559DBD}" destId="{A90CED6B-646B-43BC-93B0-171AC0770EAE}" srcOrd="0" destOrd="0" presId="urn:microsoft.com/office/officeart/2008/layout/LinedList"/>
    <dgm:cxn modelId="{40518DDE-6833-46EB-9220-9CA9C88AB8AB}" srcId="{409C036C-B944-486B-BDF3-3ED3DC574E34}" destId="{7D61A37F-E584-47A7-8C09-E7C0B9EA2041}" srcOrd="2" destOrd="0" parTransId="{8E322D57-85C7-430C-8A68-B5799372BF41}" sibTransId="{EA47EEFA-74BE-4AEB-86B8-D96E71E657FB}"/>
    <dgm:cxn modelId="{D9758DE4-EFF7-42DB-B04D-BFAABD13AD57}" srcId="{409C036C-B944-486B-BDF3-3ED3DC574E34}" destId="{BFEEC87D-3305-4454-A50D-F058010C5120}" srcOrd="5" destOrd="0" parTransId="{EF326E7B-2ED9-477B-A62F-45E8BDC816BE}" sibTransId="{82ABE4AF-457E-414E-8D55-855251668B37}"/>
    <dgm:cxn modelId="{1ED582F9-8EA9-4FB2-9512-4FAA78FB9216}" type="presParOf" srcId="{5E2D9579-BFC8-40D3-8E4E-51DEECF904D8}" destId="{5E97A641-F1D3-4683-A59F-78C7A9798497}" srcOrd="0" destOrd="0" presId="urn:microsoft.com/office/officeart/2008/layout/LinedList"/>
    <dgm:cxn modelId="{A81F7003-ECFF-4541-AB63-1874F17CFC49}" type="presParOf" srcId="{5E2D9579-BFC8-40D3-8E4E-51DEECF904D8}" destId="{C832098D-3F23-451B-9FE4-41D0C798BBC5}" srcOrd="1" destOrd="0" presId="urn:microsoft.com/office/officeart/2008/layout/LinedList"/>
    <dgm:cxn modelId="{60488F41-2D7A-470F-B593-BFF8664C4FE1}" type="presParOf" srcId="{C832098D-3F23-451B-9FE4-41D0C798BBC5}" destId="{F940F95D-23CD-4867-9280-A22BC9BEF78C}" srcOrd="0" destOrd="0" presId="urn:microsoft.com/office/officeart/2008/layout/LinedList"/>
    <dgm:cxn modelId="{BAFFED3C-A450-48A9-8CA9-528EB20122D6}" type="presParOf" srcId="{C832098D-3F23-451B-9FE4-41D0C798BBC5}" destId="{024611B7-B903-4B6D-9497-837B7638B9A0}" srcOrd="1" destOrd="0" presId="urn:microsoft.com/office/officeart/2008/layout/LinedList"/>
    <dgm:cxn modelId="{13B7F2E1-E923-49AB-8D86-BB27D5ED46B5}" type="presParOf" srcId="{5E2D9579-BFC8-40D3-8E4E-51DEECF904D8}" destId="{DCB94854-60F3-4EE9-A935-581A9E0B5E93}" srcOrd="2" destOrd="0" presId="urn:microsoft.com/office/officeart/2008/layout/LinedList"/>
    <dgm:cxn modelId="{CCCCAD4A-6899-434C-93C7-644379F48894}" type="presParOf" srcId="{5E2D9579-BFC8-40D3-8E4E-51DEECF904D8}" destId="{14A7B842-098B-499B-9058-EB82B35D41B3}" srcOrd="3" destOrd="0" presId="urn:microsoft.com/office/officeart/2008/layout/LinedList"/>
    <dgm:cxn modelId="{2D034DE1-8CB2-4BE4-8CCA-BB2ED36E7A02}" type="presParOf" srcId="{14A7B842-098B-499B-9058-EB82B35D41B3}" destId="{C4B1A9A7-0BB9-4BBB-868D-0B25ACB12276}" srcOrd="0" destOrd="0" presId="urn:microsoft.com/office/officeart/2008/layout/LinedList"/>
    <dgm:cxn modelId="{C631E122-2970-4E67-80CC-8F6BD32A4865}" type="presParOf" srcId="{14A7B842-098B-499B-9058-EB82B35D41B3}" destId="{4D86D36B-4C0E-4917-AAD6-413C7C624FBF}" srcOrd="1" destOrd="0" presId="urn:microsoft.com/office/officeart/2008/layout/LinedList"/>
    <dgm:cxn modelId="{B74B516B-6A86-4A0C-B499-162A36969E20}" type="presParOf" srcId="{5E2D9579-BFC8-40D3-8E4E-51DEECF904D8}" destId="{8CB8F461-FBD3-4DD2-AF6D-71F1DCFB6B3D}" srcOrd="4" destOrd="0" presId="urn:microsoft.com/office/officeart/2008/layout/LinedList"/>
    <dgm:cxn modelId="{18BA2E5B-BB65-4A0D-B082-8A98A094682B}" type="presParOf" srcId="{5E2D9579-BFC8-40D3-8E4E-51DEECF904D8}" destId="{DBFBB833-B9ED-49B5-B4E4-5249D65DB04B}" srcOrd="5" destOrd="0" presId="urn:microsoft.com/office/officeart/2008/layout/LinedList"/>
    <dgm:cxn modelId="{DBF87C2F-6402-4CBC-9936-D67B9A365336}" type="presParOf" srcId="{DBFBB833-B9ED-49B5-B4E4-5249D65DB04B}" destId="{566CD931-3A7F-4DF8-A593-1F07DE424714}" srcOrd="0" destOrd="0" presId="urn:microsoft.com/office/officeart/2008/layout/LinedList"/>
    <dgm:cxn modelId="{DAB70EB8-9312-4B01-8453-0DFDDD1BE08C}" type="presParOf" srcId="{DBFBB833-B9ED-49B5-B4E4-5249D65DB04B}" destId="{4EC98C0D-81BA-4147-AF54-3AFD658C1922}" srcOrd="1" destOrd="0" presId="urn:microsoft.com/office/officeart/2008/layout/LinedList"/>
    <dgm:cxn modelId="{4B0AFD5B-A106-4EA2-8C49-CA13DF4D219B}" type="presParOf" srcId="{5E2D9579-BFC8-40D3-8E4E-51DEECF904D8}" destId="{79F56D6C-E085-4C27-92FB-387500FCD84B}" srcOrd="6" destOrd="0" presId="urn:microsoft.com/office/officeart/2008/layout/LinedList"/>
    <dgm:cxn modelId="{C36456E0-A53E-40DD-B31D-CECCAA7D6243}" type="presParOf" srcId="{5E2D9579-BFC8-40D3-8E4E-51DEECF904D8}" destId="{5847B9E7-A415-4C19-94E5-84965CDDFA02}" srcOrd="7" destOrd="0" presId="urn:microsoft.com/office/officeart/2008/layout/LinedList"/>
    <dgm:cxn modelId="{A5DE3316-E6E1-485E-8B02-C42181D7587D}" type="presParOf" srcId="{5847B9E7-A415-4C19-94E5-84965CDDFA02}" destId="{60A1E3D8-CF16-4522-96A9-460E1CF95238}" srcOrd="0" destOrd="0" presId="urn:microsoft.com/office/officeart/2008/layout/LinedList"/>
    <dgm:cxn modelId="{403E5516-5C5C-405B-938E-08B55E62642E}" type="presParOf" srcId="{5847B9E7-A415-4C19-94E5-84965CDDFA02}" destId="{96BCB95D-D25D-4996-95C6-E03190F2218E}" srcOrd="1" destOrd="0" presId="urn:microsoft.com/office/officeart/2008/layout/LinedList"/>
    <dgm:cxn modelId="{A8CA6B4A-6B84-449D-82F1-0180694DDE3F}" type="presParOf" srcId="{5E2D9579-BFC8-40D3-8E4E-51DEECF904D8}" destId="{D0823FA8-9ADA-44CD-B632-A76929F43488}" srcOrd="8" destOrd="0" presId="urn:microsoft.com/office/officeart/2008/layout/LinedList"/>
    <dgm:cxn modelId="{0DAFD8B0-F7EF-430C-9F1D-66C38695C5C2}" type="presParOf" srcId="{5E2D9579-BFC8-40D3-8E4E-51DEECF904D8}" destId="{AA7B1B9D-4034-4F0F-B8E5-957E929C3C95}" srcOrd="9" destOrd="0" presId="urn:microsoft.com/office/officeart/2008/layout/LinedList"/>
    <dgm:cxn modelId="{C3A1027B-7BCF-4321-B64C-7FDFCA41E82E}" type="presParOf" srcId="{AA7B1B9D-4034-4F0F-B8E5-957E929C3C95}" destId="{A90CED6B-646B-43BC-93B0-171AC0770EAE}" srcOrd="0" destOrd="0" presId="urn:microsoft.com/office/officeart/2008/layout/LinedList"/>
    <dgm:cxn modelId="{4E07DC38-9476-426E-9926-BA56544F4705}" type="presParOf" srcId="{AA7B1B9D-4034-4F0F-B8E5-957E929C3C95}" destId="{C7AFE230-F6FB-47A2-B9F9-3A6058FA7FAA}" srcOrd="1" destOrd="0" presId="urn:microsoft.com/office/officeart/2008/layout/LinedList"/>
    <dgm:cxn modelId="{D2FE79AA-D5BD-4054-8D56-617257F11A36}" type="presParOf" srcId="{5E2D9579-BFC8-40D3-8E4E-51DEECF904D8}" destId="{939E34C2-EDA1-4D6B-A284-70BE3D61B9F1}" srcOrd="10" destOrd="0" presId="urn:microsoft.com/office/officeart/2008/layout/LinedList"/>
    <dgm:cxn modelId="{D2A6BE7A-E119-4E2A-9957-812AFB288C4A}" type="presParOf" srcId="{5E2D9579-BFC8-40D3-8E4E-51DEECF904D8}" destId="{98C4BE4F-A8E2-41DA-A399-54A75B5634DC}" srcOrd="11" destOrd="0" presId="urn:microsoft.com/office/officeart/2008/layout/LinedList"/>
    <dgm:cxn modelId="{EDB3D1AD-785A-4412-BE80-F0A4DF03146A}" type="presParOf" srcId="{98C4BE4F-A8E2-41DA-A399-54A75B5634DC}" destId="{520CD103-DE76-4D03-A44A-8CC33B737552}" srcOrd="0" destOrd="0" presId="urn:microsoft.com/office/officeart/2008/layout/LinedList"/>
    <dgm:cxn modelId="{9354DA42-F815-4FA0-98D6-DC9670D0AD9C}" type="presParOf" srcId="{98C4BE4F-A8E2-41DA-A399-54A75B5634DC}" destId="{6F18D21D-0E82-4CAB-8E1D-55BF90E5D624}" srcOrd="1" destOrd="0" presId="urn:microsoft.com/office/officeart/2008/layout/LinedList"/>
    <dgm:cxn modelId="{2260ECFD-C150-4474-B857-AA05D821F891}" type="presParOf" srcId="{5E2D9579-BFC8-40D3-8E4E-51DEECF904D8}" destId="{0422438D-090F-47B8-9CFE-89C2A2E94143}" srcOrd="12" destOrd="0" presId="urn:microsoft.com/office/officeart/2008/layout/LinedList"/>
    <dgm:cxn modelId="{308E2E33-3C8A-49E6-AF6F-8691EBA790FD}" type="presParOf" srcId="{5E2D9579-BFC8-40D3-8E4E-51DEECF904D8}" destId="{910C4ECA-B813-42A4-B33D-4E20C4F560F9}" srcOrd="13" destOrd="0" presId="urn:microsoft.com/office/officeart/2008/layout/LinedList"/>
    <dgm:cxn modelId="{3F6B2604-3FDA-4445-81AC-7ECA896986B8}" type="presParOf" srcId="{910C4ECA-B813-42A4-B33D-4E20C4F560F9}" destId="{9B1A0914-0AE0-4F7B-BCB1-51CFDAC6CCC0}" srcOrd="0" destOrd="0" presId="urn:microsoft.com/office/officeart/2008/layout/LinedList"/>
    <dgm:cxn modelId="{48B1569F-C09D-45A1-8BA8-8540E5DB56F1}" type="presParOf" srcId="{910C4ECA-B813-42A4-B33D-4E20C4F560F9}" destId="{E73833CD-DF11-4FF9-BC4F-39DA442EC4E9}" srcOrd="1" destOrd="0" presId="urn:microsoft.com/office/officeart/2008/layout/LinedList"/>
    <dgm:cxn modelId="{4A6FB5D1-20E4-4E56-9007-DE9F9FA9F644}" type="presParOf" srcId="{5E2D9579-BFC8-40D3-8E4E-51DEECF904D8}" destId="{37BB80C0-6099-4D57-8966-92587F8CE48C}" srcOrd="14" destOrd="0" presId="urn:microsoft.com/office/officeart/2008/layout/LinedList"/>
    <dgm:cxn modelId="{F68A27E7-1F47-4E81-860A-102A4F45AD6A}" type="presParOf" srcId="{5E2D9579-BFC8-40D3-8E4E-51DEECF904D8}" destId="{AC10295A-8E6F-49F1-98EF-FEC19612BF7B}" srcOrd="15" destOrd="0" presId="urn:microsoft.com/office/officeart/2008/layout/LinedList"/>
    <dgm:cxn modelId="{50F50BA8-D345-4E52-BE7E-DA7661174512}" type="presParOf" srcId="{AC10295A-8E6F-49F1-98EF-FEC19612BF7B}" destId="{20DEEE3F-5746-439D-B185-ED1D8148387F}" srcOrd="0" destOrd="0" presId="urn:microsoft.com/office/officeart/2008/layout/LinedList"/>
    <dgm:cxn modelId="{2BE8E033-DE73-4BFE-A106-BE9449A4CB43}" type="presParOf" srcId="{AC10295A-8E6F-49F1-98EF-FEC19612BF7B}" destId="{575FE13B-41F1-4CF9-B279-2B39F3F3DAC0}" srcOrd="1" destOrd="0" presId="urn:microsoft.com/office/officeart/2008/layout/LinedList"/>
    <dgm:cxn modelId="{8F81F79B-EB9D-43D8-B6CA-BEFE8448BC47}" type="presParOf" srcId="{5E2D9579-BFC8-40D3-8E4E-51DEECF904D8}" destId="{AB42D78D-DCDF-40A2-85F2-DCB421BD2443}" srcOrd="16" destOrd="0" presId="urn:microsoft.com/office/officeart/2008/layout/LinedList"/>
    <dgm:cxn modelId="{E6B3C48A-9A99-4363-A934-1B75729B3973}" type="presParOf" srcId="{5E2D9579-BFC8-40D3-8E4E-51DEECF904D8}" destId="{D9420A04-8ADC-43AB-92D6-871BD089BD10}" srcOrd="17" destOrd="0" presId="urn:microsoft.com/office/officeart/2008/layout/LinedList"/>
    <dgm:cxn modelId="{D14C261F-835D-4BFC-B02F-4508E26E462A}" type="presParOf" srcId="{D9420A04-8ADC-43AB-92D6-871BD089BD10}" destId="{09BBF792-D341-4A31-9589-0D4CAAFE021B}" srcOrd="0" destOrd="0" presId="urn:microsoft.com/office/officeart/2008/layout/LinedList"/>
    <dgm:cxn modelId="{ECE17C84-8932-46D3-9953-778244608539}" type="presParOf" srcId="{D9420A04-8ADC-43AB-92D6-871BD089BD10}" destId="{354A8E96-1EBC-4BD2-B100-2AFF673D58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7A641-F1D3-4683-A59F-78C7A9798497}">
      <dsp:nvSpPr>
        <dsp:cNvPr id="0" name=""/>
        <dsp:cNvSpPr/>
      </dsp:nvSpPr>
      <dsp:spPr>
        <a:xfrm>
          <a:off x="0" y="587"/>
          <a:ext cx="10906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0F95D-23CD-4867-9280-A22BC9BEF78C}">
      <dsp:nvSpPr>
        <dsp:cNvPr id="0" name=""/>
        <dsp:cNvSpPr/>
      </dsp:nvSpPr>
      <dsp:spPr>
        <a:xfrm>
          <a:off x="0" y="587"/>
          <a:ext cx="10906125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Inhimillisesti kestävä hoiva </a:t>
          </a:r>
          <a:r>
            <a:rPr lang="fi-FI" sz="2400" kern="1200">
              <a:hlinkClick xmlns:r="http://schemas.openxmlformats.org/officeDocument/2006/relationships" r:id="rId1"/>
            </a:rPr>
            <a:t>Inhimillisesti kestävä hoivatyö | Laurea Journal</a:t>
          </a:r>
          <a:endParaRPr lang="en-US" sz="2400" kern="1200"/>
        </a:p>
      </dsp:txBody>
      <dsp:txXfrm>
        <a:off x="0" y="587"/>
        <a:ext cx="10906125" cy="534856"/>
      </dsp:txXfrm>
    </dsp:sp>
    <dsp:sp modelId="{DCB94854-60F3-4EE9-A935-581A9E0B5E93}">
      <dsp:nvSpPr>
        <dsp:cNvPr id="0" name=""/>
        <dsp:cNvSpPr/>
      </dsp:nvSpPr>
      <dsp:spPr>
        <a:xfrm>
          <a:off x="0" y="535444"/>
          <a:ext cx="10906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1A9A7-0BB9-4BBB-868D-0B25ACB12276}">
      <dsp:nvSpPr>
        <dsp:cNvPr id="0" name=""/>
        <dsp:cNvSpPr/>
      </dsp:nvSpPr>
      <dsp:spPr>
        <a:xfrm>
          <a:off x="0" y="535444"/>
          <a:ext cx="10906125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Sosiaalinen kestävyys: hyvinvoinnin edellytysten siirtämistä sukupolvelta toiselle</a:t>
          </a:r>
          <a:endParaRPr lang="en-US" sz="2400" kern="1200" dirty="0"/>
        </a:p>
      </dsp:txBody>
      <dsp:txXfrm>
        <a:off x="0" y="535444"/>
        <a:ext cx="10906125" cy="534856"/>
      </dsp:txXfrm>
    </dsp:sp>
    <dsp:sp modelId="{8CB8F461-FBD3-4DD2-AF6D-71F1DCFB6B3D}">
      <dsp:nvSpPr>
        <dsp:cNvPr id="0" name=""/>
        <dsp:cNvSpPr/>
      </dsp:nvSpPr>
      <dsp:spPr>
        <a:xfrm>
          <a:off x="0" y="1070301"/>
          <a:ext cx="10906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CD931-3A7F-4DF8-A593-1F07DE424714}">
      <dsp:nvSpPr>
        <dsp:cNvPr id="0" name=""/>
        <dsp:cNvSpPr/>
      </dsp:nvSpPr>
      <dsp:spPr>
        <a:xfrm>
          <a:off x="0" y="1070301"/>
          <a:ext cx="10906125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Tarvikkeiden kestävä käyttäminen</a:t>
          </a:r>
          <a:endParaRPr lang="en-US" sz="2400" kern="1200"/>
        </a:p>
      </dsp:txBody>
      <dsp:txXfrm>
        <a:off x="0" y="1070301"/>
        <a:ext cx="10906125" cy="534856"/>
      </dsp:txXfrm>
    </dsp:sp>
    <dsp:sp modelId="{79F56D6C-E085-4C27-92FB-387500FCD84B}">
      <dsp:nvSpPr>
        <dsp:cNvPr id="0" name=""/>
        <dsp:cNvSpPr/>
      </dsp:nvSpPr>
      <dsp:spPr>
        <a:xfrm>
          <a:off x="0" y="1605158"/>
          <a:ext cx="10906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1E3D8-CF16-4522-96A9-460E1CF95238}">
      <dsp:nvSpPr>
        <dsp:cNvPr id="0" name=""/>
        <dsp:cNvSpPr/>
      </dsp:nvSpPr>
      <dsp:spPr>
        <a:xfrm>
          <a:off x="0" y="1605158"/>
          <a:ext cx="10906125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Turhien jätteiden välttäminen </a:t>
          </a:r>
          <a:endParaRPr lang="en-US" sz="2400" kern="1200"/>
        </a:p>
      </dsp:txBody>
      <dsp:txXfrm>
        <a:off x="0" y="1605158"/>
        <a:ext cx="10906125" cy="534856"/>
      </dsp:txXfrm>
    </dsp:sp>
    <dsp:sp modelId="{D0823FA8-9ADA-44CD-B632-A76929F43488}">
      <dsp:nvSpPr>
        <dsp:cNvPr id="0" name=""/>
        <dsp:cNvSpPr/>
      </dsp:nvSpPr>
      <dsp:spPr>
        <a:xfrm>
          <a:off x="0" y="2140015"/>
          <a:ext cx="10906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CED6B-646B-43BC-93B0-171AC0770EAE}">
      <dsp:nvSpPr>
        <dsp:cNvPr id="0" name=""/>
        <dsp:cNvSpPr/>
      </dsp:nvSpPr>
      <dsp:spPr>
        <a:xfrm>
          <a:off x="0" y="2140015"/>
          <a:ext cx="10906125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Jätteiden kierrättäminen</a:t>
          </a:r>
          <a:endParaRPr lang="en-US" sz="2400" kern="1200"/>
        </a:p>
      </dsp:txBody>
      <dsp:txXfrm>
        <a:off x="0" y="2140015"/>
        <a:ext cx="10906125" cy="534856"/>
      </dsp:txXfrm>
    </dsp:sp>
    <dsp:sp modelId="{939E34C2-EDA1-4D6B-A284-70BE3D61B9F1}">
      <dsp:nvSpPr>
        <dsp:cNvPr id="0" name=""/>
        <dsp:cNvSpPr/>
      </dsp:nvSpPr>
      <dsp:spPr>
        <a:xfrm>
          <a:off x="0" y="2674872"/>
          <a:ext cx="10906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CD103-DE76-4D03-A44A-8CC33B737552}">
      <dsp:nvSpPr>
        <dsp:cNvPr id="0" name=""/>
        <dsp:cNvSpPr/>
      </dsp:nvSpPr>
      <dsp:spPr>
        <a:xfrm>
          <a:off x="0" y="2674872"/>
          <a:ext cx="10906125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Vaarallisten jätteiden turvallinen hävittäminen</a:t>
          </a:r>
          <a:endParaRPr lang="en-US" sz="2400" kern="1200"/>
        </a:p>
      </dsp:txBody>
      <dsp:txXfrm>
        <a:off x="0" y="2674872"/>
        <a:ext cx="10906125" cy="534856"/>
      </dsp:txXfrm>
    </dsp:sp>
    <dsp:sp modelId="{0422438D-090F-47B8-9CFE-89C2A2E94143}">
      <dsp:nvSpPr>
        <dsp:cNvPr id="0" name=""/>
        <dsp:cNvSpPr/>
      </dsp:nvSpPr>
      <dsp:spPr>
        <a:xfrm>
          <a:off x="0" y="3209729"/>
          <a:ext cx="10906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A0914-0AE0-4F7B-BCB1-51CFDAC6CCC0}">
      <dsp:nvSpPr>
        <dsp:cNvPr id="0" name=""/>
        <dsp:cNvSpPr/>
      </dsp:nvSpPr>
      <dsp:spPr>
        <a:xfrm>
          <a:off x="0" y="3209729"/>
          <a:ext cx="10906125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Kestävästi ruokaileminen</a:t>
          </a:r>
          <a:endParaRPr lang="en-US" sz="2400" kern="1200"/>
        </a:p>
      </dsp:txBody>
      <dsp:txXfrm>
        <a:off x="0" y="3209729"/>
        <a:ext cx="10906125" cy="534856"/>
      </dsp:txXfrm>
    </dsp:sp>
    <dsp:sp modelId="{37BB80C0-6099-4D57-8966-92587F8CE48C}">
      <dsp:nvSpPr>
        <dsp:cNvPr id="0" name=""/>
        <dsp:cNvSpPr/>
      </dsp:nvSpPr>
      <dsp:spPr>
        <a:xfrm>
          <a:off x="0" y="3744586"/>
          <a:ext cx="10906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EEE3F-5746-439D-B185-ED1D8148387F}">
      <dsp:nvSpPr>
        <dsp:cNvPr id="0" name=""/>
        <dsp:cNvSpPr/>
      </dsp:nvSpPr>
      <dsp:spPr>
        <a:xfrm>
          <a:off x="0" y="3744586"/>
          <a:ext cx="10906125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Energiatehokkaasti toimiminen</a:t>
          </a:r>
          <a:endParaRPr lang="en-US" sz="2400" kern="1200"/>
        </a:p>
      </dsp:txBody>
      <dsp:txXfrm>
        <a:off x="0" y="3744586"/>
        <a:ext cx="10906125" cy="534856"/>
      </dsp:txXfrm>
    </dsp:sp>
    <dsp:sp modelId="{AB42D78D-DCDF-40A2-85F2-DCB421BD2443}">
      <dsp:nvSpPr>
        <dsp:cNvPr id="0" name=""/>
        <dsp:cNvSpPr/>
      </dsp:nvSpPr>
      <dsp:spPr>
        <a:xfrm>
          <a:off x="0" y="4279443"/>
          <a:ext cx="10906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BF792-D341-4A31-9589-0D4CAAFE021B}">
      <dsp:nvSpPr>
        <dsp:cNvPr id="0" name=""/>
        <dsp:cNvSpPr/>
      </dsp:nvSpPr>
      <dsp:spPr>
        <a:xfrm>
          <a:off x="0" y="4279443"/>
          <a:ext cx="10906125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Mitä muuta?</a:t>
          </a:r>
          <a:endParaRPr lang="en-US" sz="2400" kern="1200"/>
        </a:p>
      </dsp:txBody>
      <dsp:txXfrm>
        <a:off x="0" y="4279443"/>
        <a:ext cx="10906125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FEAB91-9D10-E4DD-C1AF-CA5051413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46AB93-2E85-9D16-49C5-03DAAE9A1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2AE111-5FA4-52C7-862A-C4AE1065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927644-F12E-3A7B-18A3-66934327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DD9B08-5A68-F6DD-5140-5D895610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D429B4-B30D-10BC-0D72-F1CBDC9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C833C75-5C3E-2D1D-70A3-018DD3129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6F0341-F265-36BF-6521-1C989293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3E76C7-B0C5-9883-CBDF-606D6C9E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9E9-E56F-E02D-149B-3690AC76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239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6A2A9CC-95EB-D4ED-3095-3894AA018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BFF8459-8628-3721-AAE0-B526E23E1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D73261-205F-81A0-1CC0-E61EC053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2C4A23-5814-B594-4373-A9094235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CB3292-3751-8594-8CD6-52869CB1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13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1ECC4-307F-6F9A-7228-CA295C96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F5E34D-D712-EAFB-3A57-899E3FCF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1EE719-F285-72D2-6D68-086D68C4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6B394A-998E-DAE7-81AB-45883CCF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EA6A88-9090-8CDC-2F0C-AB0E22F1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48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73E31-5A2A-F673-234F-76327000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E124C1-EB33-305E-9307-3FE134483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7127D2-4DDC-F3F9-3B62-E9C086DE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699B05-6FD8-F63D-C8C1-622D11B1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45E957-54E5-9593-E5A4-D435054A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89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8FA47C-9EEC-CB20-DE35-3A23CE0D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32AE29-F147-F276-5B66-40A7F9919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6F2FEC-FAF9-14FA-6F7E-590500AD6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768561-400E-3180-880E-14F4A029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9ADC462-60DE-FF76-A08B-57EDFA39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A0C414-9EA3-E74C-7954-0C4A149F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44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7C871F-48C5-5974-AB47-4737AF97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F34692-B879-44A3-D6C8-348001C4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58A3EB-BC67-480D-288A-CFE201904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BD3D9CC-871E-6DBD-2901-E7B892BC6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DC0B853-27BC-366A-00A5-84A5057BF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891464-02A7-3E4E-2926-24C1CFAE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2DF0533-E93D-5505-2BF6-4D63728F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9883072-5ECB-AAAB-D048-7F67A6DB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614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63182-2652-0714-BB98-30AD5D11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7E36AB-3CA4-E653-92E1-5D3F2CA2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29C4EA-BC5B-B6E7-A91B-170C10EA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20019BC-283C-773F-3559-D0754C87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62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D8D2C67-D9B2-26FB-D5D1-38938D80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373BDCD-7AF1-B79A-8D06-5BC1757F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3695F7-07BC-5D08-4A81-D5FC2EBE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61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7DFFD0-5A7E-2B90-5018-2DA7E6E5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E8CB17-2B15-9155-E41C-78041C59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0B112D-98DE-436D-E4B0-67B3400DE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53C3BA-C026-8B4C-353C-FB6E2851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6DFA91-A6F0-11BD-5045-CFE07E86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6580A0-3CEB-2D87-E8D5-46DBF6F4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36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BCC463-CA2F-8A0A-77FF-21EBC7C8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3EA453-6417-4A5C-8651-36D269034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7188836-2242-C703-8985-41AF7BD01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E0FF18-D5BE-4675-9B5B-1A88A8DD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064146-358A-6864-1260-AAF144E6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9A71E0-3F8A-13D8-5E06-0FBC8391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94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2CC81C6-7CE1-899C-5C4B-6056E975A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9FED95-8037-270C-20E7-6901616C4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644D4E-7E3F-F182-2347-CFDD4CB82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2D8F-FB88-4FA6-B43C-670DBF5D95B4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63D5C4-5A12-E4D1-7117-52650B6F2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A5468C-1293-D90A-DD42-34DB7EE5A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7D29-9E57-4AE4-BA85-610B930472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67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m.fi/documents/35732/0/UAM_Kesta%CC%88va%CC%88-kehitys_A4_0210018.pdf/f9652c4e-8702-99db-0e67-01a33aa1bf4d?t=154074963856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kestavakehitys.fi/kestava-kehity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it.lab.fi/labfocus/hoitotyon-kestavampi-tulevaisuus/" TargetMode="External"/><Relationship Id="rId2" Type="http://schemas.openxmlformats.org/officeDocument/2006/relationships/hyperlink" Target="http://urn.fi/URN:NBN:fi:amk-2021050367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m.fi/documents/35732/0/UAM_Kesta%CC%88va%CC%88-kehitys_A4_0210018.pdf/f9652c4e-8702-99db-0e67-01a33aa1bf4d?t=15407496385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F56BA15-015E-B1BC-9002-C47D1D702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2524126"/>
            <a:ext cx="5353688" cy="3040822"/>
          </a:xfrm>
        </p:spPr>
        <p:txBody>
          <a:bodyPr anchor="t">
            <a:normAutofit/>
          </a:bodyPr>
          <a:lstStyle/>
          <a:p>
            <a:pPr algn="l"/>
            <a:r>
              <a:rPr lang="fi-FI" sz="4800" dirty="0">
                <a:solidFill>
                  <a:schemeClr val="tx2"/>
                </a:solidFill>
              </a:rPr>
              <a:t>KESTÄVÄ KEHITYS</a:t>
            </a:r>
            <a:br>
              <a:rPr lang="fi-FI" sz="4800" dirty="0">
                <a:solidFill>
                  <a:schemeClr val="tx2"/>
                </a:solidFill>
              </a:rPr>
            </a:br>
            <a:br>
              <a:rPr lang="fi-FI" sz="4800" dirty="0">
                <a:solidFill>
                  <a:schemeClr val="tx2"/>
                </a:solidFill>
              </a:rPr>
            </a:br>
            <a:r>
              <a:rPr lang="fi-FI" sz="4800" dirty="0">
                <a:solidFill>
                  <a:schemeClr val="tx2"/>
                </a:solidFill>
              </a:rPr>
              <a:t>HOIVA-ALALLA</a:t>
            </a:r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CC7717B2-53BC-98C1-EB90-235E286B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117930B2-4F61-2891-86BC-4373305FD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51" y="5564948"/>
            <a:ext cx="2703657" cy="104965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055A4A7-D6CB-20C3-71FE-7D2EEF907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771" y="5091121"/>
            <a:ext cx="4399280" cy="17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7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svi versoo betonissa olevasta halkeamasta">
            <a:extLst>
              <a:ext uri="{FF2B5EF4-FFF2-40B4-BE49-F238E27FC236}">
                <a16:creationId xmlns:a16="http://schemas.microsoft.com/office/drawing/2014/main" id="{135033DF-8034-54A7-6A6F-DF7834A84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4" r="32987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34D2D7-EA06-970B-B679-8269E260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i-FI" sz="4000" dirty="0"/>
              <a:t>Määritelmä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E5C5D4-6F5B-12D6-085B-3004B4D3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fi-FI" sz="2000" dirty="0"/>
              <a:t>Kestävä kehitys on kehitystä, jolla mahdollistetaan/taataan tulevilla sukupolville mahdollisuudet hyvään elämään.</a:t>
            </a:r>
          </a:p>
          <a:p>
            <a:endParaRPr lang="fi-FI" sz="2000" dirty="0"/>
          </a:p>
          <a:p>
            <a:r>
              <a:rPr lang="fi-FI" sz="2000" dirty="0"/>
              <a:t>Ihmisten hyvinvointia maapallon kantokyvyn rajoissa.</a:t>
            </a:r>
          </a:p>
        </p:txBody>
      </p:sp>
    </p:spTree>
    <p:extLst>
      <p:ext uri="{BB962C8B-B14F-4D97-AF65-F5344CB8AC3E}">
        <p14:creationId xmlns:p14="http://schemas.microsoft.com/office/powerpoint/2010/main" val="320192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DEA2E3C-0D25-0657-CB2F-66CBFDB5A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80BE317-36E5-77FE-D4BB-603F9050DBBE}"/>
              </a:ext>
            </a:extLst>
          </p:cNvPr>
          <p:cNvSpPr txBox="1"/>
          <p:nvPr/>
        </p:nvSpPr>
        <p:spPr>
          <a:xfrm>
            <a:off x="9572625" y="6211669"/>
            <a:ext cx="218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Lähde: Suomen YK-liitto</a:t>
            </a:r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57FF728-F0AB-B92F-9237-84CFF7A96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747"/>
            <a:ext cx="12192000" cy="57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9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AD1E77-0F1C-A886-EFD0-564449ED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17 tavoitetta tarkemmin avattuna: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00E26D-2607-AF4F-DCD3-CCD133FD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  <a:hlinkClick r:id="rId2"/>
              </a:rPr>
              <a:t>f9652c4e-8702-99db-0e67-01a33aa1bf4d (um.fi)</a:t>
            </a:r>
            <a:endParaRPr lang="fi-FI" sz="3200" dirty="0">
              <a:solidFill>
                <a:schemeClr val="tx2"/>
              </a:solidFill>
            </a:endParaRPr>
          </a:p>
          <a:p>
            <a:endParaRPr lang="fi-FI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8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6D75E-E0BA-F94A-466B-7E11858B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fi-FI" sz="3200"/>
              <a:t>Kestävyysdonitsi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9E02A0D3-2933-DE77-557B-2DF6DF10B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fi-FI" sz="2000"/>
              <a:t>Kestävyysdonitsi on yksi tapa kuvata kestävää kehitystä:</a:t>
            </a:r>
          </a:p>
          <a:p>
            <a:endParaRPr lang="fi-FI" sz="2000"/>
          </a:p>
          <a:p>
            <a:pPr marL="0" indent="0">
              <a:buNone/>
            </a:pPr>
            <a:r>
              <a:rPr lang="fi-FI" sz="2000">
                <a:hlinkClick r:id="rId2"/>
              </a:rPr>
              <a:t>Kestävä kehitys ja Agenda2030 - Kestävä kehitys (kestavakehitys.fi)</a:t>
            </a:r>
            <a:endParaRPr lang="fi-FI" sz="2000"/>
          </a:p>
        </p:txBody>
      </p:sp>
      <p:pic>
        <p:nvPicPr>
          <p:cNvPr id="8" name="Picture 4" descr="Vihreä ja kuiva Land-">
            <a:extLst>
              <a:ext uri="{FF2B5EF4-FFF2-40B4-BE49-F238E27FC236}">
                <a16:creationId xmlns:a16="http://schemas.microsoft.com/office/drawing/2014/main" id="{1569B3F7-8520-1F40-C485-C6DA279268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43" r="30598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45FFD4-C61B-D0B3-A19D-EE990E12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36512"/>
            <a:ext cx="10710862" cy="1325563"/>
          </a:xfrm>
        </p:spPr>
        <p:txBody>
          <a:bodyPr/>
          <a:lstStyle/>
          <a:p>
            <a:r>
              <a:rPr lang="fi-FI" dirty="0"/>
              <a:t>Kestävä kehitys hoivatyössä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6E9B474E-4E5C-EADC-6480-84A0F460E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505640"/>
              </p:ext>
            </p:extLst>
          </p:nvPr>
        </p:nvGraphicFramePr>
        <p:xfrm>
          <a:off x="447675" y="1362075"/>
          <a:ext cx="10906125" cy="48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38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F8D78-D5B6-252C-9E02-F13EAFAA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voidaan vaikuttaa, että kestävä kehitys toteutuu?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D0BF7D-0033-CAD4-6AF4-36E732B9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Koulutus ja terveydenhuollon yksiköiden toimintatavat vaikuttavat ekologisen kestävyyden toteutumiseen.</a:t>
            </a:r>
          </a:p>
          <a:p>
            <a:endParaRPr lang="fi-FI" dirty="0"/>
          </a:p>
          <a:p>
            <a:r>
              <a:rPr lang="fi-FI" dirty="0"/>
              <a:t>Jokainen huolehtii myös oman osuutensa.</a:t>
            </a:r>
          </a:p>
          <a:p>
            <a:endParaRPr lang="fi-FI" dirty="0"/>
          </a:p>
          <a:p>
            <a:r>
              <a:rPr lang="fi-FI" dirty="0"/>
              <a:t>Ohjataan tarvittaessa myös asukkaita/asiakkaita.</a:t>
            </a:r>
          </a:p>
          <a:p>
            <a:endParaRPr lang="fi-FI" dirty="0"/>
          </a:p>
          <a:p>
            <a:r>
              <a:rPr lang="fi-FI" dirty="0"/>
              <a:t>Kannattaa tutustua opinnäytetyöhön </a:t>
            </a:r>
            <a:r>
              <a:rPr lang="fi-FI" b="0" i="0" dirty="0">
                <a:effectLst/>
                <a:latin typeface="NunitoSans"/>
              </a:rPr>
              <a:t>Kestävä kehitys hoitotyössä : ekologisen kestävyyden näkökulma: </a:t>
            </a:r>
            <a:r>
              <a:rPr lang="fi-FI" dirty="0"/>
              <a:t>https://urn.fi/URN:NBN:fi:amk-202105036736</a:t>
            </a:r>
          </a:p>
        </p:txBody>
      </p:sp>
    </p:spTree>
    <p:extLst>
      <p:ext uri="{BB962C8B-B14F-4D97-AF65-F5344CB8AC3E}">
        <p14:creationId xmlns:p14="http://schemas.microsoft.com/office/powerpoint/2010/main" val="216919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ED278C-2045-D7D5-7228-C286C1CD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CF4FFC-E2F5-B9D6-9E83-940BF716E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0" i="0" dirty="0">
                <a:effectLst/>
              </a:rPr>
              <a:t>Hänninen, J. 2021. Kestävä kehitys hoitotyössä – Ekologisen kestävyyden näkökulma. Opinnäytetyö. LAB-ammattikorkeakoulu. [Viitattu 29.4.2021]. Saatavissa: </a:t>
            </a:r>
            <a:r>
              <a:rPr lang="fi-FI" b="0" i="0" u="sng" dirty="0">
                <a:solidFill>
                  <a:srgbClr val="00C2E5"/>
                </a:solidFill>
                <a:effectLst/>
                <a:hlinkClick r:id="rId2"/>
              </a:rPr>
              <a:t>http://urn.fi/URN:NBN:fi:amk-202105036736</a:t>
            </a:r>
            <a:endParaRPr lang="fi-FI" b="0" i="0" u="sng" dirty="0">
              <a:solidFill>
                <a:srgbClr val="00C2E5"/>
              </a:solidFill>
              <a:effectLst/>
            </a:endParaRPr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Lab</a:t>
            </a:r>
            <a:r>
              <a:rPr lang="fi-FI" dirty="0"/>
              <a:t>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</a:t>
            </a:r>
            <a:r>
              <a:rPr lang="fi-FI" dirty="0" err="1"/>
              <a:t>sciences</a:t>
            </a:r>
            <a:r>
              <a:rPr lang="fi-FI" dirty="0"/>
              <a:t> </a:t>
            </a:r>
            <a:r>
              <a:rPr lang="fi-FI" dirty="0">
                <a:hlinkClick r:id="rId3"/>
              </a:rPr>
              <a:t>Hoitotyön kestävämpi tulevaisuus - LAB Focus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Kestävä kehitys. Valtioneuvoston kanslia.</a:t>
            </a:r>
          </a:p>
          <a:p>
            <a:endParaRPr lang="fi-FI" dirty="0"/>
          </a:p>
          <a:p>
            <a:r>
              <a:rPr lang="fi-FI" dirty="0"/>
              <a:t>Ulkoministeriö </a:t>
            </a:r>
            <a:r>
              <a:rPr lang="fi-FI" dirty="0">
                <a:hlinkClick r:id="rId4"/>
              </a:rPr>
              <a:t>f9652c4e-8702-99db-0e67-01a33aa1bf4d (um.fi)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218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220</Words>
  <Application>Microsoft Office PowerPoint</Application>
  <PresentationFormat>Laajakuva</PresentationFormat>
  <Paragraphs>38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NunitoSans</vt:lpstr>
      <vt:lpstr>Office-teema</vt:lpstr>
      <vt:lpstr>KESTÄVÄ KEHITYS  HOIVA-ALALLA</vt:lpstr>
      <vt:lpstr>Määritelmä</vt:lpstr>
      <vt:lpstr>PowerPoint-esitys</vt:lpstr>
      <vt:lpstr>17 tavoitetta tarkemmin avattuna:</vt:lpstr>
      <vt:lpstr>Kestävyysdonitsi</vt:lpstr>
      <vt:lpstr>Kestävä kehitys hoivatyössä</vt:lpstr>
      <vt:lpstr>Miten voidaan vaikuttaa, että kestävä kehitys toteutuu?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KESTÄVÄ KEHITYS</dc:title>
  <dc:creator>Heini Toivonen</dc:creator>
  <cp:lastModifiedBy>Heini Toivonen</cp:lastModifiedBy>
  <cp:revision>21</cp:revision>
  <dcterms:created xsi:type="dcterms:W3CDTF">2023-12-12T19:20:39Z</dcterms:created>
  <dcterms:modified xsi:type="dcterms:W3CDTF">2024-11-15T08:40:58Z</dcterms:modified>
</cp:coreProperties>
</file>